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94" r:id="rId3"/>
    <p:sldId id="295" r:id="rId4"/>
    <p:sldId id="296" r:id="rId5"/>
    <p:sldId id="29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AA129-E561-451B-B477-900A16C0F7D4}" v="2" dt="2022-11-04T08:38:48.1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57AA129-E561-451B-B477-900A16C0F7D4}"/>
    <pc:docChg chg="custSel delSld modSld">
      <pc:chgData name="Tegischer Lukas" userId="f78daebb-0565-485c-bd0e-1cd035e796ff" providerId="ADAL" clId="{457AA129-E561-451B-B477-900A16C0F7D4}" dt="2022-11-04T08:38:53.277" v="14" actId="47"/>
      <pc:docMkLst>
        <pc:docMk/>
      </pc:docMkLst>
      <pc:sldChg chg="addSp delSp modSp mod">
        <pc:chgData name="Tegischer Lukas" userId="f78daebb-0565-485c-bd0e-1cd035e796ff" providerId="ADAL" clId="{457AA129-E561-451B-B477-900A16C0F7D4}" dt="2022-11-04T08:38:04.360" v="3" actId="478"/>
        <pc:sldMkLst>
          <pc:docMk/>
          <pc:sldMk cId="336392357" sldId="256"/>
        </pc:sldMkLst>
        <pc:spChg chg="mod">
          <ac:chgData name="Tegischer Lukas" userId="f78daebb-0565-485c-bd0e-1cd035e796ff" providerId="ADAL" clId="{457AA129-E561-451B-B477-900A16C0F7D4}" dt="2022-11-04T08:38:00.885" v="0" actId="6549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457AA129-E561-451B-B477-900A16C0F7D4}" dt="2022-11-04T08:38:02.032" v="1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57AA129-E561-451B-B477-900A16C0F7D4}" dt="2022-11-04T08:38:03.436" v="2" actId="478"/>
          <ac:spMkLst>
            <pc:docMk/>
            <pc:sldMk cId="336392357" sldId="256"/>
            <ac:spMk id="5" creationId="{8398F222-4474-AEB4-B955-BB7C0234F3DB}"/>
          </ac:spMkLst>
        </pc:spChg>
        <pc:spChg chg="del">
          <ac:chgData name="Tegischer Lukas" userId="f78daebb-0565-485c-bd0e-1cd035e796ff" providerId="ADAL" clId="{457AA129-E561-451B-B477-900A16C0F7D4}" dt="2022-11-04T08:38:04.360" v="3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457AA129-E561-451B-B477-900A16C0F7D4}" dt="2022-11-04T08:38:53.277" v="14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457AA129-E561-451B-B477-900A16C0F7D4}" dt="2022-11-04T08:38:10.183" v="6" actId="478"/>
        <pc:sldMkLst>
          <pc:docMk/>
          <pc:sldMk cId="335372119" sldId="294"/>
        </pc:sldMkLst>
        <pc:spChg chg="del">
          <ac:chgData name="Tegischer Lukas" userId="f78daebb-0565-485c-bd0e-1cd035e796ff" providerId="ADAL" clId="{457AA129-E561-451B-B477-900A16C0F7D4}" dt="2022-11-04T08:38:08.363" v="5" actId="478"/>
          <ac:spMkLst>
            <pc:docMk/>
            <pc:sldMk cId="335372119" sldId="29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57AA129-E561-451B-B477-900A16C0F7D4}" dt="2022-11-04T08:38:10.183" v="6" actId="478"/>
          <ac:spMkLst>
            <pc:docMk/>
            <pc:sldMk cId="335372119" sldId="294"/>
            <ac:spMk id="5" creationId="{A7C2A33C-B1E6-6079-FE11-6EF423A7C030}"/>
          </ac:spMkLst>
        </pc:spChg>
        <pc:spChg chg="del">
          <ac:chgData name="Tegischer Lukas" userId="f78daebb-0565-485c-bd0e-1cd035e796ff" providerId="ADAL" clId="{457AA129-E561-451B-B477-900A16C0F7D4}" dt="2022-11-04T08:38:05.965" v="4" actId="478"/>
          <ac:spMkLst>
            <pc:docMk/>
            <pc:sldMk cId="335372119" sldId="294"/>
            <ac:spMk id="8" creationId="{BB4F4425-CF30-48CD-8D8E-D7BF57459C46}"/>
          </ac:spMkLst>
        </pc:spChg>
      </pc:sldChg>
      <pc:sldChg chg="addSp delSp modSp mod">
        <pc:chgData name="Tegischer Lukas" userId="f78daebb-0565-485c-bd0e-1cd035e796ff" providerId="ADAL" clId="{457AA129-E561-451B-B477-900A16C0F7D4}" dt="2022-11-04T08:38:13.883" v="8" actId="478"/>
        <pc:sldMkLst>
          <pc:docMk/>
          <pc:sldMk cId="2392752359" sldId="295"/>
        </pc:sldMkLst>
        <pc:spChg chg="del">
          <ac:chgData name="Tegischer Lukas" userId="f78daebb-0565-485c-bd0e-1cd035e796ff" providerId="ADAL" clId="{457AA129-E561-451B-B477-900A16C0F7D4}" dt="2022-11-04T08:38:12.125" v="7" actId="478"/>
          <ac:spMkLst>
            <pc:docMk/>
            <pc:sldMk cId="2392752359" sldId="29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57AA129-E561-451B-B477-900A16C0F7D4}" dt="2022-11-04T08:38:13.883" v="8" actId="478"/>
          <ac:spMkLst>
            <pc:docMk/>
            <pc:sldMk cId="2392752359" sldId="295"/>
            <ac:spMk id="4" creationId="{622322CC-B915-4ECE-8DAF-F84498DF5D9D}"/>
          </ac:spMkLst>
        </pc:spChg>
      </pc:sldChg>
      <pc:sldChg chg="addSp delSp modSp mod">
        <pc:chgData name="Tegischer Lukas" userId="f78daebb-0565-485c-bd0e-1cd035e796ff" providerId="ADAL" clId="{457AA129-E561-451B-B477-900A16C0F7D4}" dt="2022-11-04T08:38:17.770" v="10" actId="478"/>
        <pc:sldMkLst>
          <pc:docMk/>
          <pc:sldMk cId="2070029243" sldId="296"/>
        </pc:sldMkLst>
        <pc:spChg chg="del">
          <ac:chgData name="Tegischer Lukas" userId="f78daebb-0565-485c-bd0e-1cd035e796ff" providerId="ADAL" clId="{457AA129-E561-451B-B477-900A16C0F7D4}" dt="2022-11-04T08:38:15.508" v="9" actId="478"/>
          <ac:spMkLst>
            <pc:docMk/>
            <pc:sldMk cId="2070029243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57AA129-E561-451B-B477-900A16C0F7D4}" dt="2022-11-04T08:38:17.770" v="10" actId="478"/>
          <ac:spMkLst>
            <pc:docMk/>
            <pc:sldMk cId="2070029243" sldId="296"/>
            <ac:spMk id="5" creationId="{C15FD86E-2C3B-A914-B862-ECF8F6893FB3}"/>
          </ac:spMkLst>
        </pc:spChg>
      </pc:sldChg>
      <pc:sldChg chg="del">
        <pc:chgData name="Tegischer Lukas" userId="f78daebb-0565-485c-bd0e-1cd035e796ff" providerId="ADAL" clId="{457AA129-E561-451B-B477-900A16C0F7D4}" dt="2022-11-04T08:38:46.317" v="11" actId="47"/>
        <pc:sldMkLst>
          <pc:docMk/>
          <pc:sldMk cId="252570739" sldId="297"/>
        </pc:sldMkLst>
      </pc:sldChg>
      <pc:sldChg chg="addSp delSp modSp mod">
        <pc:chgData name="Tegischer Lukas" userId="f78daebb-0565-485c-bd0e-1cd035e796ff" providerId="ADAL" clId="{457AA129-E561-451B-B477-900A16C0F7D4}" dt="2022-11-04T08:38:50.834" v="13" actId="478"/>
        <pc:sldMkLst>
          <pc:docMk/>
          <pc:sldMk cId="2740968691" sldId="298"/>
        </pc:sldMkLst>
        <pc:spChg chg="del">
          <ac:chgData name="Tegischer Lukas" userId="f78daebb-0565-485c-bd0e-1cd035e796ff" providerId="ADAL" clId="{457AA129-E561-451B-B477-900A16C0F7D4}" dt="2022-11-04T08:38:50.834" v="13" actId="478"/>
          <ac:spMkLst>
            <pc:docMk/>
            <pc:sldMk cId="274096869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57AA129-E561-451B-B477-900A16C0F7D4}" dt="2022-11-04T08:38:50.834" v="13" actId="478"/>
          <ac:spMkLst>
            <pc:docMk/>
            <pc:sldMk cId="2740968691" sldId="298"/>
            <ac:spMk id="6" creationId="{BAD037B3-770F-9FCA-89DF-869D5617EA7E}"/>
          </ac:spMkLst>
        </pc:spChg>
        <pc:spChg chg="del">
          <ac:chgData name="Tegischer Lukas" userId="f78daebb-0565-485c-bd0e-1cd035e796ff" providerId="ADAL" clId="{457AA129-E561-451B-B477-900A16C0F7D4}" dt="2022-11-04T08:38:48.131" v="12" actId="478"/>
          <ac:spMkLst>
            <pc:docMk/>
            <pc:sldMk cId="2740968691" sldId="298"/>
            <ac:spMk id="8" creationId="{BB4F4425-CF30-48CD-8D8E-D7BF57459C4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Symmetrieachse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133395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Symmetrieachse einer quadratischen Funktion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8372341-9E87-45EE-940B-C1152A9BC954}"/>
              </a:ext>
            </a:extLst>
          </p:cNvPr>
          <p:cNvSpPr/>
          <p:nvPr/>
        </p:nvSpPr>
        <p:spPr>
          <a:xfrm>
            <a:off x="822527" y="2073163"/>
            <a:ext cx="10681170" cy="64633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Graph einer quadratischen Funktion besitzt stets eine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Symmetrieachse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s, die zur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y-Achse parallel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ist. </a:t>
            </a:r>
          </a:p>
          <a:p>
            <a:pPr algn="ctr"/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Schnittpunkt S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dieser Achse mit der Parabel heißt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Scheitel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bzw.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Scheitelpunkt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Parabel.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F980969-9948-4B4B-856A-566A859BEA46}"/>
              </a:ext>
            </a:extLst>
          </p:cNvPr>
          <p:cNvSpPr txBox="1"/>
          <p:nvPr/>
        </p:nvSpPr>
        <p:spPr>
          <a:xfrm>
            <a:off x="547560" y="3270143"/>
            <a:ext cx="4435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Symmetrieachse ist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parallel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zur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y-Achse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CD9CBE3-54C0-432D-9478-216C94E9581E}"/>
              </a:ext>
            </a:extLst>
          </p:cNvPr>
          <p:cNvSpPr txBox="1"/>
          <p:nvPr/>
        </p:nvSpPr>
        <p:spPr>
          <a:xfrm>
            <a:off x="6749465" y="3270143"/>
            <a:ext cx="5027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Symmetrieachse ist eine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senkrechte Gerade</a:t>
            </a:r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143F8E41-F6BD-422F-940D-F89FB4E40B80}"/>
              </a:ext>
            </a:extLst>
          </p:cNvPr>
          <p:cNvSpPr/>
          <p:nvPr/>
        </p:nvSpPr>
        <p:spPr>
          <a:xfrm>
            <a:off x="5150556" y="3270143"/>
            <a:ext cx="1394848" cy="40011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4A723F8-77CB-4970-AD03-2C05AFACAFA6}"/>
                  </a:ext>
                </a:extLst>
              </p:cNvPr>
              <p:cNvSpPr/>
              <p:nvPr/>
            </p:nvSpPr>
            <p:spPr>
              <a:xfrm>
                <a:off x="755415" y="4101930"/>
                <a:ext cx="10681170" cy="84183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Senkrechte Geraden haben stets Geradengleichungen vom Typ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=____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Wert entspricht der </a:t>
                </a:r>
                <a:r>
                  <a:rPr lang="de-AT" sz="1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de-AT" sz="1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Scheitelpunktes, 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 ja die Symmetrieachse genau durch diesen </a:t>
                </a:r>
                <a:r>
                  <a:rPr lang="de-AT" sz="16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x-Wert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verläuft.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4A723F8-77CB-4970-AD03-2C05AFACAF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15" y="4101930"/>
                <a:ext cx="10681170" cy="841834"/>
              </a:xfrm>
              <a:prstGeom prst="rect">
                <a:avLst/>
              </a:prstGeom>
              <a:blipFill>
                <a:blip r:embed="rId2"/>
                <a:stretch>
                  <a:fillRect t="-5072" b="-86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72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203574" y="53203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Symmetrieachse einer quadratischen Funktion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4A723F8-77CB-4970-AD03-2C05AFACAFA6}"/>
                  </a:ext>
                </a:extLst>
              </p:cNvPr>
              <p:cNvSpPr/>
              <p:nvPr/>
            </p:nvSpPr>
            <p:spPr>
              <a:xfrm>
                <a:off x="755415" y="1265740"/>
                <a:ext cx="10681170" cy="84183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Senkrechte Geraden haben stets Geradengleichungen vom Typ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=____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Wert entspricht der </a:t>
                </a:r>
                <a:r>
                  <a:rPr lang="de-AT" sz="1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de-AT" sz="1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Scheitelpunktes, 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 ja die Symmetrieachse genau durch diesen </a:t>
                </a:r>
                <a:r>
                  <a:rPr lang="de-AT" sz="16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x-Wert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verläuft.</a:t>
                </a: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64A723F8-77CB-4970-AD03-2C05AFACAF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415" y="1265740"/>
                <a:ext cx="10681170" cy="841834"/>
              </a:xfrm>
              <a:prstGeom prst="rect">
                <a:avLst/>
              </a:prstGeom>
              <a:blipFill>
                <a:blip r:embed="rId2"/>
                <a:stretch>
                  <a:fillRect t="-5072" b="-86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9F4F8F98-0E80-4410-B5C5-07B1DCDC4EBE}"/>
              </a:ext>
            </a:extLst>
          </p:cNvPr>
          <p:cNvPicPr/>
          <p:nvPr/>
        </p:nvPicPr>
        <p:blipFill rotWithShape="1">
          <a:blip r:embed="rId3"/>
          <a:srcRect l="44334" b="40522"/>
          <a:stretch/>
        </p:blipFill>
        <p:spPr bwMode="auto">
          <a:xfrm>
            <a:off x="1405916" y="2424111"/>
            <a:ext cx="4541877" cy="3901858"/>
          </a:xfrm>
          <a:prstGeom prst="rect">
            <a:avLst/>
          </a:prstGeom>
          <a:ln w="127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0B888C1-8C3F-4DD1-BD88-5AAF02EABBA2}"/>
              </a:ext>
            </a:extLst>
          </p:cNvPr>
          <p:cNvPicPr/>
          <p:nvPr/>
        </p:nvPicPr>
        <p:blipFill rotWithShape="1">
          <a:blip r:embed="rId4"/>
          <a:srcRect l="66502" b="35980"/>
          <a:stretch/>
        </p:blipFill>
        <p:spPr bwMode="auto">
          <a:xfrm>
            <a:off x="7147988" y="2424112"/>
            <a:ext cx="3668058" cy="3901857"/>
          </a:xfrm>
          <a:prstGeom prst="rect">
            <a:avLst/>
          </a:prstGeom>
          <a:ln w="127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92752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933FEBC4-EB34-4061-A300-C5AF82F8D4B9}"/>
              </a:ext>
            </a:extLst>
          </p:cNvPr>
          <p:cNvSpPr/>
          <p:nvPr/>
        </p:nvSpPr>
        <p:spPr>
          <a:xfrm>
            <a:off x="309152" y="589387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Symmetrieachse einer quadratischen Funktion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B4F4425-CF30-48CD-8D8E-D7BF57459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ACC19D8-EAF8-45B9-8FCB-6EA342A70F76}"/>
                  </a:ext>
                </a:extLst>
              </p:cNvPr>
              <p:cNvSpPr/>
              <p:nvPr/>
            </p:nvSpPr>
            <p:spPr>
              <a:xfrm>
                <a:off x="401094" y="1244794"/>
                <a:ext cx="11389808" cy="160422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Bemerkung: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Quadratische Funktionen vom Typ </a:t>
                </a:r>
                <a14:m>
                  <m:oMath xmlns:m="http://schemas.openxmlformats.org/officeDocument/2006/math"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𝒂𝒙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²</m:t>
                    </m:r>
                    <m:r>
                      <a:rPr lang="de-AT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bzw. </a:t>
                </a:r>
                <a14:m>
                  <m:oMath xmlns:m="http://schemas.openxmlformats.org/officeDocument/2006/math"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de-AT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besitzen einen Scheitelpunkt, der auf der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y-Achse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liegt. </a:t>
                </a: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Symmetrieachse entspricht der y-Achse mit der Gleichung </a:t>
                </a:r>
                <a14:m>
                  <m:oMath xmlns:m="http://schemas.openxmlformats.org/officeDocument/2006/math">
                    <m:r>
                      <a:rPr lang="de-AT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ACC19D8-EAF8-45B9-8FCB-6EA342A70F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94" y="1244794"/>
                <a:ext cx="11389808" cy="1604222"/>
              </a:xfrm>
              <a:prstGeom prst="rect">
                <a:avLst/>
              </a:prstGeom>
              <a:blipFill>
                <a:blip r:embed="rId2"/>
                <a:stretch>
                  <a:fillRect t="-1141" b="-98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85EE326C-6808-40DF-8962-1F5598A9DCE1}"/>
              </a:ext>
            </a:extLst>
          </p:cNvPr>
          <p:cNvPicPr/>
          <p:nvPr/>
        </p:nvPicPr>
        <p:blipFill rotWithShape="1">
          <a:blip r:embed="rId3"/>
          <a:srcRect l="66502" b="35980"/>
          <a:stretch/>
        </p:blipFill>
        <p:spPr bwMode="auto">
          <a:xfrm>
            <a:off x="4399820" y="3150031"/>
            <a:ext cx="3392359" cy="3429000"/>
          </a:xfrm>
          <a:prstGeom prst="rect">
            <a:avLst/>
          </a:prstGeom>
          <a:ln w="127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0029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2641DFC-77E3-48DE-85F7-43647CEF9C71}"/>
              </a:ext>
            </a:extLst>
          </p:cNvPr>
          <p:cNvSpPr/>
          <p:nvPr/>
        </p:nvSpPr>
        <p:spPr>
          <a:xfrm>
            <a:off x="203574" y="625642"/>
            <a:ext cx="11606134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7)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Nullstellen,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Koordinaten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Scheitels S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Gleichung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Symmetrieachse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an.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Symmetrieachse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7B6E59B-791C-461C-96F9-056BF38A728F}"/>
              </a:ext>
            </a:extLst>
          </p:cNvPr>
          <p:cNvPicPr/>
          <p:nvPr/>
        </p:nvPicPr>
        <p:blipFill rotWithShape="1">
          <a:blip r:embed="rId2"/>
          <a:srcRect l="39898" b="24443"/>
          <a:stretch/>
        </p:blipFill>
        <p:spPr bwMode="auto">
          <a:xfrm>
            <a:off x="1177635" y="1676232"/>
            <a:ext cx="5176670" cy="45561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8AF974A-DD8D-4DC6-83E2-A50859E5C6ED}"/>
                  </a:ext>
                </a:extLst>
              </p:cNvPr>
              <p:cNvSpPr/>
              <p:nvPr/>
            </p:nvSpPr>
            <p:spPr>
              <a:xfrm>
                <a:off x="6643607" y="2887336"/>
                <a:ext cx="6096000" cy="21339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Nullstellen (graphisch):</a:t>
                </a:r>
                <a:b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Koordinaten Scheitelpunkt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b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Symmetrieachse:</a:t>
                </a:r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8AF974A-DD8D-4DC6-83E2-A50859E5C6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607" y="2887336"/>
                <a:ext cx="6096000" cy="2133918"/>
              </a:xfrm>
              <a:prstGeom prst="rect">
                <a:avLst/>
              </a:prstGeom>
              <a:blipFill>
                <a:blip r:embed="rId3"/>
                <a:stretch>
                  <a:fillRect l="-900" b="-371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45CAB6-22C2-4D4C-92AB-A82544FD77EA}"/>
              </a:ext>
            </a:extLst>
          </p:cNvPr>
          <p:cNvCxnSpPr>
            <a:cxnSpLocks/>
          </p:cNvCxnSpPr>
          <p:nvPr/>
        </p:nvCxnSpPr>
        <p:spPr>
          <a:xfrm>
            <a:off x="3698858" y="1676232"/>
            <a:ext cx="0" cy="45561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D037B3-770F-9FCA-89DF-869D5617E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09686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199</Words>
  <Application>Microsoft Office PowerPoint</Application>
  <PresentationFormat>Breitbild</PresentationFormat>
  <Paragraphs>18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Aufbau der Hauptform  Symmetrieachse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213</cp:revision>
  <dcterms:created xsi:type="dcterms:W3CDTF">2020-04-09T06:13:57Z</dcterms:created>
  <dcterms:modified xsi:type="dcterms:W3CDTF">2022-11-04T08:38:55Z</dcterms:modified>
</cp:coreProperties>
</file>