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1" r:id="rId3"/>
    <p:sldId id="304" r:id="rId4"/>
    <p:sldId id="303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715F397-C9FD-4320-A390-B02621E48DA7}"/>
    <pc:docChg chg="custSel delSld modSld">
      <pc:chgData name="Tegischer Lukas" userId="f78daebb-0565-485c-bd0e-1cd035e796ff" providerId="ADAL" clId="{6715F397-C9FD-4320-A390-B02621E48DA7}" dt="2022-11-04T10:42:13.832" v="16" actId="47"/>
      <pc:docMkLst>
        <pc:docMk/>
      </pc:docMkLst>
      <pc:sldChg chg="addSp delSp modSp mod">
        <pc:chgData name="Tegischer Lukas" userId="f78daebb-0565-485c-bd0e-1cd035e796ff" providerId="ADAL" clId="{6715F397-C9FD-4320-A390-B02621E48DA7}" dt="2022-11-04T10:41:47.880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6715F397-C9FD-4320-A390-B02621E48DA7}" dt="2022-11-04T10:41:43.341" v="0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6715F397-C9FD-4320-A390-B02621E48DA7}" dt="2022-11-04T10:41:44.634" v="1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1:47.235" v="2" actId="478"/>
          <ac:spMkLst>
            <pc:docMk/>
            <pc:sldMk cId="336392357" sldId="256"/>
            <ac:spMk id="5" creationId="{6EE3BA34-CFE4-0DE6-FF9F-96A993795C37}"/>
          </ac:spMkLst>
        </pc:spChg>
        <pc:spChg chg="del">
          <ac:chgData name="Tegischer Lukas" userId="f78daebb-0565-485c-bd0e-1cd035e796ff" providerId="ADAL" clId="{6715F397-C9FD-4320-A390-B02621E48DA7}" dt="2022-11-04T10:41:47.880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6715F397-C9FD-4320-A390-B02621E48DA7}" dt="2022-11-04T10:42:13.832" v="16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6715F397-C9FD-4320-A390-B02621E48DA7}" dt="2022-11-04T10:41:51.718" v="5" actId="478"/>
        <pc:sldMkLst>
          <pc:docMk/>
          <pc:sldMk cId="1260858315" sldId="301"/>
        </pc:sldMkLst>
        <pc:spChg chg="del">
          <ac:chgData name="Tegischer Lukas" userId="f78daebb-0565-485c-bd0e-1cd035e796ff" providerId="ADAL" clId="{6715F397-C9FD-4320-A390-B02621E48DA7}" dt="2022-11-04T10:41:49.665" v="4" actId="478"/>
          <ac:spMkLst>
            <pc:docMk/>
            <pc:sldMk cId="1260858315" sldId="30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1:51.718" v="5" actId="478"/>
          <ac:spMkLst>
            <pc:docMk/>
            <pc:sldMk cId="1260858315" sldId="301"/>
            <ac:spMk id="8" creationId="{68A0CCB0-4385-C119-6D06-A519D26C44F8}"/>
          </ac:spMkLst>
        </pc:spChg>
      </pc:sldChg>
      <pc:sldChg chg="addSp delSp modSp mod">
        <pc:chgData name="Tegischer Lukas" userId="f78daebb-0565-485c-bd0e-1cd035e796ff" providerId="ADAL" clId="{6715F397-C9FD-4320-A390-B02621E48DA7}" dt="2022-11-04T10:41:59.531" v="9" actId="478"/>
        <pc:sldMkLst>
          <pc:docMk/>
          <pc:sldMk cId="1149124183" sldId="303"/>
        </pc:sldMkLst>
        <pc:spChg chg="del">
          <ac:chgData name="Tegischer Lukas" userId="f78daebb-0565-485c-bd0e-1cd035e796ff" providerId="ADAL" clId="{6715F397-C9FD-4320-A390-B02621E48DA7}" dt="2022-11-04T10:41:57.645" v="8" actId="478"/>
          <ac:spMkLst>
            <pc:docMk/>
            <pc:sldMk cId="1149124183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1:59.531" v="9" actId="478"/>
          <ac:spMkLst>
            <pc:docMk/>
            <pc:sldMk cId="1149124183" sldId="303"/>
            <ac:spMk id="4" creationId="{80A4963D-8DC8-003B-B8A1-E892D5DA5BBF}"/>
          </ac:spMkLst>
        </pc:spChg>
      </pc:sldChg>
      <pc:sldChg chg="addSp delSp modSp mod">
        <pc:chgData name="Tegischer Lukas" userId="f78daebb-0565-485c-bd0e-1cd035e796ff" providerId="ADAL" clId="{6715F397-C9FD-4320-A390-B02621E48DA7}" dt="2022-11-04T10:41:55.523" v="7" actId="478"/>
        <pc:sldMkLst>
          <pc:docMk/>
          <pc:sldMk cId="2954981561" sldId="304"/>
        </pc:sldMkLst>
        <pc:spChg chg="del">
          <ac:chgData name="Tegischer Lukas" userId="f78daebb-0565-485c-bd0e-1cd035e796ff" providerId="ADAL" clId="{6715F397-C9FD-4320-A390-B02621E48DA7}" dt="2022-11-04T10:41:53.784" v="6" actId="478"/>
          <ac:spMkLst>
            <pc:docMk/>
            <pc:sldMk cId="2954981561" sldId="30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1:55.523" v="7" actId="478"/>
          <ac:spMkLst>
            <pc:docMk/>
            <pc:sldMk cId="2954981561" sldId="304"/>
            <ac:spMk id="5" creationId="{D811F29D-D91A-8A75-732C-B189619E2601}"/>
          </ac:spMkLst>
        </pc:spChg>
      </pc:sldChg>
      <pc:sldChg chg="addSp delSp modSp mod">
        <pc:chgData name="Tegischer Lukas" userId="f78daebb-0565-485c-bd0e-1cd035e796ff" providerId="ADAL" clId="{6715F397-C9FD-4320-A390-B02621E48DA7}" dt="2022-11-04T10:42:04.793" v="11" actId="478"/>
        <pc:sldMkLst>
          <pc:docMk/>
          <pc:sldMk cId="1533859572" sldId="305"/>
        </pc:sldMkLst>
        <pc:spChg chg="del">
          <ac:chgData name="Tegischer Lukas" userId="f78daebb-0565-485c-bd0e-1cd035e796ff" providerId="ADAL" clId="{6715F397-C9FD-4320-A390-B02621E48DA7}" dt="2022-11-04T10:42:01.505" v="10" actId="478"/>
          <ac:spMkLst>
            <pc:docMk/>
            <pc:sldMk cId="1533859572" sldId="30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2:04.793" v="11" actId="478"/>
          <ac:spMkLst>
            <pc:docMk/>
            <pc:sldMk cId="1533859572" sldId="305"/>
            <ac:spMk id="6" creationId="{FAFC37AA-5E44-5F18-D196-B3485093EA3A}"/>
          </ac:spMkLst>
        </pc:spChg>
      </pc:sldChg>
      <pc:sldChg chg="addSp delSp modSp mod">
        <pc:chgData name="Tegischer Lukas" userId="f78daebb-0565-485c-bd0e-1cd035e796ff" providerId="ADAL" clId="{6715F397-C9FD-4320-A390-B02621E48DA7}" dt="2022-11-04T10:42:09.171" v="13" actId="478"/>
        <pc:sldMkLst>
          <pc:docMk/>
          <pc:sldMk cId="2661146653" sldId="306"/>
        </pc:sldMkLst>
        <pc:spChg chg="del">
          <ac:chgData name="Tegischer Lukas" userId="f78daebb-0565-485c-bd0e-1cd035e796ff" providerId="ADAL" clId="{6715F397-C9FD-4320-A390-B02621E48DA7}" dt="2022-11-04T10:42:06.846" v="12" actId="478"/>
          <ac:spMkLst>
            <pc:docMk/>
            <pc:sldMk cId="2661146653" sldId="30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2:09.171" v="13" actId="478"/>
          <ac:spMkLst>
            <pc:docMk/>
            <pc:sldMk cId="2661146653" sldId="306"/>
            <ac:spMk id="4" creationId="{CA6FEEBC-A5E8-A9D3-CC56-8B4D66F7541E}"/>
          </ac:spMkLst>
        </pc:spChg>
      </pc:sldChg>
      <pc:sldChg chg="addSp delSp modSp mod">
        <pc:chgData name="Tegischer Lukas" userId="f78daebb-0565-485c-bd0e-1cd035e796ff" providerId="ADAL" clId="{6715F397-C9FD-4320-A390-B02621E48DA7}" dt="2022-11-04T10:42:12.385" v="15" actId="478"/>
        <pc:sldMkLst>
          <pc:docMk/>
          <pc:sldMk cId="3708512687" sldId="307"/>
        </pc:sldMkLst>
        <pc:spChg chg="del">
          <ac:chgData name="Tegischer Lukas" userId="f78daebb-0565-485c-bd0e-1cd035e796ff" providerId="ADAL" clId="{6715F397-C9FD-4320-A390-B02621E48DA7}" dt="2022-11-04T10:42:10.739" v="14" actId="478"/>
          <ac:spMkLst>
            <pc:docMk/>
            <pc:sldMk cId="3708512687" sldId="30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715F397-C9FD-4320-A390-B02621E48DA7}" dt="2022-11-04T10:42:12.385" v="15" actId="478"/>
          <ac:spMkLst>
            <pc:docMk/>
            <pc:sldMk cId="3708512687" sldId="307"/>
            <ac:spMk id="6" creationId="{806986CA-943A-DC53-3AD0-D10A285E54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Scheitelpunktform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Funktionsgleichungen aufstellen</a:t>
            </a:r>
            <a:endParaRPr lang="de-AT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54576" y="501435"/>
            <a:ext cx="9833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Informationen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203573" y="1122153"/>
                <a:ext cx="10945395" cy="1642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Funktionsgleichung einer quadratischen Funktion bestimmen zu können, 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müssen bei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jeweils </a:t>
                </a:r>
                <a:r>
                  <a:rPr lang="de-AT" b="1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drei Parameter</a:t>
                </a:r>
                <a:r>
                  <a:rPr lang="de-AT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bestimmt werden:</a:t>
                </a: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Bestimmung von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)²+</m:t>
                    </m:r>
                    <m:r>
                      <a:rPr lang="de-AT" b="1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Bestimmung von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de-AT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122153"/>
                <a:ext cx="10945395" cy="1642822"/>
              </a:xfrm>
              <a:prstGeom prst="rect">
                <a:avLst/>
              </a:prstGeom>
              <a:blipFill rotWithShape="0">
                <a:blip r:embed="rId2"/>
                <a:stretch>
                  <a:fillRect t="-1481" b="-29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455244" y="3222523"/>
                <a:ext cx="786605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Arten von Informationen (Beispiele):</a:t>
                </a:r>
              </a:p>
              <a:p>
                <a:endParaRPr lang="de-AT" b="1" u="sng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Funktion besitzt den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 </a:t>
                </a:r>
                <a14:m>
                  <m:oMath xmlns:m="http://schemas.openxmlformats.org/officeDocument/2006/math">
                    <m:r>
                      <a:rPr lang="de-AT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𝑺</m:t>
                    </m:r>
                    <m:r>
                      <a:rPr lang="de-AT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e>
                      <m:e>
                        <m:r>
                          <a:rPr lang="de-AT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</m:t>
                        </m:r>
                      </m:e>
                    </m:d>
                  </m:oMath>
                </a14:m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-&gt; Scheitelpunktform: </a:t>
                </a:r>
                <a14:m>
                  <m:oMath xmlns:m="http://schemas.openxmlformats.org/officeDocument/2006/math">
                    <m:r>
                      <a:rPr lang="de-AT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de-AT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=2</m:t>
                    </m:r>
                  </m:oMath>
                </a14:m>
                <a:r>
                  <a:rPr lang="de-AT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de-AT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=3</m:t>
                    </m:r>
                  </m:oMath>
                </a14:m>
                <a:r>
                  <a:rPr lang="de-AT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sind.</a:t>
                </a:r>
              </a:p>
              <a:p>
                <a:endParaRPr lang="de-AT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Funktion geht durch den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Punkt </a:t>
                </a:r>
                <a14:m>
                  <m:oMath xmlns:m="http://schemas.openxmlformats.org/officeDocument/2006/math"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𝑷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e>
                      <m:e>
                        <m:r>
                          <a:rPr lang="de-AT" b="1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𝟒</m:t>
                        </m:r>
                      </m:e>
                    </m:d>
                  </m:oMath>
                </a14:m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-&gt;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Aufstellung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Gleichung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=4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Parameter </a:t>
                </a:r>
                <a14:m>
                  <m:oMath xmlns:m="http://schemas.openxmlformats.org/officeDocument/2006/math"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𝟑</m:t>
                    </m:r>
                  </m:oMath>
                </a14:m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-&gt; Haupt- &amp; Scheitelpunktform: 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=3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44" y="3222523"/>
                <a:ext cx="7866050" cy="3970318"/>
              </a:xfrm>
              <a:prstGeom prst="rect">
                <a:avLst/>
              </a:prstGeom>
              <a:blipFill rotWithShape="0">
                <a:blip r:embed="rId3"/>
                <a:stretch>
                  <a:fillRect l="-698" t="-9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6003722" y="3442468"/>
                <a:ext cx="6096000" cy="20313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 liegt auf der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y-Achse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-&gt; Hauptform: </a:t>
                </a:r>
                <a14:m>
                  <m:oMath xmlns:m="http://schemas.openxmlformats.org/officeDocument/2006/math"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-&gt; Scheitelpunktform: </a:t>
                </a:r>
                <a14:m>
                  <m:oMath xmlns:m="http://schemas.openxmlformats.org/officeDocument/2006/math"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 liegt im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Ursprung</a:t>
                </a: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-&gt; Hauptform: </a:t>
                </a:r>
                <a14:m>
                  <m:oMath xmlns:m="http://schemas.openxmlformats.org/officeDocument/2006/math"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=0, 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-&gt; Scheitelpunktform: </a:t>
                </a:r>
                <a14:m>
                  <m:oMath xmlns:m="http://schemas.openxmlformats.org/officeDocument/2006/math"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=0, 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de-AT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722" y="3442468"/>
                <a:ext cx="6096000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700" t="-1802" b="-39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858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54575" y="1164165"/>
            <a:ext cx="9833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Informationen</a:t>
            </a:r>
          </a:p>
        </p:txBody>
      </p:sp>
      <p:sp>
        <p:nvSpPr>
          <p:cNvPr id="7" name="Rechteck 6"/>
          <p:cNvSpPr/>
          <p:nvPr/>
        </p:nvSpPr>
        <p:spPr>
          <a:xfrm>
            <a:off x="354575" y="1943265"/>
            <a:ext cx="1145712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#1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Wenn bereits zwei Parameter bestimmt wurden, kann z.B. der </a:t>
            </a:r>
            <a:r>
              <a:rPr lang="de-A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letzte Parameter</a:t>
            </a:r>
            <a:r>
              <a:rPr lang="de-A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durch </a:t>
            </a:r>
            <a:r>
              <a:rPr lang="de-A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Einsetzen</a:t>
            </a:r>
            <a:r>
              <a:rPr lang="de-A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eines </a:t>
            </a:r>
            <a:r>
              <a:rPr lang="de-A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Punktes</a:t>
            </a:r>
            <a:r>
              <a:rPr lang="de-A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bestimmt werden.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54575" y="3005008"/>
            <a:ext cx="11457123" cy="1651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#2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Wenn die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Scheitelpunkt-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quadratischen Funktion bestimmt werden soll, muss man auf die gegebenen Informationen schauen, welche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Darstellungsform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zuerst bestimmt werden soll.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z.B. ein Scheitelpunkt gegeben, wird zuerst die Scheitelpunktform bestimmt.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de-A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Durch Umwandlung kann man dann die fehlende Funktionsgleichung bestimmen.</a:t>
            </a:r>
          </a:p>
        </p:txBody>
      </p:sp>
    </p:spTree>
    <p:extLst>
      <p:ext uri="{BB962C8B-B14F-4D97-AF65-F5344CB8AC3E}">
        <p14:creationId xmlns:p14="http://schemas.microsoft.com/office/powerpoint/2010/main" val="295498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203574" y="514644"/>
                <a:ext cx="1123062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Bestimme die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Scheitelpunkt- und Hauptform 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quadratischen Funktion. Die Funktion hat den </a:t>
                </a:r>
                <a:r>
                  <a:rPr lang="de-AT" sz="16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 </a:t>
                </a:r>
                <a14:m>
                  <m:oMath xmlns:m="http://schemas.openxmlformats.org/officeDocument/2006/math"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|−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geht durch den </a:t>
                </a:r>
                <a:r>
                  <a:rPr lang="de-AT" sz="16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</a:t>
                </a:r>
                <a14:m>
                  <m:oMath xmlns:m="http://schemas.openxmlformats.org/officeDocument/2006/math">
                    <m:r>
                      <a:rPr lang="de-AT" sz="16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16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  <m:e>
                        <m: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e>
                    </m:d>
                    <m:r>
                      <a:rPr lang="de-AT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600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514644"/>
                <a:ext cx="11230621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71" t="-3125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/>
              <p:cNvSpPr/>
              <p:nvPr/>
            </p:nvSpPr>
            <p:spPr>
              <a:xfrm>
                <a:off x="417095" y="1257286"/>
                <a:ext cx="8807116" cy="1976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Schritt: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ist, bestimmen wir zuerst die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=(4|−6)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SzPts val="900"/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𝑃𝑎𝑟𝑎𝑚𝑒𝑡𝑒𝑟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𝐾𝑜𝑜𝑟𝑑𝑖𝑛𝑎𝑡𝑒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 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𝒎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SzPts val="900"/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𝑃𝑎𝑟𝑎𝑚𝑒𝑡𝑒𝑟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𝐾𝑜𝑜𝑟𝑑𝑖𝑛𝑎𝑡𝑒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1257286"/>
                <a:ext cx="8807116" cy="1976951"/>
              </a:xfrm>
              <a:prstGeom prst="rect">
                <a:avLst/>
              </a:prstGeom>
              <a:blipFill rotWithShape="0">
                <a:blip r:embed="rId3"/>
                <a:stretch>
                  <a:fillRect l="-692" t="-1231" b="-24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417094" y="3535926"/>
                <a:ext cx="10812379" cy="2857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Schritt: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fehlenden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a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bestimmen wir durch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Einsetzen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Punktes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die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de-AT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d>
                      <m:r>
                        <a:rPr lang="de-AT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de-AT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de-AT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 smtClean="0">
                                  <a:solidFill>
                                    <a:srgbClr val="7030A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12=9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 |+6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18=9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| :9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b="1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endParaRPr lang="de-AT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4" y="3535926"/>
                <a:ext cx="10812379" cy="2857321"/>
              </a:xfrm>
              <a:prstGeom prst="rect">
                <a:avLst/>
              </a:prstGeom>
              <a:blipFill rotWithShape="0">
                <a:blip r:embed="rId4"/>
                <a:stretch>
                  <a:fillRect t="-853" b="-29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12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203574" y="514644"/>
                <a:ext cx="1123062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Bestimme die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Scheitelpunkt- und Hauptform 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quadratischen Funktion. Die Funktion hat den </a:t>
                </a:r>
                <a:r>
                  <a:rPr lang="de-AT" sz="1600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 </a:t>
                </a:r>
                <a14:m>
                  <m:oMath xmlns:m="http://schemas.openxmlformats.org/officeDocument/2006/math"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|−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de-AT" sz="1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geht durch den </a:t>
                </a:r>
                <a:r>
                  <a:rPr lang="de-AT" sz="16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</a:t>
                </a:r>
                <a14:m>
                  <m:oMath xmlns:m="http://schemas.openxmlformats.org/officeDocument/2006/math">
                    <m:r>
                      <a:rPr lang="de-AT" sz="16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16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  <m:e>
                        <m:r>
                          <a:rPr lang="de-AT" sz="16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e>
                    </m:d>
                    <m:r>
                      <a:rPr lang="de-AT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600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514644"/>
                <a:ext cx="11230621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71" t="-3125" b="-12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323730" y="1209588"/>
                <a:ext cx="43721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endParaRPr lang="de-A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730" y="1209588"/>
                <a:ext cx="437215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97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275729" y="1887698"/>
                <a:ext cx="9617913" cy="2275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Schritt: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Hauptform zu erhalten, wandeln wir die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m:rPr>
                          <m:lit/>
                        </m:rP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−4)²−6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+16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−16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+32−6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AT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𝟏𝟔</m:t>
                      </m:r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b="1" i="1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𝟐𝟔</m:t>
                      </m:r>
                    </m:oMath>
                  </m:oMathPara>
                </a14:m>
                <a:endParaRPr lang="de-AT" sz="280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b="1" u="sng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:endParaRPr lang="de-AT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29" y="1887698"/>
                <a:ext cx="9617913" cy="2275495"/>
              </a:xfrm>
              <a:prstGeom prst="rect">
                <a:avLst/>
              </a:prstGeom>
              <a:blipFill rotWithShape="0">
                <a:blip r:embed="rId4"/>
                <a:stretch>
                  <a:fillRect l="-634" t="-1340" b="-34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3573" y="557653"/>
                <a:ext cx="11527107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8)</a:t>
                </a:r>
                <a:r>
                  <a:rPr lang="de-AT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aus den gegebenen Informationen die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passenden quadratischen Funktion f in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557653"/>
                <a:ext cx="11527107" cy="685059"/>
              </a:xfrm>
              <a:prstGeom prst="rect">
                <a:avLst/>
              </a:prstGeom>
              <a:blipFill rotWithShape="0">
                <a:blip r:embed="rId2"/>
                <a:stretch>
                  <a:fillRect l="-423" t="-3540" b="-106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203573" y="1377073"/>
                <a:ext cx="4417854" cy="1047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 liegt auf der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𝐴𝑐h𝑠𝑒</m:t>
                    </m:r>
                  </m:oMath>
                </a14:m>
                <a:endParaRPr lang="de-AT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Graph geht durch den Punkt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=(3|18)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377073"/>
                <a:ext cx="4417854" cy="1047979"/>
              </a:xfrm>
              <a:prstGeom prst="rect">
                <a:avLst/>
              </a:prstGeom>
              <a:blipFill rotWithShape="0">
                <a:blip r:embed="rId3"/>
                <a:stretch>
                  <a:fillRect l="-828" b="-63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14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3573" y="557653"/>
                <a:ext cx="11527107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8)</a:t>
                </a:r>
                <a:r>
                  <a:rPr lang="de-AT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aus den gegebenen Informationen die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passenden quadratischen Funktion f in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557653"/>
                <a:ext cx="11527107" cy="685059"/>
              </a:xfrm>
              <a:prstGeom prst="rect">
                <a:avLst/>
              </a:prstGeom>
              <a:blipFill rotWithShape="0">
                <a:blip r:embed="rId2"/>
                <a:stretch>
                  <a:fillRect l="-423" t="-3540" b="-106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3" y="1316767"/>
                <a:ext cx="6096000" cy="7028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 liegt im Ursprung</a:t>
                </a:r>
                <a:endParaRPr lang="de-AT" sz="2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Graph geht durch den Punkt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=(−2|−12)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316767"/>
                <a:ext cx="6096000" cy="702821"/>
              </a:xfrm>
              <a:prstGeom prst="rect">
                <a:avLst/>
              </a:prstGeom>
              <a:blipFill rotWithShape="0">
                <a:blip r:embed="rId3"/>
                <a:stretch>
                  <a:fillRect l="-600" t="-870" b="-147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51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626</Words>
  <Application>Microsoft Office PowerPoint</Application>
  <PresentationFormat>Breitbild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Die Scheitelpunktform  Funktionsgleichungen aufstellen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145</cp:revision>
  <dcterms:created xsi:type="dcterms:W3CDTF">2020-04-09T06:13:57Z</dcterms:created>
  <dcterms:modified xsi:type="dcterms:W3CDTF">2022-11-04T10:42:15Z</dcterms:modified>
</cp:coreProperties>
</file>