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92" r:id="rId3"/>
    <p:sldId id="294" r:id="rId4"/>
    <p:sldId id="295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5180B1-763B-43BF-A0D9-476053DB2E03}" v="1" dt="2022-11-04T08:35:44.7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3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95180B1-763B-43BF-A0D9-476053DB2E03}"/>
    <pc:docChg chg="custSel delSld modSld">
      <pc:chgData name="Tegischer Lukas" userId="f78daebb-0565-485c-bd0e-1cd035e796ff" providerId="ADAL" clId="{695180B1-763B-43BF-A0D9-476053DB2E03}" dt="2022-11-04T08:35:57.471" v="14" actId="47"/>
      <pc:docMkLst>
        <pc:docMk/>
      </pc:docMkLst>
      <pc:sldChg chg="addSp delSp modSp mod">
        <pc:chgData name="Tegischer Lukas" userId="f78daebb-0565-485c-bd0e-1cd035e796ff" providerId="ADAL" clId="{695180B1-763B-43BF-A0D9-476053DB2E03}" dt="2022-11-04T08:35:39.476" v="3" actId="478"/>
        <pc:sldMkLst>
          <pc:docMk/>
          <pc:sldMk cId="336392357" sldId="256"/>
        </pc:sldMkLst>
        <pc:spChg chg="mod">
          <ac:chgData name="Tegischer Lukas" userId="f78daebb-0565-485c-bd0e-1cd035e796ff" providerId="ADAL" clId="{695180B1-763B-43BF-A0D9-476053DB2E03}" dt="2022-11-04T08:35:36.568" v="0" actId="6549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695180B1-763B-43BF-A0D9-476053DB2E03}" dt="2022-11-04T08:35:37.555" v="1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95180B1-763B-43BF-A0D9-476053DB2E03}" dt="2022-11-04T08:35:38.895" v="2" actId="478"/>
          <ac:spMkLst>
            <pc:docMk/>
            <pc:sldMk cId="336392357" sldId="256"/>
            <ac:spMk id="5" creationId="{DE048222-91AA-E6D9-5EF8-DCFFFDE0E32C}"/>
          </ac:spMkLst>
        </pc:spChg>
        <pc:spChg chg="del">
          <ac:chgData name="Tegischer Lukas" userId="f78daebb-0565-485c-bd0e-1cd035e796ff" providerId="ADAL" clId="{695180B1-763B-43BF-A0D9-476053DB2E03}" dt="2022-11-04T08:35:39.476" v="3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del">
        <pc:chgData name="Tegischer Lukas" userId="f78daebb-0565-485c-bd0e-1cd035e796ff" providerId="ADAL" clId="{695180B1-763B-43BF-A0D9-476053DB2E03}" dt="2022-11-04T08:35:57.083" v="13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695180B1-763B-43BF-A0D9-476053DB2E03}" dt="2022-11-04T08:35:42.827" v="5" actId="478"/>
        <pc:sldMkLst>
          <pc:docMk/>
          <pc:sldMk cId="3881545361" sldId="292"/>
        </pc:sldMkLst>
        <pc:spChg chg="del">
          <ac:chgData name="Tegischer Lukas" userId="f78daebb-0565-485c-bd0e-1cd035e796ff" providerId="ADAL" clId="{695180B1-763B-43BF-A0D9-476053DB2E03}" dt="2022-11-04T08:35:41.242" v="4" actId="478"/>
          <ac:spMkLst>
            <pc:docMk/>
            <pc:sldMk cId="3881545361" sldId="292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95180B1-763B-43BF-A0D9-476053DB2E03}" dt="2022-11-04T08:35:42.827" v="5" actId="478"/>
          <ac:spMkLst>
            <pc:docMk/>
            <pc:sldMk cId="3881545361" sldId="292"/>
            <ac:spMk id="8" creationId="{935A4304-B88B-6AC5-93D9-7A8E7969F46C}"/>
          </ac:spMkLst>
        </pc:spChg>
      </pc:sldChg>
      <pc:sldChg chg="addSp delSp modSp mod">
        <pc:chgData name="Tegischer Lukas" userId="f78daebb-0565-485c-bd0e-1cd035e796ff" providerId="ADAL" clId="{695180B1-763B-43BF-A0D9-476053DB2E03}" dt="2022-11-04T08:35:49.361" v="8" actId="478"/>
        <pc:sldMkLst>
          <pc:docMk/>
          <pc:sldMk cId="335372119" sldId="294"/>
        </pc:sldMkLst>
        <pc:spChg chg="del">
          <ac:chgData name="Tegischer Lukas" userId="f78daebb-0565-485c-bd0e-1cd035e796ff" providerId="ADAL" clId="{695180B1-763B-43BF-A0D9-476053DB2E03}" dt="2022-11-04T08:35:47.685" v="7" actId="478"/>
          <ac:spMkLst>
            <pc:docMk/>
            <pc:sldMk cId="335372119" sldId="294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95180B1-763B-43BF-A0D9-476053DB2E03}" dt="2022-11-04T08:35:49.361" v="8" actId="478"/>
          <ac:spMkLst>
            <pc:docMk/>
            <pc:sldMk cId="335372119" sldId="294"/>
            <ac:spMk id="5" creationId="{E79381E2-7F73-48A0-0BE7-00E82A3419BE}"/>
          </ac:spMkLst>
        </pc:spChg>
        <pc:spChg chg="del">
          <ac:chgData name="Tegischer Lukas" userId="f78daebb-0565-485c-bd0e-1cd035e796ff" providerId="ADAL" clId="{695180B1-763B-43BF-A0D9-476053DB2E03}" dt="2022-11-04T08:35:44.739" v="6" actId="478"/>
          <ac:spMkLst>
            <pc:docMk/>
            <pc:sldMk cId="335372119" sldId="294"/>
            <ac:spMk id="8" creationId="{BB4F4425-CF30-48CD-8D8E-D7BF57459C46}"/>
          </ac:spMkLst>
        </pc:spChg>
      </pc:sldChg>
      <pc:sldChg chg="addSp delSp modSp mod">
        <pc:chgData name="Tegischer Lukas" userId="f78daebb-0565-485c-bd0e-1cd035e796ff" providerId="ADAL" clId="{695180B1-763B-43BF-A0D9-476053DB2E03}" dt="2022-11-04T08:35:52.124" v="10" actId="478"/>
        <pc:sldMkLst>
          <pc:docMk/>
          <pc:sldMk cId="1877205382" sldId="295"/>
        </pc:sldMkLst>
        <pc:spChg chg="del">
          <ac:chgData name="Tegischer Lukas" userId="f78daebb-0565-485c-bd0e-1cd035e796ff" providerId="ADAL" clId="{695180B1-763B-43BF-A0D9-476053DB2E03}" dt="2022-11-04T08:35:50.976" v="9" actId="478"/>
          <ac:spMkLst>
            <pc:docMk/>
            <pc:sldMk cId="1877205382" sldId="295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95180B1-763B-43BF-A0D9-476053DB2E03}" dt="2022-11-04T08:35:52.124" v="10" actId="478"/>
          <ac:spMkLst>
            <pc:docMk/>
            <pc:sldMk cId="1877205382" sldId="295"/>
            <ac:spMk id="7" creationId="{B389C468-C6DE-C539-47BC-8B464D24A05F}"/>
          </ac:spMkLst>
        </pc:spChg>
      </pc:sldChg>
      <pc:sldChg chg="addSp delSp modSp del mod">
        <pc:chgData name="Tegischer Lukas" userId="f78daebb-0565-485c-bd0e-1cd035e796ff" providerId="ADAL" clId="{695180B1-763B-43BF-A0D9-476053DB2E03}" dt="2022-11-04T08:35:57.471" v="14" actId="47"/>
        <pc:sldMkLst>
          <pc:docMk/>
          <pc:sldMk cId="1324665874" sldId="296"/>
        </pc:sldMkLst>
        <pc:spChg chg="del">
          <ac:chgData name="Tegischer Lukas" userId="f78daebb-0565-485c-bd0e-1cd035e796ff" providerId="ADAL" clId="{695180B1-763B-43BF-A0D9-476053DB2E03}" dt="2022-11-04T08:35:54.077" v="11" actId="478"/>
          <ac:spMkLst>
            <pc:docMk/>
            <pc:sldMk cId="1324665874" sldId="29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95180B1-763B-43BF-A0D9-476053DB2E03}" dt="2022-11-04T08:35:56.312" v="12" actId="478"/>
          <ac:spMkLst>
            <pc:docMk/>
            <pc:sldMk cId="1324665874" sldId="296"/>
            <ac:spMk id="4" creationId="{D9DC313F-828C-BDF4-D1DA-68F19958FA3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Aufbau der Hauptform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Nullstellen graphisch bestimmen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03573" y="121448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Nullstellen einer quadratischen 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8372341-9E87-45EE-940B-C1152A9BC954}"/>
                  </a:ext>
                </a:extLst>
              </p:cNvPr>
              <p:cNvSpPr/>
              <p:nvPr/>
            </p:nvSpPr>
            <p:spPr>
              <a:xfrm>
                <a:off x="813985" y="2122863"/>
                <a:ext cx="10352868" cy="1384995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Nullstellen einer quadratischen Funktion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</a:t>
                </a:r>
                <a:r>
                  <a:rPr lang="de-AT" sz="28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identisch</a:t>
                </a: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den </a:t>
                </a:r>
                <a:r>
                  <a:rPr lang="de-AT" sz="28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Lösungen der quadratischen Gleichung</a:t>
                </a:r>
                <a14:m>
                  <m:oMath xmlns:m="http://schemas.openxmlformats.org/officeDocument/2006/math">
                    <m:r>
                      <a:rPr lang="de-AT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8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de-AT" sz="2800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28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8372341-9E87-45EE-940B-C1152A9BC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985" y="2122863"/>
                <a:ext cx="10352868" cy="1384995"/>
              </a:xfrm>
              <a:prstGeom prst="rect">
                <a:avLst/>
              </a:prstGeom>
              <a:blipFill>
                <a:blip r:embed="rId2"/>
                <a:stretch>
                  <a:fillRect t="-3017" b="-10345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3BC5A318-9B7B-4871-AB71-C5FE71272D02}"/>
              </a:ext>
            </a:extLst>
          </p:cNvPr>
          <p:cNvSpPr txBox="1"/>
          <p:nvPr/>
        </p:nvSpPr>
        <p:spPr>
          <a:xfrm>
            <a:off x="1751309" y="4166186"/>
            <a:ext cx="56518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de-AT" sz="3600" b="1" dirty="0">
                <a:latin typeface="Calibri" panose="020F0502020204030204" pitchFamily="34" charset="0"/>
                <a:cs typeface="Calibri" panose="020F0502020204030204" pitchFamily="34" charset="0"/>
              </a:rPr>
              <a:t> Graphische</a:t>
            </a:r>
            <a:r>
              <a:rPr lang="de-AT" sz="3600" dirty="0">
                <a:latin typeface="Calibri" panose="020F0502020204030204" pitchFamily="34" charset="0"/>
                <a:cs typeface="Calibri" panose="020F0502020204030204" pitchFamily="34" charset="0"/>
              </a:rPr>
              <a:t> Bestimmung</a:t>
            </a:r>
            <a:br>
              <a:rPr lang="de-AT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de-AT" sz="3600" b="1" dirty="0">
                <a:latin typeface="Calibri" panose="020F0502020204030204" pitchFamily="34" charset="0"/>
                <a:cs typeface="Calibri" panose="020F0502020204030204" pitchFamily="34" charset="0"/>
              </a:rPr>
              <a:t> Rechnerische</a:t>
            </a:r>
            <a:r>
              <a:rPr lang="de-AT" sz="3600" dirty="0">
                <a:latin typeface="Calibri" panose="020F0502020204030204" pitchFamily="34" charset="0"/>
                <a:cs typeface="Calibri" panose="020F0502020204030204" pitchFamily="34" charset="0"/>
              </a:rPr>
              <a:t> Bestimmung</a:t>
            </a:r>
          </a:p>
        </p:txBody>
      </p:sp>
      <p:sp>
        <p:nvSpPr>
          <p:cNvPr id="5" name="Pfeil: nach links 4">
            <a:extLst>
              <a:ext uri="{FF2B5EF4-FFF2-40B4-BE49-F238E27FC236}">
                <a16:creationId xmlns:a16="http://schemas.microsoft.com/office/drawing/2014/main" id="{8A7B15AD-31D9-41E3-8B2B-F00CECB4379F}"/>
              </a:ext>
            </a:extLst>
          </p:cNvPr>
          <p:cNvSpPr/>
          <p:nvPr/>
        </p:nvSpPr>
        <p:spPr>
          <a:xfrm>
            <a:off x="7298918" y="4166186"/>
            <a:ext cx="2348917" cy="724596"/>
          </a:xfrm>
          <a:prstGeom prst="lef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C362250A-2462-4388-A06F-D2C724E373D9}"/>
              </a:ext>
            </a:extLst>
          </p:cNvPr>
          <p:cNvSpPr/>
          <p:nvPr/>
        </p:nvSpPr>
        <p:spPr>
          <a:xfrm>
            <a:off x="1459684" y="3842158"/>
            <a:ext cx="5763237" cy="128351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1545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03574" y="208017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Variante 1: Graphische Bestimmung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8372341-9E87-45EE-940B-C1152A9BC954}"/>
              </a:ext>
            </a:extLst>
          </p:cNvPr>
          <p:cNvSpPr/>
          <p:nvPr/>
        </p:nvSpPr>
        <p:spPr>
          <a:xfrm>
            <a:off x="813986" y="922937"/>
            <a:ext cx="10352868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dirty="0"/>
              <a:t>Die Nullstellen entsprechen </a:t>
            </a:r>
            <a:r>
              <a:rPr lang="de-AT" b="1" dirty="0"/>
              <a:t>graphisch</a:t>
            </a:r>
            <a:r>
              <a:rPr lang="de-AT" dirty="0"/>
              <a:t> dem </a:t>
            </a:r>
            <a:r>
              <a:rPr lang="de-AT" b="1" dirty="0"/>
              <a:t>Schnittpunkt</a:t>
            </a:r>
            <a:r>
              <a:rPr lang="de-AT" dirty="0"/>
              <a:t> des </a:t>
            </a:r>
            <a:r>
              <a:rPr lang="de-AT" b="1" dirty="0"/>
              <a:t>Funktionsgraphen</a:t>
            </a:r>
            <a:r>
              <a:rPr lang="de-AT" dirty="0"/>
              <a:t> mit der </a:t>
            </a:r>
            <a:r>
              <a:rPr lang="de-AT" b="1" dirty="0"/>
              <a:t>x-Achse</a:t>
            </a:r>
            <a:r>
              <a:rPr lang="de-AT" dirty="0"/>
              <a:t>. </a:t>
            </a:r>
            <a:endParaRPr lang="de-AT" sz="28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F5B48BB-0143-4330-B624-30854047B1EE}"/>
              </a:ext>
            </a:extLst>
          </p:cNvPr>
          <p:cNvSpPr/>
          <p:nvPr/>
        </p:nvSpPr>
        <p:spPr>
          <a:xfrm>
            <a:off x="1525398" y="1483969"/>
            <a:ext cx="9141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Zeichne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Funktion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lies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Stellen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(x-Werte) des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Schnittpunktes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mit 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x-Achse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ab.</a:t>
            </a:r>
            <a:endParaRPr lang="de-AT" dirty="0"/>
          </a:p>
        </p:txBody>
      </p:sp>
      <p:pic>
        <p:nvPicPr>
          <p:cNvPr id="2049" name="Grafik 5">
            <a:extLst>
              <a:ext uri="{FF2B5EF4-FFF2-40B4-BE49-F238E27FC236}">
                <a16:creationId xmlns:a16="http://schemas.microsoft.com/office/drawing/2014/main" id="{E2783BC6-D796-4F96-92C6-2BAD3D0CB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99" b="29826"/>
          <a:stretch>
            <a:fillRect/>
          </a:stretch>
        </p:blipFill>
        <p:spPr bwMode="auto">
          <a:xfrm>
            <a:off x="590555" y="2968265"/>
            <a:ext cx="2850235" cy="311375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D61ABCAD-EE26-4540-A5A2-977D82B61772}"/>
              </a:ext>
            </a:extLst>
          </p:cNvPr>
          <p:cNvSpPr/>
          <p:nvPr/>
        </p:nvSpPr>
        <p:spPr>
          <a:xfrm>
            <a:off x="1684071" y="2174732"/>
            <a:ext cx="8612697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Quadratische Funktionen können entweder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 Nullstellen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haben.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E105D3-9CCB-4683-A2A3-00A451ECF96D}"/>
              </a:ext>
            </a:extLst>
          </p:cNvPr>
          <p:cNvPicPr/>
          <p:nvPr/>
        </p:nvPicPr>
        <p:blipFill rotWithShape="1">
          <a:blip r:embed="rId3"/>
          <a:srcRect l="65301" b="40990"/>
          <a:stretch/>
        </p:blipFill>
        <p:spPr bwMode="auto">
          <a:xfrm>
            <a:off x="4523339" y="2968264"/>
            <a:ext cx="2710730" cy="3113752"/>
          </a:xfrm>
          <a:prstGeom prst="rect">
            <a:avLst/>
          </a:prstGeom>
          <a:ln w="1905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42C1FC37-0A19-4DBA-A48F-4885DCE42292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26" b="35607"/>
          <a:stretch/>
        </p:blipFill>
        <p:spPr bwMode="auto">
          <a:xfrm>
            <a:off x="8316619" y="2968264"/>
            <a:ext cx="2850235" cy="3113752"/>
          </a:xfrm>
          <a:prstGeom prst="rect">
            <a:avLst/>
          </a:prstGeom>
          <a:ln w="1905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5372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1741559-1353-406E-AB28-2A72415B1E18}"/>
              </a:ext>
            </a:extLst>
          </p:cNvPr>
          <p:cNvSpPr/>
          <p:nvPr/>
        </p:nvSpPr>
        <p:spPr>
          <a:xfrm>
            <a:off x="203574" y="476136"/>
            <a:ext cx="10752448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5)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Lege eine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Wertetabelle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quadratischen Funktion f an und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zeichne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Graphen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von f im gegebenen Intervall. Ermittle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graphisch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Nullstellen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von f.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7660A19-F3DA-4511-87A6-17B15CD050C7}"/>
                  </a:ext>
                </a:extLst>
              </p:cNvPr>
              <p:cNvSpPr/>
              <p:nvPr/>
            </p:nvSpPr>
            <p:spPr>
              <a:xfrm>
                <a:off x="3494775" y="1166987"/>
                <a:ext cx="52024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de-AT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400" i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i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i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de-A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−3     </m:t>
                          </m:r>
                          <m:r>
                            <a:rPr lang="de-A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de-AT" sz="2400" i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ü</m:t>
                          </m:r>
                          <m:r>
                            <a:rPr lang="de-A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de-AT" sz="2400" i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∈[−2;4</m:t>
                          </m:r>
                        </m:e>
                      </m:d>
                    </m:oMath>
                  </m:oMathPara>
                </a14:m>
                <a:endParaRPr lang="de-AT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7660A19-F3DA-4511-87A6-17B15CD050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775" y="1166987"/>
                <a:ext cx="5202450" cy="461665"/>
              </a:xfrm>
              <a:prstGeom prst="rect">
                <a:avLst/>
              </a:prstGeom>
              <a:blipFill>
                <a:blip r:embed="rId2"/>
                <a:stretch>
                  <a:fillRect t="-127632" r="-10890" b="-1973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194C7E0B-25A0-4AF5-82AB-84680FCFD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998044"/>
              </p:ext>
            </p:extLst>
          </p:nvPr>
        </p:nvGraphicFramePr>
        <p:xfrm>
          <a:off x="431775" y="2331997"/>
          <a:ext cx="1522860" cy="3238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458">
                  <a:extLst>
                    <a:ext uri="{9D8B030D-6E8A-4147-A177-3AD203B41FA5}">
                      <a16:colId xmlns:a16="http://schemas.microsoft.com/office/drawing/2014/main" val="2027789042"/>
                    </a:ext>
                  </a:extLst>
                </a:gridCol>
                <a:gridCol w="1065402">
                  <a:extLst>
                    <a:ext uri="{9D8B030D-6E8A-4147-A177-3AD203B41FA5}">
                      <a16:colId xmlns:a16="http://schemas.microsoft.com/office/drawing/2014/main" val="2777098577"/>
                    </a:ext>
                  </a:extLst>
                </a:gridCol>
              </a:tblGrid>
              <a:tr h="4047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f(x)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9455816"/>
                  </a:ext>
                </a:extLst>
              </a:tr>
              <a:tr h="4047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8033856"/>
                  </a:ext>
                </a:extLst>
              </a:tr>
              <a:tr h="4047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1225442"/>
                  </a:ext>
                </a:extLst>
              </a:tr>
              <a:tr h="4047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7644485"/>
                  </a:ext>
                </a:extLst>
              </a:tr>
              <a:tr h="4047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1017102"/>
                  </a:ext>
                </a:extLst>
              </a:tr>
              <a:tr h="4047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5679090"/>
                  </a:ext>
                </a:extLst>
              </a:tr>
              <a:tr h="4047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4997620"/>
                  </a:ext>
                </a:extLst>
              </a:tr>
              <a:tr h="4047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de-A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4062919"/>
                  </a:ext>
                </a:extLst>
              </a:tr>
            </a:tbl>
          </a:graphicData>
        </a:graphic>
      </p:graphicFrame>
      <p:pic>
        <p:nvPicPr>
          <p:cNvPr id="15" name="Grafik 14">
            <a:extLst>
              <a:ext uri="{FF2B5EF4-FFF2-40B4-BE49-F238E27FC236}">
                <a16:creationId xmlns:a16="http://schemas.microsoft.com/office/drawing/2014/main" id="{8A32DA0A-FFA4-4839-B3F0-B309D57B3BA0}"/>
              </a:ext>
            </a:extLst>
          </p:cNvPr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712" b="6351"/>
          <a:stretch/>
        </p:blipFill>
        <p:spPr bwMode="auto">
          <a:xfrm>
            <a:off x="6656542" y="1857820"/>
            <a:ext cx="4641908" cy="41738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772053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154</Words>
  <Application>Microsoft Office PowerPoint</Application>
  <PresentationFormat>Breitbild</PresentationFormat>
  <Paragraphs>27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Aufbau der Hauptform  Nullstellen graphisch bestimmen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193</cp:revision>
  <dcterms:created xsi:type="dcterms:W3CDTF">2020-04-09T06:13:57Z</dcterms:created>
  <dcterms:modified xsi:type="dcterms:W3CDTF">2022-11-04T08:35:58Z</dcterms:modified>
</cp:coreProperties>
</file>