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92" r:id="rId3"/>
    <p:sldId id="293" r:id="rId4"/>
    <p:sldId id="294" r:id="rId5"/>
    <p:sldId id="295" r:id="rId6"/>
    <p:sldId id="300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7F58B9C-6EB4-47A1-A0EF-182864494114}"/>
    <pc:docChg chg="custSel delSld modSld">
      <pc:chgData name="Tegischer Lukas" userId="f78daebb-0565-485c-bd0e-1cd035e796ff" providerId="ADAL" clId="{17F58B9C-6EB4-47A1-A0EF-182864494114}" dt="2022-11-04T08:34:46.872" v="20" actId="47"/>
      <pc:docMkLst>
        <pc:docMk/>
      </pc:docMkLst>
      <pc:sldChg chg="addSp delSp modSp mod">
        <pc:chgData name="Tegischer Lukas" userId="f78daebb-0565-485c-bd0e-1cd035e796ff" providerId="ADAL" clId="{17F58B9C-6EB4-47A1-A0EF-182864494114}" dt="2022-11-04T08:34:18.143" v="3" actId="6549"/>
        <pc:sldMkLst>
          <pc:docMk/>
          <pc:sldMk cId="336392357" sldId="256"/>
        </pc:sldMkLst>
        <pc:spChg chg="mod">
          <ac:chgData name="Tegischer Lukas" userId="f78daebb-0565-485c-bd0e-1cd035e796ff" providerId="ADAL" clId="{17F58B9C-6EB4-47A1-A0EF-182864494114}" dt="2022-11-04T08:34:18.143" v="3" actId="6549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17F58B9C-6EB4-47A1-A0EF-182864494114}" dt="2022-11-04T08:34:13.176" v="0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17F58B9C-6EB4-47A1-A0EF-182864494114}" dt="2022-11-04T08:34:14.318" v="1" actId="478"/>
          <ac:spMkLst>
            <pc:docMk/>
            <pc:sldMk cId="336392357" sldId="256"/>
            <ac:spMk id="5" creationId="{56064058-E91C-8564-F1BF-1768E12B6527}"/>
          </ac:spMkLst>
        </pc:spChg>
        <pc:spChg chg="del">
          <ac:chgData name="Tegischer Lukas" userId="f78daebb-0565-485c-bd0e-1cd035e796ff" providerId="ADAL" clId="{17F58B9C-6EB4-47A1-A0EF-182864494114}" dt="2022-11-04T08:34:16.667" v="2" actId="478"/>
          <ac:spMkLst>
            <pc:docMk/>
            <pc:sldMk cId="336392357" sldId="256"/>
            <ac:spMk id="6" creationId="{00000000-0000-0000-0000-000000000000}"/>
          </ac:spMkLst>
        </pc:spChg>
      </pc:sldChg>
      <pc:sldChg chg="del">
        <pc:chgData name="Tegischer Lukas" userId="f78daebb-0565-485c-bd0e-1cd035e796ff" providerId="ADAL" clId="{17F58B9C-6EB4-47A1-A0EF-182864494114}" dt="2022-11-04T08:34:46.872" v="20" actId="47"/>
        <pc:sldMkLst>
          <pc:docMk/>
          <pc:sldMk cId="3932101437" sldId="291"/>
        </pc:sldMkLst>
      </pc:sldChg>
      <pc:sldChg chg="addSp delSp modSp mod">
        <pc:chgData name="Tegischer Lukas" userId="f78daebb-0565-485c-bd0e-1cd035e796ff" providerId="ADAL" clId="{17F58B9C-6EB4-47A1-A0EF-182864494114}" dt="2022-11-04T08:34:21.502" v="5" actId="478"/>
        <pc:sldMkLst>
          <pc:docMk/>
          <pc:sldMk cId="3881545361" sldId="292"/>
        </pc:sldMkLst>
        <pc:spChg chg="del">
          <ac:chgData name="Tegischer Lukas" userId="f78daebb-0565-485c-bd0e-1cd035e796ff" providerId="ADAL" clId="{17F58B9C-6EB4-47A1-A0EF-182864494114}" dt="2022-11-04T08:34:19.921" v="4" actId="478"/>
          <ac:spMkLst>
            <pc:docMk/>
            <pc:sldMk cId="3881545361" sldId="292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17F58B9C-6EB4-47A1-A0EF-182864494114}" dt="2022-11-04T08:34:21.502" v="5" actId="478"/>
          <ac:spMkLst>
            <pc:docMk/>
            <pc:sldMk cId="3881545361" sldId="292"/>
            <ac:spMk id="5" creationId="{09CB1BF7-ECC6-C473-C7E3-8C76463651F5}"/>
          </ac:spMkLst>
        </pc:spChg>
      </pc:sldChg>
      <pc:sldChg chg="addSp delSp modSp mod">
        <pc:chgData name="Tegischer Lukas" userId="f78daebb-0565-485c-bd0e-1cd035e796ff" providerId="ADAL" clId="{17F58B9C-6EB4-47A1-A0EF-182864494114}" dt="2022-11-04T08:34:25.466" v="7" actId="478"/>
        <pc:sldMkLst>
          <pc:docMk/>
          <pc:sldMk cId="3642864536" sldId="293"/>
        </pc:sldMkLst>
        <pc:spChg chg="del">
          <ac:chgData name="Tegischer Lukas" userId="f78daebb-0565-485c-bd0e-1cd035e796ff" providerId="ADAL" clId="{17F58B9C-6EB4-47A1-A0EF-182864494114}" dt="2022-11-04T08:34:23.907" v="6" actId="478"/>
          <ac:spMkLst>
            <pc:docMk/>
            <pc:sldMk cId="3642864536" sldId="29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17F58B9C-6EB4-47A1-A0EF-182864494114}" dt="2022-11-04T08:34:25.466" v="7" actId="478"/>
          <ac:spMkLst>
            <pc:docMk/>
            <pc:sldMk cId="3642864536" sldId="293"/>
            <ac:spMk id="7" creationId="{C134D448-81B7-1D85-94A3-9B864A0FCD28}"/>
          </ac:spMkLst>
        </pc:spChg>
      </pc:sldChg>
      <pc:sldChg chg="addSp delSp modSp mod">
        <pc:chgData name="Tegischer Lukas" userId="f78daebb-0565-485c-bd0e-1cd035e796ff" providerId="ADAL" clId="{17F58B9C-6EB4-47A1-A0EF-182864494114}" dt="2022-11-04T08:34:28.306" v="9" actId="478"/>
        <pc:sldMkLst>
          <pc:docMk/>
          <pc:sldMk cId="3340314789" sldId="294"/>
        </pc:sldMkLst>
        <pc:spChg chg="del">
          <ac:chgData name="Tegischer Lukas" userId="f78daebb-0565-485c-bd0e-1cd035e796ff" providerId="ADAL" clId="{17F58B9C-6EB4-47A1-A0EF-182864494114}" dt="2022-11-04T08:34:27.012" v="8" actId="478"/>
          <ac:spMkLst>
            <pc:docMk/>
            <pc:sldMk cId="3340314789" sldId="294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17F58B9C-6EB4-47A1-A0EF-182864494114}" dt="2022-11-04T08:34:28.306" v="9" actId="478"/>
          <ac:spMkLst>
            <pc:docMk/>
            <pc:sldMk cId="3340314789" sldId="294"/>
            <ac:spMk id="6" creationId="{ACE59D8E-31CA-A4D0-DF8C-BA18E6E19A07}"/>
          </ac:spMkLst>
        </pc:spChg>
      </pc:sldChg>
      <pc:sldChg chg="addSp delSp modSp mod">
        <pc:chgData name="Tegischer Lukas" userId="f78daebb-0565-485c-bd0e-1cd035e796ff" providerId="ADAL" clId="{17F58B9C-6EB4-47A1-A0EF-182864494114}" dt="2022-11-04T08:34:31.802" v="11" actId="478"/>
        <pc:sldMkLst>
          <pc:docMk/>
          <pc:sldMk cId="1397823964" sldId="295"/>
        </pc:sldMkLst>
        <pc:spChg chg="del">
          <ac:chgData name="Tegischer Lukas" userId="f78daebb-0565-485c-bd0e-1cd035e796ff" providerId="ADAL" clId="{17F58B9C-6EB4-47A1-A0EF-182864494114}" dt="2022-11-04T08:34:29.730" v="10" actId="478"/>
          <ac:spMkLst>
            <pc:docMk/>
            <pc:sldMk cId="1397823964" sldId="295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17F58B9C-6EB4-47A1-A0EF-182864494114}" dt="2022-11-04T08:34:31.802" v="11" actId="478"/>
          <ac:spMkLst>
            <pc:docMk/>
            <pc:sldMk cId="1397823964" sldId="295"/>
            <ac:spMk id="4" creationId="{F09C7DA8-E78F-E33D-0AEE-A3AB8C38197A}"/>
          </ac:spMkLst>
        </pc:spChg>
      </pc:sldChg>
      <pc:sldChg chg="del">
        <pc:chgData name="Tegischer Lukas" userId="f78daebb-0565-485c-bd0e-1cd035e796ff" providerId="ADAL" clId="{17F58B9C-6EB4-47A1-A0EF-182864494114}" dt="2022-11-04T08:34:34.013" v="12" actId="47"/>
        <pc:sldMkLst>
          <pc:docMk/>
          <pc:sldMk cId="1373349419" sldId="296"/>
        </pc:sldMkLst>
      </pc:sldChg>
      <pc:sldChg chg="addSp delSp modSp mod">
        <pc:chgData name="Tegischer Lukas" userId="f78daebb-0565-485c-bd0e-1cd035e796ff" providerId="ADAL" clId="{17F58B9C-6EB4-47A1-A0EF-182864494114}" dt="2022-11-04T08:34:38.701" v="15" actId="478"/>
        <pc:sldMkLst>
          <pc:docMk/>
          <pc:sldMk cId="191105923" sldId="297"/>
        </pc:sldMkLst>
        <pc:spChg chg="del">
          <ac:chgData name="Tegischer Lukas" userId="f78daebb-0565-485c-bd0e-1cd035e796ff" providerId="ADAL" clId="{17F58B9C-6EB4-47A1-A0EF-182864494114}" dt="2022-11-04T08:34:36.206" v="14" actId="478"/>
          <ac:spMkLst>
            <pc:docMk/>
            <pc:sldMk cId="191105923" sldId="297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17F58B9C-6EB4-47A1-A0EF-182864494114}" dt="2022-11-04T08:34:38.701" v="15" actId="478"/>
          <ac:spMkLst>
            <pc:docMk/>
            <pc:sldMk cId="191105923" sldId="297"/>
            <ac:spMk id="5" creationId="{930C039A-4C8D-6923-A2D5-CA971A340558}"/>
          </ac:spMkLst>
        </pc:spChg>
      </pc:sldChg>
      <pc:sldChg chg="addSp delSp modSp mod">
        <pc:chgData name="Tegischer Lukas" userId="f78daebb-0565-485c-bd0e-1cd035e796ff" providerId="ADAL" clId="{17F58B9C-6EB4-47A1-A0EF-182864494114}" dt="2022-11-04T08:34:41.269" v="17" actId="478"/>
        <pc:sldMkLst>
          <pc:docMk/>
          <pc:sldMk cId="3294450813" sldId="298"/>
        </pc:sldMkLst>
        <pc:spChg chg="del">
          <ac:chgData name="Tegischer Lukas" userId="f78daebb-0565-485c-bd0e-1cd035e796ff" providerId="ADAL" clId="{17F58B9C-6EB4-47A1-A0EF-182864494114}" dt="2022-11-04T08:34:40.145" v="16" actId="478"/>
          <ac:spMkLst>
            <pc:docMk/>
            <pc:sldMk cId="3294450813" sldId="298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17F58B9C-6EB4-47A1-A0EF-182864494114}" dt="2022-11-04T08:34:41.269" v="17" actId="478"/>
          <ac:spMkLst>
            <pc:docMk/>
            <pc:sldMk cId="3294450813" sldId="298"/>
            <ac:spMk id="5" creationId="{528463C9-3B06-41D8-B697-89FD221D1D95}"/>
          </ac:spMkLst>
        </pc:spChg>
      </pc:sldChg>
      <pc:sldChg chg="addSp delSp modSp mod">
        <pc:chgData name="Tegischer Lukas" userId="f78daebb-0565-485c-bd0e-1cd035e796ff" providerId="ADAL" clId="{17F58B9C-6EB4-47A1-A0EF-182864494114}" dt="2022-11-04T08:34:45.319" v="19" actId="478"/>
        <pc:sldMkLst>
          <pc:docMk/>
          <pc:sldMk cId="884173497" sldId="299"/>
        </pc:sldMkLst>
        <pc:spChg chg="del">
          <ac:chgData name="Tegischer Lukas" userId="f78daebb-0565-485c-bd0e-1cd035e796ff" providerId="ADAL" clId="{17F58B9C-6EB4-47A1-A0EF-182864494114}" dt="2022-11-04T08:34:42.617" v="18" actId="478"/>
          <ac:spMkLst>
            <pc:docMk/>
            <pc:sldMk cId="884173497" sldId="299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17F58B9C-6EB4-47A1-A0EF-182864494114}" dt="2022-11-04T08:34:45.319" v="19" actId="478"/>
          <ac:spMkLst>
            <pc:docMk/>
            <pc:sldMk cId="884173497" sldId="299"/>
            <ac:spMk id="7" creationId="{9CF03B67-5DAA-A9E7-26A3-40D1E47642CB}"/>
          </ac:spMkLst>
        </pc:spChg>
      </pc:sldChg>
      <pc:sldChg chg="addSp delSp modSp mod">
        <pc:chgData name="Tegischer Lukas" userId="f78daebb-0565-485c-bd0e-1cd035e796ff" providerId="ADAL" clId="{17F58B9C-6EB4-47A1-A0EF-182864494114}" dt="2022-11-04T08:34:35.293" v="13" actId="478"/>
        <pc:sldMkLst>
          <pc:docMk/>
          <pc:sldMk cId="1479377013" sldId="300"/>
        </pc:sldMkLst>
        <pc:spChg chg="del">
          <ac:chgData name="Tegischer Lukas" userId="f78daebb-0565-485c-bd0e-1cd035e796ff" providerId="ADAL" clId="{17F58B9C-6EB4-47A1-A0EF-182864494114}" dt="2022-11-04T08:34:35.293" v="13" actId="478"/>
          <ac:spMkLst>
            <pc:docMk/>
            <pc:sldMk cId="1479377013" sldId="300"/>
            <ac:spMk id="3" creationId="{00000000-0000-0000-0000-000000000000}"/>
          </ac:spMkLst>
        </pc:spChg>
        <pc:spChg chg="add mod">
          <ac:chgData name="Tegischer Lukas" userId="f78daebb-0565-485c-bd0e-1cd035e796ff" providerId="ADAL" clId="{17F58B9C-6EB4-47A1-A0EF-182864494114}" dt="2022-11-04T08:34:35.293" v="13" actId="478"/>
          <ac:spMkLst>
            <pc:docMk/>
            <pc:sldMk cId="1479377013" sldId="300"/>
            <ac:spMk id="8" creationId="{7DAAC4A5-D118-DEF7-74E6-728E93ED4B57}"/>
          </ac:spMkLst>
        </pc:spChg>
      </pc:sldChg>
    </pc:docChg>
  </pc:docChgLst>
  <pc:docChgLst>
    <pc:chgData name="Tegischer Lukas" userId="f78daebb-0565-485c-bd0e-1cd035e796ff" providerId="ADAL" clId="{88568D7F-7D94-4669-BD90-73A201F068FF}"/>
    <pc:docChg chg="custSel modSld">
      <pc:chgData name="Tegischer Lukas" userId="f78daebb-0565-485c-bd0e-1cd035e796ff" providerId="ADAL" clId="{88568D7F-7D94-4669-BD90-73A201F068FF}" dt="2021-03-11T18:41:16.421" v="61" actId="14100"/>
      <pc:docMkLst>
        <pc:docMk/>
      </pc:docMkLst>
      <pc:sldChg chg="modSp mod">
        <pc:chgData name="Tegischer Lukas" userId="f78daebb-0565-485c-bd0e-1cd035e796ff" providerId="ADAL" clId="{88568D7F-7D94-4669-BD90-73A201F068FF}" dt="2021-03-11T18:38:59.789" v="23"/>
        <pc:sldMkLst>
          <pc:docMk/>
          <pc:sldMk cId="1397823964" sldId="295"/>
        </pc:sldMkLst>
        <pc:spChg chg="mod">
          <ac:chgData name="Tegischer Lukas" userId="f78daebb-0565-485c-bd0e-1cd035e796ff" providerId="ADAL" clId="{88568D7F-7D94-4669-BD90-73A201F068FF}" dt="2021-03-11T18:38:59.789" v="23"/>
          <ac:spMkLst>
            <pc:docMk/>
            <pc:sldMk cId="1397823964" sldId="295"/>
            <ac:spMk id="17" creationId="{933FEBC4-EB34-4061-A300-C5AF82F8D4B9}"/>
          </ac:spMkLst>
        </pc:spChg>
      </pc:sldChg>
      <pc:sldChg chg="addSp modSp mod modAnim">
        <pc:chgData name="Tegischer Lukas" userId="f78daebb-0565-485c-bd0e-1cd035e796ff" providerId="ADAL" clId="{88568D7F-7D94-4669-BD90-73A201F068FF}" dt="2021-03-11T18:41:16.421" v="61" actId="14100"/>
        <pc:sldMkLst>
          <pc:docMk/>
          <pc:sldMk cId="1479377013" sldId="300"/>
        </pc:sldMkLst>
        <pc:spChg chg="mod">
          <ac:chgData name="Tegischer Lukas" userId="f78daebb-0565-485c-bd0e-1cd035e796ff" providerId="ADAL" clId="{88568D7F-7D94-4669-BD90-73A201F068FF}" dt="2021-03-11T18:39:06.533" v="24" actId="20577"/>
          <ac:spMkLst>
            <pc:docMk/>
            <pc:sldMk cId="1479377013" sldId="300"/>
            <ac:spMk id="5" creationId="{FA9F1067-49B1-4703-90D2-B7F2379C20E1}"/>
          </ac:spMkLst>
        </pc:spChg>
        <pc:spChg chg="mod">
          <ac:chgData name="Tegischer Lukas" userId="f78daebb-0565-485c-bd0e-1cd035e796ff" providerId="ADAL" clId="{88568D7F-7D94-4669-BD90-73A201F068FF}" dt="2021-03-11T18:39:24.914" v="50" actId="115"/>
          <ac:spMkLst>
            <pc:docMk/>
            <pc:sldMk cId="1479377013" sldId="300"/>
            <ac:spMk id="17" creationId="{933FEBC4-EB34-4061-A300-C5AF82F8D4B9}"/>
          </ac:spMkLst>
        </pc:spChg>
        <pc:picChg chg="add mod modCrop">
          <ac:chgData name="Tegischer Lukas" userId="f78daebb-0565-485c-bd0e-1cd035e796ff" providerId="ADAL" clId="{88568D7F-7D94-4669-BD90-73A201F068FF}" dt="2021-03-11T18:40:17.038" v="56" actId="1076"/>
          <ac:picMkLst>
            <pc:docMk/>
            <pc:sldMk cId="1479377013" sldId="300"/>
            <ac:picMk id="2" creationId="{29315D04-8377-4657-95CE-0CEA220CFAA6}"/>
          </ac:picMkLst>
        </pc:picChg>
        <pc:picChg chg="add mod modCrop">
          <ac:chgData name="Tegischer Lukas" userId="f78daebb-0565-485c-bd0e-1cd035e796ff" providerId="ADAL" clId="{88568D7F-7D94-4669-BD90-73A201F068FF}" dt="2021-03-11T18:41:16.421" v="61" actId="14100"/>
          <ac:picMkLst>
            <pc:docMk/>
            <pc:sldMk cId="1479377013" sldId="300"/>
            <ac:picMk id="4" creationId="{05478597-11AA-47F0-B52A-535EEDEAF8D4}"/>
          </ac:picMkLst>
        </pc:picChg>
      </pc:sldChg>
    </pc:docChg>
  </pc:docChgLst>
  <pc:docChgLst>
    <pc:chgData name="Tegischer Lukas" userId="f78daebb-0565-485c-bd0e-1cd035e796ff" providerId="ADAL" clId="{2F160269-9D31-40A6-AA00-13A2430189D2}"/>
    <pc:docChg chg="modSld modShowInfo">
      <pc:chgData name="Tegischer Lukas" userId="f78daebb-0565-485c-bd0e-1cd035e796ff" providerId="ADAL" clId="{2F160269-9D31-40A6-AA00-13A2430189D2}" dt="2021-03-31T14:07:29.685" v="10" actId="2744"/>
      <pc:docMkLst>
        <pc:docMk/>
      </pc:docMkLst>
      <pc:sldChg chg="addSp modSp mod modAnim">
        <pc:chgData name="Tegischer Lukas" userId="f78daebb-0565-485c-bd0e-1cd035e796ff" providerId="ADAL" clId="{2F160269-9D31-40A6-AA00-13A2430189D2}" dt="2021-03-31T14:06:09.926" v="9"/>
        <pc:sldMkLst>
          <pc:docMk/>
          <pc:sldMk cId="1479377013" sldId="300"/>
        </pc:sldMkLst>
        <pc:cxnChg chg="add mod">
          <ac:chgData name="Tegischer Lukas" userId="f78daebb-0565-485c-bd0e-1cd035e796ff" providerId="ADAL" clId="{2F160269-9D31-40A6-AA00-13A2430189D2}" dt="2021-03-31T14:05:46.225" v="2" actId="14100"/>
          <ac:cxnSpMkLst>
            <pc:docMk/>
            <pc:sldMk cId="1479377013" sldId="300"/>
            <ac:cxnSpMk id="7" creationId="{42D6DD51-9393-477F-84B2-4082380F5C8D}"/>
          </ac:cxnSpMkLst>
        </pc:cxnChg>
        <pc:cxnChg chg="add mod">
          <ac:chgData name="Tegischer Lukas" userId="f78daebb-0565-485c-bd0e-1cd035e796ff" providerId="ADAL" clId="{2F160269-9D31-40A6-AA00-13A2430189D2}" dt="2021-03-31T14:05:54.982" v="5" actId="14100"/>
          <ac:cxnSpMkLst>
            <pc:docMk/>
            <pc:sldMk cId="1479377013" sldId="300"/>
            <ac:cxnSpMk id="10" creationId="{C3AB9889-B28D-4428-A856-E98E4E2E2D3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430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90" y="1771135"/>
            <a:ext cx="9281160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Aufbau der Hauptform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c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203572" y="1320118"/>
            <a:ext cx="1157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Hauptform – Parameter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AE0741F-813F-4E80-B776-023ECBE8F8D7}"/>
                  </a:ext>
                </a:extLst>
              </p:cNvPr>
              <p:cNvSpPr/>
              <p:nvPr/>
            </p:nvSpPr>
            <p:spPr>
              <a:xfrm>
                <a:off x="124542" y="2141680"/>
                <a:ext cx="11731752" cy="58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de-AT" sz="32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AE0741F-813F-4E80-B776-023ECBE8F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2" y="2141680"/>
                <a:ext cx="11731752" cy="580800"/>
              </a:xfrm>
              <a:prstGeom prst="rect">
                <a:avLst/>
              </a:prstGeom>
              <a:blipFill>
                <a:blip r:embed="rId2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feil nach oben 8">
            <a:extLst>
              <a:ext uri="{FF2B5EF4-FFF2-40B4-BE49-F238E27FC236}">
                <a16:creationId xmlns:a16="http://schemas.microsoft.com/office/drawing/2014/main" id="{2CC21461-1921-450C-AA07-D764A6F1EADF}"/>
              </a:ext>
            </a:extLst>
          </p:cNvPr>
          <p:cNvSpPr/>
          <p:nvPr/>
        </p:nvSpPr>
        <p:spPr>
          <a:xfrm>
            <a:off x="7324169" y="2836156"/>
            <a:ext cx="745009" cy="1661027"/>
          </a:xfrm>
          <a:prstGeom prst="upArrow">
            <a:avLst>
              <a:gd name="adj1" fmla="val 50000"/>
              <a:gd name="adj2" fmla="val 6548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7455EFB1-B744-405A-8FFC-FCE48045F344}"/>
                  </a:ext>
                </a:extLst>
              </p:cNvPr>
              <p:cNvSpPr/>
              <p:nvPr/>
            </p:nvSpPr>
            <p:spPr>
              <a:xfrm>
                <a:off x="457200" y="5067882"/>
                <a:ext cx="11277600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de-AT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 betrachten nun </a:t>
                </a:r>
                <a:r>
                  <a:rPr lang="de-AT" sz="24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de-AT" sz="24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uadratische Funktionen</a:t>
                </a:r>
                <a:r>
                  <a:rPr lang="de-AT" sz="24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AT" sz="24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</a:t>
                </a:r>
                <a:r>
                  <a:rPr lang="de-AT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de-AT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de-AT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7455EFB1-B744-405A-8FFC-FCE48045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67882"/>
                <a:ext cx="11277600" cy="470000"/>
              </a:xfrm>
              <a:prstGeom prst="rect">
                <a:avLst/>
              </a:prstGeom>
              <a:blipFill>
                <a:blip r:embed="rId3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54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203574" y="437484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c – Eigenschaften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C90187-2911-4F5C-8B6E-DC3C6B8B0198}"/>
                  </a:ext>
                </a:extLst>
              </p:cNvPr>
              <p:cNvSpPr/>
              <p:nvPr/>
            </p:nvSpPr>
            <p:spPr>
              <a:xfrm>
                <a:off x="457200" y="1142690"/>
                <a:ext cx="11277600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bewirkt eine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Verschiebung des Graphen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c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 der y-Achse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C90187-2911-4F5C-8B6E-DC3C6B8B0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2690"/>
                <a:ext cx="11277600" cy="461665"/>
              </a:xfrm>
              <a:prstGeom prst="rect">
                <a:avLst/>
              </a:prstGeom>
              <a:blipFill>
                <a:blip r:embed="rId2"/>
                <a:stretch>
                  <a:fillRect l="-270" t="-8974" r="-32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B352314-C440-4F6C-B149-1815AAD4824E}"/>
                  </a:ext>
                </a:extLst>
              </p:cNvPr>
              <p:cNvSpPr/>
              <p:nvPr/>
            </p:nvSpPr>
            <p:spPr>
              <a:xfrm>
                <a:off x="203574" y="2394057"/>
                <a:ext cx="6102633" cy="406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wird die Funktion </a:t>
                </a: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c nach oben</a:t>
                </a:r>
                <a:r>
                  <a:rPr lang="de-AT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verschoben.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CB352314-C440-4F6C-B149-1815AAD48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2394057"/>
                <a:ext cx="6102633" cy="406265"/>
              </a:xfrm>
              <a:prstGeom prst="rect">
                <a:avLst/>
              </a:prstGeom>
              <a:blipFill>
                <a:blip r:embed="rId3"/>
                <a:stretch>
                  <a:fillRect l="-599" t="-7576" r="-699" b="-272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362A8B93-7684-4EA8-B089-F8014E03BC8E}"/>
              </a:ext>
            </a:extLst>
          </p:cNvPr>
          <p:cNvPicPr/>
          <p:nvPr/>
        </p:nvPicPr>
        <p:blipFill rotWithShape="1">
          <a:blip r:embed="rId4"/>
          <a:srcRect l="39526" b="14026"/>
          <a:stretch/>
        </p:blipFill>
        <p:spPr bwMode="auto">
          <a:xfrm>
            <a:off x="6412738" y="1844911"/>
            <a:ext cx="5194451" cy="4634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D088D2A-56B4-4994-9BCE-1EB56625B2D9}"/>
                  </a:ext>
                </a:extLst>
              </p:cNvPr>
              <p:cNvSpPr/>
              <p:nvPr/>
            </p:nvSpPr>
            <p:spPr>
              <a:xfrm>
                <a:off x="53757" y="4057679"/>
                <a:ext cx="640226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 von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wurde im Vergleich zu </a:t>
                </a:r>
                <a14:m>
                  <m:oMath xmlns:m="http://schemas.openxmlformats.org/officeDocument/2006/math">
                    <m:r>
                      <a:rPr lang="de-AT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exakt</a:t>
                </a:r>
              </a:p>
              <a:p>
                <a:pPr algn="ctr"/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Wert 2 nach oben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verschoben!</a:t>
                </a:r>
                <a:endParaRPr lang="de-AT" sz="24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D088D2A-56B4-4994-9BCE-1EB56625B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7" y="4057679"/>
                <a:ext cx="6402266" cy="830997"/>
              </a:xfrm>
              <a:prstGeom prst="rect">
                <a:avLst/>
              </a:prstGeom>
              <a:blipFill>
                <a:blip r:embed="rId5"/>
                <a:stretch>
                  <a:fillRect l="-1143" t="-5882" r="-952" b="-1617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86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203574" y="437484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c – Eigenschaften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C90187-2911-4F5C-8B6E-DC3C6B8B0198}"/>
                  </a:ext>
                </a:extLst>
              </p:cNvPr>
              <p:cNvSpPr/>
              <p:nvPr/>
            </p:nvSpPr>
            <p:spPr>
              <a:xfrm>
                <a:off x="457200" y="1082230"/>
                <a:ext cx="11277600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bewirkt eine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Verschiebung des Graphen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um c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 der y-Achse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C90187-2911-4F5C-8B6E-DC3C6B8B0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82230"/>
                <a:ext cx="11277600" cy="461665"/>
              </a:xfrm>
              <a:prstGeom prst="rect">
                <a:avLst/>
              </a:prstGeom>
              <a:blipFill>
                <a:blip r:embed="rId2"/>
                <a:stretch>
                  <a:fillRect l="-270" t="-9091" r="-324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BE4F4921-0C8F-4AD7-AF01-E79ED3597418}"/>
                  </a:ext>
                </a:extLst>
              </p:cNvPr>
              <p:cNvSpPr/>
              <p:nvPr/>
            </p:nvSpPr>
            <p:spPr>
              <a:xfrm>
                <a:off x="457200" y="2588752"/>
                <a:ext cx="6185283" cy="406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wird die Funktion </a:t>
                </a:r>
                <a:r>
                  <a:rPr lang="de-AT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c nach unten</a:t>
                </a:r>
                <a:r>
                  <a:rPr lang="de-AT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verschoben.</a:t>
                </a:r>
                <a:endParaRPr lang="de-AT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BE4F4921-0C8F-4AD7-AF01-E79ED3597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88752"/>
                <a:ext cx="6185283" cy="406265"/>
              </a:xfrm>
              <a:prstGeom prst="rect">
                <a:avLst/>
              </a:prstGeom>
              <a:blipFill>
                <a:blip r:embed="rId3"/>
                <a:stretch>
                  <a:fillRect l="-591" t="-7576" r="-690" b="-272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72C581FF-76FF-42EF-A3B9-830202B134D6}"/>
              </a:ext>
            </a:extLst>
          </p:cNvPr>
          <p:cNvPicPr/>
          <p:nvPr/>
        </p:nvPicPr>
        <p:blipFill rotWithShape="1">
          <a:blip r:embed="rId4"/>
          <a:srcRect l="55237" t="-1" b="13788"/>
          <a:stretch/>
        </p:blipFill>
        <p:spPr bwMode="auto">
          <a:xfrm>
            <a:off x="7226968" y="1665421"/>
            <a:ext cx="3777916" cy="4939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97B93BB-3B37-4075-8F01-366651F06E6A}"/>
                  </a:ext>
                </a:extLst>
              </p:cNvPr>
              <p:cNvSpPr/>
              <p:nvPr/>
            </p:nvSpPr>
            <p:spPr>
              <a:xfrm>
                <a:off x="546483" y="4027540"/>
                <a:ext cx="6096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der Funktion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jeder Stelle um 3 Einheiten 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 Gegensatz zur Funktion</a:t>
                </a:r>
                <a:b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unten verschoben.</a:t>
                </a:r>
                <a:endParaRPr lang="de-AT" sz="20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97B93BB-3B37-4075-8F01-366651F06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83" y="4027540"/>
                <a:ext cx="6096000" cy="1015663"/>
              </a:xfrm>
              <a:prstGeom prst="rect">
                <a:avLst/>
              </a:prstGeom>
              <a:blipFill>
                <a:blip r:embed="rId5"/>
                <a:stretch>
                  <a:fillRect t="-3614" b="-1024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314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933FEBC4-EB34-4061-A300-C5AF82F8D4B9}"/>
                  </a:ext>
                </a:extLst>
              </p:cNvPr>
              <p:cNvSpPr/>
              <p:nvPr/>
            </p:nvSpPr>
            <p:spPr>
              <a:xfrm>
                <a:off x="203574" y="437484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sz="28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 c – Graphische Bestimmung – es gilt: </a:t>
                </a:r>
                <a14:m>
                  <m:oMath xmlns:m="http://schemas.openxmlformats.org/officeDocument/2006/math">
                    <m:r>
                      <a:rPr lang="de-AT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de-AT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</m:t>
                    </m:r>
                  </m:oMath>
                </a14:m>
                <a:endParaRPr lang="de-AT" sz="2800" b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933FEBC4-EB34-4061-A300-C5AF82F8D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437484"/>
                <a:ext cx="11573693" cy="523220"/>
              </a:xfrm>
              <a:prstGeom prst="rect">
                <a:avLst/>
              </a:prstGeom>
              <a:blipFill>
                <a:blip r:embed="rId2"/>
                <a:stretch>
                  <a:fillRect l="-1053" t="-11628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A9F1067-49B1-4703-90D2-B7F2379C20E1}"/>
                  </a:ext>
                </a:extLst>
              </p:cNvPr>
              <p:cNvSpPr txBox="1"/>
              <p:nvPr/>
            </p:nvSpPr>
            <p:spPr>
              <a:xfrm>
                <a:off x="203574" y="960704"/>
                <a:ext cx="8140626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2400" b="1" u="sng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1: </a:t>
                </a:r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Scheitelpunkt liegt auf der y-Achse (Parameter </a:t>
                </a:r>
                <a14:m>
                  <m:oMath xmlns:m="http://schemas.openxmlformats.org/officeDocument/2006/math">
                    <m:r>
                      <a:rPr lang="de-AT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de-AT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24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):</a:t>
                </a:r>
                <a:br>
                  <a:rPr lang="de-AT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de-AT" sz="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Miss den </a:t>
                </a:r>
                <a:r>
                  <a:rPr lang="de-AT" sz="20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Abstand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vom </a:t>
                </a:r>
                <a:r>
                  <a:rPr lang="de-AT" sz="20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Ursprung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zum </a:t>
                </a:r>
                <a:r>
                  <a:rPr lang="de-AT" sz="20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Scheitelpunkt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de-AT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Dieser </a:t>
                </a:r>
                <a:r>
                  <a:rPr lang="de-AT" sz="20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Abstand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entspricht dem </a:t>
                </a:r>
                <a:r>
                  <a:rPr lang="de-AT" sz="20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Parameter c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(nach unten: </a:t>
                </a:r>
                <a:r>
                  <a:rPr lang="de-AT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negativer Wert</a:t>
                </a:r>
                <a:r>
                  <a:rPr lang="de-AT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A9F1067-49B1-4703-90D2-B7F2379C2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960704"/>
                <a:ext cx="8140626" cy="1261884"/>
              </a:xfrm>
              <a:prstGeom prst="rect">
                <a:avLst/>
              </a:prstGeom>
              <a:blipFill>
                <a:blip r:embed="rId3"/>
                <a:stretch>
                  <a:fillRect l="-1123" t="-3865" b="-772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295AE303-D85C-4FE9-B26E-C53B342AFC90}"/>
              </a:ext>
            </a:extLst>
          </p:cNvPr>
          <p:cNvPicPr/>
          <p:nvPr/>
        </p:nvPicPr>
        <p:blipFill rotWithShape="1">
          <a:blip r:embed="rId4"/>
          <a:srcRect l="56395" b="28594"/>
          <a:stretch/>
        </p:blipFill>
        <p:spPr bwMode="auto">
          <a:xfrm>
            <a:off x="1716504" y="2557648"/>
            <a:ext cx="3297639" cy="386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37C38FC-E60E-4349-889E-92947DCE8FA1}"/>
              </a:ext>
            </a:extLst>
          </p:cNvPr>
          <p:cNvPicPr/>
          <p:nvPr/>
        </p:nvPicPr>
        <p:blipFill rotWithShape="1">
          <a:blip r:embed="rId5"/>
          <a:srcRect l="55569" t="1" r="-221" b="43161"/>
          <a:stretch/>
        </p:blipFill>
        <p:spPr bwMode="auto">
          <a:xfrm>
            <a:off x="6561222" y="2557648"/>
            <a:ext cx="3914274" cy="3862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782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933FEBC4-EB34-4061-A300-C5AF82F8D4B9}"/>
                  </a:ext>
                </a:extLst>
              </p:cNvPr>
              <p:cNvSpPr/>
              <p:nvPr/>
            </p:nvSpPr>
            <p:spPr>
              <a:xfrm>
                <a:off x="203574" y="625642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sz="2800" b="1" u="sng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 c – Graphische Bestimmung – es gilt:</a:t>
                </a:r>
                <a:r>
                  <a:rPr lang="de-AT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de-AT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𝒄</m:t>
                    </m:r>
                  </m:oMath>
                </a14:m>
                <a:endParaRPr lang="de-AT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933FEBC4-EB34-4061-A300-C5AF82F8D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625642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l="-1053" t="-11765" b="-3411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FA9F1067-49B1-4703-90D2-B7F2379C20E1}"/>
              </a:ext>
            </a:extLst>
          </p:cNvPr>
          <p:cNvSpPr txBox="1"/>
          <p:nvPr/>
        </p:nvSpPr>
        <p:spPr>
          <a:xfrm>
            <a:off x="203574" y="1438877"/>
            <a:ext cx="613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2: </a:t>
            </a:r>
            <a:r>
              <a:rPr lang="de-A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Scheitelpunkt liegt nicht auf der y-Achse</a:t>
            </a:r>
            <a:br>
              <a:rPr lang="de-AT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A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315D04-8377-4657-95CE-0CEA220CFA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73" b="29306"/>
          <a:stretch/>
        </p:blipFill>
        <p:spPr>
          <a:xfrm>
            <a:off x="612411" y="2200276"/>
            <a:ext cx="5299872" cy="387667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478597-11AA-47F0-B52A-535EEDEAF8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845" b="20981"/>
          <a:stretch/>
        </p:blipFill>
        <p:spPr>
          <a:xfrm>
            <a:off x="7115175" y="2085208"/>
            <a:ext cx="4096469" cy="3991742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2D6DD51-9393-477F-84B2-4082380F5C8D}"/>
              </a:ext>
            </a:extLst>
          </p:cNvPr>
          <p:cNvCxnSpPr>
            <a:cxnSpLocks/>
          </p:cNvCxnSpPr>
          <p:nvPr/>
        </p:nvCxnSpPr>
        <p:spPr>
          <a:xfrm>
            <a:off x="4076700" y="3429000"/>
            <a:ext cx="0" cy="12096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3AB9889-B28D-4428-A856-E98E4E2E2D30}"/>
              </a:ext>
            </a:extLst>
          </p:cNvPr>
          <p:cNvCxnSpPr>
            <a:cxnSpLocks/>
          </p:cNvCxnSpPr>
          <p:nvPr/>
        </p:nvCxnSpPr>
        <p:spPr>
          <a:xfrm>
            <a:off x="8420100" y="2628900"/>
            <a:ext cx="0" cy="16954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DAAC4A5-D118-DEF7-74E6-728E93ED4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937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933FEBC4-EB34-4061-A300-C5AF82F8D4B9}"/>
                  </a:ext>
                </a:extLst>
              </p:cNvPr>
              <p:cNvSpPr/>
              <p:nvPr/>
            </p:nvSpPr>
            <p:spPr>
              <a:xfrm>
                <a:off x="203574" y="378914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Quadratische Funktionen vom Typ </a:t>
                </a:r>
                <a14:m>
                  <m:oMath xmlns:m="http://schemas.openxmlformats.org/officeDocument/2006/math">
                    <m:r>
                      <a:rPr lang="de-AT" sz="2800" b="0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de-AT" sz="2800" b="0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2800" b="0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AT" sz="2800" b="0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2800" b="0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de-AT" sz="2800" b="0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²+</m:t>
                    </m:r>
                    <m:r>
                      <a:rPr lang="de-AT" sz="2800" b="0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endParaRPr lang="de-AT" sz="2800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933FEBC4-EB34-4061-A300-C5AF82F8D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378914"/>
                <a:ext cx="11573693" cy="523220"/>
              </a:xfrm>
              <a:prstGeom prst="rect">
                <a:avLst/>
              </a:prstGeom>
              <a:blipFill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65F0028-9859-491D-994A-0728102DA439}"/>
              </a:ext>
            </a:extLst>
          </p:cNvPr>
          <p:cNvSpPr/>
          <p:nvPr/>
        </p:nvSpPr>
        <p:spPr>
          <a:xfrm>
            <a:off x="407767" y="902134"/>
            <a:ext cx="11165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der </a:t>
            </a:r>
            <a:r>
              <a:rPr lang="de-AT" sz="24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c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nur den Funktionsgraphen </a:t>
            </a:r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oben 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 </a:t>
            </a:r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unten 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verschiebt, bleibt der </a:t>
            </a:r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Scheitelpunkt</a:t>
            </a: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 der </a:t>
            </a:r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y-Achse.</a:t>
            </a:r>
            <a:endParaRPr lang="de-AT" sz="2400" dirty="0">
              <a:highlight>
                <a:srgbClr val="FFFF00"/>
              </a:highlight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E0ACAA5-5182-4829-8FEC-D7468E8A861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8" b="16070"/>
          <a:stretch/>
        </p:blipFill>
        <p:spPr bwMode="auto">
          <a:xfrm>
            <a:off x="7042484" y="1973179"/>
            <a:ext cx="4530588" cy="475263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AC355E75-2D82-472E-8C1D-0042D515B12C}"/>
                  </a:ext>
                </a:extLst>
              </p:cNvPr>
              <p:cNvSpPr/>
              <p:nvPr/>
            </p:nvSpPr>
            <p:spPr>
              <a:xfrm>
                <a:off x="407767" y="3184453"/>
                <a:ext cx="6096000" cy="21900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</a:t>
                </a:r>
                <a:r>
                  <a:rPr lang="de-AT" sz="24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Scheitelpunkt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 des Funktionsgraphen hat die Koordinaten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de-AT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=(0|</m:t>
                    </m:r>
                    <m:r>
                      <a:rPr lang="de-AT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sz="2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400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von f ist </a:t>
                </a:r>
                <a:r>
                  <a:rPr lang="de-AT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zur y-Achse und besitzt die Symmetrieachse </a:t>
                </a:r>
                <a14:m>
                  <m:oMath xmlns:m="http://schemas.openxmlformats.org/officeDocument/2006/math">
                    <m:r>
                      <a:rPr lang="de-AT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AC355E75-2D82-472E-8C1D-0042D515B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67" y="3184453"/>
                <a:ext cx="6096000" cy="2190087"/>
              </a:xfrm>
              <a:prstGeom prst="rect">
                <a:avLst/>
              </a:prstGeom>
              <a:blipFill>
                <a:blip r:embed="rId4"/>
                <a:stretch>
                  <a:fillRect l="-1400" t="-833" r="-1200" b="-52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0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8614767-EFDB-4979-AF74-F9C0C8FB50C5}"/>
                  </a:ext>
                </a:extLst>
              </p:cNvPr>
              <p:cNvSpPr/>
              <p:nvPr/>
            </p:nvSpPr>
            <p:spPr>
              <a:xfrm>
                <a:off x="203574" y="498677"/>
                <a:ext cx="7047458" cy="37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3)</a:t>
                </a:r>
                <a:r>
                  <a:rPr lang="de-A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Bestimme die Funktionsgleichung vom Typ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8614767-EFDB-4979-AF74-F9C0C8FB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498677"/>
                <a:ext cx="7047458" cy="373692"/>
              </a:xfrm>
              <a:prstGeom prst="rect">
                <a:avLst/>
              </a:prstGeom>
              <a:blipFill>
                <a:blip r:embed="rId2"/>
                <a:stretch>
                  <a:fillRect l="-692" t="-8197" b="-262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A6B0D267-E225-4FBA-8DF7-B9B01D7C25D5}"/>
              </a:ext>
            </a:extLst>
          </p:cNvPr>
          <p:cNvPicPr/>
          <p:nvPr/>
        </p:nvPicPr>
        <p:blipFill rotWithShape="1">
          <a:blip r:embed="rId3"/>
          <a:srcRect l="57386" r="1" b="28117"/>
          <a:stretch/>
        </p:blipFill>
        <p:spPr bwMode="auto">
          <a:xfrm>
            <a:off x="1620252" y="1119096"/>
            <a:ext cx="3616743" cy="4139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97B00E9-E8BA-49BA-B39C-5CDF1A17C52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5" b="27639"/>
          <a:stretch/>
        </p:blipFill>
        <p:spPr bwMode="auto">
          <a:xfrm>
            <a:off x="6534234" y="1119096"/>
            <a:ext cx="4037514" cy="4139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45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BED83399-B1D3-40A6-ABBC-19B7824E7A5B}"/>
                  </a:ext>
                </a:extLst>
              </p:cNvPr>
              <p:cNvSpPr/>
              <p:nvPr/>
            </p:nvSpPr>
            <p:spPr>
              <a:xfrm>
                <a:off x="203574" y="589402"/>
                <a:ext cx="8779419" cy="37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4)</a:t>
                </a:r>
                <a:r>
                  <a:rPr lang="de-AT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Zeichne die Funktion im Intervall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[−3;+3].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Erstelle dazu eine Wertetabelle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BED83399-B1D3-40A6-ABBC-19B7824E7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589402"/>
                <a:ext cx="8779419" cy="374846"/>
              </a:xfrm>
              <a:prstGeom prst="rect">
                <a:avLst/>
              </a:prstGeom>
              <a:blipFill>
                <a:blip r:embed="rId2"/>
                <a:stretch>
                  <a:fillRect l="-555" t="-8197" b="-262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181CF127-6DC7-4EFE-ADA9-EC86B775AFBC}"/>
                  </a:ext>
                </a:extLst>
              </p:cNvPr>
              <p:cNvSpPr/>
              <p:nvPr/>
            </p:nvSpPr>
            <p:spPr>
              <a:xfrm>
                <a:off x="4809173" y="1082857"/>
                <a:ext cx="257365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4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AT" sz="24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de-AT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de-AT" sz="24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de-AT" sz="24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24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de-AT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181CF127-6DC7-4EFE-ADA9-EC86B775A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73" y="1082857"/>
                <a:ext cx="2573653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ED7A2F2E-0D7E-471D-BBE3-571F9B3B4A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447778"/>
                  </p:ext>
                </p:extLst>
              </p:nvPr>
            </p:nvGraphicFramePr>
            <p:xfrm>
              <a:off x="545431" y="1917923"/>
              <a:ext cx="1892968" cy="43326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9527">
                      <a:extLst>
                        <a:ext uri="{9D8B030D-6E8A-4147-A177-3AD203B41FA5}">
                          <a16:colId xmlns:a16="http://schemas.microsoft.com/office/drawing/2014/main" val="1928926055"/>
                        </a:ext>
                      </a:extLst>
                    </a:gridCol>
                    <a:gridCol w="1213441">
                      <a:extLst>
                        <a:ext uri="{9D8B030D-6E8A-4147-A177-3AD203B41FA5}">
                          <a16:colId xmlns:a16="http://schemas.microsoft.com/office/drawing/2014/main" val="1528213362"/>
                        </a:ext>
                      </a:extLst>
                    </a:gridCol>
                  </a:tblGrid>
                  <a:tr h="5664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de-AT" sz="20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3757978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-3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036502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-2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42463917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-1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25368922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0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99708515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1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18874615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2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3010520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3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 dirty="0">
                              <a:effectLst/>
                            </a:rPr>
                            <a:t> </a:t>
                          </a: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205276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ED7A2F2E-0D7E-471D-BBE3-571F9B3B4A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447778"/>
                  </p:ext>
                </p:extLst>
              </p:nvPr>
            </p:nvGraphicFramePr>
            <p:xfrm>
              <a:off x="545431" y="1917923"/>
              <a:ext cx="1892968" cy="43326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79527">
                      <a:extLst>
                        <a:ext uri="{9D8B030D-6E8A-4147-A177-3AD203B41FA5}">
                          <a16:colId xmlns:a16="http://schemas.microsoft.com/office/drawing/2014/main" val="1928926055"/>
                        </a:ext>
                      </a:extLst>
                    </a:gridCol>
                    <a:gridCol w="1213441">
                      <a:extLst>
                        <a:ext uri="{9D8B030D-6E8A-4147-A177-3AD203B41FA5}">
                          <a16:colId xmlns:a16="http://schemas.microsoft.com/office/drawing/2014/main" val="1528213362"/>
                        </a:ext>
                      </a:extLst>
                    </a:gridCol>
                  </a:tblGrid>
                  <a:tr h="56648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93" t="-1075" r="-182143" b="-6698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6784" t="-1075" r="-2513" b="-6698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57978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-3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5036502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-2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42463917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-1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25368922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0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99708515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1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18874615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2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 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3010520"/>
                      </a:ext>
                    </a:extLst>
                  </a:tr>
                  <a:tr h="5380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>
                              <a:effectLst/>
                            </a:rPr>
                            <a:t>3</a:t>
                          </a:r>
                          <a:endParaRPr lang="de-AT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2000" dirty="0">
                              <a:effectLst/>
                            </a:rPr>
                            <a:t> </a:t>
                          </a:r>
                          <a:endParaRPr lang="de-AT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205276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D9281AC4-0BDB-4061-9D68-44CA087D3299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84" b="27433"/>
          <a:stretch/>
        </p:blipFill>
        <p:spPr bwMode="auto">
          <a:xfrm>
            <a:off x="6455408" y="1671466"/>
            <a:ext cx="5055169" cy="4825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417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379</Words>
  <Application>Microsoft Office PowerPoint</Application>
  <PresentationFormat>Breitbild</PresentationFormat>
  <Paragraphs>44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Cambria Math</vt:lpstr>
      <vt:lpstr>Georgia</vt:lpstr>
      <vt:lpstr>Trebuchet MS</vt:lpstr>
      <vt:lpstr>Wingdings</vt:lpstr>
      <vt:lpstr>Holzart</vt:lpstr>
      <vt:lpstr>Aufbau der Hauptform  Parameter 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154</cp:revision>
  <dcterms:created xsi:type="dcterms:W3CDTF">2020-04-09T06:13:57Z</dcterms:created>
  <dcterms:modified xsi:type="dcterms:W3CDTF">2022-11-04T08:34:48Z</dcterms:modified>
</cp:coreProperties>
</file>