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292" r:id="rId4"/>
    <p:sldId id="297" r:id="rId5"/>
    <p:sldId id="295" r:id="rId6"/>
    <p:sldId id="298" r:id="rId7"/>
    <p:sldId id="29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BE066A1E-3D83-44BB-9B0B-995F909F3B29}"/>
    <pc:docChg chg="custSel delSld modSld">
      <pc:chgData name="Tegischer Lukas" userId="f78daebb-0565-485c-bd0e-1cd035e796ff" providerId="ADAL" clId="{BE066A1E-3D83-44BB-9B0B-995F909F3B29}" dt="2022-11-04T10:40:03.051" v="17" actId="47"/>
      <pc:docMkLst>
        <pc:docMk/>
      </pc:docMkLst>
      <pc:sldChg chg="addSp delSp modSp mod">
        <pc:chgData name="Tegischer Lukas" userId="f78daebb-0565-485c-bd0e-1cd035e796ff" providerId="ADAL" clId="{BE066A1E-3D83-44BB-9B0B-995F909F3B29}" dt="2022-11-04T10:39:29.275" v="3" actId="478"/>
        <pc:sldMkLst>
          <pc:docMk/>
          <pc:sldMk cId="336392357" sldId="256"/>
        </pc:sldMkLst>
        <pc:spChg chg="mod">
          <ac:chgData name="Tegischer Lukas" userId="f78daebb-0565-485c-bd0e-1cd035e796ff" providerId="ADAL" clId="{BE066A1E-3D83-44BB-9B0B-995F909F3B29}" dt="2022-11-04T10:39:26.419" v="0" actId="6549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BE066A1E-3D83-44BB-9B0B-995F909F3B29}" dt="2022-11-04T10:39:27.355" v="1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E066A1E-3D83-44BB-9B0B-995F909F3B29}" dt="2022-11-04T10:39:28.537" v="2" actId="478"/>
          <ac:spMkLst>
            <pc:docMk/>
            <pc:sldMk cId="336392357" sldId="256"/>
            <ac:spMk id="5" creationId="{76E59B43-054A-90C3-3770-B7CCFB7E0B89}"/>
          </ac:spMkLst>
        </pc:spChg>
        <pc:spChg chg="del">
          <ac:chgData name="Tegischer Lukas" userId="f78daebb-0565-485c-bd0e-1cd035e796ff" providerId="ADAL" clId="{BE066A1E-3D83-44BB-9B0B-995F909F3B29}" dt="2022-11-04T10:39:29.275" v="3" actId="478"/>
          <ac:spMkLst>
            <pc:docMk/>
            <pc:sldMk cId="336392357" sldId="256"/>
            <ac:spMk id="6" creationId="{00000000-0000-0000-0000-000000000000}"/>
          </ac:spMkLst>
        </pc:spChg>
      </pc:sldChg>
      <pc:sldChg chg="addSp delSp modSp mod">
        <pc:chgData name="Tegischer Lukas" userId="f78daebb-0565-485c-bd0e-1cd035e796ff" providerId="ADAL" clId="{BE066A1E-3D83-44BB-9B0B-995F909F3B29}" dt="2022-11-04T10:39:33.369" v="5" actId="478"/>
        <pc:sldMkLst>
          <pc:docMk/>
          <pc:sldMk cId="4068653008" sldId="278"/>
        </pc:sldMkLst>
        <pc:spChg chg="del">
          <ac:chgData name="Tegischer Lukas" userId="f78daebb-0565-485c-bd0e-1cd035e796ff" providerId="ADAL" clId="{BE066A1E-3D83-44BB-9B0B-995F909F3B29}" dt="2022-11-04T10:39:31.594" v="4" actId="478"/>
          <ac:spMkLst>
            <pc:docMk/>
            <pc:sldMk cId="4068653008" sldId="278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E066A1E-3D83-44BB-9B0B-995F909F3B29}" dt="2022-11-04T10:39:33.369" v="5" actId="478"/>
          <ac:spMkLst>
            <pc:docMk/>
            <pc:sldMk cId="4068653008" sldId="278"/>
            <ac:spMk id="6" creationId="{5ED3C97B-CAD9-4EDC-1C3A-65DF6C332C8A}"/>
          </ac:spMkLst>
        </pc:spChg>
      </pc:sldChg>
      <pc:sldChg chg="del">
        <pc:chgData name="Tegischer Lukas" userId="f78daebb-0565-485c-bd0e-1cd035e796ff" providerId="ADAL" clId="{BE066A1E-3D83-44BB-9B0B-995F909F3B29}" dt="2022-11-04T10:40:03.051" v="17" actId="47"/>
        <pc:sldMkLst>
          <pc:docMk/>
          <pc:sldMk cId="3932101437" sldId="291"/>
        </pc:sldMkLst>
      </pc:sldChg>
      <pc:sldChg chg="addSp delSp modSp mod">
        <pc:chgData name="Tegischer Lukas" userId="f78daebb-0565-485c-bd0e-1cd035e796ff" providerId="ADAL" clId="{BE066A1E-3D83-44BB-9B0B-995F909F3B29}" dt="2022-11-04T10:39:38.964" v="7" actId="478"/>
        <pc:sldMkLst>
          <pc:docMk/>
          <pc:sldMk cId="104647082" sldId="292"/>
        </pc:sldMkLst>
        <pc:spChg chg="del">
          <ac:chgData name="Tegischer Lukas" userId="f78daebb-0565-485c-bd0e-1cd035e796ff" providerId="ADAL" clId="{BE066A1E-3D83-44BB-9B0B-995F909F3B29}" dt="2022-11-04T10:39:35.055" v="6" actId="478"/>
          <ac:spMkLst>
            <pc:docMk/>
            <pc:sldMk cId="104647082" sldId="292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E066A1E-3D83-44BB-9B0B-995F909F3B29}" dt="2022-11-04T10:39:38.964" v="7" actId="478"/>
          <ac:spMkLst>
            <pc:docMk/>
            <pc:sldMk cId="104647082" sldId="292"/>
            <ac:spMk id="10" creationId="{C11FA076-BD82-B566-FD06-CFD1A8BC2949}"/>
          </ac:spMkLst>
        </pc:spChg>
      </pc:sldChg>
      <pc:sldChg chg="addSp delSp modSp mod">
        <pc:chgData name="Tegischer Lukas" userId="f78daebb-0565-485c-bd0e-1cd035e796ff" providerId="ADAL" clId="{BE066A1E-3D83-44BB-9B0B-995F909F3B29}" dt="2022-11-04T10:39:53.318" v="12" actId="478"/>
        <pc:sldMkLst>
          <pc:docMk/>
          <pc:sldMk cId="2264107773" sldId="295"/>
        </pc:sldMkLst>
        <pc:spChg chg="del">
          <ac:chgData name="Tegischer Lukas" userId="f78daebb-0565-485c-bd0e-1cd035e796ff" providerId="ADAL" clId="{BE066A1E-3D83-44BB-9B0B-995F909F3B29}" dt="2022-11-04T10:39:51.064" v="11" actId="478"/>
          <ac:spMkLst>
            <pc:docMk/>
            <pc:sldMk cId="2264107773" sldId="295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E066A1E-3D83-44BB-9B0B-995F909F3B29}" dt="2022-11-04T10:39:53.318" v="12" actId="478"/>
          <ac:spMkLst>
            <pc:docMk/>
            <pc:sldMk cId="2264107773" sldId="295"/>
            <ac:spMk id="5" creationId="{E341B8C8-1F27-DA25-F439-A396936D609E}"/>
          </ac:spMkLst>
        </pc:spChg>
      </pc:sldChg>
      <pc:sldChg chg="addSp delSp modSp mod">
        <pc:chgData name="Tegischer Lukas" userId="f78daebb-0565-485c-bd0e-1cd035e796ff" providerId="ADAL" clId="{BE066A1E-3D83-44BB-9B0B-995F909F3B29}" dt="2022-11-04T10:39:44.176" v="9" actId="478"/>
        <pc:sldMkLst>
          <pc:docMk/>
          <pc:sldMk cId="2446811698" sldId="297"/>
        </pc:sldMkLst>
        <pc:spChg chg="del">
          <ac:chgData name="Tegischer Lukas" userId="f78daebb-0565-485c-bd0e-1cd035e796ff" providerId="ADAL" clId="{BE066A1E-3D83-44BB-9B0B-995F909F3B29}" dt="2022-11-04T10:39:42.250" v="8" actId="478"/>
          <ac:spMkLst>
            <pc:docMk/>
            <pc:sldMk cId="2446811698" sldId="297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E066A1E-3D83-44BB-9B0B-995F909F3B29}" dt="2022-11-04T10:39:44.176" v="9" actId="478"/>
          <ac:spMkLst>
            <pc:docMk/>
            <pc:sldMk cId="2446811698" sldId="297"/>
            <ac:spMk id="9" creationId="{686009B7-CAAF-6BCC-09B6-341918E0B966}"/>
          </ac:spMkLst>
        </pc:spChg>
      </pc:sldChg>
      <pc:sldChg chg="addSp delSp modSp mod">
        <pc:chgData name="Tegischer Lukas" userId="f78daebb-0565-485c-bd0e-1cd035e796ff" providerId="ADAL" clId="{BE066A1E-3D83-44BB-9B0B-995F909F3B29}" dt="2022-11-04T10:39:58.613" v="14" actId="478"/>
        <pc:sldMkLst>
          <pc:docMk/>
          <pc:sldMk cId="2020338932" sldId="298"/>
        </pc:sldMkLst>
        <pc:spChg chg="del">
          <ac:chgData name="Tegischer Lukas" userId="f78daebb-0565-485c-bd0e-1cd035e796ff" providerId="ADAL" clId="{BE066A1E-3D83-44BB-9B0B-995F909F3B29}" dt="2022-11-04T10:39:56.616" v="13" actId="478"/>
          <ac:spMkLst>
            <pc:docMk/>
            <pc:sldMk cId="2020338932" sldId="298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E066A1E-3D83-44BB-9B0B-995F909F3B29}" dt="2022-11-04T10:39:58.613" v="14" actId="478"/>
          <ac:spMkLst>
            <pc:docMk/>
            <pc:sldMk cId="2020338932" sldId="298"/>
            <ac:spMk id="7" creationId="{A19BA4C6-18F5-31E1-FD3C-D265E4333E38}"/>
          </ac:spMkLst>
        </pc:spChg>
      </pc:sldChg>
      <pc:sldChg chg="addSp delSp modSp mod">
        <pc:chgData name="Tegischer Lukas" userId="f78daebb-0565-485c-bd0e-1cd035e796ff" providerId="ADAL" clId="{BE066A1E-3D83-44BB-9B0B-995F909F3B29}" dt="2022-11-04T10:40:02.176" v="16" actId="478"/>
        <pc:sldMkLst>
          <pc:docMk/>
          <pc:sldMk cId="3469557493" sldId="299"/>
        </pc:sldMkLst>
        <pc:spChg chg="del">
          <ac:chgData name="Tegischer Lukas" userId="f78daebb-0565-485c-bd0e-1cd035e796ff" providerId="ADAL" clId="{BE066A1E-3D83-44BB-9B0B-995F909F3B29}" dt="2022-11-04T10:40:00.891" v="15" actId="478"/>
          <ac:spMkLst>
            <pc:docMk/>
            <pc:sldMk cId="3469557493" sldId="299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E066A1E-3D83-44BB-9B0B-995F909F3B29}" dt="2022-11-04T10:40:02.176" v="16" actId="478"/>
          <ac:spMkLst>
            <pc:docMk/>
            <pc:sldMk cId="3469557493" sldId="299"/>
            <ac:spMk id="5" creationId="{C3FF5A83-09AC-0CF3-4128-CA9004955E66}"/>
          </ac:spMkLst>
        </pc:spChg>
      </pc:sldChg>
      <pc:sldChg chg="del">
        <pc:chgData name="Tegischer Lukas" userId="f78daebb-0565-485c-bd0e-1cd035e796ff" providerId="ADAL" clId="{BE066A1E-3D83-44BB-9B0B-995F909F3B29}" dt="2022-11-04T10:39:48.785" v="10" actId="47"/>
        <pc:sldMkLst>
          <pc:docMk/>
          <pc:sldMk cId="96269629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90" y="1771135"/>
            <a:ext cx="9281160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Scheitelpunktform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</a:t>
            </a:r>
            <a:r>
              <a:rPr lang="de-AT" sz="2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de-AT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4" y="2129911"/>
            <a:ext cx="1157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Scheitelpunktform – Parameter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124544" y="3171570"/>
                <a:ext cx="11731752" cy="58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3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endParaRPr lang="de-AT" sz="3200" b="1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4" y="3171570"/>
                <a:ext cx="11731752" cy="5808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feil nach oben 8"/>
          <p:cNvSpPr/>
          <p:nvPr/>
        </p:nvSpPr>
        <p:spPr>
          <a:xfrm>
            <a:off x="7593848" y="3752370"/>
            <a:ext cx="745009" cy="1661027"/>
          </a:xfrm>
          <a:prstGeom prst="upArrow">
            <a:avLst>
              <a:gd name="adj1" fmla="val 50000"/>
              <a:gd name="adj2" fmla="val 6548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65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2603" y="6256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n - Auswirkungen</a:t>
            </a:r>
          </a:p>
        </p:txBody>
      </p:sp>
      <p:sp>
        <p:nvSpPr>
          <p:cNvPr id="5" name="Rechteck 4"/>
          <p:cNvSpPr/>
          <p:nvPr/>
        </p:nvSpPr>
        <p:spPr>
          <a:xfrm>
            <a:off x="462733" y="1334540"/>
            <a:ext cx="112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n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bewirkt eine </a:t>
            </a:r>
            <a:r>
              <a:rPr lang="de-AT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senkrechte Verschiebung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Funktionsgraphen </a:t>
            </a:r>
            <a:r>
              <a:rPr lang="de-AT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de-AT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Einheiten</a:t>
            </a:r>
            <a:r>
              <a:rPr lang="de-AT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entlang 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y-Achse.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2733" y="1827995"/>
                <a:ext cx="20960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Fall 1: </a:t>
                </a:r>
                <a14:m>
                  <m:oMath xmlns:m="http://schemas.openxmlformats.org/officeDocument/2006/math"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1827995"/>
                <a:ext cx="2096087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1919" t="-24691" b="-4938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62733" y="2462817"/>
                <a:ext cx="5478936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tritt eine Verschiebung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n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oben 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2462817"/>
                <a:ext cx="5478936" cy="388696"/>
              </a:xfrm>
              <a:prstGeom prst="rect">
                <a:avLst/>
              </a:prstGeom>
              <a:blipFill rotWithShape="0">
                <a:blip r:embed="rId3"/>
                <a:stretch>
                  <a:fillRect l="-1001" t="-6250" r="-1001" b="-203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788" b="24853"/>
          <a:stretch/>
        </p:blipFill>
        <p:spPr bwMode="auto">
          <a:xfrm>
            <a:off x="7218947" y="1827995"/>
            <a:ext cx="4637349" cy="4893647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203573" y="3305658"/>
                <a:ext cx="6678489" cy="267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=2∙(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)²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wird vom Ursprung aus um 2 Einheiten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 rechts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verschoben.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=(2|0)</m:t>
                    </m:r>
                  </m:oMath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=2∙</m:t>
                    </m:r>
                    <m:sSup>
                      <m:sSup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anschließend um 4 Einheiten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 unten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verschoben.</a:t>
                </a:r>
                <a:endParaRPr lang="de-AT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Scheitelpunkt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=(2|−4)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3" y="3305658"/>
                <a:ext cx="6678489" cy="2676117"/>
              </a:xfrm>
              <a:prstGeom prst="rect">
                <a:avLst/>
              </a:prstGeom>
              <a:blipFill rotWithShape="0">
                <a:blip r:embed="rId6"/>
                <a:stretch>
                  <a:fillRect l="-547" t="-228" r="-91" b="-20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2603" y="6256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n - Auswirkungen</a:t>
            </a:r>
          </a:p>
        </p:txBody>
      </p:sp>
      <p:sp>
        <p:nvSpPr>
          <p:cNvPr id="5" name="Rechteck 4"/>
          <p:cNvSpPr/>
          <p:nvPr/>
        </p:nvSpPr>
        <p:spPr>
          <a:xfrm>
            <a:off x="462733" y="1334540"/>
            <a:ext cx="112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n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bewirkt eine </a:t>
            </a:r>
            <a:r>
              <a:rPr lang="de-AT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senkrechte Verschiebung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Funktionsgraphen </a:t>
            </a:r>
            <a:r>
              <a:rPr lang="de-AT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de-AT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b="1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Einheiten</a:t>
            </a:r>
            <a:r>
              <a:rPr lang="de-AT" u="sng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entlang 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y-Achse.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62733" y="1827995"/>
                <a:ext cx="20960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AT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Fall 1: </a:t>
                </a:r>
                <a14:m>
                  <m:oMath xmlns:m="http://schemas.openxmlformats.org/officeDocument/2006/math"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de-AT" sz="3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1827995"/>
                <a:ext cx="2096087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1919" t="-24691" b="-4938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462733" y="2462817"/>
                <a:ext cx="5554149" cy="388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de-AT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tritt eine Verschiebung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n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 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3" y="2462817"/>
                <a:ext cx="5554149" cy="388696"/>
              </a:xfrm>
              <a:prstGeom prst="rect">
                <a:avLst/>
              </a:prstGeom>
              <a:blipFill rotWithShape="0">
                <a:blip r:embed="rId3"/>
                <a:stretch>
                  <a:fillRect l="-988" t="-6250" r="-1098" b="-203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/>
          <p:nvPr/>
        </p:nvPicPr>
        <p:blipFill rotWithShape="1">
          <a:blip r:embed="rId4"/>
          <a:srcRect l="42117" b="16892"/>
          <a:stretch/>
        </p:blipFill>
        <p:spPr bwMode="auto">
          <a:xfrm>
            <a:off x="7186863" y="1827995"/>
            <a:ext cx="4669433" cy="487760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82603" y="3079383"/>
                <a:ext cx="6710573" cy="349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bewirkt eine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Spiegelung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der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x-Achse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)²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de-AT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AT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wird vom Ursprung aus um 3 Einheiten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 links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verschoben.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=(−3|0)</m:t>
                    </m:r>
                  </m:oMath>
                </a14:m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de-AT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anschließend um 5 Einheiten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nach oben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verschoben.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Scheitelpunkt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=(−3|5)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03" y="3079383"/>
                <a:ext cx="6710573" cy="3490186"/>
              </a:xfrm>
              <a:prstGeom prst="rect">
                <a:avLst/>
              </a:prstGeom>
              <a:blipFill rotWithShape="0">
                <a:blip r:embed="rId5"/>
                <a:stretch>
                  <a:fillRect l="-545" t="-175" r="-182" b="-122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497052" y="2445889"/>
                <a:ext cx="139615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a=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m=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n=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S=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2" y="2445889"/>
                <a:ext cx="1396151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6114" t="-1426" b="-267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3" y="506461"/>
                <a:ext cx="11795921" cy="77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2)</a:t>
                </a:r>
                <a:r>
                  <a:rPr lang="de-AT" sz="2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a,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Gib den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Scheitel S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Form </a:t>
                </a:r>
                <a:endParaRPr lang="de-AT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Zeichne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 und gib die Gleichung der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3" y="506461"/>
                <a:ext cx="11795921" cy="776623"/>
              </a:xfrm>
              <a:prstGeom prst="rect">
                <a:avLst/>
              </a:prstGeom>
              <a:blipFill rotWithShape="0">
                <a:blip r:embed="rId3"/>
                <a:stretch>
                  <a:fillRect l="-517" t="-3150" b="-118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/>
          <p:cNvPicPr/>
          <p:nvPr/>
        </p:nvPicPr>
        <p:blipFill rotWithShape="1">
          <a:blip r:embed="rId4"/>
          <a:srcRect l="47740" b="28196"/>
          <a:stretch/>
        </p:blipFill>
        <p:spPr bwMode="auto">
          <a:xfrm>
            <a:off x="900012" y="1706473"/>
            <a:ext cx="4650556" cy="4902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Gerader Verbinder 8"/>
          <p:cNvCxnSpPr/>
          <p:nvPr/>
        </p:nvCxnSpPr>
        <p:spPr>
          <a:xfrm>
            <a:off x="3465095" y="1706473"/>
            <a:ext cx="0" cy="49028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497052" y="2445889"/>
                <a:ext cx="139615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a=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m=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n=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de-AT" sz="2400" dirty="0"/>
                  <a:t>S=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de-AT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052" y="2445889"/>
                <a:ext cx="1396151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6114" t="-1426" b="-267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3" y="506461"/>
                <a:ext cx="11795921" cy="77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2)</a:t>
                </a:r>
                <a:r>
                  <a:rPr lang="de-AT" sz="2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a,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Gib den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Scheitel S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Funktionsgleichung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Form </a:t>
                </a:r>
                <a:endParaRPr lang="de-AT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Zeichne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 und gib die Gleichung der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Symmetrieachse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3" y="506461"/>
                <a:ext cx="11795921" cy="776623"/>
              </a:xfrm>
              <a:prstGeom prst="rect">
                <a:avLst/>
              </a:prstGeom>
              <a:blipFill rotWithShape="0">
                <a:blip r:embed="rId3"/>
                <a:stretch>
                  <a:fillRect l="-517" t="-3150" b="-118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/>
          <p:nvPr/>
        </p:nvPicPr>
        <p:blipFill rotWithShape="1">
          <a:blip r:embed="rId4"/>
          <a:srcRect l="43330" b="28514"/>
          <a:stretch/>
        </p:blipFill>
        <p:spPr bwMode="auto">
          <a:xfrm>
            <a:off x="954338" y="1657358"/>
            <a:ext cx="5173746" cy="4808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Gerader Verbinder 4"/>
          <p:cNvCxnSpPr/>
          <p:nvPr/>
        </p:nvCxnSpPr>
        <p:spPr>
          <a:xfrm>
            <a:off x="3320716" y="1657358"/>
            <a:ext cx="0" cy="48086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03573" y="486129"/>
            <a:ext cx="1174952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3)</a:t>
            </a:r>
            <a:r>
              <a:rPr lang="de-AT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Skizziere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Funktionsgraphen von f (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ohne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Wertetabelle), indem du zuerst den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Scheitelpunkt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markierst und vom Scheitel aus den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a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(links/rechts davon) einzeichnest. Skizziere des restlichen Graphen näherungsweise.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511024" y="1471181"/>
                <a:ext cx="2454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AT" b="1" dirty="0"/>
                  <a:t>a.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AT" i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de-AT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AT" i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24" y="1471181"/>
                <a:ext cx="245439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39" t="-9836" b="-229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/>
          <p:nvPr/>
        </p:nvPicPr>
        <p:blipFill rotWithShape="1">
          <a:blip r:embed="rId3"/>
          <a:srcRect l="63727" b="36157"/>
          <a:stretch/>
        </p:blipFill>
        <p:spPr bwMode="auto">
          <a:xfrm>
            <a:off x="805583" y="2128066"/>
            <a:ext cx="3865272" cy="428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7482772" y="1464961"/>
                <a:ext cx="304602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de-AT" b="1" dirty="0"/>
                  <a:t>c.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</a:rPr>
                      <m:t>=10∙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+55</m:t>
                            </m:r>
                          </m:e>
                        </m:d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</a:rPr>
                      <m:t>+30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72" y="1464961"/>
                <a:ext cx="3046027" cy="375552"/>
              </a:xfrm>
              <a:prstGeom prst="rect">
                <a:avLst/>
              </a:prstGeom>
              <a:blipFill rotWithShape="0">
                <a:blip r:embed="rId4"/>
                <a:stretch>
                  <a:fillRect l="-1600" t="-8065" b="-2258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/>
          <p:cNvPicPr/>
          <p:nvPr/>
        </p:nvPicPr>
        <p:blipFill rotWithShape="1">
          <a:blip r:embed="rId5"/>
          <a:srcRect l="42999" b="4156"/>
          <a:stretch/>
        </p:blipFill>
        <p:spPr bwMode="auto">
          <a:xfrm>
            <a:off x="6791637" y="2128066"/>
            <a:ext cx="4428298" cy="428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5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415</Words>
  <Application>Microsoft Office PowerPoint</Application>
  <PresentationFormat>Breitbild</PresentationFormat>
  <Paragraphs>48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Calibri</vt:lpstr>
      <vt:lpstr>Cambria Math</vt:lpstr>
      <vt:lpstr>Georgia</vt:lpstr>
      <vt:lpstr>Trebuchet MS</vt:lpstr>
      <vt:lpstr>Wingdings</vt:lpstr>
      <vt:lpstr>Holzart</vt:lpstr>
      <vt:lpstr>Die Scheitelpunktform  Parameter 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89</cp:revision>
  <dcterms:created xsi:type="dcterms:W3CDTF">2020-04-09T06:13:57Z</dcterms:created>
  <dcterms:modified xsi:type="dcterms:W3CDTF">2022-11-04T10:40:03Z</dcterms:modified>
</cp:coreProperties>
</file>