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8" r:id="rId3"/>
    <p:sldId id="287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Aufbau der Hauptform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(Graphische Bestimmung)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64C780-BB41-469A-BE54-1366424D0278}"/>
                  </a:ext>
                </a:extLst>
              </p:cNvPr>
              <p:cNvSpPr/>
              <p:nvPr/>
            </p:nvSpPr>
            <p:spPr>
              <a:xfrm>
                <a:off x="203574" y="550141"/>
                <a:ext cx="8168081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Zeichne die Funktion im Intervall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[−3;+3].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Erstelle dazu eine Wertetabelle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64C780-BB41-469A-BE54-1366424D0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550141"/>
                <a:ext cx="8168081" cy="374846"/>
              </a:xfrm>
              <a:prstGeom prst="rect">
                <a:avLst/>
              </a:prstGeom>
              <a:blipFill>
                <a:blip r:embed="rId2"/>
                <a:stretch>
                  <a:fillRect l="-597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93CAAA3-7C7D-40C9-98B3-4E32480EDDE3}"/>
                  </a:ext>
                </a:extLst>
              </p:cNvPr>
              <p:cNvSpPr/>
              <p:nvPr/>
            </p:nvSpPr>
            <p:spPr>
              <a:xfrm>
                <a:off x="4367189" y="1043596"/>
                <a:ext cx="2285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8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AT" sz="28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de-AT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93CAAA3-7C7D-40C9-98B3-4E32480ED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89" y="1043596"/>
                <a:ext cx="22852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35427017-E571-486A-9B65-E813E679B1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974450"/>
                  </p:ext>
                </p:extLst>
              </p:nvPr>
            </p:nvGraphicFramePr>
            <p:xfrm>
              <a:off x="474956" y="2330368"/>
              <a:ext cx="1714571" cy="29295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6030">
                      <a:extLst>
                        <a:ext uri="{9D8B030D-6E8A-4147-A177-3AD203B41FA5}">
                          <a16:colId xmlns:a16="http://schemas.microsoft.com/office/drawing/2014/main" val="1163659623"/>
                        </a:ext>
                      </a:extLst>
                    </a:gridCol>
                    <a:gridCol w="1118541">
                      <a:extLst>
                        <a:ext uri="{9D8B030D-6E8A-4147-A177-3AD203B41FA5}">
                          <a16:colId xmlns:a16="http://schemas.microsoft.com/office/drawing/2014/main" val="1396404556"/>
                        </a:ext>
                      </a:extLst>
                    </a:gridCol>
                  </a:tblGrid>
                  <a:tr h="3830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4751972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-3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153026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47257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389592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0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480735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124570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040641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3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8918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35427017-E571-486A-9B65-E813E679B1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974450"/>
                  </p:ext>
                </p:extLst>
              </p:nvPr>
            </p:nvGraphicFramePr>
            <p:xfrm>
              <a:off x="474956" y="2330368"/>
              <a:ext cx="1714571" cy="29295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6030">
                      <a:extLst>
                        <a:ext uri="{9D8B030D-6E8A-4147-A177-3AD203B41FA5}">
                          <a16:colId xmlns:a16="http://schemas.microsoft.com/office/drawing/2014/main" val="1163659623"/>
                        </a:ext>
                      </a:extLst>
                    </a:gridCol>
                    <a:gridCol w="1118541">
                      <a:extLst>
                        <a:ext uri="{9D8B030D-6E8A-4147-A177-3AD203B41FA5}">
                          <a16:colId xmlns:a16="http://schemas.microsoft.com/office/drawing/2014/main" val="1396404556"/>
                        </a:ext>
                      </a:extLst>
                    </a:gridCol>
                  </a:tblGrid>
                  <a:tr h="38302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20" t="-1587" r="-192857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3514" t="-1587" r="-2162" b="-6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4751972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-3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153026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47257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389592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0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480735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124570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040641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3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89182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F3EBF504-D40B-496A-862F-F2294C88801F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4" b="27433"/>
          <a:stretch/>
        </p:blipFill>
        <p:spPr bwMode="auto">
          <a:xfrm>
            <a:off x="6851116" y="1869031"/>
            <a:ext cx="4599856" cy="4036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540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64C780-BB41-469A-BE54-1366424D0278}"/>
                  </a:ext>
                </a:extLst>
              </p:cNvPr>
              <p:cNvSpPr/>
              <p:nvPr/>
            </p:nvSpPr>
            <p:spPr>
              <a:xfrm>
                <a:off x="203574" y="550141"/>
                <a:ext cx="8168081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Zeichne die Funktion im Intervall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[−3;+3].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Erstelle dazu eine Wertetabelle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64C780-BB41-469A-BE54-1366424D0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550141"/>
                <a:ext cx="8168081" cy="374846"/>
              </a:xfrm>
              <a:prstGeom prst="rect">
                <a:avLst/>
              </a:prstGeom>
              <a:blipFill>
                <a:blip r:embed="rId2"/>
                <a:stretch>
                  <a:fillRect l="-597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93CAAA3-7C7D-40C9-98B3-4E32480EDDE3}"/>
                  </a:ext>
                </a:extLst>
              </p:cNvPr>
              <p:cNvSpPr/>
              <p:nvPr/>
            </p:nvSpPr>
            <p:spPr>
              <a:xfrm>
                <a:off x="4367189" y="1043596"/>
                <a:ext cx="22900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8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  <m:r>
                        <a:rPr lang="de-AT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AT" sz="2800" b="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de-AT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93CAAA3-7C7D-40C9-98B3-4E32480ED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89" y="1043596"/>
                <a:ext cx="22900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35427017-E571-486A-9B65-E813E679B1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4956" y="2330368"/>
              <a:ext cx="1714571" cy="29295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6030">
                      <a:extLst>
                        <a:ext uri="{9D8B030D-6E8A-4147-A177-3AD203B41FA5}">
                          <a16:colId xmlns:a16="http://schemas.microsoft.com/office/drawing/2014/main" val="1163659623"/>
                        </a:ext>
                      </a:extLst>
                    </a:gridCol>
                    <a:gridCol w="1118541">
                      <a:extLst>
                        <a:ext uri="{9D8B030D-6E8A-4147-A177-3AD203B41FA5}">
                          <a16:colId xmlns:a16="http://schemas.microsoft.com/office/drawing/2014/main" val="1396404556"/>
                        </a:ext>
                      </a:extLst>
                    </a:gridCol>
                  </a:tblGrid>
                  <a:tr h="3830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AT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4751972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-3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153026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47257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389592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0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480735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124570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040641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3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8918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35427017-E571-486A-9B65-E813E679B1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4956" y="2330368"/>
              <a:ext cx="1714571" cy="29295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6030">
                      <a:extLst>
                        <a:ext uri="{9D8B030D-6E8A-4147-A177-3AD203B41FA5}">
                          <a16:colId xmlns:a16="http://schemas.microsoft.com/office/drawing/2014/main" val="1163659623"/>
                        </a:ext>
                      </a:extLst>
                    </a:gridCol>
                    <a:gridCol w="1118541">
                      <a:extLst>
                        <a:ext uri="{9D8B030D-6E8A-4147-A177-3AD203B41FA5}">
                          <a16:colId xmlns:a16="http://schemas.microsoft.com/office/drawing/2014/main" val="1396404556"/>
                        </a:ext>
                      </a:extLst>
                    </a:gridCol>
                  </a:tblGrid>
                  <a:tr h="38302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20" t="-1587" r="-192857" b="-6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3514" t="-1587" r="-2162" b="-6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4751972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-3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153026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47257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-1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3895920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0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34807351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1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124570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2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0406413"/>
                      </a:ext>
                    </a:extLst>
                  </a:tr>
                  <a:tr h="363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>
                              <a:effectLst/>
                            </a:rPr>
                            <a:t>3</a:t>
                          </a:r>
                          <a:endParaRPr lang="de-AT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>
                              <a:effectLst/>
                            </a:rPr>
                            <a:t> </a:t>
                          </a:r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89182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02B44C2B-2E2E-4163-8588-46980833B444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69" t="-399" b="7890"/>
          <a:stretch/>
        </p:blipFill>
        <p:spPr bwMode="auto">
          <a:xfrm>
            <a:off x="6255391" y="1685425"/>
            <a:ext cx="4976429" cy="462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231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2" y="1320118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Hauptform – Parameter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/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de-AT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  <a:blipFill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 nach oben 8">
            <a:extLst>
              <a:ext uri="{FF2B5EF4-FFF2-40B4-BE49-F238E27FC236}">
                <a16:creationId xmlns:a16="http://schemas.microsoft.com/office/drawing/2014/main" id="{2CC21461-1921-450C-AA07-D764A6F1EADF}"/>
              </a:ext>
            </a:extLst>
          </p:cNvPr>
          <p:cNvSpPr/>
          <p:nvPr/>
        </p:nvSpPr>
        <p:spPr>
          <a:xfrm>
            <a:off x="5350990" y="2848199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D31094-D347-47FD-AF15-951F87317FED}"/>
              </a:ext>
            </a:extLst>
          </p:cNvPr>
          <p:cNvSpPr txBox="1"/>
          <p:nvPr/>
        </p:nvSpPr>
        <p:spPr>
          <a:xfrm>
            <a:off x="3563704" y="4747240"/>
            <a:ext cx="4319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</a:t>
            </a:r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658016" y="1641545"/>
            <a:ext cx="743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vom Parameter 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86D532-1F22-4817-B419-DBCA5E3C7850}"/>
              </a:ext>
            </a:extLst>
          </p:cNvPr>
          <p:cNvSpPr txBox="1"/>
          <p:nvPr/>
        </p:nvSpPr>
        <p:spPr>
          <a:xfrm>
            <a:off x="312782" y="2642058"/>
            <a:ext cx="11566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Gehe vom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Scheitelpunkt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aus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 nach rechts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Miss den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Abstand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senkrecht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zum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Graphen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. Dieser Abstand entspricht dem </a:t>
            </a:r>
            <a:r>
              <a:rPr lang="de-AT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Parameter a</a:t>
            </a: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49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9508169-AD74-45C3-82C8-A8EAE3CEA528}"/>
              </a:ext>
            </a:extLst>
          </p:cNvPr>
          <p:cNvSpPr txBox="1"/>
          <p:nvPr/>
        </p:nvSpPr>
        <p:spPr>
          <a:xfrm>
            <a:off x="2625932" y="422345"/>
            <a:ext cx="743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vom Parameter 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F6F5FD-E139-41FA-B6D6-C5429D77FC6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3" b="36006"/>
          <a:stretch/>
        </p:blipFill>
        <p:spPr bwMode="auto">
          <a:xfrm>
            <a:off x="1443789" y="1680174"/>
            <a:ext cx="3895625" cy="4303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EB2340-4452-431D-B2EB-7C49A6261C7C}"/>
              </a:ext>
            </a:extLst>
          </p:cNvPr>
          <p:cNvPicPr/>
          <p:nvPr/>
        </p:nvPicPr>
        <p:blipFill rotWithShape="1">
          <a:blip r:embed="rId3"/>
          <a:srcRect l="66681" b="29427"/>
          <a:stretch/>
        </p:blipFill>
        <p:spPr bwMode="auto">
          <a:xfrm>
            <a:off x="6633496" y="1680175"/>
            <a:ext cx="4114715" cy="4303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82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97305"/>
            <a:ext cx="644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vom Parameter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6630F90-C581-46B7-BD9C-74280BAC1E1E}"/>
                  </a:ext>
                </a:extLst>
              </p:cNvPr>
              <p:cNvSpPr/>
              <p:nvPr/>
            </p:nvSpPr>
            <p:spPr>
              <a:xfrm>
                <a:off x="203574" y="1020525"/>
                <a:ext cx="11057984" cy="1605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1] Scheitelpunkt liegt im Ursprung</a:t>
                </a:r>
                <a14:m>
                  <m:oMath xmlns:m="http://schemas.openxmlformats.org/officeDocument/2006/math"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b und c sind 0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quadratischen Funktion ist vom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Typ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Bestimmst du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kannst du auch direkt die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aufstellen.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6630F90-C581-46B7-BD9C-74280BAC1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020525"/>
                <a:ext cx="11057984" cy="1605376"/>
              </a:xfrm>
              <a:prstGeom prst="rect">
                <a:avLst/>
              </a:prstGeom>
              <a:blipFill>
                <a:blip r:embed="rId2"/>
                <a:stretch>
                  <a:fillRect l="-551" t="-1515" b="-49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8FFD2D81-7865-4CE2-9AFB-11F76D8EF960}"/>
              </a:ext>
            </a:extLst>
          </p:cNvPr>
          <p:cNvPicPr/>
          <p:nvPr/>
        </p:nvPicPr>
        <p:blipFill rotWithShape="1">
          <a:blip r:embed="rId3"/>
          <a:srcRect l="70823" t="14194" b="7884"/>
          <a:stretch/>
        </p:blipFill>
        <p:spPr bwMode="auto">
          <a:xfrm>
            <a:off x="1952566" y="2770280"/>
            <a:ext cx="2749717" cy="373479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F42032-6BF3-45B4-BA6A-8AE311F693D5}"/>
              </a:ext>
            </a:extLst>
          </p:cNvPr>
          <p:cNvPicPr/>
          <p:nvPr/>
        </p:nvPicPr>
        <p:blipFill rotWithShape="1">
          <a:blip r:embed="rId4"/>
          <a:srcRect l="55361" b="32018"/>
          <a:stretch/>
        </p:blipFill>
        <p:spPr bwMode="auto">
          <a:xfrm>
            <a:off x="6845417" y="2770280"/>
            <a:ext cx="3394017" cy="373479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70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97305"/>
            <a:ext cx="644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vom Parameter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127279D-3084-4089-8CA9-280912BBA67B}"/>
                  </a:ext>
                </a:extLst>
              </p:cNvPr>
              <p:cNvSpPr/>
              <p:nvPr/>
            </p:nvSpPr>
            <p:spPr>
              <a:xfrm>
                <a:off x="203574" y="1117196"/>
                <a:ext cx="11364844" cy="186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2] Scheitelpunkt liegt nicht im Ursprung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Liegt der Scheitelpunkt jedoch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NICHT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im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Ursprung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wurde die Parabel durch die </a:t>
                </a:r>
                <a:r>
                  <a:rPr lang="de-AT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b und </a:t>
                </a:r>
                <a:r>
                  <a:rPr lang="de-AT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Hauptform 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verschoben.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wird mit derselben Vorgangsweise ermittelt.</a:t>
                </a:r>
                <a:endParaRPr lang="de-AT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Um die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aufstellen zu können, müssen noch die Werte der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b und c 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ermittelt werden.</a:t>
                </a: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127279D-3084-4089-8CA9-280912BBA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117196"/>
                <a:ext cx="11364844" cy="1868781"/>
              </a:xfrm>
              <a:prstGeom prst="rect">
                <a:avLst/>
              </a:prstGeom>
              <a:blipFill>
                <a:blip r:embed="rId2"/>
                <a:stretch>
                  <a:fillRect l="-429" t="-1303" r="-643" b="-423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FAA224BF-D695-4FE2-839F-C184B9DFA352}"/>
              </a:ext>
            </a:extLst>
          </p:cNvPr>
          <p:cNvPicPr/>
          <p:nvPr/>
        </p:nvPicPr>
        <p:blipFill rotWithShape="1">
          <a:blip r:embed="rId3"/>
          <a:srcRect l="63782" b="24642"/>
          <a:stretch/>
        </p:blipFill>
        <p:spPr bwMode="auto">
          <a:xfrm>
            <a:off x="2007783" y="3082648"/>
            <a:ext cx="2723608" cy="3515491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435D3B-7F1F-452A-9280-6F71EFC4877D}"/>
              </a:ext>
            </a:extLst>
          </p:cNvPr>
          <p:cNvPicPr/>
          <p:nvPr/>
        </p:nvPicPr>
        <p:blipFill rotWithShape="1">
          <a:blip r:embed="rId4"/>
          <a:srcRect l="52048" b="20456"/>
          <a:stretch/>
        </p:blipFill>
        <p:spPr bwMode="auto">
          <a:xfrm>
            <a:off x="6876863" y="3082649"/>
            <a:ext cx="3307354" cy="351549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69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875439" y="2099602"/>
            <a:ext cx="644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vom Parameter 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54C1517-AA28-4972-88F1-945485E7385E}"/>
              </a:ext>
            </a:extLst>
          </p:cNvPr>
          <p:cNvSpPr/>
          <p:nvPr/>
        </p:nvSpPr>
        <p:spPr>
          <a:xfrm>
            <a:off x="203574" y="2745383"/>
            <a:ext cx="11733960" cy="15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AT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 (graphische Bestimmung - Vergleich Steigung Lineare Funktionen):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AT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Gegensatz zu den </a:t>
            </a:r>
            <a:r>
              <a:rPr lang="de-A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linearen Funktionen 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darf man </a:t>
            </a:r>
            <a:r>
              <a:rPr lang="de-A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immer nur 1 nach rechts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aber niemals mehr gehen.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Grund: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Steigung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Parabel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ändert sich</a:t>
            </a: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sie wird immer steiler. Dagegen ist die Steigung der Linearen Funktion immer konstant.)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3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791549" y="625642"/>
                <a:ext cx="7124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800" b="1" u="sng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Quadratische Funktionen des Typs </a:t>
                </a:r>
                <a14:m>
                  <m:oMath xmlns:m="http://schemas.openxmlformats.org/officeDocument/2006/math">
                    <m:r>
                      <a:rPr lang="de-AT" sz="2800" b="1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u="sng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de-AT" sz="28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8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de-AT" sz="28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de-AT" sz="2800" b="1" u="sng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49" y="625642"/>
                <a:ext cx="7124451" cy="523220"/>
              </a:xfrm>
              <a:prstGeom prst="rect">
                <a:avLst/>
              </a:prstGeom>
              <a:blipFill>
                <a:blip r:embed="rId2"/>
                <a:stretch>
                  <a:fillRect l="-1796"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D84E997A-3D87-40BB-AB31-4FCA807ECDB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b="19658"/>
          <a:stretch/>
        </p:blipFill>
        <p:spPr bwMode="auto">
          <a:xfrm>
            <a:off x="7107776" y="1642317"/>
            <a:ext cx="4427086" cy="4372589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44C59B05-0998-475D-9B46-C389D3DA085D}"/>
                  </a:ext>
                </a:extLst>
              </p:cNvPr>
              <p:cNvSpPr/>
              <p:nvPr/>
            </p:nvSpPr>
            <p:spPr>
              <a:xfrm>
                <a:off x="657138" y="2942695"/>
                <a:ext cx="6096000" cy="17718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Scheitelpunkt S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(höchster oder tiefster Punkt) liegt im 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Ursprung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Parabeln sind alle </a:t>
                </a: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zur </a:t>
                </a: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--&gt; Symmetrieachse: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44C59B05-0998-475D-9B46-C389D3DA0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38" y="2942695"/>
                <a:ext cx="6096000" cy="1771832"/>
              </a:xfrm>
              <a:prstGeom prst="rect">
                <a:avLst/>
              </a:prstGeom>
              <a:blipFill>
                <a:blip r:embed="rId4"/>
                <a:stretch>
                  <a:fillRect l="-700" t="-690" b="-482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8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FB237B2-1072-408D-BEB4-C385AD3F3172}"/>
                  </a:ext>
                </a:extLst>
              </p:cNvPr>
              <p:cNvSpPr/>
              <p:nvPr/>
            </p:nvSpPr>
            <p:spPr>
              <a:xfrm>
                <a:off x="203573" y="551915"/>
                <a:ext cx="10612471" cy="37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den Wert des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Parameters a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die </a:t>
                </a: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quadratische Funktionsgleichung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FB237B2-1072-408D-BEB4-C385AD3F3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3" y="551915"/>
                <a:ext cx="10612471" cy="374077"/>
              </a:xfrm>
              <a:prstGeom prst="rect">
                <a:avLst/>
              </a:prstGeom>
              <a:blipFill>
                <a:blip r:embed="rId2"/>
                <a:stretch>
                  <a:fillRect l="-460"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87EB2FE9-6F96-4833-8806-31DCB02DD9D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7" b="41189"/>
          <a:stretch/>
        </p:blipFill>
        <p:spPr bwMode="auto">
          <a:xfrm>
            <a:off x="814484" y="1409982"/>
            <a:ext cx="3908518" cy="4038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F4C5BE-DB28-4640-8FFA-8E54EB4430D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b="41388"/>
          <a:stretch/>
        </p:blipFill>
        <p:spPr bwMode="auto">
          <a:xfrm>
            <a:off x="5972962" y="1392335"/>
            <a:ext cx="5226340" cy="4073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11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400</Words>
  <Application>Microsoft Office PowerPoint</Application>
  <PresentationFormat>Breitbild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Georgia</vt:lpstr>
      <vt:lpstr>Trebuchet MS</vt:lpstr>
      <vt:lpstr>Wingdings</vt:lpstr>
      <vt:lpstr>Holzart</vt:lpstr>
      <vt:lpstr>Aufbau der Hauptform  Parameter a (Graphische Bestimmung)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144</cp:revision>
  <dcterms:created xsi:type="dcterms:W3CDTF">2020-04-09T06:13:57Z</dcterms:created>
  <dcterms:modified xsi:type="dcterms:W3CDTF">2022-11-05T21:16:03Z</dcterms:modified>
</cp:coreProperties>
</file>