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433" r:id="rId3"/>
    <p:sldId id="439" r:id="rId4"/>
    <p:sldId id="440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0F6FC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309" autoAdjust="0"/>
    <p:restoredTop sz="94660"/>
  </p:normalViewPr>
  <p:slideViewPr>
    <p:cSldViewPr snapToGrid="0">
      <p:cViewPr varScale="1">
        <p:scale>
          <a:sx n="67" d="100"/>
          <a:sy n="67" d="100"/>
        </p:scale>
        <p:origin x="3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DC72E186-A9CC-4C44-9D9B-5F49BB5E491F}"/>
    <pc:docChg chg="undo custSel addSld delSld modSld">
      <pc:chgData name="Tegischer Lukas" userId="f78daebb-0565-485c-bd0e-1cd035e796ff" providerId="ADAL" clId="{DC72E186-A9CC-4C44-9D9B-5F49BB5E491F}" dt="2021-09-21T15:15:14.928" v="119" actId="47"/>
      <pc:docMkLst>
        <pc:docMk/>
      </pc:docMkLst>
      <pc:sldChg chg="modSp mod">
        <pc:chgData name="Tegischer Lukas" userId="f78daebb-0565-485c-bd0e-1cd035e796ff" providerId="ADAL" clId="{DC72E186-A9CC-4C44-9D9B-5F49BB5E491F}" dt="2021-09-21T15:10:41.843" v="2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C72E186-A9CC-4C44-9D9B-5F49BB5E491F}" dt="2021-09-21T15:10:41.843" v="2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DC72E186-A9CC-4C44-9D9B-5F49BB5E491F}" dt="2021-09-21T15:15:14.928" v="119" actId="47"/>
        <pc:sldMkLst>
          <pc:docMk/>
          <pc:sldMk cId="1479275657" sldId="370"/>
        </pc:sldMkLst>
      </pc:sldChg>
      <pc:sldChg chg="addSp delSp modSp mod delAnim">
        <pc:chgData name="Tegischer Lukas" userId="f78daebb-0565-485c-bd0e-1cd035e796ff" providerId="ADAL" clId="{DC72E186-A9CC-4C44-9D9B-5F49BB5E491F}" dt="2021-09-21T15:11:29.006" v="59" actId="1076"/>
        <pc:sldMkLst>
          <pc:docMk/>
          <pc:sldMk cId="1830710090" sldId="371"/>
        </pc:sldMkLst>
        <pc:spChg chg="add del mod">
          <ac:chgData name="Tegischer Lukas" userId="f78daebb-0565-485c-bd0e-1cd035e796ff" providerId="ADAL" clId="{DC72E186-A9CC-4C44-9D9B-5F49BB5E491F}" dt="2021-09-21T15:11:01.531" v="51" actId="478"/>
          <ac:spMkLst>
            <pc:docMk/>
            <pc:sldMk cId="1830710090" sldId="371"/>
            <ac:spMk id="4" creationId="{C427B5BC-E2AB-4596-857C-DA06F86C68EB}"/>
          </ac:spMkLst>
        </pc:spChg>
        <pc:spChg chg="del">
          <ac:chgData name="Tegischer Lukas" userId="f78daebb-0565-485c-bd0e-1cd035e796ff" providerId="ADAL" clId="{DC72E186-A9CC-4C44-9D9B-5F49BB5E491F}" dt="2021-09-21T15:11:02.367" v="52" actId="478"/>
          <ac:spMkLst>
            <pc:docMk/>
            <pc:sldMk cId="1830710090" sldId="371"/>
            <ac:spMk id="7" creationId="{B20EC36F-E9D0-460B-9D2D-D70EC83E80C9}"/>
          </ac:spMkLst>
        </pc:spChg>
        <pc:spChg chg="add mod">
          <ac:chgData name="Tegischer Lukas" userId="f78daebb-0565-485c-bd0e-1cd035e796ff" providerId="ADAL" clId="{DC72E186-A9CC-4C44-9D9B-5F49BB5E491F}" dt="2021-09-21T15:11:29.006" v="59" actId="1076"/>
          <ac:spMkLst>
            <pc:docMk/>
            <pc:sldMk cId="1830710090" sldId="371"/>
            <ac:spMk id="8" creationId="{26C1FBB4-FB2A-4CC8-BE99-5239676E3D93}"/>
          </ac:spMkLst>
        </pc:spChg>
        <pc:spChg chg="del">
          <ac:chgData name="Tegischer Lukas" userId="f78daebb-0565-485c-bd0e-1cd035e796ff" providerId="ADAL" clId="{DC72E186-A9CC-4C44-9D9B-5F49BB5E491F}" dt="2021-09-21T15:11:02.958" v="53" actId="478"/>
          <ac:spMkLst>
            <pc:docMk/>
            <pc:sldMk cId="1830710090" sldId="371"/>
            <ac:spMk id="9" creationId="{F4666A98-D0ED-493B-A7C6-D1127A6FF514}"/>
          </ac:spMkLst>
        </pc:spChg>
      </pc:sldChg>
      <pc:sldChg chg="del">
        <pc:chgData name="Tegischer Lukas" userId="f78daebb-0565-485c-bd0e-1cd035e796ff" providerId="ADAL" clId="{DC72E186-A9CC-4C44-9D9B-5F49BB5E491F}" dt="2021-09-21T15:15:14.928" v="119" actId="47"/>
        <pc:sldMkLst>
          <pc:docMk/>
          <pc:sldMk cId="1949855277" sldId="372"/>
        </pc:sldMkLst>
      </pc:sldChg>
      <pc:sldChg chg="addSp delSp modSp add mod modAnim">
        <pc:chgData name="Tegischer Lukas" userId="f78daebb-0565-485c-bd0e-1cd035e796ff" providerId="ADAL" clId="{DC72E186-A9CC-4C44-9D9B-5F49BB5E491F}" dt="2021-09-21T15:15:09.499" v="118"/>
        <pc:sldMkLst>
          <pc:docMk/>
          <pc:sldMk cId="410812599" sldId="373"/>
        </pc:sldMkLst>
        <pc:spChg chg="add mod">
          <ac:chgData name="Tegischer Lukas" userId="f78daebb-0565-485c-bd0e-1cd035e796ff" providerId="ADAL" clId="{DC72E186-A9CC-4C44-9D9B-5F49BB5E491F}" dt="2021-09-21T15:11:57.309" v="67" actId="1076"/>
          <ac:spMkLst>
            <pc:docMk/>
            <pc:sldMk cId="410812599" sldId="373"/>
            <ac:spMk id="6" creationId="{C222985C-6DAE-4568-828F-CF12E03A3555}"/>
          </ac:spMkLst>
        </pc:spChg>
        <pc:spChg chg="del">
          <ac:chgData name="Tegischer Lukas" userId="f78daebb-0565-485c-bd0e-1cd035e796ff" providerId="ADAL" clId="{DC72E186-A9CC-4C44-9D9B-5F49BB5E491F}" dt="2021-09-21T15:11:37.411" v="61" actId="478"/>
          <ac:spMkLst>
            <pc:docMk/>
            <pc:sldMk cId="410812599" sldId="373"/>
            <ac:spMk id="8" creationId="{26C1FBB4-FB2A-4CC8-BE99-5239676E3D93}"/>
          </ac:spMkLst>
        </pc:spChg>
        <pc:spChg chg="add mod">
          <ac:chgData name="Tegischer Lukas" userId="f78daebb-0565-485c-bd0e-1cd035e796ff" providerId="ADAL" clId="{DC72E186-A9CC-4C44-9D9B-5F49BB5E491F}" dt="2021-09-21T15:12:58.102" v="94" actId="1076"/>
          <ac:spMkLst>
            <pc:docMk/>
            <pc:sldMk cId="410812599" sldId="373"/>
            <ac:spMk id="9" creationId="{4A483A1D-6C1F-4588-ABF5-5CB81455EF64}"/>
          </ac:spMkLst>
        </pc:spChg>
        <pc:picChg chg="add mod">
          <ac:chgData name="Tegischer Lukas" userId="f78daebb-0565-485c-bd0e-1cd035e796ff" providerId="ADAL" clId="{DC72E186-A9CC-4C44-9D9B-5F49BB5E491F}" dt="2021-09-21T15:12:15.270" v="72" actId="1076"/>
          <ac:picMkLst>
            <pc:docMk/>
            <pc:sldMk cId="410812599" sldId="373"/>
            <ac:picMk id="7" creationId="{9BFE9D56-0BA8-4922-B7E7-74348D3444E7}"/>
          </ac:picMkLst>
        </pc:picChg>
        <pc:cxnChg chg="add mod">
          <ac:chgData name="Tegischer Lukas" userId="f78daebb-0565-485c-bd0e-1cd035e796ff" providerId="ADAL" clId="{DC72E186-A9CC-4C44-9D9B-5F49BB5E491F}" dt="2021-09-21T15:14:29.455" v="108" actId="1076"/>
          <ac:cxnSpMkLst>
            <pc:docMk/>
            <pc:sldMk cId="410812599" sldId="373"/>
            <ac:cxnSpMk id="10" creationId="{52B1CBF0-615D-4CB8-9CED-4B41266F050A}"/>
          </ac:cxnSpMkLst>
        </pc:cxnChg>
        <pc:cxnChg chg="add mod">
          <ac:chgData name="Tegischer Lukas" userId="f78daebb-0565-485c-bd0e-1cd035e796ff" providerId="ADAL" clId="{DC72E186-A9CC-4C44-9D9B-5F49BB5E491F}" dt="2021-09-21T15:14:44.671" v="110" actId="1582"/>
          <ac:cxnSpMkLst>
            <pc:docMk/>
            <pc:sldMk cId="410812599" sldId="373"/>
            <ac:cxnSpMk id="23" creationId="{EEA137A8-B832-4E80-848F-AFCC54C64B20}"/>
          </ac:cxnSpMkLst>
        </pc:cxnChg>
        <pc:cxnChg chg="add mod">
          <ac:chgData name="Tegischer Lukas" userId="f78daebb-0565-485c-bd0e-1cd035e796ff" providerId="ADAL" clId="{DC72E186-A9CC-4C44-9D9B-5F49BB5E491F}" dt="2021-09-21T15:15:01.582" v="115" actId="1076"/>
          <ac:cxnSpMkLst>
            <pc:docMk/>
            <pc:sldMk cId="410812599" sldId="373"/>
            <ac:cxnSpMk id="24" creationId="{48406C1F-4FE4-49EB-8A17-F4AAB5ED78F3}"/>
          </ac:cxnSpMkLst>
        </pc:cxnChg>
      </pc:sldChg>
    </pc:docChg>
  </pc:docChgLst>
  <pc:docChgLst>
    <pc:chgData name="Tegischer Lukas" userId="f78daebb-0565-485c-bd0e-1cd035e796ff" providerId="ADAL" clId="{10BD62D0-3D8D-49C9-931A-6ED424A87D20}"/>
    <pc:docChg chg="undo custSel addSld delSld modSld">
      <pc:chgData name="Tegischer Lukas" userId="f78daebb-0565-485c-bd0e-1cd035e796ff" providerId="ADAL" clId="{10BD62D0-3D8D-49C9-931A-6ED424A87D20}" dt="2021-09-21T15:10:07.594" v="227" actId="113"/>
      <pc:docMkLst>
        <pc:docMk/>
      </pc:docMkLst>
      <pc:sldChg chg="modSp mod">
        <pc:chgData name="Tegischer Lukas" userId="f78daebb-0565-485c-bd0e-1cd035e796ff" providerId="ADAL" clId="{10BD62D0-3D8D-49C9-931A-6ED424A87D20}" dt="2021-09-21T15:00:37.706" v="3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0BD62D0-3D8D-49C9-931A-6ED424A87D20}" dt="2021-09-21T15:00:37.706" v="3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10BD62D0-3D8D-49C9-931A-6ED424A87D20}" dt="2021-09-21T15:03:05.107" v="39" actId="47"/>
        <pc:sldMkLst>
          <pc:docMk/>
          <pc:sldMk cId="2738696002" sldId="324"/>
        </pc:sldMkLst>
      </pc:sldChg>
      <pc:sldChg chg="del">
        <pc:chgData name="Tegischer Lukas" userId="f78daebb-0565-485c-bd0e-1cd035e796ff" providerId="ADAL" clId="{10BD62D0-3D8D-49C9-931A-6ED424A87D20}" dt="2021-09-21T15:03:06.869" v="42" actId="47"/>
        <pc:sldMkLst>
          <pc:docMk/>
          <pc:sldMk cId="2819158892" sldId="353"/>
        </pc:sldMkLst>
      </pc:sldChg>
      <pc:sldChg chg="del">
        <pc:chgData name="Tegischer Lukas" userId="f78daebb-0565-485c-bd0e-1cd035e796ff" providerId="ADAL" clId="{10BD62D0-3D8D-49C9-931A-6ED424A87D20}" dt="2021-09-21T15:03:06.174" v="41" actId="47"/>
        <pc:sldMkLst>
          <pc:docMk/>
          <pc:sldMk cId="820501182" sldId="360"/>
        </pc:sldMkLst>
      </pc:sldChg>
      <pc:sldChg chg="del">
        <pc:chgData name="Tegischer Lukas" userId="f78daebb-0565-485c-bd0e-1cd035e796ff" providerId="ADAL" clId="{10BD62D0-3D8D-49C9-931A-6ED424A87D20}" dt="2021-09-21T15:03:05.661" v="40" actId="47"/>
        <pc:sldMkLst>
          <pc:docMk/>
          <pc:sldMk cId="1102963811" sldId="361"/>
        </pc:sldMkLst>
      </pc:sldChg>
      <pc:sldChg chg="del">
        <pc:chgData name="Tegischer Lukas" userId="f78daebb-0565-485c-bd0e-1cd035e796ff" providerId="ADAL" clId="{10BD62D0-3D8D-49C9-931A-6ED424A87D20}" dt="2021-09-21T15:03:14.888" v="43" actId="47"/>
        <pc:sldMkLst>
          <pc:docMk/>
          <pc:sldMk cId="1892471043" sldId="368"/>
        </pc:sldMkLst>
      </pc:sldChg>
      <pc:sldChg chg="delSp modSp mod">
        <pc:chgData name="Tegischer Lukas" userId="f78daebb-0565-485c-bd0e-1cd035e796ff" providerId="ADAL" clId="{10BD62D0-3D8D-49C9-931A-6ED424A87D20}" dt="2021-09-21T15:03:46.973" v="55" actId="1076"/>
        <pc:sldMkLst>
          <pc:docMk/>
          <pc:sldMk cId="1613438566" sldId="369"/>
        </pc:sldMkLst>
        <pc:spChg chg="mod">
          <ac:chgData name="Tegischer Lukas" userId="f78daebb-0565-485c-bd0e-1cd035e796ff" providerId="ADAL" clId="{10BD62D0-3D8D-49C9-931A-6ED424A87D20}" dt="2021-09-21T15:03:27.822" v="47" actId="1076"/>
          <ac:spMkLst>
            <pc:docMk/>
            <pc:sldMk cId="1613438566" sldId="369"/>
            <ac:spMk id="4" creationId="{C427B5BC-E2AB-4596-857C-DA06F86C68EB}"/>
          </ac:spMkLst>
        </pc:spChg>
        <pc:spChg chg="del">
          <ac:chgData name="Tegischer Lukas" userId="f78daebb-0565-485c-bd0e-1cd035e796ff" providerId="ADAL" clId="{10BD62D0-3D8D-49C9-931A-6ED424A87D20}" dt="2021-09-21T15:03:22.044" v="46" actId="478"/>
          <ac:spMkLst>
            <pc:docMk/>
            <pc:sldMk cId="1613438566" sldId="369"/>
            <ac:spMk id="7" creationId="{745D96B0-E982-47D0-9EE0-B42A82D0A082}"/>
          </ac:spMkLst>
        </pc:spChg>
        <pc:spChg chg="del">
          <ac:chgData name="Tegischer Lukas" userId="f78daebb-0565-485c-bd0e-1cd035e796ff" providerId="ADAL" clId="{10BD62D0-3D8D-49C9-931A-6ED424A87D20}" dt="2021-09-21T15:03:21.394" v="45" actId="478"/>
          <ac:spMkLst>
            <pc:docMk/>
            <pc:sldMk cId="1613438566" sldId="369"/>
            <ac:spMk id="11" creationId="{AF6BDAFE-B4B9-4768-956E-BC8448C61E3D}"/>
          </ac:spMkLst>
        </pc:spChg>
        <pc:spChg chg="mod">
          <ac:chgData name="Tegischer Lukas" userId="f78daebb-0565-485c-bd0e-1cd035e796ff" providerId="ADAL" clId="{10BD62D0-3D8D-49C9-931A-6ED424A87D20}" dt="2021-09-21T15:03:46.973" v="55" actId="1076"/>
          <ac:spMkLst>
            <pc:docMk/>
            <pc:sldMk cId="1613438566" sldId="369"/>
            <ac:spMk id="13" creationId="{BAEBB4D0-C2E4-433F-8D71-F65DEC8FD48A}"/>
          </ac:spMkLst>
        </pc:spChg>
        <pc:picChg chg="del">
          <ac:chgData name="Tegischer Lukas" userId="f78daebb-0565-485c-bd0e-1cd035e796ff" providerId="ADAL" clId="{10BD62D0-3D8D-49C9-931A-6ED424A87D20}" dt="2021-09-21T15:03:20.171" v="44" actId="478"/>
          <ac:picMkLst>
            <pc:docMk/>
            <pc:sldMk cId="1613438566" sldId="369"/>
            <ac:picMk id="12" creationId="{C259A325-4465-44C0-AA64-7A4D537DA103}"/>
          </ac:picMkLst>
        </pc:picChg>
        <pc:picChg chg="mod">
          <ac:chgData name="Tegischer Lukas" userId="f78daebb-0565-485c-bd0e-1cd035e796ff" providerId="ADAL" clId="{10BD62D0-3D8D-49C9-931A-6ED424A87D20}" dt="2021-09-21T15:03:31.781" v="48" actId="1076"/>
          <ac:picMkLst>
            <pc:docMk/>
            <pc:sldMk cId="1613438566" sldId="369"/>
            <ac:picMk id="16" creationId="{15CB53D3-06F8-430D-92C9-B4C56FF697D1}"/>
          </ac:picMkLst>
        </pc:picChg>
      </pc:sldChg>
      <pc:sldChg chg="addSp delSp modSp mod">
        <pc:chgData name="Tegischer Lukas" userId="f78daebb-0565-485c-bd0e-1cd035e796ff" providerId="ADAL" clId="{10BD62D0-3D8D-49C9-931A-6ED424A87D20}" dt="2021-09-21T15:10:07.594" v="227" actId="113"/>
        <pc:sldMkLst>
          <pc:docMk/>
          <pc:sldMk cId="1479275657" sldId="370"/>
        </pc:sldMkLst>
        <pc:spChg chg="del">
          <ac:chgData name="Tegischer Lukas" userId="f78daebb-0565-485c-bd0e-1cd035e796ff" providerId="ADAL" clId="{10BD62D0-3D8D-49C9-931A-6ED424A87D20}" dt="2021-09-21T15:09:30.774" v="207" actId="478"/>
          <ac:spMkLst>
            <pc:docMk/>
            <pc:sldMk cId="1479275657" sldId="370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0BD62D0-3D8D-49C9-931A-6ED424A87D20}" dt="2021-09-21T15:10:07.594" v="227" actId="113"/>
          <ac:spMkLst>
            <pc:docMk/>
            <pc:sldMk cId="1479275657" sldId="370"/>
            <ac:spMk id="7" creationId="{D56F76B2-00E3-4B1F-BC76-16C2ECAAEB44}"/>
          </ac:spMkLst>
        </pc:spChg>
        <pc:spChg chg="add mod">
          <ac:chgData name="Tegischer Lukas" userId="f78daebb-0565-485c-bd0e-1cd035e796ff" providerId="ADAL" clId="{10BD62D0-3D8D-49C9-931A-6ED424A87D20}" dt="2021-09-21T15:10:02.831" v="226" actId="1076"/>
          <ac:spMkLst>
            <pc:docMk/>
            <pc:sldMk cId="1479275657" sldId="370"/>
            <ac:spMk id="9" creationId="{96E6BD9B-3600-4E1E-A0CC-E54201ED299B}"/>
          </ac:spMkLst>
        </pc:spChg>
        <pc:spChg chg="del">
          <ac:chgData name="Tegischer Lukas" userId="f78daebb-0565-485c-bd0e-1cd035e796ff" providerId="ADAL" clId="{10BD62D0-3D8D-49C9-931A-6ED424A87D20}" dt="2021-09-21T15:09:31.876" v="209" actId="478"/>
          <ac:spMkLst>
            <pc:docMk/>
            <pc:sldMk cId="1479275657" sldId="370"/>
            <ac:spMk id="10" creationId="{80C6C66F-253A-4FA3-A141-5898D63F40CF}"/>
          </ac:spMkLst>
        </pc:spChg>
        <pc:picChg chg="del">
          <ac:chgData name="Tegischer Lukas" userId="f78daebb-0565-485c-bd0e-1cd035e796ff" providerId="ADAL" clId="{10BD62D0-3D8D-49C9-931A-6ED424A87D20}" dt="2021-09-21T15:09:31.107" v="208" actId="478"/>
          <ac:picMkLst>
            <pc:docMk/>
            <pc:sldMk cId="1479275657" sldId="370"/>
            <ac:picMk id="16" creationId="{15CB53D3-06F8-430D-92C9-B4C56FF697D1}"/>
          </ac:picMkLst>
        </pc:picChg>
      </pc:sldChg>
      <pc:sldChg chg="addSp delSp modSp add mod modAnim">
        <pc:chgData name="Tegischer Lukas" userId="f78daebb-0565-485c-bd0e-1cd035e796ff" providerId="ADAL" clId="{10BD62D0-3D8D-49C9-931A-6ED424A87D20}" dt="2021-09-21T15:06:18.858" v="143"/>
        <pc:sldMkLst>
          <pc:docMk/>
          <pc:sldMk cId="1830710090" sldId="371"/>
        </pc:sldMkLst>
        <pc:spChg chg="mod">
          <ac:chgData name="Tegischer Lukas" userId="f78daebb-0565-485c-bd0e-1cd035e796ff" providerId="ADAL" clId="{10BD62D0-3D8D-49C9-931A-6ED424A87D20}" dt="2021-09-21T15:05:51.113" v="137" actId="1076"/>
          <ac:spMkLst>
            <pc:docMk/>
            <pc:sldMk cId="1830710090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0BD62D0-3D8D-49C9-931A-6ED424A87D20}" dt="2021-09-21T15:05:51.366" v="138" actId="1076"/>
          <ac:spMkLst>
            <pc:docMk/>
            <pc:sldMk cId="1830710090" sldId="371"/>
            <ac:spMk id="7" creationId="{B20EC36F-E9D0-460B-9D2D-D70EC83E80C9}"/>
          </ac:spMkLst>
        </pc:spChg>
        <pc:spChg chg="add mod">
          <ac:chgData name="Tegischer Lukas" userId="f78daebb-0565-485c-bd0e-1cd035e796ff" providerId="ADAL" clId="{10BD62D0-3D8D-49C9-931A-6ED424A87D20}" dt="2021-09-21T15:05:56.837" v="139" actId="1076"/>
          <ac:spMkLst>
            <pc:docMk/>
            <pc:sldMk cId="1830710090" sldId="371"/>
            <ac:spMk id="9" creationId="{F4666A98-D0ED-493B-A7C6-D1127A6FF514}"/>
          </ac:spMkLst>
        </pc:spChg>
        <pc:spChg chg="del">
          <ac:chgData name="Tegischer Lukas" userId="f78daebb-0565-485c-bd0e-1cd035e796ff" providerId="ADAL" clId="{10BD62D0-3D8D-49C9-931A-6ED424A87D20}" dt="2021-09-21T15:04:23.462" v="110" actId="478"/>
          <ac:spMkLst>
            <pc:docMk/>
            <pc:sldMk cId="1830710090" sldId="371"/>
            <ac:spMk id="13" creationId="{BAEBB4D0-C2E4-433F-8D71-F65DEC8FD48A}"/>
          </ac:spMkLst>
        </pc:spChg>
        <pc:picChg chg="del">
          <ac:chgData name="Tegischer Lukas" userId="f78daebb-0565-485c-bd0e-1cd035e796ff" providerId="ADAL" clId="{10BD62D0-3D8D-49C9-931A-6ED424A87D20}" dt="2021-09-21T15:04:23.711" v="111" actId="478"/>
          <ac:picMkLst>
            <pc:docMk/>
            <pc:sldMk cId="1830710090" sldId="371"/>
            <ac:picMk id="16" creationId="{15CB53D3-06F8-430D-92C9-B4C56FF697D1}"/>
          </ac:picMkLst>
        </pc:picChg>
      </pc:sldChg>
      <pc:sldChg chg="addSp delSp modSp add mod delAnim">
        <pc:chgData name="Tegischer Lukas" userId="f78daebb-0565-485c-bd0e-1cd035e796ff" providerId="ADAL" clId="{10BD62D0-3D8D-49C9-931A-6ED424A87D20}" dt="2021-09-21T15:09:17.283" v="206" actId="122"/>
        <pc:sldMkLst>
          <pc:docMk/>
          <pc:sldMk cId="1949855277" sldId="372"/>
        </pc:sldMkLst>
        <pc:spChg chg="del">
          <ac:chgData name="Tegischer Lukas" userId="f78daebb-0565-485c-bd0e-1cd035e796ff" providerId="ADAL" clId="{10BD62D0-3D8D-49C9-931A-6ED424A87D20}" dt="2021-09-21T15:08:46.547" v="192" actId="478"/>
          <ac:spMkLst>
            <pc:docMk/>
            <pc:sldMk cId="1949855277" sldId="372"/>
            <ac:spMk id="7" creationId="{B20EC36F-E9D0-460B-9D2D-D70EC83E80C9}"/>
          </ac:spMkLst>
        </pc:spChg>
        <pc:spChg chg="add mod">
          <ac:chgData name="Tegischer Lukas" userId="f78daebb-0565-485c-bd0e-1cd035e796ff" providerId="ADAL" clId="{10BD62D0-3D8D-49C9-931A-6ED424A87D20}" dt="2021-09-21T15:08:48.598" v="193" actId="1076"/>
          <ac:spMkLst>
            <pc:docMk/>
            <pc:sldMk cId="1949855277" sldId="372"/>
            <ac:spMk id="8" creationId="{E647BD2E-4B9A-4C63-9374-ED72CABE1EDA}"/>
          </ac:spMkLst>
        </pc:spChg>
        <pc:spChg chg="del">
          <ac:chgData name="Tegischer Lukas" userId="f78daebb-0565-485c-bd0e-1cd035e796ff" providerId="ADAL" clId="{10BD62D0-3D8D-49C9-931A-6ED424A87D20}" dt="2021-09-21T15:06:21.500" v="145" actId="478"/>
          <ac:spMkLst>
            <pc:docMk/>
            <pc:sldMk cId="1949855277" sldId="372"/>
            <ac:spMk id="9" creationId="{F4666A98-D0ED-493B-A7C6-D1127A6FF514}"/>
          </ac:spMkLst>
        </pc:spChg>
        <pc:spChg chg="add mod">
          <ac:chgData name="Tegischer Lukas" userId="f78daebb-0565-485c-bd0e-1cd035e796ff" providerId="ADAL" clId="{10BD62D0-3D8D-49C9-931A-6ED424A87D20}" dt="2021-09-21T15:08:50.142" v="194" actId="1076"/>
          <ac:spMkLst>
            <pc:docMk/>
            <pc:sldMk cId="1949855277" sldId="372"/>
            <ac:spMk id="10" creationId="{0FFBE730-CDFD-47AF-95CA-6DFF71C69624}"/>
          </ac:spMkLst>
        </pc:spChg>
        <pc:spChg chg="add mod">
          <ac:chgData name="Tegischer Lukas" userId="f78daebb-0565-485c-bd0e-1cd035e796ff" providerId="ADAL" clId="{10BD62D0-3D8D-49C9-931A-6ED424A87D20}" dt="2021-09-21T15:08:52.551" v="195" actId="1076"/>
          <ac:spMkLst>
            <pc:docMk/>
            <pc:sldMk cId="1949855277" sldId="372"/>
            <ac:spMk id="11" creationId="{890D70E0-BD25-467F-BA65-594051978A6D}"/>
          </ac:spMkLst>
        </pc:spChg>
        <pc:spChg chg="add mod">
          <ac:chgData name="Tegischer Lukas" userId="f78daebb-0565-485c-bd0e-1cd035e796ff" providerId="ADAL" clId="{10BD62D0-3D8D-49C9-931A-6ED424A87D20}" dt="2021-09-21T15:08:55.143" v="196" actId="1076"/>
          <ac:spMkLst>
            <pc:docMk/>
            <pc:sldMk cId="1949855277" sldId="372"/>
            <ac:spMk id="13" creationId="{85164FCF-4B70-4B18-9227-5F5AA9D3798E}"/>
          </ac:spMkLst>
        </pc:spChg>
        <pc:spChg chg="add mod">
          <ac:chgData name="Tegischer Lukas" userId="f78daebb-0565-485c-bd0e-1cd035e796ff" providerId="ADAL" clId="{10BD62D0-3D8D-49C9-931A-6ED424A87D20}" dt="2021-09-21T15:08:57.654" v="197" actId="1076"/>
          <ac:spMkLst>
            <pc:docMk/>
            <pc:sldMk cId="1949855277" sldId="372"/>
            <ac:spMk id="15" creationId="{59BB2ACA-A743-421C-818A-56EC4CD6762B}"/>
          </ac:spMkLst>
        </pc:spChg>
        <pc:spChg chg="add mod">
          <ac:chgData name="Tegischer Lukas" userId="f78daebb-0565-485c-bd0e-1cd035e796ff" providerId="ADAL" clId="{10BD62D0-3D8D-49C9-931A-6ED424A87D20}" dt="2021-09-21T15:09:17.283" v="206" actId="122"/>
          <ac:spMkLst>
            <pc:docMk/>
            <pc:sldMk cId="1949855277" sldId="372"/>
            <ac:spMk id="17" creationId="{C154984F-6934-4B01-A3DE-68521F8DBAE8}"/>
          </ac:spMkLst>
        </pc:spChg>
      </pc:sldChg>
    </pc:docChg>
  </pc:docChgLst>
  <pc:docChgLst>
    <pc:chgData name="Tegischer Lukas" userId="f78daebb-0565-485c-bd0e-1cd035e796ff" providerId="ADAL" clId="{662D7A65-DEF8-412A-8741-759DD89BEB0C}"/>
    <pc:docChg chg="undo custSel addSld delSld modSld">
      <pc:chgData name="Tegischer Lukas" userId="f78daebb-0565-485c-bd0e-1cd035e796ff" providerId="ADAL" clId="{662D7A65-DEF8-412A-8741-759DD89BEB0C}" dt="2021-09-21T14:39:22.156" v="510" actId="20577"/>
      <pc:docMkLst>
        <pc:docMk/>
      </pc:docMkLst>
      <pc:sldChg chg="modSp mod">
        <pc:chgData name="Tegischer Lukas" userId="f78daebb-0565-485c-bd0e-1cd035e796ff" providerId="ADAL" clId="{662D7A65-DEF8-412A-8741-759DD89BEB0C}" dt="2021-09-21T08:19:56.482" v="4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62D7A65-DEF8-412A-8741-759DD89BEB0C}" dt="2021-09-21T08:19:56.482" v="4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662D7A65-DEF8-412A-8741-759DD89BEB0C}" dt="2021-09-21T13:56:58.103" v="185"/>
        <pc:sldMkLst>
          <pc:docMk/>
          <pc:sldMk cId="2738696002" sldId="324"/>
        </pc:sldMkLst>
        <pc:spChg chg="mod">
          <ac:chgData name="Tegischer Lukas" userId="f78daebb-0565-485c-bd0e-1cd035e796ff" providerId="ADAL" clId="{662D7A65-DEF8-412A-8741-759DD89BEB0C}" dt="2021-09-21T08:22:22.938" v="70" actId="20577"/>
          <ac:spMkLst>
            <pc:docMk/>
            <pc:sldMk cId="2738696002" sldId="324"/>
            <ac:spMk id="4" creationId="{C427B5BC-E2AB-4596-857C-DA06F86C68EB}"/>
          </ac:spMkLst>
        </pc:spChg>
        <pc:spChg chg="add del mod">
          <ac:chgData name="Tegischer Lukas" userId="f78daebb-0565-485c-bd0e-1cd035e796ff" providerId="ADAL" clId="{662D7A65-DEF8-412A-8741-759DD89BEB0C}" dt="2021-09-21T12:58:36.323" v="153" actId="478"/>
          <ac:spMkLst>
            <pc:docMk/>
            <pc:sldMk cId="2738696002" sldId="324"/>
            <ac:spMk id="9" creationId="{BB80828A-267B-4147-841E-8144EC80C054}"/>
          </ac:spMkLst>
        </pc:spChg>
        <pc:spChg chg="add mod">
          <ac:chgData name="Tegischer Lukas" userId="f78daebb-0565-485c-bd0e-1cd035e796ff" providerId="ADAL" clId="{662D7A65-DEF8-412A-8741-759DD89BEB0C}" dt="2021-09-21T12:59:09.749" v="165" actId="21"/>
          <ac:spMkLst>
            <pc:docMk/>
            <pc:sldMk cId="2738696002" sldId="324"/>
            <ac:spMk id="12" creationId="{A99615C6-399B-4D60-8C1D-72D33F171187}"/>
          </ac:spMkLst>
        </pc:spChg>
        <pc:spChg chg="add mod">
          <ac:chgData name="Tegischer Lukas" userId="f78daebb-0565-485c-bd0e-1cd035e796ff" providerId="ADAL" clId="{662D7A65-DEF8-412A-8741-759DD89BEB0C}" dt="2021-09-21T13:00:00.466" v="182" actId="1076"/>
          <ac:spMkLst>
            <pc:docMk/>
            <pc:sldMk cId="2738696002" sldId="324"/>
            <ac:spMk id="15" creationId="{068DB233-6688-4D2F-BAA5-9F563E89E20B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18" creationId="{E3AE9444-E0D0-4D50-8F38-0BA95F21DF1D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19" creationId="{DD010466-226F-48F2-A8BF-42BEA96CABC5}"/>
          </ac:spMkLst>
        </pc:spChg>
        <pc:spChg chg="del">
          <ac:chgData name="Tegischer Lukas" userId="f78daebb-0565-485c-bd0e-1cd035e796ff" providerId="ADAL" clId="{662D7A65-DEF8-412A-8741-759DD89BEB0C}" dt="2021-09-21T08:22:28.147" v="72" actId="478"/>
          <ac:spMkLst>
            <pc:docMk/>
            <pc:sldMk cId="2738696002" sldId="324"/>
            <ac:spMk id="21" creationId="{A074EE8B-DA24-4D76-BE35-C8387E479C84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22" creationId="{E70914B6-E098-4D38-8ABE-D15416DD2A08}"/>
          </ac:spMkLst>
        </pc:spChg>
        <pc:picChg chg="add del mod">
          <ac:chgData name="Tegischer Lukas" userId="f78daebb-0565-485c-bd0e-1cd035e796ff" providerId="ADAL" clId="{662D7A65-DEF8-412A-8741-759DD89BEB0C}" dt="2021-09-21T12:58:36.730" v="154" actId="478"/>
          <ac:picMkLst>
            <pc:docMk/>
            <pc:sldMk cId="2738696002" sldId="324"/>
            <ac:picMk id="10" creationId="{EE5E1CAB-4A88-4B33-886C-5192279D9BAC}"/>
          </ac:picMkLst>
        </pc:picChg>
        <pc:picChg chg="add mod">
          <ac:chgData name="Tegischer Lukas" userId="f78daebb-0565-485c-bd0e-1cd035e796ff" providerId="ADAL" clId="{662D7A65-DEF8-412A-8741-759DD89BEB0C}" dt="2021-09-21T12:59:32.442" v="173" actId="14100"/>
          <ac:picMkLst>
            <pc:docMk/>
            <pc:sldMk cId="2738696002" sldId="324"/>
            <ac:picMk id="16" creationId="{0064BDE7-1F63-490E-9D74-7EC928C9D7AC}"/>
          </ac:picMkLst>
        </pc:picChg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042936405" sldId="352"/>
        </pc:sldMkLst>
      </pc:sldChg>
      <pc:sldChg chg="addSp delSp modSp mod delAnim modAnim">
        <pc:chgData name="Tegischer Lukas" userId="f78daebb-0565-485c-bd0e-1cd035e796ff" providerId="ADAL" clId="{662D7A65-DEF8-412A-8741-759DD89BEB0C}" dt="2021-09-21T14:06:02.319" v="328"/>
        <pc:sldMkLst>
          <pc:docMk/>
          <pc:sldMk cId="2819158892" sldId="353"/>
        </pc:sldMkLst>
        <pc:spChg chg="mod">
          <ac:chgData name="Tegischer Lukas" userId="f78daebb-0565-485c-bd0e-1cd035e796ff" providerId="ADAL" clId="{662D7A65-DEF8-412A-8741-759DD89BEB0C}" dt="2021-09-21T14:04:52.372" v="300" actId="1076"/>
          <ac:spMkLst>
            <pc:docMk/>
            <pc:sldMk cId="2819158892" sldId="353"/>
            <ac:spMk id="4" creationId="{C427B5BC-E2AB-4596-857C-DA06F86C68EB}"/>
          </ac:spMkLst>
        </pc:spChg>
        <pc:spChg chg="del">
          <ac:chgData name="Tegischer Lukas" userId="f78daebb-0565-485c-bd0e-1cd035e796ff" providerId="ADAL" clId="{662D7A65-DEF8-412A-8741-759DD89BEB0C}" dt="2021-09-21T14:04:28.482" v="280" actId="478"/>
          <ac:spMkLst>
            <pc:docMk/>
            <pc:sldMk cId="2819158892" sldId="353"/>
            <ac:spMk id="9" creationId="{D22EF648-E695-44A9-991C-3E556589B6A4}"/>
          </ac:spMkLst>
        </pc:spChg>
        <pc:spChg chg="add mod">
          <ac:chgData name="Tegischer Lukas" userId="f78daebb-0565-485c-bd0e-1cd035e796ff" providerId="ADAL" clId="{662D7A65-DEF8-412A-8741-759DD89BEB0C}" dt="2021-09-21T14:05:49.094" v="322" actId="403"/>
          <ac:spMkLst>
            <pc:docMk/>
            <pc:sldMk cId="2819158892" sldId="353"/>
            <ac:spMk id="11" creationId="{4F810385-E6DA-402B-98D7-684F3D2F2645}"/>
          </ac:spMkLst>
        </pc:spChg>
        <pc:spChg chg="add mod">
          <ac:chgData name="Tegischer Lukas" userId="f78daebb-0565-485c-bd0e-1cd035e796ff" providerId="ADAL" clId="{662D7A65-DEF8-412A-8741-759DD89BEB0C}" dt="2021-09-21T14:05:52.952" v="324" actId="404"/>
          <ac:spMkLst>
            <pc:docMk/>
            <pc:sldMk cId="2819158892" sldId="353"/>
            <ac:spMk id="15" creationId="{19A61069-58B3-44A0-9F06-54B14A6E6834}"/>
          </ac:spMkLst>
        </pc:spChg>
        <pc:spChg chg="del">
          <ac:chgData name="Tegischer Lukas" userId="f78daebb-0565-485c-bd0e-1cd035e796ff" providerId="ADAL" clId="{662D7A65-DEF8-412A-8741-759DD89BEB0C}" dt="2021-09-21T14:04:29.276" v="281" actId="478"/>
          <ac:spMkLst>
            <pc:docMk/>
            <pc:sldMk cId="2819158892" sldId="353"/>
            <ac:spMk id="16" creationId="{4A3F9059-6BC7-4B9F-BBFB-6A521C8DEFE7}"/>
          </ac:spMkLst>
        </pc:spChg>
        <pc:spChg chg="del">
          <ac:chgData name="Tegischer Lukas" userId="f78daebb-0565-485c-bd0e-1cd035e796ff" providerId="ADAL" clId="{662D7A65-DEF8-412A-8741-759DD89BEB0C}" dt="2021-09-21T14:04:29.990" v="282" actId="478"/>
          <ac:spMkLst>
            <pc:docMk/>
            <pc:sldMk cId="2819158892" sldId="353"/>
            <ac:spMk id="20" creationId="{5C4FBB22-03D1-4609-88C8-1F6F03BB4922}"/>
          </ac:spMkLst>
        </pc:spChg>
        <pc:spChg chg="del">
          <ac:chgData name="Tegischer Lukas" userId="f78daebb-0565-485c-bd0e-1cd035e796ff" providerId="ADAL" clId="{662D7A65-DEF8-412A-8741-759DD89BEB0C}" dt="2021-09-21T14:04:30.959" v="283" actId="478"/>
          <ac:spMkLst>
            <pc:docMk/>
            <pc:sldMk cId="2819158892" sldId="353"/>
            <ac:spMk id="24" creationId="{90B401E2-10A0-4F70-9D78-344D8D5A2042}"/>
          </ac:spMkLst>
        </pc:spChg>
        <pc:spChg chg="del mod">
          <ac:chgData name="Tegischer Lukas" userId="f78daebb-0565-485c-bd0e-1cd035e796ff" providerId="ADAL" clId="{662D7A65-DEF8-412A-8741-759DD89BEB0C}" dt="2021-09-21T14:04:32.241" v="285" actId="478"/>
          <ac:spMkLst>
            <pc:docMk/>
            <pc:sldMk cId="2819158892" sldId="353"/>
            <ac:spMk id="25" creationId="{A673851E-5FDF-431C-94C8-F63059548D43}"/>
          </ac:spMkLst>
        </pc:spChg>
        <pc:spChg chg="del">
          <ac:chgData name="Tegischer Lukas" userId="f78daebb-0565-485c-bd0e-1cd035e796ff" providerId="ADAL" clId="{662D7A65-DEF8-412A-8741-759DD89BEB0C}" dt="2021-09-21T14:04:32.918" v="286" actId="478"/>
          <ac:spMkLst>
            <pc:docMk/>
            <pc:sldMk cId="2819158892" sldId="353"/>
            <ac:spMk id="26" creationId="{36E87770-0500-4610-B405-09320DC4E870}"/>
          </ac:spMkLst>
        </pc:spChg>
        <pc:picChg chg="add mod">
          <ac:chgData name="Tegischer Lukas" userId="f78daebb-0565-485c-bd0e-1cd035e796ff" providerId="ADAL" clId="{662D7A65-DEF8-412A-8741-759DD89BEB0C}" dt="2021-09-21T14:05:55.236" v="325" actId="1076"/>
          <ac:picMkLst>
            <pc:docMk/>
            <pc:sldMk cId="2819158892" sldId="353"/>
            <ac:picMk id="12" creationId="{BDCF6F8D-DC8B-469A-9DFF-B67236EE37C3}"/>
          </ac:picMkLst>
        </pc:picChg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357929206" sldId="354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2506834400" sldId="355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948182584" sldId="356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313345018" sldId="357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2194354262" sldId="359"/>
        </pc:sldMkLst>
      </pc:sldChg>
      <pc:sldChg chg="addSp modSp add mod modAnim">
        <pc:chgData name="Tegischer Lukas" userId="f78daebb-0565-485c-bd0e-1cd035e796ff" providerId="ADAL" clId="{662D7A65-DEF8-412A-8741-759DD89BEB0C}" dt="2021-09-21T13:58:33.224" v="206"/>
        <pc:sldMkLst>
          <pc:docMk/>
          <pc:sldMk cId="820501182" sldId="360"/>
        </pc:sldMkLst>
        <pc:spChg chg="add mod">
          <ac:chgData name="Tegischer Lukas" userId="f78daebb-0565-485c-bd0e-1cd035e796ff" providerId="ADAL" clId="{662D7A65-DEF8-412A-8741-759DD89BEB0C}" dt="2021-09-21T13:58:28.837" v="205" actId="115"/>
          <ac:spMkLst>
            <pc:docMk/>
            <pc:sldMk cId="820501182" sldId="360"/>
            <ac:spMk id="8" creationId="{9E5528C5-3A91-450C-A859-08403CF3ABA0}"/>
          </ac:spMkLst>
        </pc:spChg>
        <pc:spChg chg="mod">
          <ac:chgData name="Tegischer Lukas" userId="f78daebb-0565-485c-bd0e-1cd035e796ff" providerId="ADAL" clId="{662D7A65-DEF8-412A-8741-759DD89BEB0C}" dt="2021-09-21T13:57:20.695" v="188" actId="20577"/>
          <ac:spMkLst>
            <pc:docMk/>
            <pc:sldMk cId="820501182" sldId="360"/>
            <ac:spMk id="9" creationId="{BB80828A-267B-4147-841E-8144EC80C054}"/>
          </ac:spMkLst>
        </pc:spChg>
        <pc:picChg chg="add mod">
          <ac:chgData name="Tegischer Lukas" userId="f78daebb-0565-485c-bd0e-1cd035e796ff" providerId="ADAL" clId="{662D7A65-DEF8-412A-8741-759DD89BEB0C}" dt="2021-09-21T08:29:15.217" v="145"/>
          <ac:picMkLst>
            <pc:docMk/>
            <pc:sldMk cId="820501182" sldId="360"/>
            <ac:picMk id="5" creationId="{EE5E1CAB-4A88-4B33-886C-5192279D9BAC}"/>
          </ac:picMkLst>
        </pc:picChg>
        <pc:picChg chg="add mod">
          <ac:chgData name="Tegischer Lukas" userId="f78daebb-0565-485c-bd0e-1cd035e796ff" providerId="ADAL" clId="{662D7A65-DEF8-412A-8741-759DD89BEB0C}" dt="2021-09-21T13:58:01.965" v="191" actId="1076"/>
          <ac:picMkLst>
            <pc:docMk/>
            <pc:sldMk cId="820501182" sldId="360"/>
            <ac:picMk id="6" creationId="{DA0A6837-8A84-4765-83D9-C4EEA4EE0ACA}"/>
          </ac:picMkLst>
        </pc:picChg>
      </pc:sldChg>
      <pc:sldChg chg="modSp add mod">
        <pc:chgData name="Tegischer Lukas" userId="f78daebb-0565-485c-bd0e-1cd035e796ff" providerId="ADAL" clId="{662D7A65-DEF8-412A-8741-759DD89BEB0C}" dt="2021-09-21T13:57:15.780" v="187" actId="1076"/>
        <pc:sldMkLst>
          <pc:docMk/>
          <pc:sldMk cId="1102963811" sldId="361"/>
        </pc:sldMkLst>
        <pc:spChg chg="mod">
          <ac:chgData name="Tegischer Lukas" userId="f78daebb-0565-485c-bd0e-1cd035e796ff" providerId="ADAL" clId="{662D7A65-DEF8-412A-8741-759DD89BEB0C}" dt="2021-09-21T13:57:10.742" v="186" actId="20577"/>
          <ac:spMkLst>
            <pc:docMk/>
            <pc:sldMk cId="1102963811" sldId="361"/>
            <ac:spMk id="9" creationId="{BB80828A-267B-4147-841E-8144EC80C054}"/>
          </ac:spMkLst>
        </pc:spChg>
        <pc:picChg chg="mod">
          <ac:chgData name="Tegischer Lukas" userId="f78daebb-0565-485c-bd0e-1cd035e796ff" providerId="ADAL" clId="{662D7A65-DEF8-412A-8741-759DD89BEB0C}" dt="2021-09-21T13:57:15.780" v="187" actId="1076"/>
          <ac:picMkLst>
            <pc:docMk/>
            <pc:sldMk cId="1102963811" sldId="361"/>
            <ac:picMk id="10" creationId="{EE5E1CAB-4A88-4B33-886C-5192279D9BAC}"/>
          </ac:picMkLst>
        </pc:picChg>
      </pc:sldChg>
      <pc:sldChg chg="addSp delSp modSp add mod delAnim">
        <pc:chgData name="Tegischer Lukas" userId="f78daebb-0565-485c-bd0e-1cd035e796ff" providerId="ADAL" clId="{662D7A65-DEF8-412A-8741-759DD89BEB0C}" dt="2021-09-21T14:03:16.559" v="263" actId="6549"/>
        <pc:sldMkLst>
          <pc:docMk/>
          <pc:sldMk cId="1550938981" sldId="362"/>
        </pc:sldMkLst>
        <pc:spChg chg="del">
          <ac:chgData name="Tegischer Lukas" userId="f78daebb-0565-485c-bd0e-1cd035e796ff" providerId="ADAL" clId="{662D7A65-DEF8-412A-8741-759DD89BEB0C}" dt="2021-09-21T14:03:09.794" v="257" actId="478"/>
          <ac:spMkLst>
            <pc:docMk/>
            <pc:sldMk cId="1550938981" sldId="362"/>
            <ac:spMk id="4" creationId="{C427B5BC-E2AB-4596-857C-DA06F86C68EB}"/>
          </ac:spMkLst>
        </pc:spChg>
        <pc:spChg chg="del">
          <ac:chgData name="Tegischer Lukas" userId="f78daebb-0565-485c-bd0e-1cd035e796ff" providerId="ADAL" clId="{662D7A65-DEF8-412A-8741-759DD89BEB0C}" dt="2021-09-21T13:58:52.238" v="209" actId="478"/>
          <ac:spMkLst>
            <pc:docMk/>
            <pc:sldMk cId="1550938981" sldId="362"/>
            <ac:spMk id="8" creationId="{9E5528C5-3A91-450C-A859-08403CF3ABA0}"/>
          </ac:spMkLst>
        </pc:spChg>
        <pc:spChg chg="del">
          <ac:chgData name="Tegischer Lukas" userId="f78daebb-0565-485c-bd0e-1cd035e796ff" providerId="ADAL" clId="{662D7A65-DEF8-412A-8741-759DD89BEB0C}" dt="2021-09-21T13:58:53.097" v="210" actId="478"/>
          <ac:spMkLst>
            <pc:docMk/>
            <pc:sldMk cId="1550938981" sldId="362"/>
            <ac:spMk id="9" creationId="{BB80828A-267B-4147-841E-8144EC80C054}"/>
          </ac:spMkLst>
        </pc:spChg>
        <pc:spChg chg="add mod">
          <ac:chgData name="Tegischer Lukas" userId="f78daebb-0565-485c-bd0e-1cd035e796ff" providerId="ADAL" clId="{662D7A65-DEF8-412A-8741-759DD89BEB0C}" dt="2021-09-21T14:03:16.559" v="263" actId="6549"/>
          <ac:spMkLst>
            <pc:docMk/>
            <pc:sldMk cId="1550938981" sldId="362"/>
            <ac:spMk id="10" creationId="{D9B0547D-87B3-4C5D-9A76-CDF8523BCE06}"/>
          </ac:spMkLst>
        </pc:spChg>
        <pc:picChg chg="del">
          <ac:chgData name="Tegischer Lukas" userId="f78daebb-0565-485c-bd0e-1cd035e796ff" providerId="ADAL" clId="{662D7A65-DEF8-412A-8741-759DD89BEB0C}" dt="2021-09-21T13:58:51.615" v="208" actId="478"/>
          <ac:picMkLst>
            <pc:docMk/>
            <pc:sldMk cId="1550938981" sldId="362"/>
            <ac:picMk id="6" creationId="{DA0A6837-8A84-4765-83D9-C4EEA4EE0ACA}"/>
          </ac:picMkLst>
        </pc:picChg>
      </pc:sldChg>
      <pc:sldChg chg="addSp delSp modSp add mod modAnim">
        <pc:chgData name="Tegischer Lukas" userId="f78daebb-0565-485c-bd0e-1cd035e796ff" providerId="ADAL" clId="{662D7A65-DEF8-412A-8741-759DD89BEB0C}" dt="2021-09-21T14:03:55.152" v="270"/>
        <pc:sldMkLst>
          <pc:docMk/>
          <pc:sldMk cId="176239428" sldId="363"/>
        </pc:sldMkLst>
        <pc:spChg chg="del">
          <ac:chgData name="Tegischer Lukas" userId="f78daebb-0565-485c-bd0e-1cd035e796ff" providerId="ADAL" clId="{662D7A65-DEF8-412A-8741-759DD89BEB0C}" dt="2021-09-21T14:02:52.249" v="251" actId="478"/>
          <ac:spMkLst>
            <pc:docMk/>
            <pc:sldMk cId="176239428" sldId="363"/>
            <ac:spMk id="4" creationId="{C427B5BC-E2AB-4596-857C-DA06F86C68EB}"/>
          </ac:spMkLst>
        </pc:spChg>
        <pc:spChg chg="mod">
          <ac:chgData name="Tegischer Lukas" userId="f78daebb-0565-485c-bd0e-1cd035e796ff" providerId="ADAL" clId="{662D7A65-DEF8-412A-8741-759DD89BEB0C}" dt="2021-09-21T14:02:55.164" v="252" actId="1076"/>
          <ac:spMkLst>
            <pc:docMk/>
            <pc:sldMk cId="176239428" sldId="363"/>
            <ac:spMk id="10" creationId="{D9B0547D-87B3-4C5D-9A76-CDF8523BCE06}"/>
          </ac:spMkLst>
        </pc:spChg>
        <pc:picChg chg="add mod modCrop">
          <ac:chgData name="Tegischer Lukas" userId="f78daebb-0565-485c-bd0e-1cd035e796ff" providerId="ADAL" clId="{662D7A65-DEF8-412A-8741-759DD89BEB0C}" dt="2021-09-21T14:03:02.060" v="256" actId="14100"/>
          <ac:picMkLst>
            <pc:docMk/>
            <pc:sldMk cId="176239428" sldId="363"/>
            <ac:picMk id="3" creationId="{08D9D663-1130-417F-B4D6-FC6BA8C9E268}"/>
          </ac:picMkLst>
        </pc:picChg>
        <pc:cxnChg chg="add mod">
          <ac:chgData name="Tegischer Lukas" userId="f78daebb-0565-485c-bd0e-1cd035e796ff" providerId="ADAL" clId="{662D7A65-DEF8-412A-8741-759DD89BEB0C}" dt="2021-09-21T14:03:47.433" v="268" actId="1582"/>
          <ac:cxnSpMkLst>
            <pc:docMk/>
            <pc:sldMk cId="176239428" sldId="363"/>
            <ac:cxnSpMk id="6" creationId="{1EA50961-9D31-4017-8A6F-83D98D20FB2C}"/>
          </ac:cxnSpMkLst>
        </pc:cxnChg>
      </pc:sldChg>
      <pc:sldChg chg="new del">
        <pc:chgData name="Tegischer Lukas" userId="f78daebb-0565-485c-bd0e-1cd035e796ff" providerId="ADAL" clId="{662D7A65-DEF8-412A-8741-759DD89BEB0C}" dt="2021-09-21T14:30:25.815" v="342" actId="47"/>
        <pc:sldMkLst>
          <pc:docMk/>
          <pc:sldMk cId="292774563" sldId="364"/>
        </pc:sldMkLst>
      </pc:sldChg>
      <pc:sldChg chg="addSp delSp modSp new mod delAnim modAnim">
        <pc:chgData name="Tegischer Lukas" userId="f78daebb-0565-485c-bd0e-1cd035e796ff" providerId="ADAL" clId="{662D7A65-DEF8-412A-8741-759DD89BEB0C}" dt="2021-09-21T14:38:15.925" v="496" actId="1076"/>
        <pc:sldMkLst>
          <pc:docMk/>
          <pc:sldMk cId="729735534" sldId="364"/>
        </pc:sldMkLst>
        <pc:spChg chg="del">
          <ac:chgData name="Tegischer Lukas" userId="f78daebb-0565-485c-bd0e-1cd035e796ff" providerId="ADAL" clId="{662D7A65-DEF8-412A-8741-759DD89BEB0C}" dt="2021-09-21T14:34:03.515" v="344" actId="478"/>
          <ac:spMkLst>
            <pc:docMk/>
            <pc:sldMk cId="729735534" sldId="364"/>
            <ac:spMk id="2" creationId="{FF01EB1C-2158-4CA0-B12B-20BBC499B2CB}"/>
          </ac:spMkLst>
        </pc:spChg>
        <pc:spChg chg="del">
          <ac:chgData name="Tegischer Lukas" userId="f78daebb-0565-485c-bd0e-1cd035e796ff" providerId="ADAL" clId="{662D7A65-DEF8-412A-8741-759DD89BEB0C}" dt="2021-09-21T14:34:04.366" v="345" actId="478"/>
          <ac:spMkLst>
            <pc:docMk/>
            <pc:sldMk cId="729735534" sldId="364"/>
            <ac:spMk id="3" creationId="{1B485AE1-D712-4B09-A5D7-1DA7B052FBD3}"/>
          </ac:spMkLst>
        </pc:spChg>
        <pc:spChg chg="add mod">
          <ac:chgData name="Tegischer Lukas" userId="f78daebb-0565-485c-bd0e-1cd035e796ff" providerId="ADAL" clId="{662D7A65-DEF8-412A-8741-759DD89BEB0C}" dt="2021-09-21T14:38:13.869" v="495" actId="1076"/>
          <ac:spMkLst>
            <pc:docMk/>
            <pc:sldMk cId="729735534" sldId="364"/>
            <ac:spMk id="7" creationId="{57C1CE51-E8B2-4B63-B3B2-318BCBE0A057}"/>
          </ac:spMkLst>
        </pc:spChg>
        <pc:spChg chg="add del mod">
          <ac:chgData name="Tegischer Lukas" userId="f78daebb-0565-485c-bd0e-1cd035e796ff" providerId="ADAL" clId="{662D7A65-DEF8-412A-8741-759DD89BEB0C}" dt="2021-09-21T14:38:11.833" v="494" actId="478"/>
          <ac:spMkLst>
            <pc:docMk/>
            <pc:sldMk cId="729735534" sldId="364"/>
            <ac:spMk id="8" creationId="{6946AFF6-28B5-4DF7-BD92-9A7918469DC3}"/>
          </ac:spMkLst>
        </pc:spChg>
        <pc:spChg chg="add mod">
          <ac:chgData name="Tegischer Lukas" userId="f78daebb-0565-485c-bd0e-1cd035e796ff" providerId="ADAL" clId="{662D7A65-DEF8-412A-8741-759DD89BEB0C}" dt="2021-09-21T14:38:15.925" v="496" actId="1076"/>
          <ac:spMkLst>
            <pc:docMk/>
            <pc:sldMk cId="729735534" sldId="364"/>
            <ac:spMk id="10" creationId="{189CE936-0407-40ED-AF17-A8073CD57BA1}"/>
          </ac:spMkLst>
        </pc:spChg>
        <pc:picChg chg="add mod modCrop">
          <ac:chgData name="Tegischer Lukas" userId="f78daebb-0565-485c-bd0e-1cd035e796ff" providerId="ADAL" clId="{662D7A65-DEF8-412A-8741-759DD89BEB0C}" dt="2021-09-21T14:34:14.271" v="349" actId="1076"/>
          <ac:picMkLst>
            <pc:docMk/>
            <pc:sldMk cId="729735534" sldId="364"/>
            <ac:picMk id="5" creationId="{DBFE6976-D38A-4732-96B5-A333EC36EA9A}"/>
          </ac:picMkLst>
        </pc:picChg>
      </pc:sldChg>
      <pc:sldChg chg="addSp delSp modSp add del mod delAnim">
        <pc:chgData name="Tegischer Lukas" userId="f78daebb-0565-485c-bd0e-1cd035e796ff" providerId="ADAL" clId="{662D7A65-DEF8-412A-8741-759DD89BEB0C}" dt="2021-09-21T14:16:53.548" v="340" actId="47"/>
        <pc:sldMkLst>
          <pc:docMk/>
          <pc:sldMk cId="2751963298" sldId="364"/>
        </pc:sldMkLst>
        <pc:spChg chg="del">
          <ac:chgData name="Tegischer Lukas" userId="f78daebb-0565-485c-bd0e-1cd035e796ff" providerId="ADAL" clId="{662D7A65-DEF8-412A-8741-759DD89BEB0C}" dt="2021-09-21T14:16:25.114" v="333" actId="478"/>
          <ac:spMkLst>
            <pc:docMk/>
            <pc:sldMk cId="2751963298" sldId="364"/>
            <ac:spMk id="8" creationId="{9E5528C5-3A91-450C-A859-08403CF3ABA0}"/>
          </ac:spMkLst>
        </pc:spChg>
        <pc:spChg chg="del">
          <ac:chgData name="Tegischer Lukas" userId="f78daebb-0565-485c-bd0e-1cd035e796ff" providerId="ADAL" clId="{662D7A65-DEF8-412A-8741-759DD89BEB0C}" dt="2021-09-21T14:16:23.196" v="331" actId="478"/>
          <ac:spMkLst>
            <pc:docMk/>
            <pc:sldMk cId="2751963298" sldId="364"/>
            <ac:spMk id="9" creationId="{BB80828A-267B-4147-841E-8144EC80C054}"/>
          </ac:spMkLst>
        </pc:spChg>
        <pc:spChg chg="add del mod">
          <ac:chgData name="Tegischer Lukas" userId="f78daebb-0565-485c-bd0e-1cd035e796ff" providerId="ADAL" clId="{662D7A65-DEF8-412A-8741-759DD89BEB0C}" dt="2021-09-21T14:16:52.644" v="339" actId="478"/>
          <ac:spMkLst>
            <pc:docMk/>
            <pc:sldMk cId="2751963298" sldId="364"/>
            <ac:spMk id="10" creationId="{F785B00F-FD16-4246-B8F5-49B4563131E9}"/>
          </ac:spMkLst>
        </pc:spChg>
        <pc:picChg chg="del">
          <ac:chgData name="Tegischer Lukas" userId="f78daebb-0565-485c-bd0e-1cd035e796ff" providerId="ADAL" clId="{662D7A65-DEF8-412A-8741-759DD89BEB0C}" dt="2021-09-21T14:16:24.068" v="332" actId="478"/>
          <ac:picMkLst>
            <pc:docMk/>
            <pc:sldMk cId="2751963298" sldId="364"/>
            <ac:picMk id="6" creationId="{DA0A6837-8A84-4765-83D9-C4EEA4EE0ACA}"/>
          </ac:picMkLst>
        </pc:picChg>
      </pc:sldChg>
      <pc:sldChg chg="addSp delSp modSp add mod delAnim">
        <pc:chgData name="Tegischer Lukas" userId="f78daebb-0565-485c-bd0e-1cd035e796ff" providerId="ADAL" clId="{662D7A65-DEF8-412A-8741-759DD89BEB0C}" dt="2021-09-21T14:38:09.165" v="493" actId="1076"/>
        <pc:sldMkLst>
          <pc:docMk/>
          <pc:sldMk cId="419543409" sldId="365"/>
        </pc:sldMkLst>
        <pc:spChg chg="mod">
          <ac:chgData name="Tegischer Lukas" userId="f78daebb-0565-485c-bd0e-1cd035e796ff" providerId="ADAL" clId="{662D7A65-DEF8-412A-8741-759DD89BEB0C}" dt="2021-09-21T14:38:06.903" v="492" actId="1076"/>
          <ac:spMkLst>
            <pc:docMk/>
            <pc:sldMk cId="419543409" sldId="365"/>
            <ac:spMk id="7" creationId="{57C1CE51-E8B2-4B63-B3B2-318BCBE0A057}"/>
          </ac:spMkLst>
        </pc:spChg>
        <pc:spChg chg="del mod">
          <ac:chgData name="Tegischer Lukas" userId="f78daebb-0565-485c-bd0e-1cd035e796ff" providerId="ADAL" clId="{662D7A65-DEF8-412A-8741-759DD89BEB0C}" dt="2021-09-21T14:38:04.350" v="491" actId="478"/>
          <ac:spMkLst>
            <pc:docMk/>
            <pc:sldMk cId="419543409" sldId="365"/>
            <ac:spMk id="8" creationId="{6946AFF6-28B5-4DF7-BD92-9A7918469DC3}"/>
          </ac:spMkLst>
        </pc:spChg>
        <pc:spChg chg="add mod">
          <ac:chgData name="Tegischer Lukas" userId="f78daebb-0565-485c-bd0e-1cd035e796ff" providerId="ADAL" clId="{662D7A65-DEF8-412A-8741-759DD89BEB0C}" dt="2021-09-21T14:38:09.165" v="493" actId="1076"/>
          <ac:spMkLst>
            <pc:docMk/>
            <pc:sldMk cId="419543409" sldId="365"/>
            <ac:spMk id="9" creationId="{21BB3EDF-A2D5-4513-9ED4-143EDC2226B6}"/>
          </ac:spMkLst>
        </pc:spChg>
        <pc:picChg chg="add mod modCrop">
          <ac:chgData name="Tegischer Lukas" userId="f78daebb-0565-485c-bd0e-1cd035e796ff" providerId="ADAL" clId="{662D7A65-DEF8-412A-8741-759DD89BEB0C}" dt="2021-09-21T14:37:12.622" v="458" actId="1076"/>
          <ac:picMkLst>
            <pc:docMk/>
            <pc:sldMk cId="419543409" sldId="365"/>
            <ac:picMk id="3" creationId="{1E9B886E-17C5-4BB1-BCDE-A03981BDA9D4}"/>
          </ac:picMkLst>
        </pc:picChg>
        <pc:picChg chg="del">
          <ac:chgData name="Tegischer Lukas" userId="f78daebb-0565-485c-bd0e-1cd035e796ff" providerId="ADAL" clId="{662D7A65-DEF8-412A-8741-759DD89BEB0C}" dt="2021-09-21T14:37:03.149" v="455" actId="478"/>
          <ac:picMkLst>
            <pc:docMk/>
            <pc:sldMk cId="419543409" sldId="365"/>
            <ac:picMk id="5" creationId="{DBFE6976-D38A-4732-96B5-A333EC36EA9A}"/>
          </ac:picMkLst>
        </pc:picChg>
      </pc:sldChg>
      <pc:sldChg chg="addSp delSp modSp add mod">
        <pc:chgData name="Tegischer Lukas" userId="f78daebb-0565-485c-bd0e-1cd035e796ff" providerId="ADAL" clId="{662D7A65-DEF8-412A-8741-759DD89BEB0C}" dt="2021-09-21T14:39:22.156" v="510" actId="20577"/>
        <pc:sldMkLst>
          <pc:docMk/>
          <pc:sldMk cId="4235412651" sldId="366"/>
        </pc:sldMkLst>
        <pc:spChg chg="mod">
          <ac:chgData name="Tegischer Lukas" userId="f78daebb-0565-485c-bd0e-1cd035e796ff" providerId="ADAL" clId="{662D7A65-DEF8-412A-8741-759DD89BEB0C}" dt="2021-09-21T14:39:22.156" v="510" actId="20577"/>
          <ac:spMkLst>
            <pc:docMk/>
            <pc:sldMk cId="4235412651" sldId="366"/>
            <ac:spMk id="7" creationId="{57C1CE51-E8B2-4B63-B3B2-318BCBE0A057}"/>
          </ac:spMkLst>
        </pc:spChg>
        <pc:spChg chg="mod">
          <ac:chgData name="Tegischer Lukas" userId="f78daebb-0565-485c-bd0e-1cd035e796ff" providerId="ADAL" clId="{662D7A65-DEF8-412A-8741-759DD89BEB0C}" dt="2021-09-21T14:39:19.981" v="509" actId="1076"/>
          <ac:spMkLst>
            <pc:docMk/>
            <pc:sldMk cId="4235412651" sldId="366"/>
            <ac:spMk id="9" creationId="{21BB3EDF-A2D5-4513-9ED4-143EDC2226B6}"/>
          </ac:spMkLst>
        </pc:spChg>
        <pc:picChg chg="del">
          <ac:chgData name="Tegischer Lukas" userId="f78daebb-0565-485c-bd0e-1cd035e796ff" providerId="ADAL" clId="{662D7A65-DEF8-412A-8741-759DD89BEB0C}" dt="2021-09-21T14:38:46.069" v="498" actId="478"/>
          <ac:picMkLst>
            <pc:docMk/>
            <pc:sldMk cId="4235412651" sldId="366"/>
            <ac:picMk id="3" creationId="{1E9B886E-17C5-4BB1-BCDE-A03981BDA9D4}"/>
          </ac:picMkLst>
        </pc:picChg>
        <pc:picChg chg="add del">
          <ac:chgData name="Tegischer Lukas" userId="f78daebb-0565-485c-bd0e-1cd035e796ff" providerId="ADAL" clId="{662D7A65-DEF8-412A-8741-759DD89BEB0C}" dt="2021-09-21T14:38:56.915" v="500" actId="478"/>
          <ac:picMkLst>
            <pc:docMk/>
            <pc:sldMk cId="4235412651" sldId="366"/>
            <ac:picMk id="4" creationId="{EC4FBA06-4C58-47AD-9FDB-3D7889D867FC}"/>
          </ac:picMkLst>
        </pc:picChg>
        <pc:picChg chg="add mod modCrop">
          <ac:chgData name="Tegischer Lukas" userId="f78daebb-0565-485c-bd0e-1cd035e796ff" providerId="ADAL" clId="{662D7A65-DEF8-412A-8741-759DD89BEB0C}" dt="2021-09-21T14:39:05.525" v="503" actId="1076"/>
          <ac:picMkLst>
            <pc:docMk/>
            <pc:sldMk cId="4235412651" sldId="366"/>
            <ac:picMk id="6" creationId="{D7266523-005B-415F-9E09-880AD73FEB83}"/>
          </ac:picMkLst>
        </pc:picChg>
      </pc:sldChg>
    </pc:docChg>
  </pc:docChgLst>
  <pc:docChgLst>
    <pc:chgData name="Tegischer Lukas" userId="f78daebb-0565-485c-bd0e-1cd035e796ff" providerId="ADAL" clId="{9E610CE4-7194-4D8B-B846-11241237C465}"/>
    <pc:docChg chg="custSel addSld delSld modSld sldOrd">
      <pc:chgData name="Tegischer Lukas" userId="f78daebb-0565-485c-bd0e-1cd035e796ff" providerId="ADAL" clId="{9E610CE4-7194-4D8B-B846-11241237C465}" dt="2021-11-29T19:19:17.810" v="261" actId="47"/>
      <pc:docMkLst>
        <pc:docMk/>
      </pc:docMkLst>
      <pc:sldChg chg="modSp mod">
        <pc:chgData name="Tegischer Lukas" userId="f78daebb-0565-485c-bd0e-1cd035e796ff" providerId="ADAL" clId="{9E610CE4-7194-4D8B-B846-11241237C465}" dt="2021-11-29T19:05:46.682" v="76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9E610CE4-7194-4D8B-B846-11241237C465}" dt="2021-11-29T19:05:46.682" v="76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">
        <pc:chgData name="Tegischer Lukas" userId="f78daebb-0565-485c-bd0e-1cd035e796ff" providerId="ADAL" clId="{9E610CE4-7194-4D8B-B846-11241237C465}" dt="2021-11-29T19:13:59.055" v="186" actId="20577"/>
        <pc:sldMkLst>
          <pc:docMk/>
          <pc:sldMk cId="3423344192" sldId="367"/>
        </pc:sldMkLst>
        <pc:spChg chg="del">
          <ac:chgData name="Tegischer Lukas" userId="f78daebb-0565-485c-bd0e-1cd035e796ff" providerId="ADAL" clId="{9E610CE4-7194-4D8B-B846-11241237C465}" dt="2021-11-29T19:13:21.540" v="168" actId="478"/>
          <ac:spMkLst>
            <pc:docMk/>
            <pc:sldMk cId="3423344192" sldId="367"/>
            <ac:spMk id="4" creationId="{C427B5BC-E2AB-4596-857C-DA06F86C68EB}"/>
          </ac:spMkLst>
        </pc:spChg>
        <pc:spChg chg="del">
          <ac:chgData name="Tegischer Lukas" userId="f78daebb-0565-485c-bd0e-1cd035e796ff" providerId="ADAL" clId="{9E610CE4-7194-4D8B-B846-11241237C465}" dt="2021-11-29T19:13:17.924" v="163" actId="478"/>
          <ac:spMkLst>
            <pc:docMk/>
            <pc:sldMk cId="3423344192" sldId="367"/>
            <ac:spMk id="7" creationId="{D76B7940-0558-4EEC-B9A6-9CD32A16ECF1}"/>
          </ac:spMkLst>
        </pc:spChg>
        <pc:spChg chg="del">
          <ac:chgData name="Tegischer Lukas" userId="f78daebb-0565-485c-bd0e-1cd035e796ff" providerId="ADAL" clId="{9E610CE4-7194-4D8B-B846-11241237C465}" dt="2021-11-29T19:13:19.063" v="164" actId="478"/>
          <ac:spMkLst>
            <pc:docMk/>
            <pc:sldMk cId="3423344192" sldId="367"/>
            <ac:spMk id="8" creationId="{2818610A-1195-4BAB-A09D-DF4887AC2A08}"/>
          </ac:spMkLst>
        </pc:spChg>
        <pc:spChg chg="del mod">
          <ac:chgData name="Tegischer Lukas" userId="f78daebb-0565-485c-bd0e-1cd035e796ff" providerId="ADAL" clId="{9E610CE4-7194-4D8B-B846-11241237C465}" dt="2021-11-29T19:13:20.571" v="166" actId="478"/>
          <ac:spMkLst>
            <pc:docMk/>
            <pc:sldMk cId="3423344192" sldId="367"/>
            <ac:spMk id="10" creationId="{C711C241-8787-44EB-84D7-A60D1F03DF76}"/>
          </ac:spMkLst>
        </pc:spChg>
        <pc:spChg chg="del">
          <ac:chgData name="Tegischer Lukas" userId="f78daebb-0565-485c-bd0e-1cd035e796ff" providerId="ADAL" clId="{9E610CE4-7194-4D8B-B846-11241237C465}" dt="2021-11-29T19:13:17.054" v="162" actId="478"/>
          <ac:spMkLst>
            <pc:docMk/>
            <pc:sldMk cId="3423344192" sldId="367"/>
            <ac:spMk id="11" creationId="{D03D1652-8B07-414D-AB62-55CA56539567}"/>
          </ac:spMkLst>
        </pc:spChg>
        <pc:spChg chg="add mod">
          <ac:chgData name="Tegischer Lukas" userId="f78daebb-0565-485c-bd0e-1cd035e796ff" providerId="ADAL" clId="{9E610CE4-7194-4D8B-B846-11241237C465}" dt="2021-11-29T19:13:59.055" v="186" actId="20577"/>
          <ac:spMkLst>
            <pc:docMk/>
            <pc:sldMk cId="3423344192" sldId="367"/>
            <ac:spMk id="12" creationId="{3A46FE0F-475B-40B9-B6E9-A8DD46C57226}"/>
          </ac:spMkLst>
        </pc:spChg>
        <pc:picChg chg="del">
          <ac:chgData name="Tegischer Lukas" userId="f78daebb-0565-485c-bd0e-1cd035e796ff" providerId="ADAL" clId="{9E610CE4-7194-4D8B-B846-11241237C465}" dt="2021-11-29T19:13:20.885" v="167" actId="478"/>
          <ac:picMkLst>
            <pc:docMk/>
            <pc:sldMk cId="3423344192" sldId="367"/>
            <ac:picMk id="9" creationId="{C460C7BF-4CDF-463D-B651-0762F3D4A9E8}"/>
          </ac:picMkLst>
        </pc:picChg>
        <pc:picChg chg="add mod">
          <ac:chgData name="Tegischer Lukas" userId="f78daebb-0565-485c-bd0e-1cd035e796ff" providerId="ADAL" clId="{9E610CE4-7194-4D8B-B846-11241237C465}" dt="2021-11-29T19:13:56.260" v="185" actId="1076"/>
          <ac:picMkLst>
            <pc:docMk/>
            <pc:sldMk cId="3423344192" sldId="367"/>
            <ac:picMk id="13" creationId="{81CA1852-39F6-4D43-881C-6004733A3853}"/>
          </ac:picMkLst>
        </pc:picChg>
      </pc:sldChg>
      <pc:sldChg chg="del">
        <pc:chgData name="Tegischer Lukas" userId="f78daebb-0565-485c-bd0e-1cd035e796ff" providerId="ADAL" clId="{9E610CE4-7194-4D8B-B846-11241237C465}" dt="2021-11-29T19:19:17.810" v="261" actId="47"/>
        <pc:sldMkLst>
          <pc:docMk/>
          <pc:sldMk cId="17622882" sldId="376"/>
        </pc:sldMkLst>
      </pc:sldChg>
      <pc:sldChg chg="del">
        <pc:chgData name="Tegischer Lukas" userId="f78daebb-0565-485c-bd0e-1cd035e796ff" providerId="ADAL" clId="{9E610CE4-7194-4D8B-B846-11241237C465}" dt="2021-11-29T19:19:17.810" v="261" actId="47"/>
        <pc:sldMkLst>
          <pc:docMk/>
          <pc:sldMk cId="2878538322" sldId="377"/>
        </pc:sldMkLst>
      </pc:sldChg>
      <pc:sldChg chg="del">
        <pc:chgData name="Tegischer Lukas" userId="f78daebb-0565-485c-bd0e-1cd035e796ff" providerId="ADAL" clId="{9E610CE4-7194-4D8B-B846-11241237C465}" dt="2021-11-29T19:19:17.810" v="261" actId="47"/>
        <pc:sldMkLst>
          <pc:docMk/>
          <pc:sldMk cId="2519572405" sldId="380"/>
        </pc:sldMkLst>
      </pc:sldChg>
      <pc:sldChg chg="add">
        <pc:chgData name="Tegischer Lukas" userId="f78daebb-0565-485c-bd0e-1cd035e796ff" providerId="ADAL" clId="{9E610CE4-7194-4D8B-B846-11241237C465}" dt="2021-11-29T19:09:17.966" v="77"/>
        <pc:sldMkLst>
          <pc:docMk/>
          <pc:sldMk cId="336340650" sldId="387"/>
        </pc:sldMkLst>
      </pc:sldChg>
      <pc:sldChg chg="add del">
        <pc:chgData name="Tegischer Lukas" userId="f78daebb-0565-485c-bd0e-1cd035e796ff" providerId="ADAL" clId="{9E610CE4-7194-4D8B-B846-11241237C465}" dt="2021-11-29T19:09:32.243" v="78" actId="47"/>
        <pc:sldMkLst>
          <pc:docMk/>
          <pc:sldMk cId="963358852" sldId="388"/>
        </pc:sldMkLst>
      </pc:sldChg>
      <pc:sldChg chg="addSp delSp modSp add mod delAnim">
        <pc:chgData name="Tegischer Lukas" userId="f78daebb-0565-485c-bd0e-1cd035e796ff" providerId="ADAL" clId="{9E610CE4-7194-4D8B-B846-11241237C465}" dt="2021-11-29T19:10:18.499" v="91"/>
        <pc:sldMkLst>
          <pc:docMk/>
          <pc:sldMk cId="2959706892" sldId="390"/>
        </pc:sldMkLst>
        <pc:spChg chg="mod">
          <ac:chgData name="Tegischer Lukas" userId="f78daebb-0565-485c-bd0e-1cd035e796ff" providerId="ADAL" clId="{9E610CE4-7194-4D8B-B846-11241237C465}" dt="2021-11-29T19:10:08.764" v="86" actId="1076"/>
          <ac:spMkLst>
            <pc:docMk/>
            <pc:sldMk cId="2959706892" sldId="390"/>
            <ac:spMk id="8" creationId="{24C842D7-31D8-4D35-B40F-096D3973E3EA}"/>
          </ac:spMkLst>
        </pc:spChg>
        <pc:spChg chg="del">
          <ac:chgData name="Tegischer Lukas" userId="f78daebb-0565-485c-bd0e-1cd035e796ff" providerId="ADAL" clId="{9E610CE4-7194-4D8B-B846-11241237C465}" dt="2021-11-29T19:09:39.951" v="79" actId="478"/>
          <ac:spMkLst>
            <pc:docMk/>
            <pc:sldMk cId="2959706892" sldId="390"/>
            <ac:spMk id="11" creationId="{945F2580-DFBF-4C56-985F-49BFCF4B9AD1}"/>
          </ac:spMkLst>
        </pc:spChg>
        <pc:picChg chg="del">
          <ac:chgData name="Tegischer Lukas" userId="f78daebb-0565-485c-bd0e-1cd035e796ff" providerId="ADAL" clId="{9E610CE4-7194-4D8B-B846-11241237C465}" dt="2021-11-29T19:09:40.320" v="80" actId="478"/>
          <ac:picMkLst>
            <pc:docMk/>
            <pc:sldMk cId="2959706892" sldId="390"/>
            <ac:picMk id="9" creationId="{535AC3E6-10AE-4883-8488-BC79044C9475}"/>
          </ac:picMkLst>
        </pc:picChg>
        <pc:picChg chg="add mod">
          <ac:chgData name="Tegischer Lukas" userId="f78daebb-0565-485c-bd0e-1cd035e796ff" providerId="ADAL" clId="{9E610CE4-7194-4D8B-B846-11241237C465}" dt="2021-11-29T19:10:15.789" v="89" actId="1076"/>
          <ac:picMkLst>
            <pc:docMk/>
            <pc:sldMk cId="2959706892" sldId="390"/>
            <ac:picMk id="10" creationId="{50E6FA52-64C5-4906-A8B7-739879EB422D}"/>
          </ac:picMkLst>
        </pc:picChg>
        <pc:picChg chg="add del mod">
          <ac:chgData name="Tegischer Lukas" userId="f78daebb-0565-485c-bd0e-1cd035e796ff" providerId="ADAL" clId="{9E610CE4-7194-4D8B-B846-11241237C465}" dt="2021-11-29T19:10:18.499" v="91"/>
          <ac:picMkLst>
            <pc:docMk/>
            <pc:sldMk cId="2959706892" sldId="390"/>
            <ac:picMk id="12" creationId="{DD6B4129-EBAB-409E-87B2-82CB6D60608D}"/>
          </ac:picMkLst>
        </pc:picChg>
      </pc:sldChg>
      <pc:sldChg chg="addSp delSp modSp add mod modAnim">
        <pc:chgData name="Tegischer Lukas" userId="f78daebb-0565-485c-bd0e-1cd035e796ff" providerId="ADAL" clId="{9E610CE4-7194-4D8B-B846-11241237C465}" dt="2021-11-29T19:12:33.760" v="147"/>
        <pc:sldMkLst>
          <pc:docMk/>
          <pc:sldMk cId="1223532024" sldId="391"/>
        </pc:sldMkLst>
        <pc:spChg chg="del">
          <ac:chgData name="Tegischer Lukas" userId="f78daebb-0565-485c-bd0e-1cd035e796ff" providerId="ADAL" clId="{9E610CE4-7194-4D8B-B846-11241237C465}" dt="2021-11-29T19:10:23.982" v="94" actId="478"/>
          <ac:spMkLst>
            <pc:docMk/>
            <pc:sldMk cId="1223532024" sldId="391"/>
            <ac:spMk id="6" creationId="{4E1E9BBE-ADC8-49C8-BC4E-7CDDBE735635}"/>
          </ac:spMkLst>
        </pc:spChg>
        <pc:spChg chg="del">
          <ac:chgData name="Tegischer Lukas" userId="f78daebb-0565-485c-bd0e-1cd035e796ff" providerId="ADAL" clId="{9E610CE4-7194-4D8B-B846-11241237C465}" dt="2021-11-29T19:10:23.078" v="93" actId="478"/>
          <ac:spMkLst>
            <pc:docMk/>
            <pc:sldMk cId="1223532024" sldId="391"/>
            <ac:spMk id="8" creationId="{24C842D7-31D8-4D35-B40F-096D3973E3EA}"/>
          </ac:spMkLst>
        </pc:spChg>
        <pc:spChg chg="add mod">
          <ac:chgData name="Tegischer Lukas" userId="f78daebb-0565-485c-bd0e-1cd035e796ff" providerId="ADAL" clId="{9E610CE4-7194-4D8B-B846-11241237C465}" dt="2021-11-29T19:11:57.666" v="129" actId="1076"/>
          <ac:spMkLst>
            <pc:docMk/>
            <pc:sldMk cId="1223532024" sldId="391"/>
            <ac:spMk id="9" creationId="{C822491E-7740-4FC7-A0EA-92B2D5EBE9C3}"/>
          </ac:spMkLst>
        </pc:spChg>
        <pc:spChg chg="add mod">
          <ac:chgData name="Tegischer Lukas" userId="f78daebb-0565-485c-bd0e-1cd035e796ff" providerId="ADAL" clId="{9E610CE4-7194-4D8B-B846-11241237C465}" dt="2021-11-29T19:12:28.539" v="145" actId="403"/>
          <ac:spMkLst>
            <pc:docMk/>
            <pc:sldMk cId="1223532024" sldId="391"/>
            <ac:spMk id="11" creationId="{2EF5CF31-DE86-47AA-AC56-A4211FBCEE2D}"/>
          </ac:spMkLst>
        </pc:spChg>
        <pc:picChg chg="mod">
          <ac:chgData name="Tegischer Lukas" userId="f78daebb-0565-485c-bd0e-1cd035e796ff" providerId="ADAL" clId="{9E610CE4-7194-4D8B-B846-11241237C465}" dt="2021-11-29T19:11:55.979" v="128" actId="1076"/>
          <ac:picMkLst>
            <pc:docMk/>
            <pc:sldMk cId="1223532024" sldId="391"/>
            <ac:picMk id="10" creationId="{50E6FA52-64C5-4906-A8B7-739879EB422D}"/>
          </ac:picMkLst>
        </pc:picChg>
      </pc:sldChg>
      <pc:sldChg chg="delSp modSp add mod delAnim">
        <pc:chgData name="Tegischer Lukas" userId="f78daebb-0565-485c-bd0e-1cd035e796ff" providerId="ADAL" clId="{9E610CE4-7194-4D8B-B846-11241237C465}" dt="2021-11-29T19:12:47.243" v="155" actId="1076"/>
        <pc:sldMkLst>
          <pc:docMk/>
          <pc:sldMk cId="1202084753" sldId="392"/>
        </pc:sldMkLst>
        <pc:spChg chg="mod">
          <ac:chgData name="Tegischer Lukas" userId="f78daebb-0565-485c-bd0e-1cd035e796ff" providerId="ADAL" clId="{9E610CE4-7194-4D8B-B846-11241237C465}" dt="2021-11-29T19:12:47.243" v="155" actId="1076"/>
          <ac:spMkLst>
            <pc:docMk/>
            <pc:sldMk cId="1202084753" sldId="392"/>
            <ac:spMk id="9" creationId="{C822491E-7740-4FC7-A0EA-92B2D5EBE9C3}"/>
          </ac:spMkLst>
        </pc:spChg>
        <pc:spChg chg="del">
          <ac:chgData name="Tegischer Lukas" userId="f78daebb-0565-485c-bd0e-1cd035e796ff" providerId="ADAL" clId="{9E610CE4-7194-4D8B-B846-11241237C465}" dt="2021-11-29T19:12:37.247" v="149" actId="478"/>
          <ac:spMkLst>
            <pc:docMk/>
            <pc:sldMk cId="1202084753" sldId="392"/>
            <ac:spMk id="11" creationId="{2EF5CF31-DE86-47AA-AC56-A4211FBCEE2D}"/>
          </ac:spMkLst>
        </pc:spChg>
        <pc:picChg chg="mod">
          <ac:chgData name="Tegischer Lukas" userId="f78daebb-0565-485c-bd0e-1cd035e796ff" providerId="ADAL" clId="{9E610CE4-7194-4D8B-B846-11241237C465}" dt="2021-11-29T19:12:38.843" v="150" actId="1076"/>
          <ac:picMkLst>
            <pc:docMk/>
            <pc:sldMk cId="1202084753" sldId="392"/>
            <ac:picMk id="10" creationId="{50E6FA52-64C5-4906-A8B7-739879EB422D}"/>
          </ac:picMkLst>
        </pc:picChg>
      </pc:sldChg>
      <pc:sldChg chg="modSp add mod">
        <pc:chgData name="Tegischer Lukas" userId="f78daebb-0565-485c-bd0e-1cd035e796ff" providerId="ADAL" clId="{9E610CE4-7194-4D8B-B846-11241237C465}" dt="2021-11-29T19:12:59.611" v="161" actId="1076"/>
        <pc:sldMkLst>
          <pc:docMk/>
          <pc:sldMk cId="3683555700" sldId="393"/>
        </pc:sldMkLst>
        <pc:spChg chg="mod">
          <ac:chgData name="Tegischer Lukas" userId="f78daebb-0565-485c-bd0e-1cd035e796ff" providerId="ADAL" clId="{9E610CE4-7194-4D8B-B846-11241237C465}" dt="2021-11-29T19:12:57.121" v="160" actId="16959"/>
          <ac:spMkLst>
            <pc:docMk/>
            <pc:sldMk cId="3683555700" sldId="393"/>
            <ac:spMk id="9" creationId="{C822491E-7740-4FC7-A0EA-92B2D5EBE9C3}"/>
          </ac:spMkLst>
        </pc:spChg>
        <pc:picChg chg="mod">
          <ac:chgData name="Tegischer Lukas" userId="f78daebb-0565-485c-bd0e-1cd035e796ff" providerId="ADAL" clId="{9E610CE4-7194-4D8B-B846-11241237C465}" dt="2021-11-29T19:12:59.611" v="161" actId="1076"/>
          <ac:picMkLst>
            <pc:docMk/>
            <pc:sldMk cId="3683555700" sldId="393"/>
            <ac:picMk id="10" creationId="{50E6FA52-64C5-4906-A8B7-739879EB422D}"/>
          </ac:picMkLst>
        </pc:picChg>
      </pc:sldChg>
      <pc:sldChg chg="addSp delSp modSp add mod">
        <pc:chgData name="Tegischer Lukas" userId="f78daebb-0565-485c-bd0e-1cd035e796ff" providerId="ADAL" clId="{9E610CE4-7194-4D8B-B846-11241237C465}" dt="2021-11-29T19:14:51.987" v="206" actId="1076"/>
        <pc:sldMkLst>
          <pc:docMk/>
          <pc:sldMk cId="1842313669" sldId="394"/>
        </pc:sldMkLst>
        <pc:spChg chg="add mod">
          <ac:chgData name="Tegischer Lukas" userId="f78daebb-0565-485c-bd0e-1cd035e796ff" providerId="ADAL" clId="{9E610CE4-7194-4D8B-B846-11241237C465}" dt="2021-11-29T19:14:17.907" v="193" actId="14100"/>
          <ac:spMkLst>
            <pc:docMk/>
            <pc:sldMk cId="1842313669" sldId="394"/>
            <ac:spMk id="6" creationId="{9F631CC9-6107-4096-B5AF-4A3690E9A3C3}"/>
          </ac:spMkLst>
        </pc:spChg>
        <pc:spChg chg="add mod">
          <ac:chgData name="Tegischer Lukas" userId="f78daebb-0565-485c-bd0e-1cd035e796ff" providerId="ADAL" clId="{9E610CE4-7194-4D8B-B846-11241237C465}" dt="2021-11-29T19:14:51.987" v="206" actId="1076"/>
          <ac:spMkLst>
            <pc:docMk/>
            <pc:sldMk cId="1842313669" sldId="394"/>
            <ac:spMk id="9" creationId="{46967BC2-07DB-4C95-8020-FF1F3572B216}"/>
          </ac:spMkLst>
        </pc:spChg>
        <pc:spChg chg="del">
          <ac:chgData name="Tegischer Lukas" userId="f78daebb-0565-485c-bd0e-1cd035e796ff" providerId="ADAL" clId="{9E610CE4-7194-4D8B-B846-11241237C465}" dt="2021-11-29T19:14:12.050" v="189" actId="478"/>
          <ac:spMkLst>
            <pc:docMk/>
            <pc:sldMk cId="1842313669" sldId="394"/>
            <ac:spMk id="12" creationId="{3A46FE0F-475B-40B9-B6E9-A8DD46C57226}"/>
          </ac:spMkLst>
        </pc:spChg>
        <pc:picChg chg="add mod">
          <ac:chgData name="Tegischer Lukas" userId="f78daebb-0565-485c-bd0e-1cd035e796ff" providerId="ADAL" clId="{9E610CE4-7194-4D8B-B846-11241237C465}" dt="2021-11-29T19:14:26.259" v="196" actId="14100"/>
          <ac:picMkLst>
            <pc:docMk/>
            <pc:sldMk cId="1842313669" sldId="394"/>
            <ac:picMk id="7" creationId="{76E2FB2B-75A2-4882-89EB-A1A37FD24A35}"/>
          </ac:picMkLst>
        </pc:picChg>
        <pc:picChg chg="del">
          <ac:chgData name="Tegischer Lukas" userId="f78daebb-0565-485c-bd0e-1cd035e796ff" providerId="ADAL" clId="{9E610CE4-7194-4D8B-B846-11241237C465}" dt="2021-11-29T19:14:11.269" v="188" actId="478"/>
          <ac:picMkLst>
            <pc:docMk/>
            <pc:sldMk cId="1842313669" sldId="394"/>
            <ac:picMk id="13" creationId="{81CA1852-39F6-4D43-881C-6004733A3853}"/>
          </ac:picMkLst>
        </pc:picChg>
      </pc:sldChg>
      <pc:sldChg chg="addSp delSp modSp add mod">
        <pc:chgData name="Tegischer Lukas" userId="f78daebb-0565-485c-bd0e-1cd035e796ff" providerId="ADAL" clId="{9E610CE4-7194-4D8B-B846-11241237C465}" dt="2021-11-29T19:15:37.773" v="226" actId="1076"/>
        <pc:sldMkLst>
          <pc:docMk/>
          <pc:sldMk cId="207050112" sldId="395"/>
        </pc:sldMkLst>
        <pc:spChg chg="del">
          <ac:chgData name="Tegischer Lukas" userId="f78daebb-0565-485c-bd0e-1cd035e796ff" providerId="ADAL" clId="{9E610CE4-7194-4D8B-B846-11241237C465}" dt="2021-11-29T19:15:00.111" v="211" actId="478"/>
          <ac:spMkLst>
            <pc:docMk/>
            <pc:sldMk cId="207050112" sldId="395"/>
            <ac:spMk id="6" creationId="{9F631CC9-6107-4096-B5AF-4A3690E9A3C3}"/>
          </ac:spMkLst>
        </pc:spChg>
        <pc:spChg chg="add mod">
          <ac:chgData name="Tegischer Lukas" userId="f78daebb-0565-485c-bd0e-1cd035e796ff" providerId="ADAL" clId="{9E610CE4-7194-4D8B-B846-11241237C465}" dt="2021-11-29T19:15:21.731" v="217" actId="1076"/>
          <ac:spMkLst>
            <pc:docMk/>
            <pc:sldMk cId="207050112" sldId="395"/>
            <ac:spMk id="8" creationId="{D3097C44-BEFC-4D86-BE50-6DD640144497}"/>
          </ac:spMkLst>
        </pc:spChg>
        <pc:spChg chg="del mod">
          <ac:chgData name="Tegischer Lukas" userId="f78daebb-0565-485c-bd0e-1cd035e796ff" providerId="ADAL" clId="{9E610CE4-7194-4D8B-B846-11241237C465}" dt="2021-11-29T19:14:59.557" v="210" actId="478"/>
          <ac:spMkLst>
            <pc:docMk/>
            <pc:sldMk cId="207050112" sldId="395"/>
            <ac:spMk id="9" creationId="{46967BC2-07DB-4C95-8020-FF1F3572B216}"/>
          </ac:spMkLst>
        </pc:spChg>
        <pc:spChg chg="add mod">
          <ac:chgData name="Tegischer Lukas" userId="f78daebb-0565-485c-bd0e-1cd035e796ff" providerId="ADAL" clId="{9E610CE4-7194-4D8B-B846-11241237C465}" dt="2021-11-29T19:15:31.101" v="222" actId="1076"/>
          <ac:spMkLst>
            <pc:docMk/>
            <pc:sldMk cId="207050112" sldId="395"/>
            <ac:spMk id="10" creationId="{77BBA714-BB81-499E-9628-6D2C5A535EC4}"/>
          </ac:spMkLst>
        </pc:spChg>
        <pc:picChg chg="del">
          <ac:chgData name="Tegischer Lukas" userId="f78daebb-0565-485c-bd0e-1cd035e796ff" providerId="ADAL" clId="{9E610CE4-7194-4D8B-B846-11241237C465}" dt="2021-11-29T19:14:58.750" v="208" actId="478"/>
          <ac:picMkLst>
            <pc:docMk/>
            <pc:sldMk cId="207050112" sldId="395"/>
            <ac:picMk id="7" creationId="{76E2FB2B-75A2-4882-89EB-A1A37FD24A35}"/>
          </ac:picMkLst>
        </pc:picChg>
        <pc:picChg chg="add mod">
          <ac:chgData name="Tegischer Lukas" userId="f78daebb-0565-485c-bd0e-1cd035e796ff" providerId="ADAL" clId="{9E610CE4-7194-4D8B-B846-11241237C465}" dt="2021-11-29T19:15:37.773" v="226" actId="1076"/>
          <ac:picMkLst>
            <pc:docMk/>
            <pc:sldMk cId="207050112" sldId="395"/>
            <ac:picMk id="11" creationId="{DA518CB9-106C-4711-AA58-56182E4DEFBA}"/>
          </ac:picMkLst>
        </pc:picChg>
      </pc:sldChg>
      <pc:sldChg chg="addSp delSp modSp add mod ord">
        <pc:chgData name="Tegischer Lukas" userId="f78daebb-0565-485c-bd0e-1cd035e796ff" providerId="ADAL" clId="{9E610CE4-7194-4D8B-B846-11241237C465}" dt="2021-11-29T19:19:12.748" v="259" actId="20577"/>
        <pc:sldMkLst>
          <pc:docMk/>
          <pc:sldMk cId="1808166067" sldId="396"/>
        </pc:sldMkLst>
        <pc:spChg chg="del">
          <ac:chgData name="Tegischer Lukas" userId="f78daebb-0565-485c-bd0e-1cd035e796ff" providerId="ADAL" clId="{9E610CE4-7194-4D8B-B846-11241237C465}" dt="2021-11-29T19:15:45.488" v="232" actId="478"/>
          <ac:spMkLst>
            <pc:docMk/>
            <pc:sldMk cId="1808166067" sldId="396"/>
            <ac:spMk id="6" creationId="{9F631CC9-6107-4096-B5AF-4A3690E9A3C3}"/>
          </ac:spMkLst>
        </pc:spChg>
        <pc:spChg chg="add mod">
          <ac:chgData name="Tegischer Lukas" userId="f78daebb-0565-485c-bd0e-1cd035e796ff" providerId="ADAL" clId="{9E610CE4-7194-4D8B-B846-11241237C465}" dt="2021-11-29T19:19:12.748" v="259" actId="20577"/>
          <ac:spMkLst>
            <pc:docMk/>
            <pc:sldMk cId="1808166067" sldId="396"/>
            <ac:spMk id="8" creationId="{AE3B7516-F9F1-4844-B4A2-72FC06D5D12E}"/>
          </ac:spMkLst>
        </pc:spChg>
        <pc:spChg chg="del">
          <ac:chgData name="Tegischer Lukas" userId="f78daebb-0565-485c-bd0e-1cd035e796ff" providerId="ADAL" clId="{9E610CE4-7194-4D8B-B846-11241237C465}" dt="2021-11-29T19:15:45.046" v="231" actId="478"/>
          <ac:spMkLst>
            <pc:docMk/>
            <pc:sldMk cId="1808166067" sldId="396"/>
            <ac:spMk id="9" creationId="{46967BC2-07DB-4C95-8020-FF1F3572B216}"/>
          </ac:spMkLst>
        </pc:spChg>
        <pc:picChg chg="add del mod modCrop">
          <ac:chgData name="Tegischer Lukas" userId="f78daebb-0565-485c-bd0e-1cd035e796ff" providerId="ADAL" clId="{9E610CE4-7194-4D8B-B846-11241237C465}" dt="2021-11-29T19:17:23.098" v="245" actId="478"/>
          <ac:picMkLst>
            <pc:docMk/>
            <pc:sldMk cId="1808166067" sldId="396"/>
            <ac:picMk id="4" creationId="{F72226DF-EFF4-4998-90A5-2A70D6248099}"/>
          </ac:picMkLst>
        </pc:picChg>
        <pc:picChg chg="del">
          <ac:chgData name="Tegischer Lukas" userId="f78daebb-0565-485c-bd0e-1cd035e796ff" providerId="ADAL" clId="{9E610CE4-7194-4D8B-B846-11241237C465}" dt="2021-11-29T19:15:44.561" v="230" actId="478"/>
          <ac:picMkLst>
            <pc:docMk/>
            <pc:sldMk cId="1808166067" sldId="396"/>
            <ac:picMk id="7" creationId="{76E2FB2B-75A2-4882-89EB-A1A37FD24A35}"/>
          </ac:picMkLst>
        </pc:picChg>
        <pc:picChg chg="add del mod modCrop">
          <ac:chgData name="Tegischer Lukas" userId="f78daebb-0565-485c-bd0e-1cd035e796ff" providerId="ADAL" clId="{9E610CE4-7194-4D8B-B846-11241237C465}" dt="2021-11-29T19:18:12.795" v="253" actId="478"/>
          <ac:picMkLst>
            <pc:docMk/>
            <pc:sldMk cId="1808166067" sldId="396"/>
            <ac:picMk id="10" creationId="{40FEC215-6D40-433C-87B6-EDA83C8C2313}"/>
          </ac:picMkLst>
        </pc:picChg>
        <pc:picChg chg="add mod modCrop">
          <ac:chgData name="Tegischer Lukas" userId="f78daebb-0565-485c-bd0e-1cd035e796ff" providerId="ADAL" clId="{9E610CE4-7194-4D8B-B846-11241237C465}" dt="2021-11-29T19:19:09.762" v="258" actId="1076"/>
          <ac:picMkLst>
            <pc:docMk/>
            <pc:sldMk cId="1808166067" sldId="396"/>
            <ac:picMk id="12" creationId="{33FE2D01-580C-485B-B559-B0984CAC0DF3}"/>
          </ac:picMkLst>
        </pc:picChg>
      </pc:sldChg>
      <pc:sldChg chg="modSp add">
        <pc:chgData name="Tegischer Lukas" userId="f78daebb-0565-485c-bd0e-1cd035e796ff" providerId="ADAL" clId="{9E610CE4-7194-4D8B-B846-11241237C465}" dt="2021-11-29T19:19:15.016" v="260" actId="20577"/>
        <pc:sldMkLst>
          <pc:docMk/>
          <pc:sldMk cId="1983194560" sldId="397"/>
        </pc:sldMkLst>
        <pc:spChg chg="mod">
          <ac:chgData name="Tegischer Lukas" userId="f78daebb-0565-485c-bd0e-1cd035e796ff" providerId="ADAL" clId="{9E610CE4-7194-4D8B-B846-11241237C465}" dt="2021-11-29T19:19:15.016" v="260" actId="20577"/>
          <ac:spMkLst>
            <pc:docMk/>
            <pc:sldMk cId="1983194560" sldId="397"/>
            <ac:spMk id="8" creationId="{AE3B7516-F9F1-4844-B4A2-72FC06D5D12E}"/>
          </ac:spMkLst>
        </pc:spChg>
      </pc:sldChg>
    </pc:docChg>
  </pc:docChgLst>
  <pc:docChgLst>
    <pc:chgData name="Tegischer Lukas" userId="f78daebb-0565-485c-bd0e-1cd035e796ff" providerId="ADAL" clId="{DA9F03F0-88EB-4FC9-ADA6-D2C2388CFF40}"/>
    <pc:docChg chg="undo custSel addSld delSld modSld">
      <pc:chgData name="Tegischer Lukas" userId="f78daebb-0565-485c-bd0e-1cd035e796ff" providerId="ADAL" clId="{DA9F03F0-88EB-4FC9-ADA6-D2C2388CFF40}" dt="2022-10-02T12:59:03.831" v="441" actId="1076"/>
      <pc:docMkLst>
        <pc:docMk/>
      </pc:docMkLst>
      <pc:sldChg chg="modSp mod">
        <pc:chgData name="Tegischer Lukas" userId="f78daebb-0565-485c-bd0e-1cd035e796ff" providerId="ADAL" clId="{DA9F03F0-88EB-4FC9-ADA6-D2C2388CFF40}" dt="2022-10-02T12:44:33.980" v="2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A9F03F0-88EB-4FC9-ADA6-D2C2388CFF40}" dt="2022-10-02T12:44:33.980" v="2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DA9F03F0-88EB-4FC9-ADA6-D2C2388CFF40}" dt="2022-10-02T12:47:01.746" v="23" actId="47"/>
        <pc:sldMkLst>
          <pc:docMk/>
          <pc:sldMk cId="2011343138" sldId="407"/>
        </pc:sldMkLst>
      </pc:sldChg>
      <pc:sldChg chg="del">
        <pc:chgData name="Tegischer Lukas" userId="f78daebb-0565-485c-bd0e-1cd035e796ff" providerId="ADAL" clId="{DA9F03F0-88EB-4FC9-ADA6-D2C2388CFF40}" dt="2022-10-02T12:47:01.746" v="23" actId="47"/>
        <pc:sldMkLst>
          <pc:docMk/>
          <pc:sldMk cId="855078624" sldId="415"/>
        </pc:sldMkLst>
      </pc:sldChg>
      <pc:sldChg chg="del">
        <pc:chgData name="Tegischer Lukas" userId="f78daebb-0565-485c-bd0e-1cd035e796ff" providerId="ADAL" clId="{DA9F03F0-88EB-4FC9-ADA6-D2C2388CFF40}" dt="2022-10-02T12:47:01.746" v="23" actId="47"/>
        <pc:sldMkLst>
          <pc:docMk/>
          <pc:sldMk cId="4123904218" sldId="416"/>
        </pc:sldMkLst>
      </pc:sldChg>
      <pc:sldChg chg="del">
        <pc:chgData name="Tegischer Lukas" userId="f78daebb-0565-485c-bd0e-1cd035e796ff" providerId="ADAL" clId="{DA9F03F0-88EB-4FC9-ADA6-D2C2388CFF40}" dt="2022-10-02T12:47:01.746" v="23" actId="47"/>
        <pc:sldMkLst>
          <pc:docMk/>
          <pc:sldMk cId="2024651575" sldId="417"/>
        </pc:sldMkLst>
      </pc:sldChg>
      <pc:sldChg chg="del">
        <pc:chgData name="Tegischer Lukas" userId="f78daebb-0565-485c-bd0e-1cd035e796ff" providerId="ADAL" clId="{DA9F03F0-88EB-4FC9-ADA6-D2C2388CFF40}" dt="2022-10-02T12:47:01.746" v="23" actId="47"/>
        <pc:sldMkLst>
          <pc:docMk/>
          <pc:sldMk cId="1662010571" sldId="418"/>
        </pc:sldMkLst>
      </pc:sldChg>
      <pc:sldChg chg="del">
        <pc:chgData name="Tegischer Lukas" userId="f78daebb-0565-485c-bd0e-1cd035e796ff" providerId="ADAL" clId="{DA9F03F0-88EB-4FC9-ADA6-D2C2388CFF40}" dt="2022-10-02T12:47:01.746" v="23" actId="47"/>
        <pc:sldMkLst>
          <pc:docMk/>
          <pc:sldMk cId="4127855616" sldId="419"/>
        </pc:sldMkLst>
      </pc:sldChg>
      <pc:sldChg chg="del">
        <pc:chgData name="Tegischer Lukas" userId="f78daebb-0565-485c-bd0e-1cd035e796ff" providerId="ADAL" clId="{DA9F03F0-88EB-4FC9-ADA6-D2C2388CFF40}" dt="2022-10-02T12:47:01.746" v="23" actId="47"/>
        <pc:sldMkLst>
          <pc:docMk/>
          <pc:sldMk cId="1697227749" sldId="420"/>
        </pc:sldMkLst>
      </pc:sldChg>
      <pc:sldChg chg="del">
        <pc:chgData name="Tegischer Lukas" userId="f78daebb-0565-485c-bd0e-1cd035e796ff" providerId="ADAL" clId="{DA9F03F0-88EB-4FC9-ADA6-D2C2388CFF40}" dt="2022-10-02T12:47:01.746" v="23" actId="47"/>
        <pc:sldMkLst>
          <pc:docMk/>
          <pc:sldMk cId="537987912" sldId="421"/>
        </pc:sldMkLst>
      </pc:sldChg>
      <pc:sldChg chg="add del">
        <pc:chgData name="Tegischer Lukas" userId="f78daebb-0565-485c-bd0e-1cd035e796ff" providerId="ADAL" clId="{DA9F03F0-88EB-4FC9-ADA6-D2C2388CFF40}" dt="2022-10-02T12:57:29.489" v="413" actId="47"/>
        <pc:sldMkLst>
          <pc:docMk/>
          <pc:sldMk cId="3292346428" sldId="425"/>
        </pc:sldMkLst>
      </pc:sldChg>
      <pc:sldChg chg="addSp delSp modSp add del mod modAnim">
        <pc:chgData name="Tegischer Lukas" userId="f78daebb-0565-485c-bd0e-1cd035e796ff" providerId="ADAL" clId="{DA9F03F0-88EB-4FC9-ADA6-D2C2388CFF40}" dt="2022-10-02T12:56:26.801" v="401"/>
        <pc:sldMkLst>
          <pc:docMk/>
          <pc:sldMk cId="4280381383" sldId="426"/>
        </pc:sldMkLst>
        <pc:spChg chg="add del mod">
          <ac:chgData name="Tegischer Lukas" userId="f78daebb-0565-485c-bd0e-1cd035e796ff" providerId="ADAL" clId="{DA9F03F0-88EB-4FC9-ADA6-D2C2388CFF40}" dt="2022-10-02T12:55:31.511" v="330" actId="1076"/>
          <ac:spMkLst>
            <pc:docMk/>
            <pc:sldMk cId="4280381383" sldId="426"/>
            <ac:spMk id="2" creationId="{3372751B-3728-3CDD-219E-6C1EA8ED0A95}"/>
          </ac:spMkLst>
        </pc:spChg>
        <pc:spChg chg="add del mod">
          <ac:chgData name="Tegischer Lukas" userId="f78daebb-0565-485c-bd0e-1cd035e796ff" providerId="ADAL" clId="{DA9F03F0-88EB-4FC9-ADA6-D2C2388CFF40}" dt="2022-10-02T12:54:17.964" v="165" actId="478"/>
          <ac:spMkLst>
            <pc:docMk/>
            <pc:sldMk cId="4280381383" sldId="426"/>
            <ac:spMk id="3" creationId="{B906E116-D459-300F-2FFA-9DF6A84BB3AC}"/>
          </ac:spMkLst>
        </pc:spChg>
        <pc:spChg chg="mod">
          <ac:chgData name="Tegischer Lukas" userId="f78daebb-0565-485c-bd0e-1cd035e796ff" providerId="ADAL" clId="{DA9F03F0-88EB-4FC9-ADA6-D2C2388CFF40}" dt="2022-10-02T12:54:27.477" v="172" actId="1076"/>
          <ac:spMkLst>
            <pc:docMk/>
            <pc:sldMk cId="4280381383" sldId="426"/>
            <ac:spMk id="6" creationId="{A1688B75-AD6C-F239-B922-0BD411F2D1A2}"/>
          </ac:spMkLst>
        </pc:spChg>
        <pc:spChg chg="mod">
          <ac:chgData name="Tegischer Lukas" userId="f78daebb-0565-485c-bd0e-1cd035e796ff" providerId="ADAL" clId="{DA9F03F0-88EB-4FC9-ADA6-D2C2388CFF40}" dt="2022-10-02T12:54:27.089" v="171" actId="1076"/>
          <ac:spMkLst>
            <pc:docMk/>
            <pc:sldMk cId="4280381383" sldId="426"/>
            <ac:spMk id="7" creationId="{638772B0-212E-46DB-94C2-1F48F8070D7C}"/>
          </ac:spMkLst>
        </pc:spChg>
        <pc:graphicFrameChg chg="del">
          <ac:chgData name="Tegischer Lukas" userId="f78daebb-0565-485c-bd0e-1cd035e796ff" providerId="ADAL" clId="{DA9F03F0-88EB-4FC9-ADA6-D2C2388CFF40}" dt="2022-10-02T12:52:27.613" v="46" actId="478"/>
          <ac:graphicFrameMkLst>
            <pc:docMk/>
            <pc:sldMk cId="4280381383" sldId="426"/>
            <ac:graphicFrameMk id="15" creationId="{4E0494BF-E99B-3E1B-3514-EB18E03C0BC5}"/>
          </ac:graphicFrameMkLst>
        </pc:graphicFrameChg>
      </pc:sldChg>
      <pc:sldChg chg="del">
        <pc:chgData name="Tegischer Lukas" userId="f78daebb-0565-485c-bd0e-1cd035e796ff" providerId="ADAL" clId="{DA9F03F0-88EB-4FC9-ADA6-D2C2388CFF40}" dt="2022-10-02T12:47:01.746" v="23" actId="47"/>
        <pc:sldMkLst>
          <pc:docMk/>
          <pc:sldMk cId="1961999066" sldId="429"/>
        </pc:sldMkLst>
      </pc:sldChg>
      <pc:sldChg chg="del">
        <pc:chgData name="Tegischer Lukas" userId="f78daebb-0565-485c-bd0e-1cd035e796ff" providerId="ADAL" clId="{DA9F03F0-88EB-4FC9-ADA6-D2C2388CFF40}" dt="2022-10-02T12:47:01.746" v="23" actId="47"/>
        <pc:sldMkLst>
          <pc:docMk/>
          <pc:sldMk cId="1815138103" sldId="430"/>
        </pc:sldMkLst>
      </pc:sldChg>
      <pc:sldChg chg="addSp delSp modSp mod modAnim">
        <pc:chgData name="Tegischer Lukas" userId="f78daebb-0565-485c-bd0e-1cd035e796ff" providerId="ADAL" clId="{DA9F03F0-88EB-4FC9-ADA6-D2C2388CFF40}" dt="2022-10-02T12:56:41.319" v="405"/>
        <pc:sldMkLst>
          <pc:docMk/>
          <pc:sldMk cId="1922603518" sldId="431"/>
        </pc:sldMkLst>
        <pc:spChg chg="add mod">
          <ac:chgData name="Tegischer Lukas" userId="f78daebb-0565-485c-bd0e-1cd035e796ff" providerId="ADAL" clId="{DA9F03F0-88EB-4FC9-ADA6-D2C2388CFF40}" dt="2022-10-02T12:47:44.297" v="29" actId="14100"/>
          <ac:spMkLst>
            <pc:docMk/>
            <pc:sldMk cId="1922603518" sldId="431"/>
            <ac:spMk id="3" creationId="{6DEE8117-7701-2871-1670-FB238B757A67}"/>
          </ac:spMkLst>
        </pc:spChg>
        <pc:spChg chg="del">
          <ac:chgData name="Tegischer Lukas" userId="f78daebb-0565-485c-bd0e-1cd035e796ff" providerId="ADAL" clId="{DA9F03F0-88EB-4FC9-ADA6-D2C2388CFF40}" dt="2022-10-02T12:47:38.086" v="24" actId="478"/>
          <ac:spMkLst>
            <pc:docMk/>
            <pc:sldMk cId="1922603518" sldId="431"/>
            <ac:spMk id="5" creationId="{E6E6CB5F-05D7-8940-4934-E0EB2603407F}"/>
          </ac:spMkLst>
        </pc:spChg>
        <pc:spChg chg="add mod">
          <ac:chgData name="Tegischer Lukas" userId="f78daebb-0565-485c-bd0e-1cd035e796ff" providerId="ADAL" clId="{DA9F03F0-88EB-4FC9-ADA6-D2C2388CFF40}" dt="2022-10-02T12:48:14.494" v="41" actId="1076"/>
          <ac:spMkLst>
            <pc:docMk/>
            <pc:sldMk cId="1922603518" sldId="431"/>
            <ac:spMk id="8" creationId="{DB711C11-423E-C2C8-1808-75BE2E9E3A04}"/>
          </ac:spMkLst>
        </pc:spChg>
        <pc:picChg chg="add mod">
          <ac:chgData name="Tegischer Lukas" userId="f78daebb-0565-485c-bd0e-1cd035e796ff" providerId="ADAL" clId="{DA9F03F0-88EB-4FC9-ADA6-D2C2388CFF40}" dt="2022-10-02T12:47:57.623" v="34" actId="14100"/>
          <ac:picMkLst>
            <pc:docMk/>
            <pc:sldMk cId="1922603518" sldId="431"/>
            <ac:picMk id="4" creationId="{479EE4B1-2E27-645F-6092-41620ED95B0F}"/>
          </ac:picMkLst>
        </pc:picChg>
        <pc:picChg chg="del">
          <ac:chgData name="Tegischer Lukas" userId="f78daebb-0565-485c-bd0e-1cd035e796ff" providerId="ADAL" clId="{DA9F03F0-88EB-4FC9-ADA6-D2C2388CFF40}" dt="2022-10-02T12:47:38.377" v="25" actId="478"/>
          <ac:picMkLst>
            <pc:docMk/>
            <pc:sldMk cId="1922603518" sldId="431"/>
            <ac:picMk id="6" creationId="{F55B44A4-9646-D50F-2483-A4D4B39523FB}"/>
          </ac:picMkLst>
        </pc:picChg>
        <pc:cxnChg chg="add mod">
          <ac:chgData name="Tegischer Lukas" userId="f78daebb-0565-485c-bd0e-1cd035e796ff" providerId="ADAL" clId="{DA9F03F0-88EB-4FC9-ADA6-D2C2388CFF40}" dt="2022-10-02T12:48:35.769" v="44" actId="1582"/>
          <ac:cxnSpMkLst>
            <pc:docMk/>
            <pc:sldMk cId="1922603518" sldId="431"/>
            <ac:cxnSpMk id="10" creationId="{2C6A4DD9-B4C8-839F-68E5-698599341DB2}"/>
          </ac:cxnSpMkLst>
        </pc:cxnChg>
      </pc:sldChg>
      <pc:sldChg chg="modSp add mod modAnim">
        <pc:chgData name="Tegischer Lukas" userId="f78daebb-0565-485c-bd0e-1cd035e796ff" providerId="ADAL" clId="{DA9F03F0-88EB-4FC9-ADA6-D2C2388CFF40}" dt="2022-10-02T12:56:30.600" v="403"/>
        <pc:sldMkLst>
          <pc:docMk/>
          <pc:sldMk cId="4211755044" sldId="432"/>
        </pc:sldMkLst>
        <pc:spChg chg="mod">
          <ac:chgData name="Tegischer Lukas" userId="f78daebb-0565-485c-bd0e-1cd035e796ff" providerId="ADAL" clId="{DA9F03F0-88EB-4FC9-ADA6-D2C2388CFF40}" dt="2022-10-02T12:56:14.092" v="399" actId="20577"/>
          <ac:spMkLst>
            <pc:docMk/>
            <pc:sldMk cId="4211755044" sldId="432"/>
            <ac:spMk id="2" creationId="{3372751B-3728-3CDD-219E-6C1EA8ED0A95}"/>
          </ac:spMkLst>
        </pc:spChg>
      </pc:sldChg>
      <pc:sldChg chg="addSp delSp modSp add mod modAnim">
        <pc:chgData name="Tegischer Lukas" userId="f78daebb-0565-485c-bd0e-1cd035e796ff" providerId="ADAL" clId="{DA9F03F0-88EB-4FC9-ADA6-D2C2388CFF40}" dt="2022-10-02T12:59:03.831" v="441" actId="1076"/>
        <pc:sldMkLst>
          <pc:docMk/>
          <pc:sldMk cId="3625558935" sldId="433"/>
        </pc:sldMkLst>
        <pc:spChg chg="del mod">
          <ac:chgData name="Tegischer Lukas" userId="f78daebb-0565-485c-bd0e-1cd035e796ff" providerId="ADAL" clId="{DA9F03F0-88EB-4FC9-ADA6-D2C2388CFF40}" dt="2022-10-02T12:56:52.353" v="407" actId="478"/>
          <ac:spMkLst>
            <pc:docMk/>
            <pc:sldMk cId="3625558935" sldId="433"/>
            <ac:spMk id="3" creationId="{6DEE8117-7701-2871-1670-FB238B757A67}"/>
          </ac:spMkLst>
        </pc:spChg>
        <pc:spChg chg="add mod">
          <ac:chgData name="Tegischer Lukas" userId="f78daebb-0565-485c-bd0e-1cd035e796ff" providerId="ADAL" clId="{DA9F03F0-88EB-4FC9-ADA6-D2C2388CFF40}" dt="2022-10-02T12:56:59.024" v="411" actId="14100"/>
          <ac:spMkLst>
            <pc:docMk/>
            <pc:sldMk cId="3625558935" sldId="433"/>
            <ac:spMk id="5" creationId="{7DD247C1-BF2C-EF39-5C1B-334308BBD362}"/>
          </ac:spMkLst>
        </pc:spChg>
        <pc:spChg chg="del">
          <ac:chgData name="Tegischer Lukas" userId="f78daebb-0565-485c-bd0e-1cd035e796ff" providerId="ADAL" clId="{DA9F03F0-88EB-4FC9-ADA6-D2C2388CFF40}" dt="2022-10-02T12:57:33.325" v="415" actId="478"/>
          <ac:spMkLst>
            <pc:docMk/>
            <pc:sldMk cId="3625558935" sldId="433"/>
            <ac:spMk id="8" creationId="{DB711C11-423E-C2C8-1808-75BE2E9E3A04}"/>
          </ac:spMkLst>
        </pc:spChg>
        <pc:picChg chg="del">
          <ac:chgData name="Tegischer Lukas" userId="f78daebb-0565-485c-bd0e-1cd035e796ff" providerId="ADAL" clId="{DA9F03F0-88EB-4FC9-ADA6-D2C2388CFF40}" dt="2022-10-02T12:57:32.628" v="414" actId="478"/>
          <ac:picMkLst>
            <pc:docMk/>
            <pc:sldMk cId="3625558935" sldId="433"/>
            <ac:picMk id="4" creationId="{479EE4B1-2E27-645F-6092-41620ED95B0F}"/>
          </ac:picMkLst>
        </pc:picChg>
        <pc:picChg chg="add mod">
          <ac:chgData name="Tegischer Lukas" userId="f78daebb-0565-485c-bd0e-1cd035e796ff" providerId="ADAL" clId="{DA9F03F0-88EB-4FC9-ADA6-D2C2388CFF40}" dt="2022-10-02T12:58:00.680" v="422" actId="1076"/>
          <ac:picMkLst>
            <pc:docMk/>
            <pc:sldMk cId="3625558935" sldId="433"/>
            <ac:picMk id="6" creationId="{4E401129-7BE0-5239-CAE4-6A25E36701B4}"/>
          </ac:picMkLst>
        </pc:picChg>
        <pc:picChg chg="add mod">
          <ac:chgData name="Tegischer Lukas" userId="f78daebb-0565-485c-bd0e-1cd035e796ff" providerId="ADAL" clId="{DA9F03F0-88EB-4FC9-ADA6-D2C2388CFF40}" dt="2022-10-02T12:58:43.871" v="435" actId="1076"/>
          <ac:picMkLst>
            <pc:docMk/>
            <pc:sldMk cId="3625558935" sldId="433"/>
            <ac:picMk id="13" creationId="{499B9269-8A89-F8A0-80A9-FC264A6AFB24}"/>
          </ac:picMkLst>
        </pc:picChg>
        <pc:cxnChg chg="add mod">
          <ac:chgData name="Tegischer Lukas" userId="f78daebb-0565-485c-bd0e-1cd035e796ff" providerId="ADAL" clId="{DA9F03F0-88EB-4FC9-ADA6-D2C2388CFF40}" dt="2022-10-02T12:58:19.343" v="426" actId="693"/>
          <ac:cxnSpMkLst>
            <pc:docMk/>
            <pc:sldMk cId="3625558935" sldId="433"/>
            <ac:cxnSpMk id="9" creationId="{74DDE19A-00E3-DEA7-64F3-DB4E0D5AD8C2}"/>
          </ac:cxnSpMkLst>
        </pc:cxnChg>
        <pc:cxnChg chg="del">
          <ac:chgData name="Tegischer Lukas" userId="f78daebb-0565-485c-bd0e-1cd035e796ff" providerId="ADAL" clId="{DA9F03F0-88EB-4FC9-ADA6-D2C2388CFF40}" dt="2022-10-02T12:57:35.222" v="416" actId="478"/>
          <ac:cxnSpMkLst>
            <pc:docMk/>
            <pc:sldMk cId="3625558935" sldId="433"/>
            <ac:cxnSpMk id="10" creationId="{2C6A4DD9-B4C8-839F-68E5-698599341DB2}"/>
          </ac:cxnSpMkLst>
        </pc:cxnChg>
        <pc:cxnChg chg="add mod">
          <ac:chgData name="Tegischer Lukas" userId="f78daebb-0565-485c-bd0e-1cd035e796ff" providerId="ADAL" clId="{DA9F03F0-88EB-4FC9-ADA6-D2C2388CFF40}" dt="2022-10-02T12:58:25.497" v="428" actId="1076"/>
          <ac:cxnSpMkLst>
            <pc:docMk/>
            <pc:sldMk cId="3625558935" sldId="433"/>
            <ac:cxnSpMk id="11" creationId="{449F1833-7C84-B060-A8A7-C98CAD89BD57}"/>
          </ac:cxnSpMkLst>
        </pc:cxnChg>
        <pc:cxnChg chg="add mod">
          <ac:chgData name="Tegischer Lukas" userId="f78daebb-0565-485c-bd0e-1cd035e796ff" providerId="ADAL" clId="{DA9F03F0-88EB-4FC9-ADA6-D2C2388CFF40}" dt="2022-10-02T12:58:30.215" v="430" actId="1076"/>
          <ac:cxnSpMkLst>
            <pc:docMk/>
            <pc:sldMk cId="3625558935" sldId="433"/>
            <ac:cxnSpMk id="12" creationId="{11B04127-BE6B-C90A-7A95-E593FF4D0AFB}"/>
          </ac:cxnSpMkLst>
        </pc:cxnChg>
        <pc:cxnChg chg="add mod">
          <ac:chgData name="Tegischer Lukas" userId="f78daebb-0565-485c-bd0e-1cd035e796ff" providerId="ADAL" clId="{DA9F03F0-88EB-4FC9-ADA6-D2C2388CFF40}" dt="2022-10-02T12:58:58.582" v="439" actId="208"/>
          <ac:cxnSpMkLst>
            <pc:docMk/>
            <pc:sldMk cId="3625558935" sldId="433"/>
            <ac:cxnSpMk id="14" creationId="{3591D189-59B0-4508-09B5-6BEC43969568}"/>
          </ac:cxnSpMkLst>
        </pc:cxnChg>
        <pc:cxnChg chg="add mod">
          <ac:chgData name="Tegischer Lukas" userId="f78daebb-0565-485c-bd0e-1cd035e796ff" providerId="ADAL" clId="{DA9F03F0-88EB-4FC9-ADA6-D2C2388CFF40}" dt="2022-10-02T12:59:03.831" v="441" actId="1076"/>
          <ac:cxnSpMkLst>
            <pc:docMk/>
            <pc:sldMk cId="3625558935" sldId="433"/>
            <ac:cxnSpMk id="15" creationId="{E906FD07-69C1-1597-265D-5288A9823063}"/>
          </ac:cxnSpMkLst>
        </pc:cxnChg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8FE71141-5F97-471B-8AEC-1B90CF10E8ED}"/>
    <pc:docChg chg="undo custSel addSld delSld modSld">
      <pc:chgData name="Tegischer Lukas" userId="f78daebb-0565-485c-bd0e-1cd035e796ff" providerId="ADAL" clId="{8FE71141-5F97-471B-8AEC-1B90CF10E8ED}" dt="2021-11-29T19:33:33.679" v="603" actId="14100"/>
      <pc:docMkLst>
        <pc:docMk/>
      </pc:docMkLst>
      <pc:sldChg chg="modSp mod">
        <pc:chgData name="Tegischer Lukas" userId="f78daebb-0565-485c-bd0e-1cd035e796ff" providerId="ADAL" clId="{8FE71141-5F97-471B-8AEC-1B90CF10E8ED}" dt="2021-11-29T19:31:02.540" v="488" actId="113"/>
        <pc:sldMkLst>
          <pc:docMk/>
          <pc:sldMk cId="336392357" sldId="256"/>
        </pc:sldMkLst>
        <pc:spChg chg="mod">
          <ac:chgData name="Tegischer Lukas" userId="f78daebb-0565-485c-bd0e-1cd035e796ff" providerId="ADAL" clId="{8FE71141-5F97-471B-8AEC-1B90CF10E8ED}" dt="2021-11-29T19:31:02.540" v="488" actId="113"/>
          <ac:spMkLst>
            <pc:docMk/>
            <pc:sldMk cId="336392357" sldId="256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8FE71141-5F97-471B-8AEC-1B90CF10E8ED}" dt="2021-11-29T19:31:17.476" v="490" actId="47"/>
        <pc:sldMkLst>
          <pc:docMk/>
          <pc:sldMk cId="15827720" sldId="380"/>
        </pc:sldMkLst>
      </pc:sldChg>
      <pc:sldChg chg="add del">
        <pc:chgData name="Tegischer Lukas" userId="f78daebb-0565-485c-bd0e-1cd035e796ff" providerId="ADAL" clId="{8FE71141-5F97-471B-8AEC-1B90CF10E8ED}" dt="2021-11-29T19:31:16.316" v="489" actId="47"/>
        <pc:sldMkLst>
          <pc:docMk/>
          <pc:sldMk cId="609291433" sldId="386"/>
        </pc:sldMkLst>
      </pc:sldChg>
      <pc:sldChg chg="addSp delSp modSp mod delAnim">
        <pc:chgData name="Tegischer Lukas" userId="f78daebb-0565-485c-bd0e-1cd035e796ff" providerId="ADAL" clId="{8FE71141-5F97-471B-8AEC-1B90CF10E8ED}" dt="2021-11-29T19:23:16.498" v="170" actId="403"/>
        <pc:sldMkLst>
          <pc:docMk/>
          <pc:sldMk cId="336340650" sldId="387"/>
        </pc:sldMkLst>
        <pc:spChg chg="mod">
          <ac:chgData name="Tegischer Lukas" userId="f78daebb-0565-485c-bd0e-1cd035e796ff" providerId="ADAL" clId="{8FE71141-5F97-471B-8AEC-1B90CF10E8ED}" dt="2021-11-29T19:22:53.587" v="156" actId="1076"/>
          <ac:spMkLst>
            <pc:docMk/>
            <pc:sldMk cId="336340650" sldId="387"/>
            <ac:spMk id="6" creationId="{4E1E9BBE-ADC8-49C8-BC4E-7CDDBE735635}"/>
          </ac:spMkLst>
        </pc:spChg>
        <pc:spChg chg="add mod">
          <ac:chgData name="Tegischer Lukas" userId="f78daebb-0565-485c-bd0e-1cd035e796ff" providerId="ADAL" clId="{8FE71141-5F97-471B-8AEC-1B90CF10E8ED}" dt="2021-11-29T19:23:16.498" v="170" actId="403"/>
          <ac:spMkLst>
            <pc:docMk/>
            <pc:sldMk cId="336340650" sldId="387"/>
            <ac:spMk id="7" creationId="{CFC4E6BE-3804-45E2-9B52-26CD6672EED2}"/>
          </ac:spMkLst>
        </pc:spChg>
        <pc:spChg chg="del">
          <ac:chgData name="Tegischer Lukas" userId="f78daebb-0565-485c-bd0e-1cd035e796ff" providerId="ADAL" clId="{8FE71141-5F97-471B-8AEC-1B90CF10E8ED}" dt="2021-11-29T19:22:50.728" v="154" actId="478"/>
          <ac:spMkLst>
            <pc:docMk/>
            <pc:sldMk cId="336340650" sldId="387"/>
            <ac:spMk id="8" creationId="{3D5EA886-5FCC-4CF3-BE66-6E36E8B2980B}"/>
          </ac:spMkLst>
        </pc:spChg>
        <pc:spChg chg="del">
          <ac:chgData name="Tegischer Lukas" userId="f78daebb-0565-485c-bd0e-1cd035e796ff" providerId="ADAL" clId="{8FE71141-5F97-471B-8AEC-1B90CF10E8ED}" dt="2021-11-29T19:22:38.612" v="153" actId="478"/>
          <ac:spMkLst>
            <pc:docMk/>
            <pc:sldMk cId="336340650" sldId="387"/>
            <ac:spMk id="9" creationId="{4681F3B0-3961-4632-A9EA-F5829B0A6BC1}"/>
          </ac:spMkLst>
        </pc:spChg>
        <pc:picChg chg="add mod">
          <ac:chgData name="Tegischer Lukas" userId="f78daebb-0565-485c-bd0e-1cd035e796ff" providerId="ADAL" clId="{8FE71141-5F97-471B-8AEC-1B90CF10E8ED}" dt="2021-11-29T19:23:09.555" v="167" actId="1076"/>
          <ac:picMkLst>
            <pc:docMk/>
            <pc:sldMk cId="336340650" sldId="387"/>
            <ac:picMk id="10" creationId="{FCD84BA5-8F58-470A-99AC-C6FAB3367540}"/>
          </ac:picMkLst>
        </pc:picChg>
      </pc:sldChg>
      <pc:sldChg chg="add del">
        <pc:chgData name="Tegischer Lukas" userId="f78daebb-0565-485c-bd0e-1cd035e796ff" providerId="ADAL" clId="{8FE71141-5F97-471B-8AEC-1B90CF10E8ED}" dt="2021-11-29T19:32:00.178" v="505" actId="47"/>
        <pc:sldMkLst>
          <pc:docMk/>
          <pc:sldMk cId="963358852" sldId="388"/>
        </pc:sldMkLst>
      </pc:sldChg>
      <pc:sldChg chg="add del">
        <pc:chgData name="Tegischer Lukas" userId="f78daebb-0565-485c-bd0e-1cd035e796ff" providerId="ADAL" clId="{8FE71141-5F97-471B-8AEC-1B90CF10E8ED}" dt="2021-11-29T19:32:00.178" v="505" actId="47"/>
        <pc:sldMkLst>
          <pc:docMk/>
          <pc:sldMk cId="2394481060" sldId="389"/>
        </pc:sldMkLst>
      </pc:sldChg>
      <pc:sldChg chg="addSp delSp modSp add mod delAnim">
        <pc:chgData name="Tegischer Lukas" userId="f78daebb-0565-485c-bd0e-1cd035e796ff" providerId="ADAL" clId="{8FE71141-5F97-471B-8AEC-1B90CF10E8ED}" dt="2021-11-29T19:33:33.679" v="603" actId="14100"/>
        <pc:sldMkLst>
          <pc:docMk/>
          <pc:sldMk cId="223375814" sldId="398"/>
        </pc:sldMkLst>
        <pc:spChg chg="add mod">
          <ac:chgData name="Tegischer Lukas" userId="f78daebb-0565-485c-bd0e-1cd035e796ff" providerId="ADAL" clId="{8FE71141-5F97-471B-8AEC-1B90CF10E8ED}" dt="2021-11-29T19:33:31.108" v="602" actId="113"/>
          <ac:spMkLst>
            <pc:docMk/>
            <pc:sldMk cId="223375814" sldId="398"/>
            <ac:spMk id="2" creationId="{4EE81B32-9C70-4E83-965C-BAA22D158D0A}"/>
          </ac:spMkLst>
        </pc:spChg>
        <pc:spChg chg="mod">
          <ac:chgData name="Tegischer Lukas" userId="f78daebb-0565-485c-bd0e-1cd035e796ff" providerId="ADAL" clId="{8FE71141-5F97-471B-8AEC-1B90CF10E8ED}" dt="2021-11-29T19:31:38.267" v="493" actId="1076"/>
          <ac:spMkLst>
            <pc:docMk/>
            <pc:sldMk cId="223375814" sldId="398"/>
            <ac:spMk id="6" creationId="{4E1E9BBE-ADC8-49C8-BC4E-7CDDBE735635}"/>
          </ac:spMkLst>
        </pc:spChg>
        <pc:spChg chg="mod">
          <ac:chgData name="Tegischer Lukas" userId="f78daebb-0565-485c-bd0e-1cd035e796ff" providerId="ADAL" clId="{8FE71141-5F97-471B-8AEC-1B90CF10E8ED}" dt="2021-11-29T19:32:03.531" v="506" actId="1076"/>
          <ac:spMkLst>
            <pc:docMk/>
            <pc:sldMk cId="223375814" sldId="398"/>
            <ac:spMk id="8" creationId="{3D5EA886-5FCC-4CF3-BE66-6E36E8B2980B}"/>
          </ac:spMkLst>
        </pc:spChg>
        <pc:spChg chg="del">
          <ac:chgData name="Tegischer Lukas" userId="f78daebb-0565-485c-bd0e-1cd035e796ff" providerId="ADAL" clId="{8FE71141-5F97-471B-8AEC-1B90CF10E8ED}" dt="2021-11-29T19:31:36.261" v="492" actId="478"/>
          <ac:spMkLst>
            <pc:docMk/>
            <pc:sldMk cId="223375814" sldId="398"/>
            <ac:spMk id="9" creationId="{4681F3B0-3961-4632-A9EA-F5829B0A6BC1}"/>
          </ac:spMkLst>
        </pc:spChg>
        <pc:spChg chg="add mod">
          <ac:chgData name="Tegischer Lukas" userId="f78daebb-0565-485c-bd0e-1cd035e796ff" providerId="ADAL" clId="{8FE71141-5F97-471B-8AEC-1B90CF10E8ED}" dt="2021-11-29T19:33:33.679" v="603" actId="14100"/>
          <ac:spMkLst>
            <pc:docMk/>
            <pc:sldMk cId="223375814" sldId="398"/>
            <ac:spMk id="10" creationId="{5042EE4B-D68C-4CC8-9D31-BD96F474FEA1}"/>
          </ac:spMkLst>
        </pc:spChg>
        <pc:spChg chg="add del mod">
          <ac:chgData name="Tegischer Lukas" userId="f78daebb-0565-485c-bd0e-1cd035e796ff" providerId="ADAL" clId="{8FE71141-5F97-471B-8AEC-1B90CF10E8ED}" dt="2021-11-29T19:33:19.667" v="591"/>
          <ac:spMkLst>
            <pc:docMk/>
            <pc:sldMk cId="223375814" sldId="398"/>
            <ac:spMk id="12" creationId="{F2965EF2-8A0A-404B-AB18-6B224EF0BFD9}"/>
          </ac:spMkLst>
        </pc:spChg>
        <pc:spChg chg="add mod">
          <ac:chgData name="Tegischer Lukas" userId="f78daebb-0565-485c-bd0e-1cd035e796ff" providerId="ADAL" clId="{8FE71141-5F97-471B-8AEC-1B90CF10E8ED}" dt="2021-11-29T19:33:31.108" v="602" actId="113"/>
          <ac:spMkLst>
            <pc:docMk/>
            <pc:sldMk cId="223375814" sldId="398"/>
            <ac:spMk id="13" creationId="{C57F63F4-ED47-4BEE-AF43-1B6ACF5E743E}"/>
          </ac:spMkLst>
        </pc:spChg>
        <pc:picChg chg="add mod">
          <ac:chgData name="Tegischer Lukas" userId="f78daebb-0565-485c-bd0e-1cd035e796ff" providerId="ADAL" clId="{8FE71141-5F97-471B-8AEC-1B90CF10E8ED}" dt="2021-11-29T19:33:17.451" v="589" actId="1076"/>
          <ac:picMkLst>
            <pc:docMk/>
            <pc:sldMk cId="223375814" sldId="398"/>
            <ac:picMk id="7" creationId="{DEB0D8A9-BD8C-4546-8686-F3C91153D50E}"/>
          </ac:picMkLst>
        </pc:picChg>
      </pc:sldChg>
      <pc:sldChg chg="add del">
        <pc:chgData name="Tegischer Lukas" userId="f78daebb-0565-485c-bd0e-1cd035e796ff" providerId="ADAL" clId="{8FE71141-5F97-471B-8AEC-1B90CF10E8ED}" dt="2021-11-29T19:32:00.178" v="505" actId="47"/>
        <pc:sldMkLst>
          <pc:docMk/>
          <pc:sldMk cId="634323591" sldId="399"/>
        </pc:sldMkLst>
      </pc:sldChg>
      <pc:sldChg chg="add">
        <pc:chgData name="Tegischer Lukas" userId="f78daebb-0565-485c-bd0e-1cd035e796ff" providerId="ADAL" clId="{8FE71141-5F97-471B-8AEC-1B90CF10E8ED}" dt="2021-11-29T19:22:27.182" v="123"/>
        <pc:sldMkLst>
          <pc:docMk/>
          <pc:sldMk cId="2751453777" sldId="400"/>
        </pc:sldMkLst>
      </pc:sldChg>
      <pc:sldChg chg="addSp delSp modSp add mod">
        <pc:chgData name="Tegischer Lukas" userId="f78daebb-0565-485c-bd0e-1cd035e796ff" providerId="ADAL" clId="{8FE71141-5F97-471B-8AEC-1B90CF10E8ED}" dt="2021-11-29T19:24:14.946" v="226" actId="1076"/>
        <pc:sldMkLst>
          <pc:docMk/>
          <pc:sldMk cId="1013162141" sldId="401"/>
        </pc:sldMkLst>
        <pc:spChg chg="mod">
          <ac:chgData name="Tegischer Lukas" userId="f78daebb-0565-485c-bd0e-1cd035e796ff" providerId="ADAL" clId="{8FE71141-5F97-471B-8AEC-1B90CF10E8ED}" dt="2021-11-29T19:23:41.631" v="209" actId="20577"/>
          <ac:spMkLst>
            <pc:docMk/>
            <pc:sldMk cId="1013162141" sldId="401"/>
            <ac:spMk id="6" creationId="{4E1E9BBE-ADC8-49C8-BC4E-7CDDBE735635}"/>
          </ac:spMkLst>
        </pc:spChg>
        <pc:spChg chg="del">
          <ac:chgData name="Tegischer Lukas" userId="f78daebb-0565-485c-bd0e-1cd035e796ff" providerId="ADAL" clId="{8FE71141-5F97-471B-8AEC-1B90CF10E8ED}" dt="2021-11-29T19:23:46.858" v="211" actId="478"/>
          <ac:spMkLst>
            <pc:docMk/>
            <pc:sldMk cId="1013162141" sldId="401"/>
            <ac:spMk id="7" creationId="{CFC4E6BE-3804-45E2-9B52-26CD6672EED2}"/>
          </ac:spMkLst>
        </pc:spChg>
        <pc:spChg chg="add mod">
          <ac:chgData name="Tegischer Lukas" userId="f78daebb-0565-485c-bd0e-1cd035e796ff" providerId="ADAL" clId="{8FE71141-5F97-471B-8AEC-1B90CF10E8ED}" dt="2021-11-29T19:24:06.987" v="221" actId="1076"/>
          <ac:spMkLst>
            <pc:docMk/>
            <pc:sldMk cId="1013162141" sldId="401"/>
            <ac:spMk id="8" creationId="{0D28255B-EBFF-4D60-AB24-F4037156CF3A}"/>
          </ac:spMkLst>
        </pc:spChg>
        <pc:picChg chg="add mod">
          <ac:chgData name="Tegischer Lukas" userId="f78daebb-0565-485c-bd0e-1cd035e796ff" providerId="ADAL" clId="{8FE71141-5F97-471B-8AEC-1B90CF10E8ED}" dt="2021-11-29T19:24:14.946" v="226" actId="1076"/>
          <ac:picMkLst>
            <pc:docMk/>
            <pc:sldMk cId="1013162141" sldId="401"/>
            <ac:picMk id="9" creationId="{FA2A979F-7892-4734-A018-2C9935B9D297}"/>
          </ac:picMkLst>
        </pc:picChg>
        <pc:picChg chg="del">
          <ac:chgData name="Tegischer Lukas" userId="f78daebb-0565-485c-bd0e-1cd035e796ff" providerId="ADAL" clId="{8FE71141-5F97-471B-8AEC-1B90CF10E8ED}" dt="2021-11-29T19:23:47.369" v="212" actId="478"/>
          <ac:picMkLst>
            <pc:docMk/>
            <pc:sldMk cId="1013162141" sldId="401"/>
            <ac:picMk id="10" creationId="{FCD84BA5-8F58-470A-99AC-C6FAB3367540}"/>
          </ac:picMkLst>
        </pc:picChg>
      </pc:sldChg>
      <pc:sldChg chg="addSp delSp modSp add mod modAnim">
        <pc:chgData name="Tegischer Lukas" userId="f78daebb-0565-485c-bd0e-1cd035e796ff" providerId="ADAL" clId="{8FE71141-5F97-471B-8AEC-1B90CF10E8ED}" dt="2021-11-29T19:25:25.303" v="247"/>
        <pc:sldMkLst>
          <pc:docMk/>
          <pc:sldMk cId="4120804287" sldId="402"/>
        </pc:sldMkLst>
        <pc:spChg chg="del">
          <ac:chgData name="Tegischer Lukas" userId="f78daebb-0565-485c-bd0e-1cd035e796ff" providerId="ADAL" clId="{8FE71141-5F97-471B-8AEC-1B90CF10E8ED}" dt="2021-11-29T19:24:19.248" v="228" actId="478"/>
          <ac:spMkLst>
            <pc:docMk/>
            <pc:sldMk cId="4120804287" sldId="402"/>
            <ac:spMk id="7" creationId="{CFC4E6BE-3804-45E2-9B52-26CD6672EED2}"/>
          </ac:spMkLst>
        </pc:spChg>
        <pc:spChg chg="add mod">
          <ac:chgData name="Tegischer Lukas" userId="f78daebb-0565-485c-bd0e-1cd035e796ff" providerId="ADAL" clId="{8FE71141-5F97-471B-8AEC-1B90CF10E8ED}" dt="2021-11-29T19:24:43.560" v="238" actId="403"/>
          <ac:spMkLst>
            <pc:docMk/>
            <pc:sldMk cId="4120804287" sldId="402"/>
            <ac:spMk id="8" creationId="{C8C5CFB1-16C6-436D-9AE1-142882D87DAA}"/>
          </ac:spMkLst>
        </pc:spChg>
        <pc:picChg chg="add mod">
          <ac:chgData name="Tegischer Lukas" userId="f78daebb-0565-485c-bd0e-1cd035e796ff" providerId="ADAL" clId="{8FE71141-5F97-471B-8AEC-1B90CF10E8ED}" dt="2021-11-29T19:24:36.275" v="236" actId="14100"/>
          <ac:picMkLst>
            <pc:docMk/>
            <pc:sldMk cId="4120804287" sldId="402"/>
            <ac:picMk id="9" creationId="{B6CF6EF8-3B6F-46E3-B349-E60E3F779219}"/>
          </ac:picMkLst>
        </pc:picChg>
        <pc:picChg chg="del">
          <ac:chgData name="Tegischer Lukas" userId="f78daebb-0565-485c-bd0e-1cd035e796ff" providerId="ADAL" clId="{8FE71141-5F97-471B-8AEC-1B90CF10E8ED}" dt="2021-11-29T19:24:17.967" v="227" actId="478"/>
          <ac:picMkLst>
            <pc:docMk/>
            <pc:sldMk cId="4120804287" sldId="402"/>
            <ac:picMk id="10" creationId="{FCD84BA5-8F58-470A-99AC-C6FAB3367540}"/>
          </ac:picMkLst>
        </pc:picChg>
        <pc:cxnChg chg="add mod">
          <ac:chgData name="Tegischer Lukas" userId="f78daebb-0565-485c-bd0e-1cd035e796ff" providerId="ADAL" clId="{8FE71141-5F97-471B-8AEC-1B90CF10E8ED}" dt="2021-11-29T19:25:07.155" v="242" actId="1582"/>
          <ac:cxnSpMkLst>
            <pc:docMk/>
            <pc:sldMk cId="4120804287" sldId="402"/>
            <ac:cxnSpMk id="4" creationId="{35A4E9CA-4A7F-43E3-8AE0-8BE8C0BE8D1D}"/>
          </ac:cxnSpMkLst>
        </pc:cxnChg>
        <pc:cxnChg chg="add mod">
          <ac:chgData name="Tegischer Lukas" userId="f78daebb-0565-485c-bd0e-1cd035e796ff" providerId="ADAL" clId="{8FE71141-5F97-471B-8AEC-1B90CF10E8ED}" dt="2021-11-29T19:25:12.380" v="244" actId="1076"/>
          <ac:cxnSpMkLst>
            <pc:docMk/>
            <pc:sldMk cId="4120804287" sldId="402"/>
            <ac:cxnSpMk id="12" creationId="{B1D1A8B9-6C95-4618-8AC0-0ACFD3B4B4F3}"/>
          </ac:cxnSpMkLst>
        </pc:cxnChg>
      </pc:sldChg>
      <pc:sldChg chg="addSp delSp modSp add mod delAnim">
        <pc:chgData name="Tegischer Lukas" userId="f78daebb-0565-485c-bd0e-1cd035e796ff" providerId="ADAL" clId="{8FE71141-5F97-471B-8AEC-1B90CF10E8ED}" dt="2021-11-29T19:27:16.587" v="330" actId="1076"/>
        <pc:sldMkLst>
          <pc:docMk/>
          <pc:sldMk cId="3092407352" sldId="403"/>
        </pc:sldMkLst>
        <pc:spChg chg="mod">
          <ac:chgData name="Tegischer Lukas" userId="f78daebb-0565-485c-bd0e-1cd035e796ff" providerId="ADAL" clId="{8FE71141-5F97-471B-8AEC-1B90CF10E8ED}" dt="2021-11-29T19:26:19.031" v="302" actId="20577"/>
          <ac:spMkLst>
            <pc:docMk/>
            <pc:sldMk cId="3092407352" sldId="403"/>
            <ac:spMk id="6" creationId="{4E1E9BBE-ADC8-49C8-BC4E-7CDDBE735635}"/>
          </ac:spMkLst>
        </pc:spChg>
        <pc:spChg chg="del">
          <ac:chgData name="Tegischer Lukas" userId="f78daebb-0565-485c-bd0e-1cd035e796ff" providerId="ADAL" clId="{8FE71141-5F97-471B-8AEC-1B90CF10E8ED}" dt="2021-11-29T19:25:44.203" v="249" actId="478"/>
          <ac:spMkLst>
            <pc:docMk/>
            <pc:sldMk cId="3092407352" sldId="403"/>
            <ac:spMk id="8" creationId="{C8C5CFB1-16C6-436D-9AE1-142882D87DAA}"/>
          </ac:spMkLst>
        </pc:spChg>
        <pc:spChg chg="add mod">
          <ac:chgData name="Tegischer Lukas" userId="f78daebb-0565-485c-bd0e-1cd035e796ff" providerId="ADAL" clId="{8FE71141-5F97-471B-8AEC-1B90CF10E8ED}" dt="2021-11-29T19:26:51.617" v="326" actId="404"/>
          <ac:spMkLst>
            <pc:docMk/>
            <pc:sldMk cId="3092407352" sldId="403"/>
            <ac:spMk id="10" creationId="{AA1504F0-A963-4EFE-B431-DFE75B1D3B74}"/>
          </ac:spMkLst>
        </pc:spChg>
        <pc:picChg chg="del">
          <ac:chgData name="Tegischer Lukas" userId="f78daebb-0565-485c-bd0e-1cd035e796ff" providerId="ADAL" clId="{8FE71141-5F97-471B-8AEC-1B90CF10E8ED}" dt="2021-11-29T19:25:44.499" v="250" actId="478"/>
          <ac:picMkLst>
            <pc:docMk/>
            <pc:sldMk cId="3092407352" sldId="403"/>
            <ac:picMk id="9" creationId="{B6CF6EF8-3B6F-46E3-B349-E60E3F779219}"/>
          </ac:picMkLst>
        </pc:picChg>
        <pc:picChg chg="add mod">
          <ac:chgData name="Tegischer Lukas" userId="f78daebb-0565-485c-bd0e-1cd035e796ff" providerId="ADAL" clId="{8FE71141-5F97-471B-8AEC-1B90CF10E8ED}" dt="2021-11-29T19:27:16.587" v="330" actId="1076"/>
          <ac:picMkLst>
            <pc:docMk/>
            <pc:sldMk cId="3092407352" sldId="403"/>
            <ac:picMk id="13" creationId="{0E2EE6C2-D4C4-44CB-9143-FE1D5A8DE19C}"/>
          </ac:picMkLst>
        </pc:picChg>
        <pc:cxnChg chg="del">
          <ac:chgData name="Tegischer Lukas" userId="f78daebb-0565-485c-bd0e-1cd035e796ff" providerId="ADAL" clId="{8FE71141-5F97-471B-8AEC-1B90CF10E8ED}" dt="2021-11-29T19:25:45.758" v="251" actId="478"/>
          <ac:cxnSpMkLst>
            <pc:docMk/>
            <pc:sldMk cId="3092407352" sldId="403"/>
            <ac:cxnSpMk id="4" creationId="{35A4E9CA-4A7F-43E3-8AE0-8BE8C0BE8D1D}"/>
          </ac:cxnSpMkLst>
        </pc:cxnChg>
        <pc:cxnChg chg="del">
          <ac:chgData name="Tegischer Lukas" userId="f78daebb-0565-485c-bd0e-1cd035e796ff" providerId="ADAL" clId="{8FE71141-5F97-471B-8AEC-1B90CF10E8ED}" dt="2021-11-29T19:25:46.228" v="252" actId="478"/>
          <ac:cxnSpMkLst>
            <pc:docMk/>
            <pc:sldMk cId="3092407352" sldId="403"/>
            <ac:cxnSpMk id="12" creationId="{B1D1A8B9-6C95-4618-8AC0-0ACFD3B4B4F3}"/>
          </ac:cxnSpMkLst>
        </pc:cxnChg>
      </pc:sldChg>
      <pc:sldChg chg="addSp delSp modSp add mod modAnim">
        <pc:chgData name="Tegischer Lukas" userId="f78daebb-0565-485c-bd0e-1cd035e796ff" providerId="ADAL" clId="{8FE71141-5F97-471B-8AEC-1B90CF10E8ED}" dt="2021-11-29T19:28:11.807" v="361"/>
        <pc:sldMkLst>
          <pc:docMk/>
          <pc:sldMk cId="830097691" sldId="404"/>
        </pc:sldMkLst>
        <pc:spChg chg="add mod">
          <ac:chgData name="Tegischer Lukas" userId="f78daebb-0565-485c-bd0e-1cd035e796ff" providerId="ADAL" clId="{8FE71141-5F97-471B-8AEC-1B90CF10E8ED}" dt="2021-11-29T19:27:56.541" v="352" actId="1076"/>
          <ac:spMkLst>
            <pc:docMk/>
            <pc:sldMk cId="830097691" sldId="404"/>
            <ac:spMk id="7" creationId="{47620899-87D9-4ABF-BCA8-428AC5BB358D}"/>
          </ac:spMkLst>
        </pc:spChg>
        <pc:spChg chg="add mod">
          <ac:chgData name="Tegischer Lukas" userId="f78daebb-0565-485c-bd0e-1cd035e796ff" providerId="ADAL" clId="{8FE71141-5F97-471B-8AEC-1B90CF10E8ED}" dt="2021-11-29T19:28:00.283" v="355" actId="1076"/>
          <ac:spMkLst>
            <pc:docMk/>
            <pc:sldMk cId="830097691" sldId="404"/>
            <ac:spMk id="9" creationId="{7CC5E3EB-E984-4944-8FCA-849B5AB99159}"/>
          </ac:spMkLst>
        </pc:spChg>
        <pc:spChg chg="del">
          <ac:chgData name="Tegischer Lukas" userId="f78daebb-0565-485c-bd0e-1cd035e796ff" providerId="ADAL" clId="{8FE71141-5F97-471B-8AEC-1B90CF10E8ED}" dt="2021-11-29T19:27:22.838" v="332" actId="478"/>
          <ac:spMkLst>
            <pc:docMk/>
            <pc:sldMk cId="830097691" sldId="404"/>
            <ac:spMk id="10" creationId="{AA1504F0-A963-4EFE-B431-DFE75B1D3B74}"/>
          </ac:spMkLst>
        </pc:spChg>
        <pc:picChg chg="add mod">
          <ac:chgData name="Tegischer Lukas" userId="f78daebb-0565-485c-bd0e-1cd035e796ff" providerId="ADAL" clId="{8FE71141-5F97-471B-8AEC-1B90CF10E8ED}" dt="2021-11-29T19:28:07.907" v="359" actId="1076"/>
          <ac:picMkLst>
            <pc:docMk/>
            <pc:sldMk cId="830097691" sldId="404"/>
            <ac:picMk id="12" creationId="{AEF394FC-D7AC-43A6-93F7-E350A1644451}"/>
          </ac:picMkLst>
        </pc:picChg>
        <pc:picChg chg="del mod">
          <ac:chgData name="Tegischer Lukas" userId="f78daebb-0565-485c-bd0e-1cd035e796ff" providerId="ADAL" clId="{8FE71141-5F97-471B-8AEC-1B90CF10E8ED}" dt="2021-11-29T19:27:50.121" v="347" actId="478"/>
          <ac:picMkLst>
            <pc:docMk/>
            <pc:sldMk cId="830097691" sldId="404"/>
            <ac:picMk id="13" creationId="{0E2EE6C2-D4C4-44CB-9143-FE1D5A8DE19C}"/>
          </ac:picMkLst>
        </pc:picChg>
      </pc:sldChg>
      <pc:sldChg chg="addSp delSp modSp add mod delAnim modAnim">
        <pc:chgData name="Tegischer Lukas" userId="f78daebb-0565-485c-bd0e-1cd035e796ff" providerId="ADAL" clId="{8FE71141-5F97-471B-8AEC-1B90CF10E8ED}" dt="2021-11-29T19:30:28.426" v="415"/>
        <pc:sldMkLst>
          <pc:docMk/>
          <pc:sldMk cId="1494833923" sldId="405"/>
        </pc:sldMkLst>
        <pc:spChg chg="mod">
          <ac:chgData name="Tegischer Lukas" userId="f78daebb-0565-485c-bd0e-1cd035e796ff" providerId="ADAL" clId="{8FE71141-5F97-471B-8AEC-1B90CF10E8ED}" dt="2021-11-29T19:28:23.010" v="375" actId="20577"/>
          <ac:spMkLst>
            <pc:docMk/>
            <pc:sldMk cId="1494833923" sldId="405"/>
            <ac:spMk id="6" creationId="{4E1E9BBE-ADC8-49C8-BC4E-7CDDBE735635}"/>
          </ac:spMkLst>
        </pc:spChg>
        <pc:spChg chg="del">
          <ac:chgData name="Tegischer Lukas" userId="f78daebb-0565-485c-bd0e-1cd035e796ff" providerId="ADAL" clId="{8FE71141-5F97-471B-8AEC-1B90CF10E8ED}" dt="2021-11-29T19:28:27.900" v="378" actId="478"/>
          <ac:spMkLst>
            <pc:docMk/>
            <pc:sldMk cId="1494833923" sldId="405"/>
            <ac:spMk id="7" creationId="{47620899-87D9-4ABF-BCA8-428AC5BB358D}"/>
          </ac:spMkLst>
        </pc:spChg>
        <pc:spChg chg="add mod">
          <ac:chgData name="Tegischer Lukas" userId="f78daebb-0565-485c-bd0e-1cd035e796ff" providerId="ADAL" clId="{8FE71141-5F97-471B-8AEC-1B90CF10E8ED}" dt="2021-11-29T19:28:58.308" v="390" actId="1076"/>
          <ac:spMkLst>
            <pc:docMk/>
            <pc:sldMk cId="1494833923" sldId="405"/>
            <ac:spMk id="8" creationId="{799864C5-1688-40B4-8B21-B5AFDE0FF3E6}"/>
          </ac:spMkLst>
        </pc:spChg>
        <pc:spChg chg="del">
          <ac:chgData name="Tegischer Lukas" userId="f78daebb-0565-485c-bd0e-1cd035e796ff" providerId="ADAL" clId="{8FE71141-5F97-471B-8AEC-1B90CF10E8ED}" dt="2021-11-29T19:28:26.752" v="377" actId="478"/>
          <ac:spMkLst>
            <pc:docMk/>
            <pc:sldMk cId="1494833923" sldId="405"/>
            <ac:spMk id="9" creationId="{7CC5E3EB-E984-4944-8FCA-849B5AB99159}"/>
          </ac:spMkLst>
        </pc:spChg>
        <pc:spChg chg="add mod">
          <ac:chgData name="Tegischer Lukas" userId="f78daebb-0565-485c-bd0e-1cd035e796ff" providerId="ADAL" clId="{8FE71141-5F97-471B-8AEC-1B90CF10E8ED}" dt="2021-11-29T19:30:07.027" v="408" actId="1076"/>
          <ac:spMkLst>
            <pc:docMk/>
            <pc:sldMk cId="1494833923" sldId="405"/>
            <ac:spMk id="10" creationId="{E1C48CD8-85F4-4E77-8FCF-976BAB72646C}"/>
          </ac:spMkLst>
        </pc:spChg>
        <pc:picChg chg="add mod">
          <ac:chgData name="Tegischer Lukas" userId="f78daebb-0565-485c-bd0e-1cd035e796ff" providerId="ADAL" clId="{8FE71141-5F97-471B-8AEC-1B90CF10E8ED}" dt="2021-11-29T19:30:08.267" v="409" actId="1076"/>
          <ac:picMkLst>
            <pc:docMk/>
            <pc:sldMk cId="1494833923" sldId="405"/>
            <ac:picMk id="5" creationId="{C40FCE91-D27B-4100-942F-1217D2E7CB04}"/>
          </ac:picMkLst>
        </pc:picChg>
        <pc:picChg chg="del">
          <ac:chgData name="Tegischer Lukas" userId="f78daebb-0565-485c-bd0e-1cd035e796ff" providerId="ADAL" clId="{8FE71141-5F97-471B-8AEC-1B90CF10E8ED}" dt="2021-11-29T19:28:25.910" v="376" actId="478"/>
          <ac:picMkLst>
            <pc:docMk/>
            <pc:sldMk cId="1494833923" sldId="405"/>
            <ac:picMk id="12" creationId="{AEF394FC-D7AC-43A6-93F7-E350A1644451}"/>
          </ac:picMkLst>
        </pc:picChg>
        <pc:picChg chg="add del">
          <ac:chgData name="Tegischer Lukas" userId="f78daebb-0565-485c-bd0e-1cd035e796ff" providerId="ADAL" clId="{8FE71141-5F97-471B-8AEC-1B90CF10E8ED}" dt="2021-11-29T19:29:55.836" v="401" actId="22"/>
          <ac:picMkLst>
            <pc:docMk/>
            <pc:sldMk cId="1494833923" sldId="405"/>
            <ac:picMk id="14" creationId="{11352D2B-7FFA-47BE-8805-7FC96DF1BEBC}"/>
          </ac:picMkLst>
        </pc:picChg>
        <pc:picChg chg="add mod">
          <ac:chgData name="Tegischer Lukas" userId="f78daebb-0565-485c-bd0e-1cd035e796ff" providerId="ADAL" clId="{8FE71141-5F97-471B-8AEC-1B90CF10E8ED}" dt="2021-11-29T19:30:09.916" v="410" actId="1076"/>
          <ac:picMkLst>
            <pc:docMk/>
            <pc:sldMk cId="1494833923" sldId="405"/>
            <ac:picMk id="16" creationId="{015F0C46-6204-4653-BD75-CE72BE8CCDD4}"/>
          </ac:picMkLst>
        </pc:picChg>
        <pc:picChg chg="add mod">
          <ac:chgData name="Tegischer Lukas" userId="f78daebb-0565-485c-bd0e-1cd035e796ff" providerId="ADAL" clId="{8FE71141-5F97-471B-8AEC-1B90CF10E8ED}" dt="2021-11-29T19:30:22.372" v="412" actId="1076"/>
          <ac:picMkLst>
            <pc:docMk/>
            <pc:sldMk cId="1494833923" sldId="405"/>
            <ac:picMk id="18" creationId="{C472D1C0-CF2B-4A2A-B1CE-FCC696773BC4}"/>
          </ac:picMkLst>
        </pc:picChg>
      </pc:sldChg>
    </pc:docChg>
  </pc:docChgLst>
  <pc:docChgLst>
    <pc:chgData name="Tegischer Lukas" userId="f78daebb-0565-485c-bd0e-1cd035e796ff" providerId="ADAL" clId="{ACA64EC4-28C8-4B14-9831-BCEF9A3E7F8A}"/>
    <pc:docChg chg="undo custSel addSld modSld">
      <pc:chgData name="Tegischer Lukas" userId="f78daebb-0565-485c-bd0e-1cd035e796ff" providerId="ADAL" clId="{ACA64EC4-28C8-4B14-9831-BCEF9A3E7F8A}" dt="2022-10-02T13:30:48.779" v="194" actId="20577"/>
      <pc:docMkLst>
        <pc:docMk/>
      </pc:docMkLst>
      <pc:sldChg chg="modSp mod">
        <pc:chgData name="Tegischer Lukas" userId="f78daebb-0565-485c-bd0e-1cd035e796ff" providerId="ADAL" clId="{ACA64EC4-28C8-4B14-9831-BCEF9A3E7F8A}" dt="2022-10-02T13:26:29.089" v="70" actId="113"/>
        <pc:sldMkLst>
          <pc:docMk/>
          <pc:sldMk cId="336392357" sldId="256"/>
        </pc:sldMkLst>
        <pc:spChg chg="mod">
          <ac:chgData name="Tegischer Lukas" userId="f78daebb-0565-485c-bd0e-1cd035e796ff" providerId="ADAL" clId="{ACA64EC4-28C8-4B14-9831-BCEF9A3E7F8A}" dt="2022-10-02T13:26:29.089" v="70" actId="113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">
        <pc:chgData name="Tegischer Lukas" userId="f78daebb-0565-485c-bd0e-1cd035e796ff" providerId="ADAL" clId="{ACA64EC4-28C8-4B14-9831-BCEF9A3E7F8A}" dt="2022-10-02T13:27:38.989" v="91" actId="478"/>
        <pc:sldMkLst>
          <pc:docMk/>
          <pc:sldMk cId="3625558935" sldId="433"/>
        </pc:sldMkLst>
        <pc:spChg chg="del">
          <ac:chgData name="Tegischer Lukas" userId="f78daebb-0565-485c-bd0e-1cd035e796ff" providerId="ADAL" clId="{ACA64EC4-28C8-4B14-9831-BCEF9A3E7F8A}" dt="2022-10-02T13:27:01.289" v="72" actId="478"/>
          <ac:spMkLst>
            <pc:docMk/>
            <pc:sldMk cId="3625558935" sldId="433"/>
            <ac:spMk id="5" creationId="{E51D3EEF-2093-D02E-9A74-6D0329A4EC42}"/>
          </ac:spMkLst>
        </pc:spChg>
        <pc:spChg chg="del">
          <ac:chgData name="Tegischer Lukas" userId="f78daebb-0565-485c-bd0e-1cd035e796ff" providerId="ADAL" clId="{ACA64EC4-28C8-4B14-9831-BCEF9A3E7F8A}" dt="2022-10-02T13:27:01.289" v="72" actId="478"/>
          <ac:spMkLst>
            <pc:docMk/>
            <pc:sldMk cId="3625558935" sldId="433"/>
            <ac:spMk id="18" creationId="{07734C40-E9A7-4322-853A-192711A76E9D}"/>
          </ac:spMkLst>
        </pc:spChg>
        <pc:graphicFrameChg chg="add del mod modGraphic">
          <ac:chgData name="Tegischer Lukas" userId="f78daebb-0565-485c-bd0e-1cd035e796ff" providerId="ADAL" clId="{ACA64EC4-28C8-4B14-9831-BCEF9A3E7F8A}" dt="2022-10-02T13:27:38.602" v="90"/>
          <ac:graphicFrameMkLst>
            <pc:docMk/>
            <pc:sldMk cId="3625558935" sldId="433"/>
            <ac:graphicFrameMk id="4" creationId="{31C2D0FC-8C49-DD3D-20FF-5CABF3223931}"/>
          </ac:graphicFrameMkLst>
        </pc:graphicFrameChg>
        <pc:graphicFrameChg chg="del">
          <ac:chgData name="Tegischer Lukas" userId="f78daebb-0565-485c-bd0e-1cd035e796ff" providerId="ADAL" clId="{ACA64EC4-28C8-4B14-9831-BCEF9A3E7F8A}" dt="2022-10-02T13:27:01.289" v="72" actId="478"/>
          <ac:graphicFrameMkLst>
            <pc:docMk/>
            <pc:sldMk cId="3625558935" sldId="433"/>
            <ac:graphicFrameMk id="7" creationId="{BB9A9179-3EED-B574-EE44-26AA52A3AFAC}"/>
          </ac:graphicFrameMkLst>
        </pc:graphicFrameChg>
        <pc:picChg chg="add del">
          <ac:chgData name="Tegischer Lukas" userId="f78daebb-0565-485c-bd0e-1cd035e796ff" providerId="ADAL" clId="{ACA64EC4-28C8-4B14-9831-BCEF9A3E7F8A}" dt="2022-10-02T13:27:38.989" v="91" actId="478"/>
          <ac:picMkLst>
            <pc:docMk/>
            <pc:sldMk cId="3625558935" sldId="433"/>
            <ac:picMk id="3" creationId="{626DD43F-5365-A65E-0A5B-EAD6BFCE33F2}"/>
          </ac:picMkLst>
        </pc:picChg>
        <pc:picChg chg="del">
          <ac:chgData name="Tegischer Lukas" userId="f78daebb-0565-485c-bd0e-1cd035e796ff" providerId="ADAL" clId="{ACA64EC4-28C8-4B14-9831-BCEF9A3E7F8A}" dt="2022-10-02T13:26:59.575" v="71" actId="478"/>
          <ac:picMkLst>
            <pc:docMk/>
            <pc:sldMk cId="3625558935" sldId="433"/>
            <ac:picMk id="6" creationId="{AB4156C4-528A-24F7-EC4A-454E2599109B}"/>
          </ac:picMkLst>
        </pc:picChg>
      </pc:sldChg>
      <pc:sldChg chg="addSp delSp modSp mod modAnim">
        <pc:chgData name="Tegischer Lukas" userId="f78daebb-0565-485c-bd0e-1cd035e796ff" providerId="ADAL" clId="{ACA64EC4-28C8-4B14-9831-BCEF9A3E7F8A}" dt="2022-10-02T13:29:40.335" v="168"/>
        <pc:sldMkLst>
          <pc:docMk/>
          <pc:sldMk cId="2273126651" sldId="437"/>
        </pc:sldMkLst>
        <pc:spChg chg="add del">
          <ac:chgData name="Tegischer Lukas" userId="f78daebb-0565-485c-bd0e-1cd035e796ff" providerId="ADAL" clId="{ACA64EC4-28C8-4B14-9831-BCEF9A3E7F8A}" dt="2022-10-02T13:28:17.548" v="123"/>
          <ac:spMkLst>
            <pc:docMk/>
            <pc:sldMk cId="2273126651" sldId="437"/>
            <ac:spMk id="2" creationId="{F8ACC743-E9B9-26BC-0C40-BA018A90C94A}"/>
          </ac:spMkLst>
        </pc:spChg>
        <pc:spChg chg="add del">
          <ac:chgData name="Tegischer Lukas" userId="f78daebb-0565-485c-bd0e-1cd035e796ff" providerId="ADAL" clId="{ACA64EC4-28C8-4B14-9831-BCEF9A3E7F8A}" dt="2022-10-02T13:28:17.548" v="123"/>
          <ac:spMkLst>
            <pc:docMk/>
            <pc:sldMk cId="2273126651" sldId="437"/>
            <ac:spMk id="3" creationId="{47AFDD2C-A8EF-6DDC-9155-F5405298988D}"/>
          </ac:spMkLst>
        </pc:spChg>
        <pc:spChg chg="mod">
          <ac:chgData name="Tegischer Lukas" userId="f78daebb-0565-485c-bd0e-1cd035e796ff" providerId="ADAL" clId="{ACA64EC4-28C8-4B14-9831-BCEF9A3E7F8A}" dt="2022-10-02T13:28:10.462" v="121" actId="1076"/>
          <ac:spMkLst>
            <pc:docMk/>
            <pc:sldMk cId="2273126651" sldId="437"/>
            <ac:spMk id="4" creationId="{F5E6D3B1-996F-78B7-A5B6-8E584B03BEEB}"/>
          </ac:spMkLst>
        </pc:spChg>
        <pc:spChg chg="add del">
          <ac:chgData name="Tegischer Lukas" userId="f78daebb-0565-485c-bd0e-1cd035e796ff" providerId="ADAL" clId="{ACA64EC4-28C8-4B14-9831-BCEF9A3E7F8A}" dt="2022-10-02T13:28:17.548" v="123"/>
          <ac:spMkLst>
            <pc:docMk/>
            <pc:sldMk cId="2273126651" sldId="437"/>
            <ac:spMk id="7" creationId="{CEDAB0E0-AEC3-3334-0531-F32949B138FA}"/>
          </ac:spMkLst>
        </pc:spChg>
        <pc:spChg chg="add del">
          <ac:chgData name="Tegischer Lukas" userId="f78daebb-0565-485c-bd0e-1cd035e796ff" providerId="ADAL" clId="{ACA64EC4-28C8-4B14-9831-BCEF9A3E7F8A}" dt="2022-10-02T13:28:21.812" v="125"/>
          <ac:spMkLst>
            <pc:docMk/>
            <pc:sldMk cId="2273126651" sldId="437"/>
            <ac:spMk id="8" creationId="{8FEC78C4-11C1-904C-106C-7A9F53C054DC}"/>
          </ac:spMkLst>
        </pc:spChg>
        <pc:spChg chg="add del">
          <ac:chgData name="Tegischer Lukas" userId="f78daebb-0565-485c-bd0e-1cd035e796ff" providerId="ADAL" clId="{ACA64EC4-28C8-4B14-9831-BCEF9A3E7F8A}" dt="2022-10-02T13:28:21.812" v="125"/>
          <ac:spMkLst>
            <pc:docMk/>
            <pc:sldMk cId="2273126651" sldId="437"/>
            <ac:spMk id="9" creationId="{6DE53AAE-8AFD-EA69-B391-4237B659ABAF}"/>
          </ac:spMkLst>
        </pc:spChg>
        <pc:spChg chg="add del">
          <ac:chgData name="Tegischer Lukas" userId="f78daebb-0565-485c-bd0e-1cd035e796ff" providerId="ADAL" clId="{ACA64EC4-28C8-4B14-9831-BCEF9A3E7F8A}" dt="2022-10-02T13:28:21.812" v="125"/>
          <ac:spMkLst>
            <pc:docMk/>
            <pc:sldMk cId="2273126651" sldId="437"/>
            <ac:spMk id="10" creationId="{EB660CC4-17B2-549D-924D-5ADB3493716B}"/>
          </ac:spMkLst>
        </pc:spChg>
        <pc:spChg chg="add mod">
          <ac:chgData name="Tegischer Lukas" userId="f78daebb-0565-485c-bd0e-1cd035e796ff" providerId="ADAL" clId="{ACA64EC4-28C8-4B14-9831-BCEF9A3E7F8A}" dt="2022-10-02T13:28:39.078" v="138" actId="1076"/>
          <ac:spMkLst>
            <pc:docMk/>
            <pc:sldMk cId="2273126651" sldId="437"/>
            <ac:spMk id="12" creationId="{40F90884-9E97-27B0-20C1-39F7DB8EA732}"/>
          </ac:spMkLst>
        </pc:spChg>
        <pc:spChg chg="add mod">
          <ac:chgData name="Tegischer Lukas" userId="f78daebb-0565-485c-bd0e-1cd035e796ff" providerId="ADAL" clId="{ACA64EC4-28C8-4B14-9831-BCEF9A3E7F8A}" dt="2022-10-02T13:29:00.701" v="147" actId="1076"/>
          <ac:spMkLst>
            <pc:docMk/>
            <pc:sldMk cId="2273126651" sldId="437"/>
            <ac:spMk id="14" creationId="{2BD4A828-15B2-0880-8408-05B65EF60C6A}"/>
          </ac:spMkLst>
        </pc:spChg>
        <pc:spChg chg="add mod">
          <ac:chgData name="Tegischer Lukas" userId="f78daebb-0565-485c-bd0e-1cd035e796ff" providerId="ADAL" clId="{ACA64EC4-28C8-4B14-9831-BCEF9A3E7F8A}" dt="2022-10-02T13:29:04.489" v="151" actId="20577"/>
          <ac:spMkLst>
            <pc:docMk/>
            <pc:sldMk cId="2273126651" sldId="437"/>
            <ac:spMk id="15" creationId="{30D1E0C3-B551-8BEC-80BD-EAB42AFE1619}"/>
          </ac:spMkLst>
        </pc:spChg>
        <pc:spChg chg="add mod">
          <ac:chgData name="Tegischer Lukas" userId="f78daebb-0565-485c-bd0e-1cd035e796ff" providerId="ADAL" clId="{ACA64EC4-28C8-4B14-9831-BCEF9A3E7F8A}" dt="2022-10-02T13:29:38.963" v="167" actId="20577"/>
          <ac:spMkLst>
            <pc:docMk/>
            <pc:sldMk cId="2273126651" sldId="437"/>
            <ac:spMk id="17" creationId="{E25D777B-6E94-BE97-2D83-73681E3015E9}"/>
          </ac:spMkLst>
        </pc:spChg>
        <pc:graphicFrameChg chg="del">
          <ac:chgData name="Tegischer Lukas" userId="f78daebb-0565-485c-bd0e-1cd035e796ff" providerId="ADAL" clId="{ACA64EC4-28C8-4B14-9831-BCEF9A3E7F8A}" dt="2022-10-02T13:28:06.902" v="120" actId="478"/>
          <ac:graphicFrameMkLst>
            <pc:docMk/>
            <pc:sldMk cId="2273126651" sldId="437"/>
            <ac:graphicFrameMk id="6" creationId="{0B4048D6-C40D-80FE-49E4-62696EDB8194}"/>
          </ac:graphicFrameMkLst>
        </pc:graphicFrameChg>
        <pc:picChg chg="del">
          <ac:chgData name="Tegischer Lukas" userId="f78daebb-0565-485c-bd0e-1cd035e796ff" providerId="ADAL" clId="{ACA64EC4-28C8-4B14-9831-BCEF9A3E7F8A}" dt="2022-10-02T13:28:05.779" v="119" actId="478"/>
          <ac:picMkLst>
            <pc:docMk/>
            <pc:sldMk cId="2273126651" sldId="437"/>
            <ac:picMk id="5" creationId="{5BE16314-2E0C-C38B-5612-1A96D4FB9E79}"/>
          </ac:picMkLst>
        </pc:picChg>
      </pc:sldChg>
      <pc:sldChg chg="addSp delSp modSp add mod delAnim">
        <pc:chgData name="Tegischer Lukas" userId="f78daebb-0565-485c-bd0e-1cd035e796ff" providerId="ADAL" clId="{ACA64EC4-28C8-4B14-9831-BCEF9A3E7F8A}" dt="2022-10-02T13:30:35.057" v="186" actId="20577"/>
        <pc:sldMkLst>
          <pc:docMk/>
          <pc:sldMk cId="986697923" sldId="438"/>
        </pc:sldMkLst>
        <pc:spChg chg="add mod">
          <ac:chgData name="Tegischer Lukas" userId="f78daebb-0565-485c-bd0e-1cd035e796ff" providerId="ADAL" clId="{ACA64EC4-28C8-4B14-9831-BCEF9A3E7F8A}" dt="2022-10-02T13:30:35.057" v="186" actId="20577"/>
          <ac:spMkLst>
            <pc:docMk/>
            <pc:sldMk cId="986697923" sldId="438"/>
            <ac:spMk id="3" creationId="{45623228-D6E5-94F4-E92A-3787A98EA714}"/>
          </ac:spMkLst>
        </pc:spChg>
        <pc:spChg chg="del">
          <ac:chgData name="Tegischer Lukas" userId="f78daebb-0565-485c-bd0e-1cd035e796ff" providerId="ADAL" clId="{ACA64EC4-28C8-4B14-9831-BCEF9A3E7F8A}" dt="2022-10-02T13:29:54.326" v="174" actId="478"/>
          <ac:spMkLst>
            <pc:docMk/>
            <pc:sldMk cId="986697923" sldId="438"/>
            <ac:spMk id="4" creationId="{F5E6D3B1-996F-78B7-A5B6-8E584B03BEEB}"/>
          </ac:spMkLst>
        </pc:spChg>
        <pc:spChg chg="add mod">
          <ac:chgData name="Tegischer Lukas" userId="f78daebb-0565-485c-bd0e-1cd035e796ff" providerId="ADAL" clId="{ACA64EC4-28C8-4B14-9831-BCEF9A3E7F8A}" dt="2022-10-02T13:30:21.085" v="185" actId="1076"/>
          <ac:spMkLst>
            <pc:docMk/>
            <pc:sldMk cId="986697923" sldId="438"/>
            <ac:spMk id="6" creationId="{8CD5B3B6-869E-173C-AB2C-F585E2694B99}"/>
          </ac:spMkLst>
        </pc:spChg>
        <pc:spChg chg="del">
          <ac:chgData name="Tegischer Lukas" userId="f78daebb-0565-485c-bd0e-1cd035e796ff" providerId="ADAL" clId="{ACA64EC4-28C8-4B14-9831-BCEF9A3E7F8A}" dt="2022-10-02T13:29:53.636" v="173" actId="478"/>
          <ac:spMkLst>
            <pc:docMk/>
            <pc:sldMk cId="986697923" sldId="438"/>
            <ac:spMk id="12" creationId="{40F90884-9E97-27B0-20C1-39F7DB8EA732}"/>
          </ac:spMkLst>
        </pc:spChg>
        <pc:spChg chg="del">
          <ac:chgData name="Tegischer Lukas" userId="f78daebb-0565-485c-bd0e-1cd035e796ff" providerId="ADAL" clId="{ACA64EC4-28C8-4B14-9831-BCEF9A3E7F8A}" dt="2022-10-02T13:29:52.788" v="172" actId="478"/>
          <ac:spMkLst>
            <pc:docMk/>
            <pc:sldMk cId="986697923" sldId="438"/>
            <ac:spMk id="14" creationId="{2BD4A828-15B2-0880-8408-05B65EF60C6A}"/>
          </ac:spMkLst>
        </pc:spChg>
        <pc:spChg chg="del">
          <ac:chgData name="Tegischer Lukas" userId="f78daebb-0565-485c-bd0e-1cd035e796ff" providerId="ADAL" clId="{ACA64EC4-28C8-4B14-9831-BCEF9A3E7F8A}" dt="2022-10-02T13:29:52.242" v="171" actId="478"/>
          <ac:spMkLst>
            <pc:docMk/>
            <pc:sldMk cId="986697923" sldId="438"/>
            <ac:spMk id="15" creationId="{30D1E0C3-B551-8BEC-80BD-EAB42AFE1619}"/>
          </ac:spMkLst>
        </pc:spChg>
        <pc:spChg chg="del">
          <ac:chgData name="Tegischer Lukas" userId="f78daebb-0565-485c-bd0e-1cd035e796ff" providerId="ADAL" clId="{ACA64EC4-28C8-4B14-9831-BCEF9A3E7F8A}" dt="2022-10-02T13:29:51.750" v="170" actId="478"/>
          <ac:spMkLst>
            <pc:docMk/>
            <pc:sldMk cId="986697923" sldId="438"/>
            <ac:spMk id="17" creationId="{E25D777B-6E94-BE97-2D83-73681E3015E9}"/>
          </ac:spMkLst>
        </pc:spChg>
      </pc:sldChg>
      <pc:sldChg chg="addSp delSp modSp add mod">
        <pc:chgData name="Tegischer Lukas" userId="f78daebb-0565-485c-bd0e-1cd035e796ff" providerId="ADAL" clId="{ACA64EC4-28C8-4B14-9831-BCEF9A3E7F8A}" dt="2022-10-02T13:30:48.779" v="194" actId="20577"/>
        <pc:sldMkLst>
          <pc:docMk/>
          <pc:sldMk cId="576708360" sldId="439"/>
        </pc:sldMkLst>
        <pc:spChg chg="mod">
          <ac:chgData name="Tegischer Lukas" userId="f78daebb-0565-485c-bd0e-1cd035e796ff" providerId="ADAL" clId="{ACA64EC4-28C8-4B14-9831-BCEF9A3E7F8A}" dt="2022-10-02T13:30:48.779" v="194" actId="20577"/>
          <ac:spMkLst>
            <pc:docMk/>
            <pc:sldMk cId="576708360" sldId="439"/>
            <ac:spMk id="3" creationId="{45623228-D6E5-94F4-E92A-3787A98EA714}"/>
          </ac:spMkLst>
        </pc:spChg>
        <pc:spChg chg="add mod">
          <ac:chgData name="Tegischer Lukas" userId="f78daebb-0565-485c-bd0e-1cd035e796ff" providerId="ADAL" clId="{ACA64EC4-28C8-4B14-9831-BCEF9A3E7F8A}" dt="2022-10-02T13:30:45.837" v="193" actId="1076"/>
          <ac:spMkLst>
            <pc:docMk/>
            <pc:sldMk cId="576708360" sldId="439"/>
            <ac:spMk id="4" creationId="{ECDEE7F7-1BF5-BAC8-AC38-6A049D62A269}"/>
          </ac:spMkLst>
        </pc:spChg>
        <pc:spChg chg="del">
          <ac:chgData name="Tegischer Lukas" userId="f78daebb-0565-485c-bd0e-1cd035e796ff" providerId="ADAL" clId="{ACA64EC4-28C8-4B14-9831-BCEF9A3E7F8A}" dt="2022-10-02T13:30:39.275" v="188" actId="478"/>
          <ac:spMkLst>
            <pc:docMk/>
            <pc:sldMk cId="576708360" sldId="439"/>
            <ac:spMk id="6" creationId="{8CD5B3B6-869E-173C-AB2C-F585E2694B99}"/>
          </ac:spMkLst>
        </pc:spChg>
      </pc:sldChg>
    </pc:docChg>
  </pc:docChgLst>
  <pc:docChgLst>
    <pc:chgData name="Tegischer Lukas" userId="f78daebb-0565-485c-bd0e-1cd035e796ff" providerId="ADAL" clId="{7FC186AE-2C68-444C-A503-05BECBBA3336}"/>
    <pc:docChg chg="custSel modSld">
      <pc:chgData name="Tegischer Lukas" userId="f78daebb-0565-485c-bd0e-1cd035e796ff" providerId="ADAL" clId="{7FC186AE-2C68-444C-A503-05BECBBA3336}" dt="2022-10-02T13:09:51.477" v="105" actId="14100"/>
      <pc:docMkLst>
        <pc:docMk/>
      </pc:docMkLst>
      <pc:sldChg chg="modSp mod">
        <pc:chgData name="Tegischer Lukas" userId="f78daebb-0565-485c-bd0e-1cd035e796ff" providerId="ADAL" clId="{7FC186AE-2C68-444C-A503-05BECBBA3336}" dt="2022-10-02T13:07:09.184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7FC186AE-2C68-444C-A503-05BECBBA3336}" dt="2022-10-02T13:07:09.184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">
        <pc:chgData name="Tegischer Lukas" userId="f78daebb-0565-485c-bd0e-1cd035e796ff" providerId="ADAL" clId="{7FC186AE-2C68-444C-A503-05BECBBA3336}" dt="2022-10-02T13:08:52.614" v="81" actId="1076"/>
        <pc:sldMkLst>
          <pc:docMk/>
          <pc:sldMk cId="3625558935" sldId="433"/>
        </pc:sldMkLst>
        <pc:spChg chg="add del mod">
          <ac:chgData name="Tegischer Lukas" userId="f78daebb-0565-485c-bd0e-1cd035e796ff" providerId="ADAL" clId="{7FC186AE-2C68-444C-A503-05BECBBA3336}" dt="2022-10-02T13:07:54.710" v="59" actId="478"/>
          <ac:spMkLst>
            <pc:docMk/>
            <pc:sldMk cId="3625558935" sldId="433"/>
            <ac:spMk id="3" creationId="{B36E6BB5-4B91-6C37-C4A5-BE6A2FABEBBE}"/>
          </ac:spMkLst>
        </pc:spChg>
        <pc:spChg chg="add mod">
          <ac:chgData name="Tegischer Lukas" userId="f78daebb-0565-485c-bd0e-1cd035e796ff" providerId="ADAL" clId="{7FC186AE-2C68-444C-A503-05BECBBA3336}" dt="2022-10-02T13:08:04.926" v="66" actId="115"/>
          <ac:spMkLst>
            <pc:docMk/>
            <pc:sldMk cId="3625558935" sldId="433"/>
            <ac:spMk id="5" creationId="{E51D3EEF-2093-D02E-9A74-6D0329A4EC42}"/>
          </ac:spMkLst>
        </pc:spChg>
        <pc:spChg chg="del">
          <ac:chgData name="Tegischer Lukas" userId="f78daebb-0565-485c-bd0e-1cd035e796ff" providerId="ADAL" clId="{7FC186AE-2C68-444C-A503-05BECBBA3336}" dt="2022-10-02T13:07:13.550" v="28" actId="478"/>
          <ac:spMkLst>
            <pc:docMk/>
            <pc:sldMk cId="3625558935" sldId="433"/>
            <ac:spMk id="8" creationId="{6E20B0BD-55DB-C91B-6E81-724D514945B6}"/>
          </ac:spMkLst>
        </pc:spChg>
        <pc:spChg chg="del">
          <ac:chgData name="Tegischer Lukas" userId="f78daebb-0565-485c-bd0e-1cd035e796ff" providerId="ADAL" clId="{7FC186AE-2C68-444C-A503-05BECBBA3336}" dt="2022-10-02T13:07:43.692" v="55" actId="478"/>
          <ac:spMkLst>
            <pc:docMk/>
            <pc:sldMk cId="3625558935" sldId="433"/>
            <ac:spMk id="16" creationId="{F87BDD8D-907D-AE5A-1EC0-92D4223768AD}"/>
          </ac:spMkLst>
        </pc:spChg>
        <pc:spChg chg="mod">
          <ac:chgData name="Tegischer Lukas" userId="f78daebb-0565-485c-bd0e-1cd035e796ff" providerId="ADAL" clId="{7FC186AE-2C68-444C-A503-05BECBBA3336}" dt="2022-10-02T13:08:52.614" v="81" actId="1076"/>
          <ac:spMkLst>
            <pc:docMk/>
            <pc:sldMk cId="3625558935" sldId="433"/>
            <ac:spMk id="18" creationId="{07734C40-E9A7-4322-853A-192711A76E9D}"/>
          </ac:spMkLst>
        </pc:spChg>
        <pc:graphicFrameChg chg="add mod modGraphic">
          <ac:chgData name="Tegischer Lukas" userId="f78daebb-0565-485c-bd0e-1cd035e796ff" providerId="ADAL" clId="{7FC186AE-2C68-444C-A503-05BECBBA3336}" dt="2022-10-02T13:08:49.005" v="80" actId="207"/>
          <ac:graphicFrameMkLst>
            <pc:docMk/>
            <pc:sldMk cId="3625558935" sldId="433"/>
            <ac:graphicFrameMk id="7" creationId="{BB9A9179-3EED-B574-EE44-26AA52A3AFAC}"/>
          </ac:graphicFrameMkLst>
        </pc:graphicFrameChg>
        <pc:picChg chg="add mod">
          <ac:chgData name="Tegischer Lukas" userId="f78daebb-0565-485c-bd0e-1cd035e796ff" providerId="ADAL" clId="{7FC186AE-2C68-444C-A503-05BECBBA3336}" dt="2022-10-02T13:08:12.103" v="70" actId="1076"/>
          <ac:picMkLst>
            <pc:docMk/>
            <pc:sldMk cId="3625558935" sldId="433"/>
            <ac:picMk id="6" creationId="{AB4156C4-528A-24F7-EC4A-454E2599109B}"/>
          </ac:picMkLst>
        </pc:picChg>
        <pc:picChg chg="del">
          <ac:chgData name="Tegischer Lukas" userId="f78daebb-0565-485c-bd0e-1cd035e796ff" providerId="ADAL" clId="{7FC186AE-2C68-444C-A503-05BECBBA3336}" dt="2022-10-02T13:07:44.022" v="56" actId="478"/>
          <ac:picMkLst>
            <pc:docMk/>
            <pc:sldMk cId="3625558935" sldId="433"/>
            <ac:picMk id="17" creationId="{194D7565-032D-4676-24B0-32155B5BEDDE}"/>
          </ac:picMkLst>
        </pc:picChg>
      </pc:sldChg>
      <pc:sldChg chg="addSp delSp modSp mod">
        <pc:chgData name="Tegischer Lukas" userId="f78daebb-0565-485c-bd0e-1cd035e796ff" providerId="ADAL" clId="{7FC186AE-2C68-444C-A503-05BECBBA3336}" dt="2022-10-02T13:09:51.477" v="105" actId="14100"/>
        <pc:sldMkLst>
          <pc:docMk/>
          <pc:sldMk cId="2273126651" sldId="437"/>
        </pc:sldMkLst>
        <pc:spChg chg="add mod">
          <ac:chgData name="Tegischer Lukas" userId="f78daebb-0565-485c-bd0e-1cd035e796ff" providerId="ADAL" clId="{7FC186AE-2C68-444C-A503-05BECBBA3336}" dt="2022-10-02T13:09:09.737" v="89" actId="14100"/>
          <ac:spMkLst>
            <pc:docMk/>
            <pc:sldMk cId="2273126651" sldId="437"/>
            <ac:spMk id="4" creationId="{F5E6D3B1-996F-78B7-A5B6-8E584B03BEEB}"/>
          </ac:spMkLst>
        </pc:spChg>
        <pc:spChg chg="del">
          <ac:chgData name="Tegischer Lukas" userId="f78daebb-0565-485c-bd0e-1cd035e796ff" providerId="ADAL" clId="{7FC186AE-2C68-444C-A503-05BECBBA3336}" dt="2022-10-02T13:08:55.499" v="82" actId="478"/>
          <ac:spMkLst>
            <pc:docMk/>
            <pc:sldMk cId="2273126651" sldId="437"/>
            <ac:spMk id="8" creationId="{6E20B0BD-55DB-C91B-6E81-724D514945B6}"/>
          </ac:spMkLst>
        </pc:spChg>
        <pc:spChg chg="del">
          <ac:chgData name="Tegischer Lukas" userId="f78daebb-0565-485c-bd0e-1cd035e796ff" providerId="ADAL" clId="{7FC186AE-2C68-444C-A503-05BECBBA3336}" dt="2022-10-02T13:08:56.556" v="83" actId="478"/>
          <ac:spMkLst>
            <pc:docMk/>
            <pc:sldMk cId="2273126651" sldId="437"/>
            <ac:spMk id="16" creationId="{F87BDD8D-907D-AE5A-1EC0-92D4223768AD}"/>
          </ac:spMkLst>
        </pc:spChg>
        <pc:spChg chg="del">
          <ac:chgData name="Tegischer Lukas" userId="f78daebb-0565-485c-bd0e-1cd035e796ff" providerId="ADAL" clId="{7FC186AE-2C68-444C-A503-05BECBBA3336}" dt="2022-10-02T13:08:57.235" v="84" actId="478"/>
          <ac:spMkLst>
            <pc:docMk/>
            <pc:sldMk cId="2273126651" sldId="437"/>
            <ac:spMk id="18" creationId="{07734C40-E9A7-4322-853A-192711A76E9D}"/>
          </ac:spMkLst>
        </pc:spChg>
        <pc:graphicFrameChg chg="add mod modGraphic">
          <ac:chgData name="Tegischer Lukas" userId="f78daebb-0565-485c-bd0e-1cd035e796ff" providerId="ADAL" clId="{7FC186AE-2C68-444C-A503-05BECBBA3336}" dt="2022-10-02T13:09:51.477" v="105" actId="14100"/>
          <ac:graphicFrameMkLst>
            <pc:docMk/>
            <pc:sldMk cId="2273126651" sldId="437"/>
            <ac:graphicFrameMk id="6" creationId="{0B4048D6-C40D-80FE-49E4-62696EDB8194}"/>
          </ac:graphicFrameMkLst>
        </pc:graphicFrameChg>
        <pc:picChg chg="del">
          <ac:chgData name="Tegischer Lukas" userId="f78daebb-0565-485c-bd0e-1cd035e796ff" providerId="ADAL" clId="{7FC186AE-2C68-444C-A503-05BECBBA3336}" dt="2022-10-02T13:08:57.508" v="85" actId="478"/>
          <ac:picMkLst>
            <pc:docMk/>
            <pc:sldMk cId="2273126651" sldId="437"/>
            <ac:picMk id="2" creationId="{3327338A-CD6A-2BD9-BC68-BDA68DD7BCCB}"/>
          </ac:picMkLst>
        </pc:picChg>
        <pc:picChg chg="add mod">
          <ac:chgData name="Tegischer Lukas" userId="f78daebb-0565-485c-bd0e-1cd035e796ff" providerId="ADAL" clId="{7FC186AE-2C68-444C-A503-05BECBBA3336}" dt="2022-10-02T13:09:16.870" v="93" actId="1076"/>
          <ac:picMkLst>
            <pc:docMk/>
            <pc:sldMk cId="2273126651" sldId="437"/>
            <ac:picMk id="5" creationId="{5BE16314-2E0C-C38B-5612-1A96D4FB9E79}"/>
          </ac:picMkLst>
        </pc:picChg>
      </pc:sldChg>
    </pc:docChg>
  </pc:docChgLst>
  <pc:docChgLst>
    <pc:chgData name="Tegischer Lukas" userId="f78daebb-0565-485c-bd0e-1cd035e796ff" providerId="ADAL" clId="{13706D87-4046-42DA-AAE1-6D3B4036711D}"/>
    <pc:docChg chg="custSel addSld delSld modSld">
      <pc:chgData name="Tegischer Lukas" userId="f78daebb-0565-485c-bd0e-1cd035e796ff" providerId="ADAL" clId="{13706D87-4046-42DA-AAE1-6D3B4036711D}" dt="2022-10-02T13:43:36.187" v="89" actId="20577"/>
      <pc:docMkLst>
        <pc:docMk/>
      </pc:docMkLst>
      <pc:sldChg chg="modSp mod">
        <pc:chgData name="Tegischer Lukas" userId="f78daebb-0565-485c-bd0e-1cd035e796ff" providerId="ADAL" clId="{13706D87-4046-42DA-AAE1-6D3B4036711D}" dt="2022-10-02T13:43:36.187" v="8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3706D87-4046-42DA-AAE1-6D3B4036711D}" dt="2022-10-02T13:43:36.187" v="8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13706D87-4046-42DA-AAE1-6D3B4036711D}" dt="2022-10-02T13:41:48.770" v="9" actId="47"/>
        <pc:sldMkLst>
          <pc:docMk/>
          <pc:sldMk cId="2273126651" sldId="437"/>
        </pc:sldMkLst>
      </pc:sldChg>
      <pc:sldChg chg="del">
        <pc:chgData name="Tegischer Lukas" userId="f78daebb-0565-485c-bd0e-1cd035e796ff" providerId="ADAL" clId="{13706D87-4046-42DA-AAE1-6D3B4036711D}" dt="2022-10-02T13:41:48.770" v="9" actId="47"/>
        <pc:sldMkLst>
          <pc:docMk/>
          <pc:sldMk cId="986697923" sldId="438"/>
        </pc:sldMkLst>
      </pc:sldChg>
      <pc:sldChg chg="addSp delSp modSp mod delAnim">
        <pc:chgData name="Tegischer Lukas" userId="f78daebb-0565-485c-bd0e-1cd035e796ff" providerId="ADAL" clId="{13706D87-4046-42DA-AAE1-6D3B4036711D}" dt="2022-10-02T13:43:05.477" v="70" actId="21"/>
        <pc:sldMkLst>
          <pc:docMk/>
          <pc:sldMk cId="576708360" sldId="439"/>
        </pc:sldMkLst>
        <pc:spChg chg="add mod">
          <ac:chgData name="Tegischer Lukas" userId="f78daebb-0565-485c-bd0e-1cd035e796ff" providerId="ADAL" clId="{13706D87-4046-42DA-AAE1-6D3B4036711D}" dt="2022-10-02T13:42:11.041" v="20" actId="403"/>
          <ac:spMkLst>
            <pc:docMk/>
            <pc:sldMk cId="576708360" sldId="439"/>
            <ac:spMk id="3" creationId="{0FB542F1-B3F4-5C42-7587-54D2E3864204}"/>
          </ac:spMkLst>
        </pc:spChg>
        <pc:spChg chg="del">
          <ac:chgData name="Tegischer Lukas" userId="f78daebb-0565-485c-bd0e-1cd035e796ff" providerId="ADAL" clId="{13706D87-4046-42DA-AAE1-6D3B4036711D}" dt="2022-10-02T13:41:53.769" v="14" actId="478"/>
          <ac:spMkLst>
            <pc:docMk/>
            <pc:sldMk cId="576708360" sldId="439"/>
            <ac:spMk id="5" creationId="{8E04959D-7164-2CE3-3B61-A81834E57686}"/>
          </ac:spMkLst>
        </pc:spChg>
        <pc:spChg chg="add mod">
          <ac:chgData name="Tegischer Lukas" userId="f78daebb-0565-485c-bd0e-1cd035e796ff" providerId="ADAL" clId="{13706D87-4046-42DA-AAE1-6D3B4036711D}" dt="2022-10-02T13:42:27.700" v="27" actId="1076"/>
          <ac:spMkLst>
            <pc:docMk/>
            <pc:sldMk cId="576708360" sldId="439"/>
            <ac:spMk id="7" creationId="{703692AA-FF7E-BEEC-6013-FEBB1B312B0F}"/>
          </ac:spMkLst>
        </pc:spChg>
        <pc:spChg chg="add mod">
          <ac:chgData name="Tegischer Lukas" userId="f78daebb-0565-485c-bd0e-1cd035e796ff" providerId="ADAL" clId="{13706D87-4046-42DA-AAE1-6D3B4036711D}" dt="2022-10-02T13:43:05.477" v="70" actId="21"/>
          <ac:spMkLst>
            <pc:docMk/>
            <pc:sldMk cId="576708360" sldId="439"/>
            <ac:spMk id="9" creationId="{9F94DB3C-7E51-E4E3-3456-B45B719F4E30}"/>
          </ac:spMkLst>
        </pc:spChg>
        <pc:spChg chg="del">
          <ac:chgData name="Tegischer Lukas" userId="f78daebb-0565-485c-bd0e-1cd035e796ff" providerId="ADAL" clId="{13706D87-4046-42DA-AAE1-6D3B4036711D}" dt="2022-10-02T13:41:52.371" v="13" actId="478"/>
          <ac:spMkLst>
            <pc:docMk/>
            <pc:sldMk cId="576708360" sldId="439"/>
            <ac:spMk id="11" creationId="{49B7CDFE-869A-8E9D-9928-A667C56DDC8A}"/>
          </ac:spMkLst>
        </pc:spChg>
        <pc:spChg chg="del">
          <ac:chgData name="Tegischer Lukas" userId="f78daebb-0565-485c-bd0e-1cd035e796ff" providerId="ADAL" clId="{13706D87-4046-42DA-AAE1-6D3B4036711D}" dt="2022-10-02T13:41:51.904" v="12" actId="478"/>
          <ac:spMkLst>
            <pc:docMk/>
            <pc:sldMk cId="576708360" sldId="439"/>
            <ac:spMk id="14" creationId="{5910F6B3-B0BE-B3DD-9594-0BCA2ECCF23A}"/>
          </ac:spMkLst>
        </pc:spChg>
        <pc:picChg chg="del mod">
          <ac:chgData name="Tegischer Lukas" userId="f78daebb-0565-485c-bd0e-1cd035e796ff" providerId="ADAL" clId="{13706D87-4046-42DA-AAE1-6D3B4036711D}" dt="2022-10-02T13:41:50.227" v="11" actId="478"/>
          <ac:picMkLst>
            <pc:docMk/>
            <pc:sldMk cId="576708360" sldId="439"/>
            <ac:picMk id="6" creationId="{808AC45A-FD98-97F4-DE1F-549A2C2F769C}"/>
          </ac:picMkLst>
        </pc:picChg>
      </pc:sldChg>
      <pc:sldChg chg="del">
        <pc:chgData name="Tegischer Lukas" userId="f78daebb-0565-485c-bd0e-1cd035e796ff" providerId="ADAL" clId="{13706D87-4046-42DA-AAE1-6D3B4036711D}" dt="2022-10-02T13:41:48.770" v="9" actId="47"/>
        <pc:sldMkLst>
          <pc:docMk/>
          <pc:sldMk cId="1357791746" sldId="440"/>
        </pc:sldMkLst>
      </pc:sldChg>
      <pc:sldChg chg="addSp delSp modSp add mod">
        <pc:chgData name="Tegischer Lukas" userId="f78daebb-0565-485c-bd0e-1cd035e796ff" providerId="ADAL" clId="{13706D87-4046-42DA-AAE1-6D3B4036711D}" dt="2022-10-02T13:43:28.939" v="88" actId="20577"/>
        <pc:sldMkLst>
          <pc:docMk/>
          <pc:sldMk cId="3954196780" sldId="440"/>
        </pc:sldMkLst>
        <pc:spChg chg="add mod">
          <ac:chgData name="Tegischer Lukas" userId="f78daebb-0565-485c-bd0e-1cd035e796ff" providerId="ADAL" clId="{13706D87-4046-42DA-AAE1-6D3B4036711D}" dt="2022-10-02T13:43:28.939" v="88" actId="20577"/>
          <ac:spMkLst>
            <pc:docMk/>
            <pc:sldMk cId="3954196780" sldId="440"/>
            <ac:spMk id="4" creationId="{E3B654A6-7E91-6801-4BAE-9F13039DF97E}"/>
          </ac:spMkLst>
        </pc:spChg>
        <pc:spChg chg="del">
          <ac:chgData name="Tegischer Lukas" userId="f78daebb-0565-485c-bd0e-1cd035e796ff" providerId="ADAL" clId="{13706D87-4046-42DA-AAE1-6D3B4036711D}" dt="2022-10-02T13:43:10.629" v="72" actId="478"/>
          <ac:spMkLst>
            <pc:docMk/>
            <pc:sldMk cId="3954196780" sldId="440"/>
            <ac:spMk id="9" creationId="{9F94DB3C-7E51-E4E3-3456-B45B719F4E30}"/>
          </ac:spMkLst>
        </pc:spChg>
      </pc:sldChg>
      <pc:sldChg chg="del">
        <pc:chgData name="Tegischer Lukas" userId="f78daebb-0565-485c-bd0e-1cd035e796ff" providerId="ADAL" clId="{13706D87-4046-42DA-AAE1-6D3B4036711D}" dt="2022-10-02T13:41:48.770" v="9" actId="47"/>
        <pc:sldMkLst>
          <pc:docMk/>
          <pc:sldMk cId="4258791447" sldId="441"/>
        </pc:sldMkLst>
      </pc:sldChg>
      <pc:sldChg chg="del">
        <pc:chgData name="Tegischer Lukas" userId="f78daebb-0565-485c-bd0e-1cd035e796ff" providerId="ADAL" clId="{13706D87-4046-42DA-AAE1-6D3B4036711D}" dt="2022-10-02T13:41:48.770" v="9" actId="47"/>
        <pc:sldMkLst>
          <pc:docMk/>
          <pc:sldMk cId="4164123004" sldId="442"/>
        </pc:sldMkLst>
      </pc:sldChg>
      <pc:sldChg chg="del">
        <pc:chgData name="Tegischer Lukas" userId="f78daebb-0565-485c-bd0e-1cd035e796ff" providerId="ADAL" clId="{13706D87-4046-42DA-AAE1-6D3B4036711D}" dt="2022-10-02T13:41:48.770" v="9" actId="47"/>
        <pc:sldMkLst>
          <pc:docMk/>
          <pc:sldMk cId="3621051036" sldId="443"/>
        </pc:sldMkLst>
      </pc:sldChg>
    </pc:docChg>
  </pc:docChgLst>
  <pc:docChgLst>
    <pc:chgData name="Tegischer Lukas" userId="f78daebb-0565-485c-bd0e-1cd035e796ff" providerId="ADAL" clId="{BDA892E4-6EE0-4B36-85AA-72E420144E43}"/>
    <pc:docChg chg="undo custSel addSld delSld modSld sldOrd">
      <pc:chgData name="Tegischer Lukas" userId="f78daebb-0565-485c-bd0e-1cd035e796ff" providerId="ADAL" clId="{BDA892E4-6EE0-4B36-85AA-72E420144E43}" dt="2021-11-29T20:06:16.529" v="202" actId="20577"/>
      <pc:docMkLst>
        <pc:docMk/>
      </pc:docMkLst>
      <pc:sldChg chg="modSp mod">
        <pc:chgData name="Tegischer Lukas" userId="f78daebb-0565-485c-bd0e-1cd035e796ff" providerId="ADAL" clId="{BDA892E4-6EE0-4B36-85AA-72E420144E43}" dt="2021-11-29T19:59:08.566" v="3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DA892E4-6EE0-4B36-85AA-72E420144E43}" dt="2021-11-29T19:59:08.566" v="3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DA892E4-6EE0-4B36-85AA-72E420144E43}" dt="2021-11-29T19:59:55.620" v="59" actId="47"/>
        <pc:sldMkLst>
          <pc:docMk/>
          <pc:sldMk cId="3423344192" sldId="367"/>
        </pc:sldMkLst>
      </pc:sldChg>
      <pc:sldChg chg="add">
        <pc:chgData name="Tegischer Lukas" userId="f78daebb-0565-485c-bd0e-1cd035e796ff" providerId="ADAL" clId="{BDA892E4-6EE0-4B36-85AA-72E420144E43}" dt="2021-11-29T19:59:21.246" v="40"/>
        <pc:sldMkLst>
          <pc:docMk/>
          <pc:sldMk cId="609291433" sldId="386"/>
        </pc:sldMkLst>
      </pc:sldChg>
      <pc:sldChg chg="del">
        <pc:chgData name="Tegischer Lukas" userId="f78daebb-0565-485c-bd0e-1cd035e796ff" providerId="ADAL" clId="{BDA892E4-6EE0-4B36-85AA-72E420144E43}" dt="2021-11-29T19:59:44.402" v="49" actId="47"/>
        <pc:sldMkLst>
          <pc:docMk/>
          <pc:sldMk cId="2959706892" sldId="390"/>
        </pc:sldMkLst>
      </pc:sldChg>
      <pc:sldChg chg="add del">
        <pc:chgData name="Tegischer Lukas" userId="f78daebb-0565-485c-bd0e-1cd035e796ff" providerId="ADAL" clId="{BDA892E4-6EE0-4B36-85AA-72E420144E43}" dt="2021-11-29T19:59:55.104" v="56" actId="47"/>
        <pc:sldMkLst>
          <pc:docMk/>
          <pc:sldMk cId="1223532024" sldId="391"/>
        </pc:sldMkLst>
      </pc:sldChg>
      <pc:sldChg chg="add del">
        <pc:chgData name="Tegischer Lukas" userId="f78daebb-0565-485c-bd0e-1cd035e796ff" providerId="ADAL" clId="{BDA892E4-6EE0-4B36-85AA-72E420144E43}" dt="2021-11-29T19:59:55.219" v="57" actId="47"/>
        <pc:sldMkLst>
          <pc:docMk/>
          <pc:sldMk cId="1202084753" sldId="392"/>
        </pc:sldMkLst>
      </pc:sldChg>
      <pc:sldChg chg="add del">
        <pc:chgData name="Tegischer Lukas" userId="f78daebb-0565-485c-bd0e-1cd035e796ff" providerId="ADAL" clId="{BDA892E4-6EE0-4B36-85AA-72E420144E43}" dt="2021-11-29T19:59:55.405" v="58" actId="47"/>
        <pc:sldMkLst>
          <pc:docMk/>
          <pc:sldMk cId="3683555700" sldId="393"/>
        </pc:sldMkLst>
      </pc:sldChg>
      <pc:sldChg chg="del">
        <pc:chgData name="Tegischer Lukas" userId="f78daebb-0565-485c-bd0e-1cd035e796ff" providerId="ADAL" clId="{BDA892E4-6EE0-4B36-85AA-72E420144E43}" dt="2021-11-29T19:59:56.483" v="60" actId="47"/>
        <pc:sldMkLst>
          <pc:docMk/>
          <pc:sldMk cId="1842313669" sldId="394"/>
        </pc:sldMkLst>
      </pc:sldChg>
      <pc:sldChg chg="del">
        <pc:chgData name="Tegischer Lukas" userId="f78daebb-0565-485c-bd0e-1cd035e796ff" providerId="ADAL" clId="{BDA892E4-6EE0-4B36-85AA-72E420144E43}" dt="2021-11-29T19:59:57.185" v="61" actId="47"/>
        <pc:sldMkLst>
          <pc:docMk/>
          <pc:sldMk cId="207050112" sldId="395"/>
        </pc:sldMkLst>
      </pc:sldChg>
      <pc:sldChg chg="del">
        <pc:chgData name="Tegischer Lukas" userId="f78daebb-0565-485c-bd0e-1cd035e796ff" providerId="ADAL" clId="{BDA892E4-6EE0-4B36-85AA-72E420144E43}" dt="2021-11-29T19:59:59.622" v="62" actId="47"/>
        <pc:sldMkLst>
          <pc:docMk/>
          <pc:sldMk cId="1808166067" sldId="396"/>
        </pc:sldMkLst>
      </pc:sldChg>
      <pc:sldChg chg="del">
        <pc:chgData name="Tegischer Lukas" userId="f78daebb-0565-485c-bd0e-1cd035e796ff" providerId="ADAL" clId="{BDA892E4-6EE0-4B36-85AA-72E420144E43}" dt="2021-11-29T20:00:00.375" v="63" actId="47"/>
        <pc:sldMkLst>
          <pc:docMk/>
          <pc:sldMk cId="1983194560" sldId="397"/>
        </pc:sldMkLst>
      </pc:sldChg>
      <pc:sldChg chg="modAnim">
        <pc:chgData name="Tegischer Lukas" userId="f78daebb-0565-485c-bd0e-1cd035e796ff" providerId="ADAL" clId="{BDA892E4-6EE0-4B36-85AA-72E420144E43}" dt="2021-11-29T19:59:31.853" v="43"/>
        <pc:sldMkLst>
          <pc:docMk/>
          <pc:sldMk cId="223375814" sldId="398"/>
        </pc:sldMkLst>
      </pc:sldChg>
      <pc:sldChg chg="modSp add del mod">
        <pc:chgData name="Tegischer Lukas" userId="f78daebb-0565-485c-bd0e-1cd035e796ff" providerId="ADAL" clId="{BDA892E4-6EE0-4B36-85AA-72E420144E43}" dt="2021-11-29T20:01:13.202" v="148" actId="20577"/>
        <pc:sldMkLst>
          <pc:docMk/>
          <pc:sldMk cId="1013162141" sldId="401"/>
        </pc:sldMkLst>
        <pc:spChg chg="mod">
          <ac:chgData name="Tegischer Lukas" userId="f78daebb-0565-485c-bd0e-1cd035e796ff" providerId="ADAL" clId="{BDA892E4-6EE0-4B36-85AA-72E420144E43}" dt="2021-11-29T20:01:13.202" v="148" actId="20577"/>
          <ac:spMkLst>
            <pc:docMk/>
            <pc:sldMk cId="1013162141" sldId="401"/>
            <ac:spMk id="6" creationId="{4E1E9BBE-ADC8-49C8-BC4E-7CDDBE735635}"/>
          </ac:spMkLst>
        </pc:spChg>
      </pc:sldChg>
      <pc:sldChg chg="del">
        <pc:chgData name="Tegischer Lukas" userId="f78daebb-0565-485c-bd0e-1cd035e796ff" providerId="ADAL" clId="{BDA892E4-6EE0-4B36-85AA-72E420144E43}" dt="2021-11-29T19:59:38.089" v="45" actId="47"/>
        <pc:sldMkLst>
          <pc:docMk/>
          <pc:sldMk cId="4120804287" sldId="402"/>
        </pc:sldMkLst>
      </pc:sldChg>
      <pc:sldChg chg="del">
        <pc:chgData name="Tegischer Lukas" userId="f78daebb-0565-485c-bd0e-1cd035e796ff" providerId="ADAL" clId="{BDA892E4-6EE0-4B36-85AA-72E420144E43}" dt="2021-11-29T19:59:39.086" v="46" actId="47"/>
        <pc:sldMkLst>
          <pc:docMk/>
          <pc:sldMk cId="3092407352" sldId="403"/>
        </pc:sldMkLst>
      </pc:sldChg>
      <pc:sldChg chg="del">
        <pc:chgData name="Tegischer Lukas" userId="f78daebb-0565-485c-bd0e-1cd035e796ff" providerId="ADAL" clId="{BDA892E4-6EE0-4B36-85AA-72E420144E43}" dt="2021-11-29T19:59:40.180" v="47" actId="47"/>
        <pc:sldMkLst>
          <pc:docMk/>
          <pc:sldMk cId="830097691" sldId="404"/>
        </pc:sldMkLst>
      </pc:sldChg>
      <pc:sldChg chg="del">
        <pc:chgData name="Tegischer Lukas" userId="f78daebb-0565-485c-bd0e-1cd035e796ff" providerId="ADAL" clId="{BDA892E4-6EE0-4B36-85AA-72E420144E43}" dt="2021-11-29T19:59:42.626" v="48" actId="47"/>
        <pc:sldMkLst>
          <pc:docMk/>
          <pc:sldMk cId="1494833923" sldId="405"/>
        </pc:sldMkLst>
      </pc:sldChg>
      <pc:sldChg chg="modSp add mod ord">
        <pc:chgData name="Tegischer Lukas" userId="f78daebb-0565-485c-bd0e-1cd035e796ff" providerId="ADAL" clId="{BDA892E4-6EE0-4B36-85AA-72E420144E43}" dt="2021-11-29T20:00:41.070" v="107" actId="20577"/>
        <pc:sldMkLst>
          <pc:docMk/>
          <pc:sldMk cId="858149800" sldId="406"/>
        </pc:sldMkLst>
        <pc:spChg chg="mod">
          <ac:chgData name="Tegischer Lukas" userId="f78daebb-0565-485c-bd0e-1cd035e796ff" providerId="ADAL" clId="{BDA892E4-6EE0-4B36-85AA-72E420144E43}" dt="2021-11-29T20:00:41.070" v="107" actId="20577"/>
          <ac:spMkLst>
            <pc:docMk/>
            <pc:sldMk cId="858149800" sldId="406"/>
            <ac:spMk id="7" creationId="{638772B0-212E-46DB-94C2-1F48F8070D7C}"/>
          </ac:spMkLst>
        </pc:spChg>
      </pc:sldChg>
      <pc:sldChg chg="modSp add mod ord">
        <pc:chgData name="Tegischer Lukas" userId="f78daebb-0565-485c-bd0e-1cd035e796ff" providerId="ADAL" clId="{BDA892E4-6EE0-4B36-85AA-72E420144E43}" dt="2021-11-29T20:00:44.822" v="115" actId="20577"/>
        <pc:sldMkLst>
          <pc:docMk/>
          <pc:sldMk cId="2011343138" sldId="407"/>
        </pc:sldMkLst>
        <pc:spChg chg="mod">
          <ac:chgData name="Tegischer Lukas" userId="f78daebb-0565-485c-bd0e-1cd035e796ff" providerId="ADAL" clId="{BDA892E4-6EE0-4B36-85AA-72E420144E43}" dt="2021-11-29T20:00:44.822" v="115" actId="20577"/>
          <ac:spMkLst>
            <pc:docMk/>
            <pc:sldMk cId="2011343138" sldId="407"/>
            <ac:spMk id="7" creationId="{638772B0-212E-46DB-94C2-1F48F8070D7C}"/>
          </ac:spMkLst>
        </pc:spChg>
      </pc:sldChg>
      <pc:sldChg chg="add">
        <pc:chgData name="Tegischer Lukas" userId="f78daebb-0565-485c-bd0e-1cd035e796ff" providerId="ADAL" clId="{BDA892E4-6EE0-4B36-85AA-72E420144E43}" dt="2021-11-29T20:01:32.964" v="149"/>
        <pc:sldMkLst>
          <pc:docMk/>
          <pc:sldMk cId="3971076723" sldId="408"/>
        </pc:sldMkLst>
      </pc:sldChg>
      <pc:sldChg chg="add">
        <pc:chgData name="Tegischer Lukas" userId="f78daebb-0565-485c-bd0e-1cd035e796ff" providerId="ADAL" clId="{BDA892E4-6EE0-4B36-85AA-72E420144E43}" dt="2021-11-29T20:01:39.909" v="150"/>
        <pc:sldMkLst>
          <pc:docMk/>
          <pc:sldMk cId="1511095278" sldId="411"/>
        </pc:sldMkLst>
      </pc:sldChg>
      <pc:sldChg chg="addSp delSp modSp add mod">
        <pc:chgData name="Tegischer Lukas" userId="f78daebb-0565-485c-bd0e-1cd035e796ff" providerId="ADAL" clId="{BDA892E4-6EE0-4B36-85AA-72E420144E43}" dt="2021-11-29T20:06:16.529" v="202" actId="20577"/>
        <pc:sldMkLst>
          <pc:docMk/>
          <pc:sldMk cId="1541332051" sldId="412"/>
        </pc:sldMkLst>
        <pc:spChg chg="del">
          <ac:chgData name="Tegischer Lukas" userId="f78daebb-0565-485c-bd0e-1cd035e796ff" providerId="ADAL" clId="{BDA892E4-6EE0-4B36-85AA-72E420144E43}" dt="2021-11-29T20:01:54.627" v="153" actId="478"/>
          <ac:spMkLst>
            <pc:docMk/>
            <pc:sldMk cId="1541332051" sldId="412"/>
            <ac:spMk id="6" creationId="{E547E078-7780-441B-877F-AD04E00C73E8}"/>
          </ac:spMkLst>
        </pc:spChg>
        <pc:spChg chg="add mod">
          <ac:chgData name="Tegischer Lukas" userId="f78daebb-0565-485c-bd0e-1cd035e796ff" providerId="ADAL" clId="{BDA892E4-6EE0-4B36-85AA-72E420144E43}" dt="2021-11-29T20:06:16.529" v="202" actId="20577"/>
          <ac:spMkLst>
            <pc:docMk/>
            <pc:sldMk cId="1541332051" sldId="412"/>
            <ac:spMk id="7" creationId="{41FEDDB7-CEA3-42C2-9936-57F1F9DEA4E6}"/>
          </ac:spMkLst>
        </pc:spChg>
        <pc:spChg chg="del">
          <ac:chgData name="Tegischer Lukas" userId="f78daebb-0565-485c-bd0e-1cd035e796ff" providerId="ADAL" clId="{BDA892E4-6EE0-4B36-85AA-72E420144E43}" dt="2021-11-29T20:01:54.290" v="152" actId="478"/>
          <ac:spMkLst>
            <pc:docMk/>
            <pc:sldMk cId="1541332051" sldId="412"/>
            <ac:spMk id="8" creationId="{D6F8E846-C9AF-43C4-A1D2-4A93F64ABE44}"/>
          </ac:spMkLst>
        </pc:spChg>
      </pc:sldChg>
      <pc:sldChg chg="modSp add mod">
        <pc:chgData name="Tegischer Lukas" userId="f78daebb-0565-485c-bd0e-1cd035e796ff" providerId="ADAL" clId="{BDA892E4-6EE0-4B36-85AA-72E420144E43}" dt="2021-11-29T20:06:13.027" v="201" actId="20577"/>
        <pc:sldMkLst>
          <pc:docMk/>
          <pc:sldMk cId="2242647909" sldId="413"/>
        </pc:sldMkLst>
        <pc:spChg chg="mod">
          <ac:chgData name="Tegischer Lukas" userId="f78daebb-0565-485c-bd0e-1cd035e796ff" providerId="ADAL" clId="{BDA892E4-6EE0-4B36-85AA-72E420144E43}" dt="2021-11-29T20:06:13.027" v="201" actId="20577"/>
          <ac:spMkLst>
            <pc:docMk/>
            <pc:sldMk cId="2242647909" sldId="413"/>
            <ac:spMk id="7" creationId="{41FEDDB7-CEA3-42C2-9936-57F1F9DEA4E6}"/>
          </ac:spMkLst>
        </pc:spChg>
      </pc:sldChg>
      <pc:sldChg chg="modSp add mod">
        <pc:chgData name="Tegischer Lukas" userId="f78daebb-0565-485c-bd0e-1cd035e796ff" providerId="ADAL" clId="{BDA892E4-6EE0-4B36-85AA-72E420144E43}" dt="2021-11-29T20:06:09.229" v="200" actId="20577"/>
        <pc:sldMkLst>
          <pc:docMk/>
          <pc:sldMk cId="3012645121" sldId="414"/>
        </pc:sldMkLst>
        <pc:spChg chg="mod">
          <ac:chgData name="Tegischer Lukas" userId="f78daebb-0565-485c-bd0e-1cd035e796ff" providerId="ADAL" clId="{BDA892E4-6EE0-4B36-85AA-72E420144E43}" dt="2021-11-29T20:06:09.229" v="200" actId="20577"/>
          <ac:spMkLst>
            <pc:docMk/>
            <pc:sldMk cId="3012645121" sldId="414"/>
            <ac:spMk id="7" creationId="{41FEDDB7-CEA3-42C2-9936-57F1F9DEA4E6}"/>
          </ac:spMkLst>
        </pc:spChg>
      </pc:sldChg>
    </pc:docChg>
  </pc:docChgLst>
  <pc:docChgLst>
    <pc:chgData name="Tegischer Lukas" userId="f78daebb-0565-485c-bd0e-1cd035e796ff" providerId="ADAL" clId="{8A843A91-FEF4-4D46-A402-8744EFCD8AD3}"/>
    <pc:docChg chg="custSel addSld delSld modSld">
      <pc:chgData name="Tegischer Lukas" userId="f78daebb-0565-485c-bd0e-1cd035e796ff" providerId="ADAL" clId="{8A843A91-FEF4-4D46-A402-8744EFCD8AD3}" dt="2021-11-29T19:01:02.343" v="302" actId="47"/>
      <pc:docMkLst>
        <pc:docMk/>
      </pc:docMkLst>
      <pc:sldChg chg="modSp mod">
        <pc:chgData name="Tegischer Lukas" userId="f78daebb-0565-485c-bd0e-1cd035e796ff" providerId="ADAL" clId="{8A843A91-FEF4-4D46-A402-8744EFCD8AD3}" dt="2021-11-29T18:49:38.556" v="1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A843A91-FEF4-4D46-A402-8744EFCD8AD3}" dt="2021-11-29T18:49:38.556" v="1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modSp mod modAnim">
        <pc:chgData name="Tegischer Lukas" userId="f78daebb-0565-485c-bd0e-1cd035e796ff" providerId="ADAL" clId="{8A843A91-FEF4-4D46-A402-8744EFCD8AD3}" dt="2021-11-29T19:00:46.369" v="301"/>
        <pc:sldMkLst>
          <pc:docMk/>
          <pc:sldMk cId="3423344192" sldId="367"/>
        </pc:sldMkLst>
        <pc:spChg chg="add mod">
          <ac:chgData name="Tegischer Lukas" userId="f78daebb-0565-485c-bd0e-1cd035e796ff" providerId="ADAL" clId="{8A843A91-FEF4-4D46-A402-8744EFCD8AD3}" dt="2021-11-29T19:00:33.373" v="295" actId="1076"/>
          <ac:spMkLst>
            <pc:docMk/>
            <pc:sldMk cId="3423344192" sldId="367"/>
            <ac:spMk id="7" creationId="{D76B7940-0558-4EEC-B9A6-9CD32A16ECF1}"/>
          </ac:spMkLst>
        </pc:spChg>
        <pc:spChg chg="add mod">
          <ac:chgData name="Tegischer Lukas" userId="f78daebb-0565-485c-bd0e-1cd035e796ff" providerId="ADAL" clId="{8A843A91-FEF4-4D46-A402-8744EFCD8AD3}" dt="2021-11-29T19:00:37.196" v="296" actId="1076"/>
          <ac:spMkLst>
            <pc:docMk/>
            <pc:sldMk cId="3423344192" sldId="367"/>
            <ac:spMk id="8" creationId="{2818610A-1195-4BAB-A09D-DF4887AC2A08}"/>
          </ac:spMkLst>
        </pc:spChg>
        <pc:spChg chg="mod">
          <ac:chgData name="Tegischer Lukas" userId="f78daebb-0565-485c-bd0e-1cd035e796ff" providerId="ADAL" clId="{8A843A91-FEF4-4D46-A402-8744EFCD8AD3}" dt="2021-11-29T19:00:20.692" v="292" actId="1076"/>
          <ac:spMkLst>
            <pc:docMk/>
            <pc:sldMk cId="3423344192" sldId="367"/>
            <ac:spMk id="10" creationId="{C711C241-8787-44EB-84D7-A60D1F03DF76}"/>
          </ac:spMkLst>
        </pc:spChg>
        <pc:spChg chg="mod">
          <ac:chgData name="Tegischer Lukas" userId="f78daebb-0565-485c-bd0e-1cd035e796ff" providerId="ADAL" clId="{8A843A91-FEF4-4D46-A402-8744EFCD8AD3}" dt="2021-11-29T19:00:23.043" v="293" actId="1076"/>
          <ac:spMkLst>
            <pc:docMk/>
            <pc:sldMk cId="3423344192" sldId="367"/>
            <ac:spMk id="11" creationId="{D03D1652-8B07-414D-AB62-55CA56539567}"/>
          </ac:spMkLst>
        </pc:spChg>
      </pc:sldChg>
      <pc:sldChg chg="addSp delSp modSp del mod">
        <pc:chgData name="Tegischer Lukas" userId="f78daebb-0565-485c-bd0e-1cd035e796ff" providerId="ADAL" clId="{8A843A91-FEF4-4D46-A402-8744EFCD8AD3}" dt="2021-11-29T19:01:02.343" v="302" actId="47"/>
        <pc:sldMkLst>
          <pc:docMk/>
          <pc:sldMk cId="1830710090" sldId="371"/>
        </pc:sldMkLst>
        <pc:spChg chg="mod">
          <ac:chgData name="Tegischer Lukas" userId="f78daebb-0565-485c-bd0e-1cd035e796ff" providerId="ADAL" clId="{8A843A91-FEF4-4D46-A402-8744EFCD8AD3}" dt="2021-11-29T18:50:02.668" v="29" actId="1076"/>
          <ac:spMkLst>
            <pc:docMk/>
            <pc:sldMk cId="1830710090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8A843A91-FEF4-4D46-A402-8744EFCD8AD3}" dt="2021-11-29T18:52:27.829" v="135" actId="207"/>
          <ac:spMkLst>
            <pc:docMk/>
            <pc:sldMk cId="1830710090" sldId="371"/>
            <ac:spMk id="5" creationId="{C4E96D2A-AB47-4A39-A8D7-D599FAEE520B}"/>
          </ac:spMkLst>
        </pc:spChg>
        <pc:spChg chg="del">
          <ac:chgData name="Tegischer Lukas" userId="f78daebb-0565-485c-bd0e-1cd035e796ff" providerId="ADAL" clId="{8A843A91-FEF4-4D46-A402-8744EFCD8AD3}" dt="2021-11-29T18:50:03.928" v="30" actId="478"/>
          <ac:spMkLst>
            <pc:docMk/>
            <pc:sldMk cId="1830710090" sldId="371"/>
            <ac:spMk id="6" creationId="{A401812B-3EE1-4548-A1FD-85AEFA8DBA68}"/>
          </ac:spMkLst>
        </pc:spChg>
        <pc:spChg chg="add mod">
          <ac:chgData name="Tegischer Lukas" userId="f78daebb-0565-485c-bd0e-1cd035e796ff" providerId="ADAL" clId="{8A843A91-FEF4-4D46-A402-8744EFCD8AD3}" dt="2021-11-29T18:52:05.939" v="120" actId="1076"/>
          <ac:spMkLst>
            <pc:docMk/>
            <pc:sldMk cId="1830710090" sldId="371"/>
            <ac:spMk id="7" creationId="{399BC869-5FA7-4F86-A870-74D49B57D4FA}"/>
          </ac:spMkLst>
        </pc:spChg>
        <pc:spChg chg="add mod">
          <ac:chgData name="Tegischer Lukas" userId="f78daebb-0565-485c-bd0e-1cd035e796ff" providerId="ADAL" clId="{8A843A91-FEF4-4D46-A402-8744EFCD8AD3}" dt="2021-11-29T18:52:19.087" v="133" actId="20577"/>
          <ac:spMkLst>
            <pc:docMk/>
            <pc:sldMk cId="1830710090" sldId="371"/>
            <ac:spMk id="8" creationId="{18CE031D-40C7-43D3-B21E-AAA633925149}"/>
          </ac:spMkLst>
        </pc:spChg>
      </pc:sldChg>
      <pc:sldChg chg="del">
        <pc:chgData name="Tegischer Lukas" userId="f78daebb-0565-485c-bd0e-1cd035e796ff" providerId="ADAL" clId="{8A843A91-FEF4-4D46-A402-8744EFCD8AD3}" dt="2021-11-29T18:59:47.672" v="291" actId="47"/>
        <pc:sldMkLst>
          <pc:docMk/>
          <pc:sldMk cId="410812599" sldId="373"/>
        </pc:sldMkLst>
      </pc:sldChg>
      <pc:sldChg chg="del">
        <pc:chgData name="Tegischer Lukas" userId="f78daebb-0565-485c-bd0e-1cd035e796ff" providerId="ADAL" clId="{8A843A91-FEF4-4D46-A402-8744EFCD8AD3}" dt="2021-11-29T18:53:25.812" v="136" actId="47"/>
        <pc:sldMkLst>
          <pc:docMk/>
          <pc:sldMk cId="183936162" sldId="374"/>
        </pc:sldMkLst>
      </pc:sldChg>
      <pc:sldChg chg="del">
        <pc:chgData name="Tegischer Lukas" userId="f78daebb-0565-485c-bd0e-1cd035e796ff" providerId="ADAL" clId="{8A843A91-FEF4-4D46-A402-8744EFCD8AD3}" dt="2021-11-29T18:53:26.694" v="137" actId="47"/>
        <pc:sldMkLst>
          <pc:docMk/>
          <pc:sldMk cId="726668994" sldId="375"/>
        </pc:sldMkLst>
      </pc:sldChg>
      <pc:sldChg chg="addSp delSp modSp mod delAnim modAnim">
        <pc:chgData name="Tegischer Lukas" userId="f78daebb-0565-485c-bd0e-1cd035e796ff" providerId="ADAL" clId="{8A843A91-FEF4-4D46-A402-8744EFCD8AD3}" dt="2021-11-29T18:57:03.944" v="245"/>
        <pc:sldMkLst>
          <pc:docMk/>
          <pc:sldMk cId="17622882" sldId="376"/>
        </pc:sldMkLst>
        <pc:spChg chg="add del mod">
          <ac:chgData name="Tegischer Lukas" userId="f78daebb-0565-485c-bd0e-1cd035e796ff" providerId="ADAL" clId="{8A843A91-FEF4-4D46-A402-8744EFCD8AD3}" dt="2021-11-29T18:55:32.227" v="208"/>
          <ac:spMkLst>
            <pc:docMk/>
            <pc:sldMk cId="17622882" sldId="376"/>
            <ac:spMk id="3" creationId="{5BD6C8DE-AC72-4D92-9486-132D2E969676}"/>
          </ac:spMkLst>
        </pc:spChg>
        <pc:spChg chg="mod">
          <ac:chgData name="Tegischer Lukas" userId="f78daebb-0565-485c-bd0e-1cd035e796ff" providerId="ADAL" clId="{8A843A91-FEF4-4D46-A402-8744EFCD8AD3}" dt="2021-11-29T18:53:33.337" v="148" actId="20577"/>
          <ac:spMkLst>
            <pc:docMk/>
            <pc:sldMk cId="17622882" sldId="376"/>
            <ac:spMk id="4" creationId="{C427B5BC-E2AB-4596-857C-DA06F86C68EB}"/>
          </ac:spMkLst>
        </pc:spChg>
        <pc:spChg chg="add mod">
          <ac:chgData name="Tegischer Lukas" userId="f78daebb-0565-485c-bd0e-1cd035e796ff" providerId="ADAL" clId="{8A843A91-FEF4-4D46-A402-8744EFCD8AD3}" dt="2021-11-29T18:56:31.525" v="235" actId="1076"/>
          <ac:spMkLst>
            <pc:docMk/>
            <pc:sldMk cId="17622882" sldId="376"/>
            <ac:spMk id="5" creationId="{47C1D5A5-761D-49E2-9845-F514A6AB529B}"/>
          </ac:spMkLst>
        </pc:spChg>
        <pc:spChg chg="add mod">
          <ac:chgData name="Tegischer Lukas" userId="f78daebb-0565-485c-bd0e-1cd035e796ff" providerId="ADAL" clId="{8A843A91-FEF4-4D46-A402-8744EFCD8AD3}" dt="2021-11-29T18:56:29.115" v="234" actId="1076"/>
          <ac:spMkLst>
            <pc:docMk/>
            <pc:sldMk cId="17622882" sldId="376"/>
            <ac:spMk id="6" creationId="{97DA8401-292F-4927-B8E2-A0F5D3A25BF1}"/>
          </ac:spMkLst>
        </pc:spChg>
        <pc:spChg chg="del">
          <ac:chgData name="Tegischer Lukas" userId="f78daebb-0565-485c-bd0e-1cd035e796ff" providerId="ADAL" clId="{8A843A91-FEF4-4D46-A402-8744EFCD8AD3}" dt="2021-11-29T18:53:34.312" v="149" actId="478"/>
          <ac:spMkLst>
            <pc:docMk/>
            <pc:sldMk cId="17622882" sldId="376"/>
            <ac:spMk id="8" creationId="{A1A912CA-52EF-4620-860D-EAC29290DAAB}"/>
          </ac:spMkLst>
        </pc:spChg>
        <pc:spChg chg="del">
          <ac:chgData name="Tegischer Lukas" userId="f78daebb-0565-485c-bd0e-1cd035e796ff" providerId="ADAL" clId="{8A843A91-FEF4-4D46-A402-8744EFCD8AD3}" dt="2021-11-29T18:53:36.328" v="152" actId="478"/>
          <ac:spMkLst>
            <pc:docMk/>
            <pc:sldMk cId="17622882" sldId="376"/>
            <ac:spMk id="9" creationId="{CA500941-A0D3-464D-808E-FAE9629DB942}"/>
          </ac:spMkLst>
        </pc:spChg>
        <pc:spChg chg="del">
          <ac:chgData name="Tegischer Lukas" userId="f78daebb-0565-485c-bd0e-1cd035e796ff" providerId="ADAL" clId="{8A843A91-FEF4-4D46-A402-8744EFCD8AD3}" dt="2021-11-29T18:53:34.858" v="150" actId="478"/>
          <ac:spMkLst>
            <pc:docMk/>
            <pc:sldMk cId="17622882" sldId="376"/>
            <ac:spMk id="10" creationId="{919F3098-1471-4D88-B9EB-7F1D6E6EA598}"/>
          </ac:spMkLst>
        </pc:spChg>
        <pc:spChg chg="del">
          <ac:chgData name="Tegischer Lukas" userId="f78daebb-0565-485c-bd0e-1cd035e796ff" providerId="ADAL" clId="{8A843A91-FEF4-4D46-A402-8744EFCD8AD3}" dt="2021-11-29T18:53:37.171" v="153" actId="478"/>
          <ac:spMkLst>
            <pc:docMk/>
            <pc:sldMk cId="17622882" sldId="376"/>
            <ac:spMk id="11" creationId="{7163262C-775F-494A-A19A-34F0B694DA30}"/>
          </ac:spMkLst>
        </pc:spChg>
        <pc:spChg chg="add mod">
          <ac:chgData name="Tegischer Lukas" userId="f78daebb-0565-485c-bd0e-1cd035e796ff" providerId="ADAL" clId="{8A843A91-FEF4-4D46-A402-8744EFCD8AD3}" dt="2021-11-29T18:56:04.616" v="221" actId="20577"/>
          <ac:spMkLst>
            <pc:docMk/>
            <pc:sldMk cId="17622882" sldId="376"/>
            <ac:spMk id="12" creationId="{D05B8898-EEE3-4E8E-8B7E-C5FE890300FB}"/>
          </ac:spMkLst>
        </pc:spChg>
        <pc:spChg chg="del">
          <ac:chgData name="Tegischer Lukas" userId="f78daebb-0565-485c-bd0e-1cd035e796ff" providerId="ADAL" clId="{8A843A91-FEF4-4D46-A402-8744EFCD8AD3}" dt="2021-11-29T18:53:35.595" v="151" actId="478"/>
          <ac:spMkLst>
            <pc:docMk/>
            <pc:sldMk cId="17622882" sldId="376"/>
            <ac:spMk id="15" creationId="{6EC4AAA4-9781-44CC-ACD3-BD6672D56C93}"/>
          </ac:spMkLst>
        </pc:spChg>
      </pc:sldChg>
      <pc:sldChg chg="addSp delSp modSp mod delAnim">
        <pc:chgData name="Tegischer Lukas" userId="f78daebb-0565-485c-bd0e-1cd035e796ff" providerId="ADAL" clId="{8A843A91-FEF4-4D46-A402-8744EFCD8AD3}" dt="2021-11-29T18:59:15.892" v="278" actId="1076"/>
        <pc:sldMkLst>
          <pc:docMk/>
          <pc:sldMk cId="2878538322" sldId="377"/>
        </pc:sldMkLst>
        <pc:spChg chg="del">
          <ac:chgData name="Tegischer Lukas" userId="f78daebb-0565-485c-bd0e-1cd035e796ff" providerId="ADAL" clId="{8A843A91-FEF4-4D46-A402-8744EFCD8AD3}" dt="2021-11-29T18:58:17.808" v="250" actId="478"/>
          <ac:spMkLst>
            <pc:docMk/>
            <pc:sldMk cId="2878538322" sldId="377"/>
            <ac:spMk id="4" creationId="{C427B5BC-E2AB-4596-857C-DA06F86C68EB}"/>
          </ac:spMkLst>
        </pc:spChg>
        <pc:spChg chg="del">
          <ac:chgData name="Tegischer Lukas" userId="f78daebb-0565-485c-bd0e-1cd035e796ff" providerId="ADAL" clId="{8A843A91-FEF4-4D46-A402-8744EFCD8AD3}" dt="2021-11-29T18:58:14.926" v="246" actId="478"/>
          <ac:spMkLst>
            <pc:docMk/>
            <pc:sldMk cId="2878538322" sldId="377"/>
            <ac:spMk id="8" creationId="{A1A912CA-52EF-4620-860D-EAC29290DAAB}"/>
          </ac:spMkLst>
        </pc:spChg>
        <pc:spChg chg="add mod">
          <ac:chgData name="Tegischer Lukas" userId="f78daebb-0565-485c-bd0e-1cd035e796ff" providerId="ADAL" clId="{8A843A91-FEF4-4D46-A402-8744EFCD8AD3}" dt="2021-11-29T18:58:40.007" v="267" actId="20577"/>
          <ac:spMkLst>
            <pc:docMk/>
            <pc:sldMk cId="2878538322" sldId="377"/>
            <ac:spMk id="9" creationId="{4E4F8D73-5058-49BC-BBC0-0AA21570974D}"/>
          </ac:spMkLst>
        </pc:spChg>
        <pc:spChg chg="del">
          <ac:chgData name="Tegischer Lukas" userId="f78daebb-0565-485c-bd0e-1cd035e796ff" providerId="ADAL" clId="{8A843A91-FEF4-4D46-A402-8744EFCD8AD3}" dt="2021-11-29T18:58:15.552" v="247" actId="478"/>
          <ac:spMkLst>
            <pc:docMk/>
            <pc:sldMk cId="2878538322" sldId="377"/>
            <ac:spMk id="10" creationId="{919F3098-1471-4D88-B9EB-7F1D6E6EA598}"/>
          </ac:spMkLst>
        </pc:spChg>
        <pc:spChg chg="add mod">
          <ac:chgData name="Tegischer Lukas" userId="f78daebb-0565-485c-bd0e-1cd035e796ff" providerId="ADAL" clId="{8A843A91-FEF4-4D46-A402-8744EFCD8AD3}" dt="2021-11-29T18:59:15.892" v="278" actId="1076"/>
          <ac:spMkLst>
            <pc:docMk/>
            <pc:sldMk cId="2878538322" sldId="377"/>
            <ac:spMk id="11" creationId="{DC5568D6-740A-4637-A769-D9C62FD155F6}"/>
          </ac:spMkLst>
        </pc:spChg>
        <pc:spChg chg="del">
          <ac:chgData name="Tegischer Lukas" userId="f78daebb-0565-485c-bd0e-1cd035e796ff" providerId="ADAL" clId="{8A843A91-FEF4-4D46-A402-8744EFCD8AD3}" dt="2021-11-29T18:58:17.317" v="249" actId="478"/>
          <ac:spMkLst>
            <pc:docMk/>
            <pc:sldMk cId="2878538322" sldId="377"/>
            <ac:spMk id="12" creationId="{EA14C697-7D6A-4FE7-B62E-DA3C0FB88EDE}"/>
          </ac:spMkLst>
        </pc:spChg>
        <pc:spChg chg="del">
          <ac:chgData name="Tegischer Lukas" userId="f78daebb-0565-485c-bd0e-1cd035e796ff" providerId="ADAL" clId="{8A843A91-FEF4-4D46-A402-8744EFCD8AD3}" dt="2021-11-29T18:58:16.299" v="248" actId="478"/>
          <ac:spMkLst>
            <pc:docMk/>
            <pc:sldMk cId="2878538322" sldId="377"/>
            <ac:spMk id="15" creationId="{6EC4AAA4-9781-44CC-ACD3-BD6672D56C93}"/>
          </ac:spMkLst>
        </pc:spChg>
      </pc:sldChg>
      <pc:sldChg chg="del">
        <pc:chgData name="Tegischer Lukas" userId="f78daebb-0565-485c-bd0e-1cd035e796ff" providerId="ADAL" clId="{8A843A91-FEF4-4D46-A402-8744EFCD8AD3}" dt="2021-11-29T18:59:47.672" v="291" actId="47"/>
        <pc:sldMkLst>
          <pc:docMk/>
          <pc:sldMk cId="2891995451" sldId="378"/>
        </pc:sldMkLst>
      </pc:sldChg>
      <pc:sldChg chg="del">
        <pc:chgData name="Tegischer Lukas" userId="f78daebb-0565-485c-bd0e-1cd035e796ff" providerId="ADAL" clId="{8A843A91-FEF4-4D46-A402-8744EFCD8AD3}" dt="2021-11-29T18:59:47.672" v="291" actId="47"/>
        <pc:sldMkLst>
          <pc:docMk/>
          <pc:sldMk cId="803498837" sldId="379"/>
        </pc:sldMkLst>
      </pc:sldChg>
      <pc:sldChg chg="modSp add">
        <pc:chgData name="Tegischer Lukas" userId="f78daebb-0565-485c-bd0e-1cd035e796ff" providerId="ADAL" clId="{8A843A91-FEF4-4D46-A402-8744EFCD8AD3}" dt="2021-11-29T18:59:29.860" v="290" actId="20577"/>
        <pc:sldMkLst>
          <pc:docMk/>
          <pc:sldMk cId="2519572405" sldId="380"/>
        </pc:sldMkLst>
        <pc:spChg chg="mod">
          <ac:chgData name="Tegischer Lukas" userId="f78daebb-0565-485c-bd0e-1cd035e796ff" providerId="ADAL" clId="{8A843A91-FEF4-4D46-A402-8744EFCD8AD3}" dt="2021-11-29T18:59:24.812" v="284" actId="20577"/>
          <ac:spMkLst>
            <pc:docMk/>
            <pc:sldMk cId="2519572405" sldId="380"/>
            <ac:spMk id="9" creationId="{4E4F8D73-5058-49BC-BBC0-0AA21570974D}"/>
          </ac:spMkLst>
        </pc:spChg>
        <pc:spChg chg="mod">
          <ac:chgData name="Tegischer Lukas" userId="f78daebb-0565-485c-bd0e-1cd035e796ff" providerId="ADAL" clId="{8A843A91-FEF4-4D46-A402-8744EFCD8AD3}" dt="2021-11-29T18:59:29.860" v="290" actId="20577"/>
          <ac:spMkLst>
            <pc:docMk/>
            <pc:sldMk cId="2519572405" sldId="380"/>
            <ac:spMk id="11" creationId="{DC5568D6-740A-4637-A769-D9C62FD155F6}"/>
          </ac:spMkLst>
        </pc:spChg>
      </pc:sldChg>
    </pc:docChg>
  </pc:docChgLst>
  <pc:docChgLst>
    <pc:chgData name="Tegischer Lukas" userId="f78daebb-0565-485c-bd0e-1cd035e796ff" providerId="ADAL" clId="{F142311D-25BB-4583-8818-2BBC9A284E69}"/>
    <pc:docChg chg="undo custSel addSld delSld modSld sldOrd">
      <pc:chgData name="Tegischer Lukas" userId="f78daebb-0565-485c-bd0e-1cd035e796ff" providerId="ADAL" clId="{F142311D-25BB-4583-8818-2BBC9A284E69}" dt="2022-10-02T12:43:36.235" v="455"/>
      <pc:docMkLst>
        <pc:docMk/>
      </pc:docMkLst>
      <pc:sldChg chg="modSp mod">
        <pc:chgData name="Tegischer Lukas" userId="f78daebb-0565-485c-bd0e-1cd035e796ff" providerId="ADAL" clId="{F142311D-25BB-4583-8818-2BBC9A284E69}" dt="2022-10-02T12:22:46.346" v="1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F142311D-25BB-4583-8818-2BBC9A284E69}" dt="2022-10-02T12:22:46.346" v="1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modSp mod">
        <pc:chgData name="Tegischer Lukas" userId="f78daebb-0565-485c-bd0e-1cd035e796ff" providerId="ADAL" clId="{F142311D-25BB-4583-8818-2BBC9A284E69}" dt="2022-10-02T12:23:43.313" v="63" actId="1076"/>
        <pc:sldMkLst>
          <pc:docMk/>
          <pc:sldMk cId="2011343138" sldId="407"/>
        </pc:sldMkLst>
        <pc:spChg chg="mod">
          <ac:chgData name="Tegischer Lukas" userId="f78daebb-0565-485c-bd0e-1cd035e796ff" providerId="ADAL" clId="{F142311D-25BB-4583-8818-2BBC9A284E69}" dt="2022-10-02T12:23:31.475" v="55" actId="113"/>
          <ac:spMkLst>
            <pc:docMk/>
            <pc:sldMk cId="2011343138" sldId="407"/>
            <ac:spMk id="2" creationId="{AA4D8705-67E3-4388-A808-8AFFC857A1C1}"/>
          </ac:spMkLst>
        </pc:spChg>
        <pc:spChg chg="mod">
          <ac:chgData name="Tegischer Lukas" userId="f78daebb-0565-485c-bd0e-1cd035e796ff" providerId="ADAL" clId="{F142311D-25BB-4583-8818-2BBC9A284E69}" dt="2022-10-02T12:23:43.313" v="63" actId="1076"/>
          <ac:spMkLst>
            <pc:docMk/>
            <pc:sldMk cId="2011343138" sldId="407"/>
            <ac:spMk id="6" creationId="{661E206F-05D4-4DD5-AB1B-7C2426CCF363}"/>
          </ac:spMkLst>
        </pc:spChg>
        <pc:spChg chg="mod">
          <ac:chgData name="Tegischer Lukas" userId="f78daebb-0565-485c-bd0e-1cd035e796ff" providerId="ADAL" clId="{F142311D-25BB-4583-8818-2BBC9A284E69}" dt="2022-10-02T12:23:00.327" v="21" actId="20577"/>
          <ac:spMkLst>
            <pc:docMk/>
            <pc:sldMk cId="2011343138" sldId="407"/>
            <ac:spMk id="7" creationId="{638772B0-212E-46DB-94C2-1F48F8070D7C}"/>
          </ac:spMkLst>
        </pc:spChg>
        <pc:spChg chg="mod">
          <ac:chgData name="Tegischer Lukas" userId="f78daebb-0565-485c-bd0e-1cd035e796ff" providerId="ADAL" clId="{F142311D-25BB-4583-8818-2BBC9A284E69}" dt="2022-10-02T12:23:40.385" v="62" actId="1076"/>
          <ac:spMkLst>
            <pc:docMk/>
            <pc:sldMk cId="2011343138" sldId="407"/>
            <ac:spMk id="8" creationId="{2D74B9F2-1723-4A17-8144-CDAA5940BCE3}"/>
          </ac:spMkLst>
        </pc:spChg>
      </pc:sldChg>
      <pc:sldChg chg="del">
        <pc:chgData name="Tegischer Lukas" userId="f78daebb-0565-485c-bd0e-1cd035e796ff" providerId="ADAL" clId="{F142311D-25BB-4583-8818-2BBC9A284E69}" dt="2022-10-02T12:42:36.985" v="436" actId="47"/>
        <pc:sldMkLst>
          <pc:docMk/>
          <pc:sldMk cId="2803885390" sldId="414"/>
        </pc:sldMkLst>
      </pc:sldChg>
      <pc:sldChg chg="ord">
        <pc:chgData name="Tegischer Lukas" userId="f78daebb-0565-485c-bd0e-1cd035e796ff" providerId="ADAL" clId="{F142311D-25BB-4583-8818-2BBC9A284E69}" dt="2022-10-02T12:42:58.586" v="444"/>
        <pc:sldMkLst>
          <pc:docMk/>
          <pc:sldMk cId="855078624" sldId="415"/>
        </pc:sldMkLst>
      </pc:sldChg>
      <pc:sldChg chg="ord">
        <pc:chgData name="Tegischer Lukas" userId="f78daebb-0565-485c-bd0e-1cd035e796ff" providerId="ADAL" clId="{F142311D-25BB-4583-8818-2BBC9A284E69}" dt="2022-10-02T12:43:02.834" v="450"/>
        <pc:sldMkLst>
          <pc:docMk/>
          <pc:sldMk cId="4123904218" sldId="416"/>
        </pc:sldMkLst>
      </pc:sldChg>
      <pc:sldChg chg="ord">
        <pc:chgData name="Tegischer Lukas" userId="f78daebb-0565-485c-bd0e-1cd035e796ff" providerId="ADAL" clId="{F142311D-25BB-4583-8818-2BBC9A284E69}" dt="2022-10-02T12:43:05.266" v="452"/>
        <pc:sldMkLst>
          <pc:docMk/>
          <pc:sldMk cId="2024651575" sldId="417"/>
        </pc:sldMkLst>
      </pc:sldChg>
      <pc:sldChg chg="ord">
        <pc:chgData name="Tegischer Lukas" userId="f78daebb-0565-485c-bd0e-1cd035e796ff" providerId="ADAL" clId="{F142311D-25BB-4583-8818-2BBC9A284E69}" dt="2022-10-02T12:43:00.392" v="446"/>
        <pc:sldMkLst>
          <pc:docMk/>
          <pc:sldMk cId="1662010571" sldId="418"/>
        </pc:sldMkLst>
      </pc:sldChg>
      <pc:sldChg chg="ord">
        <pc:chgData name="Tegischer Lukas" userId="f78daebb-0565-485c-bd0e-1cd035e796ff" providerId="ADAL" clId="{F142311D-25BB-4583-8818-2BBC9A284E69}" dt="2022-10-02T12:42:54.105" v="440"/>
        <pc:sldMkLst>
          <pc:docMk/>
          <pc:sldMk cId="4127855616" sldId="419"/>
        </pc:sldMkLst>
      </pc:sldChg>
      <pc:sldChg chg="modSp mod modAnim">
        <pc:chgData name="Tegischer Lukas" userId="f78daebb-0565-485c-bd0e-1cd035e796ff" providerId="ADAL" clId="{F142311D-25BB-4583-8818-2BBC9A284E69}" dt="2022-10-02T12:24:42.130" v="86"/>
        <pc:sldMkLst>
          <pc:docMk/>
          <pc:sldMk cId="1697227749" sldId="420"/>
        </pc:sldMkLst>
        <pc:spChg chg="mod">
          <ac:chgData name="Tegischer Lukas" userId="f78daebb-0565-485c-bd0e-1cd035e796ff" providerId="ADAL" clId="{F142311D-25BB-4583-8818-2BBC9A284E69}" dt="2022-10-02T12:24:16.849" v="68" actId="1076"/>
          <ac:spMkLst>
            <pc:docMk/>
            <pc:sldMk cId="1697227749" sldId="420"/>
            <ac:spMk id="2" creationId="{0BC3F9B3-8872-4A96-BD86-39E3363C65D7}"/>
          </ac:spMkLst>
        </pc:spChg>
        <pc:spChg chg="mod">
          <ac:chgData name="Tegischer Lukas" userId="f78daebb-0565-485c-bd0e-1cd035e796ff" providerId="ADAL" clId="{F142311D-25BB-4583-8818-2BBC9A284E69}" dt="2022-10-02T12:24:19.317" v="69" actId="20577"/>
          <ac:spMkLst>
            <pc:docMk/>
            <pc:sldMk cId="1697227749" sldId="420"/>
            <ac:spMk id="3" creationId="{A14A69A5-A025-4501-9F78-3E524E468D25}"/>
          </ac:spMkLst>
        </pc:spChg>
        <pc:spChg chg="mod">
          <ac:chgData name="Tegischer Lukas" userId="f78daebb-0565-485c-bd0e-1cd035e796ff" providerId="ADAL" clId="{F142311D-25BB-4583-8818-2BBC9A284E69}" dt="2022-10-02T12:24:27.140" v="82" actId="20577"/>
          <ac:spMkLst>
            <pc:docMk/>
            <pc:sldMk cId="1697227749" sldId="420"/>
            <ac:spMk id="7" creationId="{638772B0-212E-46DB-94C2-1F48F8070D7C}"/>
          </ac:spMkLst>
        </pc:spChg>
        <pc:spChg chg="mod">
          <ac:chgData name="Tegischer Lukas" userId="f78daebb-0565-485c-bd0e-1cd035e796ff" providerId="ADAL" clId="{F142311D-25BB-4583-8818-2BBC9A284E69}" dt="2022-10-02T12:24:22.905" v="71" actId="1076"/>
          <ac:spMkLst>
            <pc:docMk/>
            <pc:sldMk cId="1697227749" sldId="420"/>
            <ac:spMk id="11" creationId="{B82D589C-91A7-490D-95E4-F6D88047D8A8}"/>
          </ac:spMkLst>
        </pc:spChg>
        <pc:picChg chg="mod">
          <ac:chgData name="Tegischer Lukas" userId="f78daebb-0565-485c-bd0e-1cd035e796ff" providerId="ADAL" clId="{F142311D-25BB-4583-8818-2BBC9A284E69}" dt="2022-10-02T12:24:11.258" v="66" actId="1076"/>
          <ac:picMkLst>
            <pc:docMk/>
            <pc:sldMk cId="1697227749" sldId="420"/>
            <ac:picMk id="6" creationId="{81BBFFA6-26BD-4EE2-8574-E36F94B50184}"/>
          </ac:picMkLst>
        </pc:picChg>
        <pc:picChg chg="mod">
          <ac:chgData name="Tegischer Lukas" userId="f78daebb-0565-485c-bd0e-1cd035e796ff" providerId="ADAL" clId="{F142311D-25BB-4583-8818-2BBC9A284E69}" dt="2022-10-02T12:24:14.289" v="67" actId="1076"/>
          <ac:picMkLst>
            <pc:docMk/>
            <pc:sldMk cId="1697227749" sldId="420"/>
            <ac:picMk id="10" creationId="{DE96E65B-DD78-4804-AF6A-E443367EEFA3}"/>
          </ac:picMkLst>
        </pc:picChg>
      </pc:sldChg>
      <pc:sldChg chg="addSp delSp modSp mod delAnim modAnim">
        <pc:chgData name="Tegischer Lukas" userId="f78daebb-0565-485c-bd0e-1cd035e796ff" providerId="ADAL" clId="{F142311D-25BB-4583-8818-2BBC9A284E69}" dt="2022-10-02T12:32:26.770" v="263" actId="207"/>
        <pc:sldMkLst>
          <pc:docMk/>
          <pc:sldMk cId="537987912" sldId="421"/>
        </pc:sldMkLst>
        <pc:spChg chg="add del mod">
          <ac:chgData name="Tegischer Lukas" userId="f78daebb-0565-485c-bd0e-1cd035e796ff" providerId="ADAL" clId="{F142311D-25BB-4583-8818-2BBC9A284E69}" dt="2022-10-02T12:31:21.975" v="239" actId="478"/>
          <ac:spMkLst>
            <pc:docMk/>
            <pc:sldMk cId="537987912" sldId="421"/>
            <ac:spMk id="6" creationId="{A1688B75-AD6C-F239-B922-0BD411F2D1A2}"/>
          </ac:spMkLst>
        </pc:spChg>
        <pc:spChg chg="del mod">
          <ac:chgData name="Tegischer Lukas" userId="f78daebb-0565-485c-bd0e-1cd035e796ff" providerId="ADAL" clId="{F142311D-25BB-4583-8818-2BBC9A284E69}" dt="2022-10-02T12:31:21.670" v="238" actId="478"/>
          <ac:spMkLst>
            <pc:docMk/>
            <pc:sldMk cId="537987912" sldId="421"/>
            <ac:spMk id="7" creationId="{638772B0-212E-46DB-94C2-1F48F8070D7C}"/>
          </ac:spMkLst>
        </pc:spChg>
        <pc:spChg chg="add del mod">
          <ac:chgData name="Tegischer Lukas" userId="f78daebb-0565-485c-bd0e-1cd035e796ff" providerId="ADAL" clId="{F142311D-25BB-4583-8818-2BBC9A284E69}" dt="2022-10-02T12:28:31.766" v="202" actId="478"/>
          <ac:spMkLst>
            <pc:docMk/>
            <pc:sldMk cId="537987912" sldId="421"/>
            <ac:spMk id="10" creationId="{5A1052CF-8F70-B8F2-E187-A48965A38484}"/>
          </ac:spMkLst>
        </pc:spChg>
        <pc:spChg chg="add del mod">
          <ac:chgData name="Tegischer Lukas" userId="f78daebb-0565-485c-bd0e-1cd035e796ff" providerId="ADAL" clId="{F142311D-25BB-4583-8818-2BBC9A284E69}" dt="2022-10-02T12:28:26.178" v="201" actId="478"/>
          <ac:spMkLst>
            <pc:docMk/>
            <pc:sldMk cId="537987912" sldId="421"/>
            <ac:spMk id="14" creationId="{383ED025-2E43-DA8E-3E85-79ABD6C865CD}"/>
          </ac:spMkLst>
        </pc:spChg>
        <pc:spChg chg="add mod">
          <ac:chgData name="Tegischer Lukas" userId="f78daebb-0565-485c-bd0e-1cd035e796ff" providerId="ADAL" clId="{F142311D-25BB-4583-8818-2BBC9A284E69}" dt="2022-10-02T12:31:22.673" v="240"/>
          <ac:spMkLst>
            <pc:docMk/>
            <pc:sldMk cId="537987912" sldId="421"/>
            <ac:spMk id="16" creationId="{D9D780F9-91D6-DD40-2DB7-CB15109DF835}"/>
          </ac:spMkLst>
        </pc:spChg>
        <pc:spChg chg="del">
          <ac:chgData name="Tegischer Lukas" userId="f78daebb-0565-485c-bd0e-1cd035e796ff" providerId="ADAL" clId="{F142311D-25BB-4583-8818-2BBC9A284E69}" dt="2022-10-02T12:26:28.279" v="154" actId="478"/>
          <ac:spMkLst>
            <pc:docMk/>
            <pc:sldMk cId="537987912" sldId="421"/>
            <ac:spMk id="17" creationId="{452149AE-00C0-4D8A-90D1-4D96A2D2ACE4}"/>
          </ac:spMkLst>
        </pc:spChg>
        <pc:spChg chg="add mod">
          <ac:chgData name="Tegischer Lukas" userId="f78daebb-0565-485c-bd0e-1cd035e796ff" providerId="ADAL" clId="{F142311D-25BB-4583-8818-2BBC9A284E69}" dt="2022-10-02T12:32:26.770" v="263" actId="207"/>
          <ac:spMkLst>
            <pc:docMk/>
            <pc:sldMk cId="537987912" sldId="421"/>
            <ac:spMk id="18" creationId="{0285DE94-DFAA-BA66-013A-EB73DD203CA2}"/>
          </ac:spMkLst>
        </pc:spChg>
        <pc:spChg chg="del">
          <ac:chgData name="Tegischer Lukas" userId="f78daebb-0565-485c-bd0e-1cd035e796ff" providerId="ADAL" clId="{F142311D-25BB-4583-8818-2BBC9A284E69}" dt="2022-10-02T12:26:27.990" v="153" actId="478"/>
          <ac:spMkLst>
            <pc:docMk/>
            <pc:sldMk cId="537987912" sldId="421"/>
            <ac:spMk id="25" creationId="{91E33991-254A-4A55-BF9F-3925C99BD1AE}"/>
          </ac:spMkLst>
        </pc:spChg>
        <pc:spChg chg="del">
          <ac:chgData name="Tegischer Lukas" userId="f78daebb-0565-485c-bd0e-1cd035e796ff" providerId="ADAL" clId="{F142311D-25BB-4583-8818-2BBC9A284E69}" dt="2022-10-02T12:26:27.447" v="152" actId="478"/>
          <ac:spMkLst>
            <pc:docMk/>
            <pc:sldMk cId="537987912" sldId="421"/>
            <ac:spMk id="34" creationId="{EF759510-52F5-45CE-8918-04A963D513F0}"/>
          </ac:spMkLst>
        </pc:spChg>
        <pc:graphicFrameChg chg="add del mod">
          <ac:chgData name="Tegischer Lukas" userId="f78daebb-0565-485c-bd0e-1cd035e796ff" providerId="ADAL" clId="{F142311D-25BB-4583-8818-2BBC9A284E69}" dt="2022-10-02T12:28:13.085" v="193"/>
          <ac:graphicFrameMkLst>
            <pc:docMk/>
            <pc:sldMk cId="537987912" sldId="421"/>
            <ac:graphicFrameMk id="11" creationId="{8BE29D11-7D94-36AA-5A57-16C403A0BF65}"/>
          </ac:graphicFrameMkLst>
        </pc:graphicFrameChg>
        <pc:graphicFrameChg chg="add mod modGraphic">
          <ac:chgData name="Tegischer Lukas" userId="f78daebb-0565-485c-bd0e-1cd035e796ff" providerId="ADAL" clId="{F142311D-25BB-4583-8818-2BBC9A284E69}" dt="2022-10-02T12:32:18.116" v="262" actId="20577"/>
          <ac:graphicFrameMkLst>
            <pc:docMk/>
            <pc:sldMk cId="537987912" sldId="421"/>
            <ac:graphicFrameMk id="15" creationId="{4E0494BF-E99B-3E1B-3514-EB18E03C0BC5}"/>
          </ac:graphicFrameMkLst>
        </pc:graphicFrameChg>
        <pc:picChg chg="add del mod">
          <ac:chgData name="Tegischer Lukas" userId="f78daebb-0565-485c-bd0e-1cd035e796ff" providerId="ADAL" clId="{F142311D-25BB-4583-8818-2BBC9A284E69}" dt="2022-10-02T12:27:57.324" v="190" actId="21"/>
          <ac:picMkLst>
            <pc:docMk/>
            <pc:sldMk cId="537987912" sldId="421"/>
            <ac:picMk id="3" creationId="{0E1AFECA-88EA-31A4-286E-E48521064CF0}"/>
          </ac:picMkLst>
        </pc:picChg>
        <pc:picChg chg="del mod">
          <ac:chgData name="Tegischer Lukas" userId="f78daebb-0565-485c-bd0e-1cd035e796ff" providerId="ADAL" clId="{F142311D-25BB-4583-8818-2BBC9A284E69}" dt="2022-10-02T12:26:22.111" v="149" actId="478"/>
          <ac:picMkLst>
            <pc:docMk/>
            <pc:sldMk cId="537987912" sldId="421"/>
            <ac:picMk id="5" creationId="{A8B20593-6650-42FB-95EB-D9D5BF10387E}"/>
          </ac:picMkLst>
        </pc:picChg>
        <pc:picChg chg="del">
          <ac:chgData name="Tegischer Lukas" userId="f78daebb-0565-485c-bd0e-1cd035e796ff" providerId="ADAL" clId="{F142311D-25BB-4583-8818-2BBC9A284E69}" dt="2022-10-02T12:25:49.368" v="130" actId="478"/>
          <ac:picMkLst>
            <pc:docMk/>
            <pc:sldMk cId="537987912" sldId="421"/>
            <ac:picMk id="9" creationId="{F7CE3EB3-2BDB-44C0-98ED-A5C4EB122083}"/>
          </ac:picMkLst>
        </pc:picChg>
        <pc:picChg chg="del">
          <ac:chgData name="Tegischer Lukas" userId="f78daebb-0565-485c-bd0e-1cd035e796ff" providerId="ADAL" clId="{F142311D-25BB-4583-8818-2BBC9A284E69}" dt="2022-10-02T12:25:59.812" v="146" actId="478"/>
          <ac:picMkLst>
            <pc:docMk/>
            <pc:sldMk cId="537987912" sldId="421"/>
            <ac:picMk id="12" creationId="{EE19669F-2F78-4EB4-B0B0-241FE06E9A4A}"/>
          </ac:picMkLst>
        </pc:picChg>
        <pc:cxnChg chg="del">
          <ac:chgData name="Tegischer Lukas" userId="f78daebb-0565-485c-bd0e-1cd035e796ff" providerId="ADAL" clId="{F142311D-25BB-4583-8818-2BBC9A284E69}" dt="2022-10-02T12:25:58.366" v="144" actId="478"/>
          <ac:cxnSpMkLst>
            <pc:docMk/>
            <pc:sldMk cId="537987912" sldId="421"/>
            <ac:cxnSpMk id="21" creationId="{CF24E91A-4DFB-4678-8C75-5AB7D710C21D}"/>
          </ac:cxnSpMkLst>
        </pc:cxnChg>
        <pc:cxnChg chg="del">
          <ac:chgData name="Tegischer Lukas" userId="f78daebb-0565-485c-bd0e-1cd035e796ff" providerId="ADAL" clId="{F142311D-25BB-4583-8818-2BBC9A284E69}" dt="2022-10-02T12:25:56.573" v="142" actId="478"/>
          <ac:cxnSpMkLst>
            <pc:docMk/>
            <pc:sldMk cId="537987912" sldId="421"/>
            <ac:cxnSpMk id="23" creationId="{2BECEB21-9228-4D60-8035-200E915C6EEF}"/>
          </ac:cxnSpMkLst>
        </pc:cxnChg>
        <pc:cxnChg chg="del">
          <ac:chgData name="Tegischer Lukas" userId="f78daebb-0565-485c-bd0e-1cd035e796ff" providerId="ADAL" clId="{F142311D-25BB-4583-8818-2BBC9A284E69}" dt="2022-10-02T12:25:59.131" v="145" actId="478"/>
          <ac:cxnSpMkLst>
            <pc:docMk/>
            <pc:sldMk cId="537987912" sldId="421"/>
            <ac:cxnSpMk id="27" creationId="{6DAD2511-FB53-422F-8B19-D61FFDB16B71}"/>
          </ac:cxnSpMkLst>
        </pc:cxnChg>
        <pc:cxnChg chg="del">
          <ac:chgData name="Tegischer Lukas" userId="f78daebb-0565-485c-bd0e-1cd035e796ff" providerId="ADAL" clId="{F142311D-25BB-4583-8818-2BBC9A284E69}" dt="2022-10-02T12:25:53.400" v="136" actId="478"/>
          <ac:cxnSpMkLst>
            <pc:docMk/>
            <pc:sldMk cId="537987912" sldId="421"/>
            <ac:cxnSpMk id="30" creationId="{5FE0ED83-F003-4BAC-82B8-E47668255CD2}"/>
          </ac:cxnSpMkLst>
        </pc:cxnChg>
        <pc:cxnChg chg="del">
          <ac:chgData name="Tegischer Lukas" userId="f78daebb-0565-485c-bd0e-1cd035e796ff" providerId="ADAL" clId="{F142311D-25BB-4583-8818-2BBC9A284E69}" dt="2022-10-02T12:25:57.165" v="143" actId="478"/>
          <ac:cxnSpMkLst>
            <pc:docMk/>
            <pc:sldMk cId="537987912" sldId="421"/>
            <ac:cxnSpMk id="32" creationId="{475C7474-445B-43F6-92D9-0BAD0F13A872}"/>
          </ac:cxnSpMkLst>
        </pc:cxnChg>
        <pc:cxnChg chg="del">
          <ac:chgData name="Tegischer Lukas" userId="f78daebb-0565-485c-bd0e-1cd035e796ff" providerId="ADAL" clId="{F142311D-25BB-4583-8818-2BBC9A284E69}" dt="2022-10-02T12:25:54.832" v="138" actId="478"/>
          <ac:cxnSpMkLst>
            <pc:docMk/>
            <pc:sldMk cId="537987912" sldId="421"/>
            <ac:cxnSpMk id="35" creationId="{FD57B7AC-A6BC-422D-93D7-37367022F4FD}"/>
          </ac:cxnSpMkLst>
        </pc:cxnChg>
      </pc:sldChg>
      <pc:sldChg chg="del">
        <pc:chgData name="Tegischer Lukas" userId="f78daebb-0565-485c-bd0e-1cd035e796ff" providerId="ADAL" clId="{F142311D-25BB-4583-8818-2BBC9A284E69}" dt="2022-10-02T12:42:36.985" v="436" actId="47"/>
        <pc:sldMkLst>
          <pc:docMk/>
          <pc:sldMk cId="311408082" sldId="422"/>
        </pc:sldMkLst>
      </pc:sldChg>
      <pc:sldChg chg="del">
        <pc:chgData name="Tegischer Lukas" userId="f78daebb-0565-485c-bd0e-1cd035e796ff" providerId="ADAL" clId="{F142311D-25BB-4583-8818-2BBC9A284E69}" dt="2022-10-02T12:42:36.985" v="436" actId="47"/>
        <pc:sldMkLst>
          <pc:docMk/>
          <pc:sldMk cId="3410761459" sldId="423"/>
        </pc:sldMkLst>
      </pc:sldChg>
      <pc:sldChg chg="del">
        <pc:chgData name="Tegischer Lukas" userId="f78daebb-0565-485c-bd0e-1cd035e796ff" providerId="ADAL" clId="{F142311D-25BB-4583-8818-2BBC9A284E69}" dt="2022-10-02T12:42:36.985" v="436" actId="47"/>
        <pc:sldMkLst>
          <pc:docMk/>
          <pc:sldMk cId="4015759195" sldId="424"/>
        </pc:sldMkLst>
      </pc:sldChg>
      <pc:sldChg chg="addSp delSp modSp add mod addAnim delAnim modAnim">
        <pc:chgData name="Tegischer Lukas" userId="f78daebb-0565-485c-bd0e-1cd035e796ff" providerId="ADAL" clId="{F142311D-25BB-4583-8818-2BBC9A284E69}" dt="2022-10-02T12:43:36.235" v="455"/>
        <pc:sldMkLst>
          <pc:docMk/>
          <pc:sldMk cId="3292346428" sldId="425"/>
        </pc:sldMkLst>
        <pc:spChg chg="add mod">
          <ac:chgData name="Tegischer Lukas" userId="f78daebb-0565-485c-bd0e-1cd035e796ff" providerId="ADAL" clId="{F142311D-25BB-4583-8818-2BBC9A284E69}" dt="2022-10-02T12:35:42.128" v="333" actId="1076"/>
          <ac:spMkLst>
            <pc:docMk/>
            <pc:sldMk cId="3292346428" sldId="425"/>
            <ac:spMk id="8" creationId="{9B4DE7E7-43B5-34A8-C8B9-4D0E78C46806}"/>
          </ac:spMkLst>
        </pc:spChg>
        <pc:spChg chg="add mod">
          <ac:chgData name="Tegischer Lukas" userId="f78daebb-0565-485c-bd0e-1cd035e796ff" providerId="ADAL" clId="{F142311D-25BB-4583-8818-2BBC9A284E69}" dt="2022-10-02T12:36:49.673" v="350" actId="1076"/>
          <ac:spMkLst>
            <pc:docMk/>
            <pc:sldMk cId="3292346428" sldId="425"/>
            <ac:spMk id="14" creationId="{C7347543-1E8E-3AEC-8B56-258514987A85}"/>
          </ac:spMkLst>
        </pc:spChg>
        <pc:spChg chg="add mod">
          <ac:chgData name="Tegischer Lukas" userId="f78daebb-0565-485c-bd0e-1cd035e796ff" providerId="ADAL" clId="{F142311D-25BB-4583-8818-2BBC9A284E69}" dt="2022-10-02T12:37:39.879" v="357" actId="1076"/>
          <ac:spMkLst>
            <pc:docMk/>
            <pc:sldMk cId="3292346428" sldId="425"/>
            <ac:spMk id="16" creationId="{0039BA79-1BC3-138E-AA18-E4E4B62AEF5C}"/>
          </ac:spMkLst>
        </pc:spChg>
        <pc:spChg chg="del mod">
          <ac:chgData name="Tegischer Lukas" userId="f78daebb-0565-485c-bd0e-1cd035e796ff" providerId="ADAL" clId="{F142311D-25BB-4583-8818-2BBC9A284E69}" dt="2022-10-02T12:32:58.661" v="282" actId="478"/>
          <ac:spMkLst>
            <pc:docMk/>
            <pc:sldMk cId="3292346428" sldId="425"/>
            <ac:spMk id="17" creationId="{452149AE-00C0-4D8A-90D1-4D96A2D2ACE4}"/>
          </ac:spMkLst>
        </pc:spChg>
        <pc:spChg chg="add mod">
          <ac:chgData name="Tegischer Lukas" userId="f78daebb-0565-485c-bd0e-1cd035e796ff" providerId="ADAL" clId="{F142311D-25BB-4583-8818-2BBC9A284E69}" dt="2022-10-02T12:38:57.617" v="368" actId="1076"/>
          <ac:spMkLst>
            <pc:docMk/>
            <pc:sldMk cId="3292346428" sldId="425"/>
            <ac:spMk id="19" creationId="{A4E0A0AB-64EB-2A04-597A-6265B41822D4}"/>
          </ac:spMkLst>
        </pc:spChg>
        <pc:spChg chg="add mod">
          <ac:chgData name="Tegischer Lukas" userId="f78daebb-0565-485c-bd0e-1cd035e796ff" providerId="ADAL" clId="{F142311D-25BB-4583-8818-2BBC9A284E69}" dt="2022-10-02T12:39:14.417" v="375" actId="1076"/>
          <ac:spMkLst>
            <pc:docMk/>
            <pc:sldMk cId="3292346428" sldId="425"/>
            <ac:spMk id="22" creationId="{8A6B3980-6F10-5E68-E69F-C4C4F6E2B1DF}"/>
          </ac:spMkLst>
        </pc:spChg>
        <pc:spChg chg="del mod">
          <ac:chgData name="Tegischer Lukas" userId="f78daebb-0565-485c-bd0e-1cd035e796ff" providerId="ADAL" clId="{F142311D-25BB-4583-8818-2BBC9A284E69}" dt="2022-10-02T12:32:59.482" v="284" actId="478"/>
          <ac:spMkLst>
            <pc:docMk/>
            <pc:sldMk cId="3292346428" sldId="425"/>
            <ac:spMk id="25" creationId="{91E33991-254A-4A55-BF9F-3925C99BD1AE}"/>
          </ac:spMkLst>
        </pc:spChg>
        <pc:spChg chg="add mod">
          <ac:chgData name="Tegischer Lukas" userId="f78daebb-0565-485c-bd0e-1cd035e796ff" providerId="ADAL" clId="{F142311D-25BB-4583-8818-2BBC9A284E69}" dt="2022-10-02T12:40:05.105" v="385" actId="1076"/>
          <ac:spMkLst>
            <pc:docMk/>
            <pc:sldMk cId="3292346428" sldId="425"/>
            <ac:spMk id="26" creationId="{EFD256D7-1A9C-D647-EB96-CEC03ECF91E2}"/>
          </ac:spMkLst>
        </pc:spChg>
        <pc:spChg chg="add del">
          <ac:chgData name="Tegischer Lukas" userId="f78daebb-0565-485c-bd0e-1cd035e796ff" providerId="ADAL" clId="{F142311D-25BB-4583-8818-2BBC9A284E69}" dt="2022-10-02T12:40:40.761" v="393" actId="22"/>
          <ac:spMkLst>
            <pc:docMk/>
            <pc:sldMk cId="3292346428" sldId="425"/>
            <ac:spMk id="31" creationId="{AEE05207-B16B-FE33-062D-35641904A216}"/>
          </ac:spMkLst>
        </pc:spChg>
        <pc:spChg chg="del mod">
          <ac:chgData name="Tegischer Lukas" userId="f78daebb-0565-485c-bd0e-1cd035e796ff" providerId="ADAL" clId="{F142311D-25BB-4583-8818-2BBC9A284E69}" dt="2022-10-02T12:32:59.948" v="285" actId="478"/>
          <ac:spMkLst>
            <pc:docMk/>
            <pc:sldMk cId="3292346428" sldId="425"/>
            <ac:spMk id="34" creationId="{EF759510-52F5-45CE-8918-04A963D513F0}"/>
          </ac:spMkLst>
        </pc:spChg>
        <pc:spChg chg="add mod">
          <ac:chgData name="Tegischer Lukas" userId="f78daebb-0565-485c-bd0e-1cd035e796ff" providerId="ADAL" clId="{F142311D-25BB-4583-8818-2BBC9A284E69}" dt="2022-10-02T12:41:34.768" v="421" actId="1076"/>
          <ac:spMkLst>
            <pc:docMk/>
            <pc:sldMk cId="3292346428" sldId="425"/>
            <ac:spMk id="36" creationId="{C523B547-CA4D-70D0-A79E-E6B8CB60CFD8}"/>
          </ac:spMkLst>
        </pc:spChg>
        <pc:picChg chg="add mod">
          <ac:chgData name="Tegischer Lukas" userId="f78daebb-0565-485c-bd0e-1cd035e796ff" providerId="ADAL" clId="{F142311D-25BB-4583-8818-2BBC9A284E69}" dt="2022-10-02T12:41:19.324" v="405" actId="1076"/>
          <ac:picMkLst>
            <pc:docMk/>
            <pc:sldMk cId="3292346428" sldId="425"/>
            <ac:picMk id="2" creationId="{643F0467-7E3D-272B-9A0E-128B3A0C207A}"/>
          </ac:picMkLst>
        </pc:picChg>
        <pc:picChg chg="add mod ord modCrop">
          <ac:chgData name="Tegischer Lukas" userId="f78daebb-0565-485c-bd0e-1cd035e796ff" providerId="ADAL" clId="{F142311D-25BB-4583-8818-2BBC9A284E69}" dt="2022-10-02T12:34:52.705" v="306" actId="167"/>
          <ac:picMkLst>
            <pc:docMk/>
            <pc:sldMk cId="3292346428" sldId="425"/>
            <ac:picMk id="4" creationId="{1F215BCC-FB2F-D88D-785B-037A925B67A8}"/>
          </ac:picMkLst>
        </pc:picChg>
        <pc:picChg chg="del">
          <ac:chgData name="Tegischer Lukas" userId="f78daebb-0565-485c-bd0e-1cd035e796ff" providerId="ADAL" clId="{F142311D-25BB-4583-8818-2BBC9A284E69}" dt="2022-10-02T12:32:42.730" v="266" actId="478"/>
          <ac:picMkLst>
            <pc:docMk/>
            <pc:sldMk cId="3292346428" sldId="425"/>
            <ac:picMk id="5" creationId="{A8B20593-6650-42FB-95EB-D9D5BF10387E}"/>
          </ac:picMkLst>
        </pc:picChg>
        <pc:picChg chg="del">
          <ac:chgData name="Tegischer Lukas" userId="f78daebb-0565-485c-bd0e-1cd035e796ff" providerId="ADAL" clId="{F142311D-25BB-4583-8818-2BBC9A284E69}" dt="2022-10-02T12:33:01.063" v="287" actId="478"/>
          <ac:picMkLst>
            <pc:docMk/>
            <pc:sldMk cId="3292346428" sldId="425"/>
            <ac:picMk id="9" creationId="{F7CE3EB3-2BDB-44C0-98ED-A5C4EB122083}"/>
          </ac:picMkLst>
        </pc:picChg>
        <pc:picChg chg="del">
          <ac:chgData name="Tegischer Lukas" userId="f78daebb-0565-485c-bd0e-1cd035e796ff" providerId="ADAL" clId="{F142311D-25BB-4583-8818-2BBC9A284E69}" dt="2022-10-02T12:33:00.601" v="286" actId="478"/>
          <ac:picMkLst>
            <pc:docMk/>
            <pc:sldMk cId="3292346428" sldId="425"/>
            <ac:picMk id="12" creationId="{EE19669F-2F78-4EB4-B0B0-241FE06E9A4A}"/>
          </ac:picMkLst>
        </pc:picChg>
        <pc:cxnChg chg="add del mod">
          <ac:chgData name="Tegischer Lukas" userId="f78daebb-0565-485c-bd0e-1cd035e796ff" providerId="ADAL" clId="{F142311D-25BB-4583-8818-2BBC9A284E69}" dt="2022-10-02T12:35:36.400" v="331" actId="14100"/>
          <ac:cxnSpMkLst>
            <pc:docMk/>
            <pc:sldMk cId="3292346428" sldId="425"/>
            <ac:cxnSpMk id="21" creationId="{CF24E91A-4DFB-4678-8C75-5AB7D710C21D}"/>
          </ac:cxnSpMkLst>
        </pc:cxnChg>
        <pc:cxnChg chg="add del mod">
          <ac:chgData name="Tegischer Lukas" userId="f78daebb-0565-485c-bd0e-1cd035e796ff" providerId="ADAL" clId="{F142311D-25BB-4583-8818-2BBC9A284E69}" dt="2022-10-02T12:35:27.856" v="328" actId="478"/>
          <ac:cxnSpMkLst>
            <pc:docMk/>
            <pc:sldMk cId="3292346428" sldId="425"/>
            <ac:cxnSpMk id="23" creationId="{2BECEB21-9228-4D60-8035-200E915C6EEF}"/>
          </ac:cxnSpMkLst>
        </pc:cxnChg>
        <pc:cxnChg chg="del">
          <ac:chgData name="Tegischer Lukas" userId="f78daebb-0565-485c-bd0e-1cd035e796ff" providerId="ADAL" clId="{F142311D-25BB-4583-8818-2BBC9A284E69}" dt="2022-10-02T12:35:37.732" v="332" actId="478"/>
          <ac:cxnSpMkLst>
            <pc:docMk/>
            <pc:sldMk cId="3292346428" sldId="425"/>
            <ac:cxnSpMk id="27" creationId="{6DAD2511-FB53-422F-8B19-D61FFDB16B71}"/>
          </ac:cxnSpMkLst>
        </pc:cxnChg>
        <pc:cxnChg chg="add mod">
          <ac:chgData name="Tegischer Lukas" userId="f78daebb-0565-485c-bd0e-1cd035e796ff" providerId="ADAL" clId="{F142311D-25BB-4583-8818-2BBC9A284E69}" dt="2022-10-02T12:40:23.627" v="391" actId="208"/>
          <ac:cxnSpMkLst>
            <pc:docMk/>
            <pc:sldMk cId="3292346428" sldId="425"/>
            <ac:cxnSpMk id="28" creationId="{EA47BD15-C8ED-C011-EB2B-1C78D9E68640}"/>
          </ac:cxnSpMkLst>
        </pc:cxnChg>
        <pc:cxnChg chg="add del">
          <ac:chgData name="Tegischer Lukas" userId="f78daebb-0565-485c-bd0e-1cd035e796ff" providerId="ADAL" clId="{F142311D-25BB-4583-8818-2BBC9A284E69}" dt="2022-10-02T12:34:44.111" v="302" actId="478"/>
          <ac:cxnSpMkLst>
            <pc:docMk/>
            <pc:sldMk cId="3292346428" sldId="425"/>
            <ac:cxnSpMk id="30" creationId="{5FE0ED83-F003-4BAC-82B8-E47668255CD2}"/>
          </ac:cxnSpMkLst>
        </pc:cxnChg>
        <pc:cxnChg chg="del">
          <ac:chgData name="Tegischer Lukas" userId="f78daebb-0565-485c-bd0e-1cd035e796ff" providerId="ADAL" clId="{F142311D-25BB-4583-8818-2BBC9A284E69}" dt="2022-10-02T12:34:44.764" v="303" actId="478"/>
          <ac:cxnSpMkLst>
            <pc:docMk/>
            <pc:sldMk cId="3292346428" sldId="425"/>
            <ac:cxnSpMk id="32" creationId="{475C7474-445B-43F6-92D9-0BAD0F13A872}"/>
          </ac:cxnSpMkLst>
        </pc:cxnChg>
        <pc:cxnChg chg="add del mod">
          <ac:chgData name="Tegischer Lukas" userId="f78daebb-0565-485c-bd0e-1cd035e796ff" providerId="ADAL" clId="{F142311D-25BB-4583-8818-2BBC9A284E69}" dt="2022-10-02T12:35:34.304" v="330" actId="14100"/>
          <ac:cxnSpMkLst>
            <pc:docMk/>
            <pc:sldMk cId="3292346428" sldId="425"/>
            <ac:cxnSpMk id="35" creationId="{FD57B7AC-A6BC-422D-93D7-37367022F4FD}"/>
          </ac:cxnSpMkLst>
        </pc:cxnChg>
      </pc:sldChg>
      <pc:sldChg chg="modSp add mod">
        <pc:chgData name="Tegischer Lukas" userId="f78daebb-0565-485c-bd0e-1cd035e796ff" providerId="ADAL" clId="{F142311D-25BB-4583-8818-2BBC9A284E69}" dt="2022-10-02T12:31:10.228" v="237" actId="1035"/>
        <pc:sldMkLst>
          <pc:docMk/>
          <pc:sldMk cId="4280381383" sldId="426"/>
        </pc:sldMkLst>
        <pc:spChg chg="mod">
          <ac:chgData name="Tegischer Lukas" userId="f78daebb-0565-485c-bd0e-1cd035e796ff" providerId="ADAL" clId="{F142311D-25BB-4583-8818-2BBC9A284E69}" dt="2022-10-02T12:31:10.228" v="237" actId="1035"/>
          <ac:spMkLst>
            <pc:docMk/>
            <pc:sldMk cId="4280381383" sldId="426"/>
            <ac:spMk id="6" creationId="{A1688B75-AD6C-F239-B922-0BD411F2D1A2}"/>
          </ac:spMkLst>
        </pc:spChg>
        <pc:spChg chg="mod">
          <ac:chgData name="Tegischer Lukas" userId="f78daebb-0565-485c-bd0e-1cd035e796ff" providerId="ADAL" clId="{F142311D-25BB-4583-8818-2BBC9A284E69}" dt="2022-10-02T12:31:10.228" v="237" actId="1035"/>
          <ac:spMkLst>
            <pc:docMk/>
            <pc:sldMk cId="4280381383" sldId="426"/>
            <ac:spMk id="7" creationId="{638772B0-212E-46DB-94C2-1F48F8070D7C}"/>
          </ac:spMkLst>
        </pc:spChg>
        <pc:graphicFrameChg chg="mod modGraphic">
          <ac:chgData name="Tegischer Lukas" userId="f78daebb-0565-485c-bd0e-1cd035e796ff" providerId="ADAL" clId="{F142311D-25BB-4583-8818-2BBC9A284E69}" dt="2022-10-02T12:31:10.228" v="237" actId="1035"/>
          <ac:graphicFrameMkLst>
            <pc:docMk/>
            <pc:sldMk cId="4280381383" sldId="426"/>
            <ac:graphicFrameMk id="15" creationId="{4E0494BF-E99B-3E1B-3514-EB18E03C0BC5}"/>
          </ac:graphicFrameMkLst>
        </pc:graphicFrameChg>
      </pc:sldChg>
      <pc:sldChg chg="add del">
        <pc:chgData name="Tegischer Lukas" userId="f78daebb-0565-485c-bd0e-1cd035e796ff" providerId="ADAL" clId="{F142311D-25BB-4583-8818-2BBC9A284E69}" dt="2022-10-02T12:32:36.267" v="264" actId="47"/>
        <pc:sldMkLst>
          <pc:docMk/>
          <pc:sldMk cId="3866753983" sldId="427"/>
        </pc:sldMkLst>
      </pc:sldChg>
      <pc:sldChg chg="add del">
        <pc:chgData name="Tegischer Lukas" userId="f78daebb-0565-485c-bd0e-1cd035e796ff" providerId="ADAL" clId="{F142311D-25BB-4583-8818-2BBC9A284E69}" dt="2022-10-02T12:32:37.394" v="265" actId="47"/>
        <pc:sldMkLst>
          <pc:docMk/>
          <pc:sldMk cId="2106527701" sldId="428"/>
        </pc:sldMkLst>
      </pc:sldChg>
      <pc:sldChg chg="addSp delSp modSp add mod">
        <pc:chgData name="Tegischer Lukas" userId="f78daebb-0565-485c-bd0e-1cd035e796ff" providerId="ADAL" clId="{F142311D-25BB-4583-8818-2BBC9A284E69}" dt="2022-10-02T12:31:51.945" v="252" actId="1076"/>
        <pc:sldMkLst>
          <pc:docMk/>
          <pc:sldMk cId="1961999066" sldId="429"/>
        </pc:sldMkLst>
        <pc:spChg chg="add del mod">
          <ac:chgData name="Tegischer Lukas" userId="f78daebb-0565-485c-bd0e-1cd035e796ff" providerId="ADAL" clId="{F142311D-25BB-4583-8818-2BBC9A284E69}" dt="2022-10-02T12:31:44.088" v="247"/>
          <ac:spMkLst>
            <pc:docMk/>
            <pc:sldMk cId="1961999066" sldId="429"/>
            <ac:spMk id="2" creationId="{682A6931-F723-4134-2715-2D1244A4A8A5}"/>
          </ac:spMkLst>
        </pc:spChg>
        <pc:spChg chg="add del mod">
          <ac:chgData name="Tegischer Lukas" userId="f78daebb-0565-485c-bd0e-1cd035e796ff" providerId="ADAL" clId="{F142311D-25BB-4583-8818-2BBC9A284E69}" dt="2022-10-02T12:31:44.088" v="247"/>
          <ac:spMkLst>
            <pc:docMk/>
            <pc:sldMk cId="1961999066" sldId="429"/>
            <ac:spMk id="3" creationId="{27283703-3D8F-2000-5C42-E50846FE648B}"/>
          </ac:spMkLst>
        </pc:spChg>
        <pc:spChg chg="add mod">
          <ac:chgData name="Tegischer Lukas" userId="f78daebb-0565-485c-bd0e-1cd035e796ff" providerId="ADAL" clId="{F142311D-25BB-4583-8818-2BBC9A284E69}" dt="2022-10-02T12:31:46.763" v="251"/>
          <ac:spMkLst>
            <pc:docMk/>
            <pc:sldMk cId="1961999066" sldId="429"/>
            <ac:spMk id="4" creationId="{79F58004-F8EB-FB26-CD5C-E36827E58699}"/>
          </ac:spMkLst>
        </pc:spChg>
        <pc:spChg chg="add mod">
          <ac:chgData name="Tegischer Lukas" userId="f78daebb-0565-485c-bd0e-1cd035e796ff" providerId="ADAL" clId="{F142311D-25BB-4583-8818-2BBC9A284E69}" dt="2022-10-02T12:31:46.763" v="251"/>
          <ac:spMkLst>
            <pc:docMk/>
            <pc:sldMk cId="1961999066" sldId="429"/>
            <ac:spMk id="5" creationId="{0745DD47-828A-A5EA-0D02-3FB5F7CE8CC4}"/>
          </ac:spMkLst>
        </pc:spChg>
        <pc:spChg chg="del">
          <ac:chgData name="Tegischer Lukas" userId="f78daebb-0565-485c-bd0e-1cd035e796ff" providerId="ADAL" clId="{F142311D-25BB-4583-8818-2BBC9A284E69}" dt="2022-10-02T12:31:44.927" v="248" actId="478"/>
          <ac:spMkLst>
            <pc:docMk/>
            <pc:sldMk cId="1961999066" sldId="429"/>
            <ac:spMk id="6" creationId="{A1688B75-AD6C-F239-B922-0BD411F2D1A2}"/>
          </ac:spMkLst>
        </pc:spChg>
        <pc:spChg chg="del mod">
          <ac:chgData name="Tegischer Lukas" userId="f78daebb-0565-485c-bd0e-1cd035e796ff" providerId="ADAL" clId="{F142311D-25BB-4583-8818-2BBC9A284E69}" dt="2022-10-02T12:31:46.073" v="250" actId="478"/>
          <ac:spMkLst>
            <pc:docMk/>
            <pc:sldMk cId="1961999066" sldId="429"/>
            <ac:spMk id="7" creationId="{638772B0-212E-46DB-94C2-1F48F8070D7C}"/>
          </ac:spMkLst>
        </pc:spChg>
        <pc:graphicFrameChg chg="mod modGraphic">
          <ac:chgData name="Tegischer Lukas" userId="f78daebb-0565-485c-bd0e-1cd035e796ff" providerId="ADAL" clId="{F142311D-25BB-4583-8818-2BBC9A284E69}" dt="2022-10-02T12:31:51.945" v="252" actId="1076"/>
          <ac:graphicFrameMkLst>
            <pc:docMk/>
            <pc:sldMk cId="1961999066" sldId="429"/>
            <ac:graphicFrameMk id="15" creationId="{4E0494BF-E99B-3E1B-3514-EB18E03C0BC5}"/>
          </ac:graphicFrameMkLst>
        </pc:graphicFrameChg>
      </pc:sldChg>
      <pc:sldChg chg="addSp delSp modSp add mod">
        <pc:chgData name="Tegischer Lukas" userId="f78daebb-0565-485c-bd0e-1cd035e796ff" providerId="ADAL" clId="{F142311D-25BB-4583-8818-2BBC9A284E69}" dt="2022-10-02T12:32:11.738" v="260" actId="1076"/>
        <pc:sldMkLst>
          <pc:docMk/>
          <pc:sldMk cId="1815138103" sldId="430"/>
        </pc:sldMkLst>
        <pc:spChg chg="add mod">
          <ac:chgData name="Tegischer Lukas" userId="f78daebb-0565-485c-bd0e-1cd035e796ff" providerId="ADAL" clId="{F142311D-25BB-4583-8818-2BBC9A284E69}" dt="2022-10-02T12:32:06.410" v="259"/>
          <ac:spMkLst>
            <pc:docMk/>
            <pc:sldMk cId="1815138103" sldId="430"/>
            <ac:spMk id="2" creationId="{E472F280-CCB3-C570-C5C8-6EC0EAA2882B}"/>
          </ac:spMkLst>
        </pc:spChg>
        <pc:spChg chg="add mod">
          <ac:chgData name="Tegischer Lukas" userId="f78daebb-0565-485c-bd0e-1cd035e796ff" providerId="ADAL" clId="{F142311D-25BB-4583-8818-2BBC9A284E69}" dt="2022-10-02T12:32:06.410" v="259"/>
          <ac:spMkLst>
            <pc:docMk/>
            <pc:sldMk cId="1815138103" sldId="430"/>
            <ac:spMk id="3" creationId="{C9010E51-15FD-B924-6B4B-B9617F6BEF37}"/>
          </ac:spMkLst>
        </pc:spChg>
        <pc:spChg chg="del">
          <ac:chgData name="Tegischer Lukas" userId="f78daebb-0565-485c-bd0e-1cd035e796ff" providerId="ADAL" clId="{F142311D-25BB-4583-8818-2BBC9A284E69}" dt="2022-10-02T12:32:05.098" v="257" actId="478"/>
          <ac:spMkLst>
            <pc:docMk/>
            <pc:sldMk cId="1815138103" sldId="430"/>
            <ac:spMk id="6" creationId="{A1688B75-AD6C-F239-B922-0BD411F2D1A2}"/>
          </ac:spMkLst>
        </pc:spChg>
        <pc:spChg chg="del">
          <ac:chgData name="Tegischer Lukas" userId="f78daebb-0565-485c-bd0e-1cd035e796ff" providerId="ADAL" clId="{F142311D-25BB-4583-8818-2BBC9A284E69}" dt="2022-10-02T12:32:05.654" v="258" actId="478"/>
          <ac:spMkLst>
            <pc:docMk/>
            <pc:sldMk cId="1815138103" sldId="430"/>
            <ac:spMk id="7" creationId="{638772B0-212E-46DB-94C2-1F48F8070D7C}"/>
          </ac:spMkLst>
        </pc:spChg>
        <pc:graphicFrameChg chg="mod modGraphic">
          <ac:chgData name="Tegischer Lukas" userId="f78daebb-0565-485c-bd0e-1cd035e796ff" providerId="ADAL" clId="{F142311D-25BB-4583-8818-2BBC9A284E69}" dt="2022-10-02T12:32:11.738" v="260" actId="1076"/>
          <ac:graphicFrameMkLst>
            <pc:docMk/>
            <pc:sldMk cId="1815138103" sldId="430"/>
            <ac:graphicFrameMk id="15" creationId="{4E0494BF-E99B-3E1B-3514-EB18E03C0BC5}"/>
          </ac:graphicFrameMkLst>
        </pc:graphicFrameChg>
      </pc:sldChg>
      <pc:sldChg chg="addSp delSp modSp add mod delAnim">
        <pc:chgData name="Tegischer Lukas" userId="f78daebb-0565-485c-bd0e-1cd035e796ff" providerId="ADAL" clId="{F142311D-25BB-4583-8818-2BBC9A284E69}" dt="2022-10-02T12:42:17.345" v="435" actId="1076"/>
        <pc:sldMkLst>
          <pc:docMk/>
          <pc:sldMk cId="1922603518" sldId="431"/>
        </pc:sldMkLst>
        <pc:spChg chg="add mod">
          <ac:chgData name="Tegischer Lukas" userId="f78daebb-0565-485c-bd0e-1cd035e796ff" providerId="ADAL" clId="{F142311D-25BB-4583-8818-2BBC9A284E69}" dt="2022-10-02T12:42:10.656" v="431" actId="1076"/>
          <ac:spMkLst>
            <pc:docMk/>
            <pc:sldMk cId="1922603518" sldId="431"/>
            <ac:spMk id="5" creationId="{E6E6CB5F-05D7-8940-4934-E0EB2603407F}"/>
          </ac:spMkLst>
        </pc:spChg>
        <pc:spChg chg="del">
          <ac:chgData name="Tegischer Lukas" userId="f78daebb-0565-485c-bd0e-1cd035e796ff" providerId="ADAL" clId="{F142311D-25BB-4583-8818-2BBC9A284E69}" dt="2022-10-02T12:41:57.400" v="425" actId="478"/>
          <ac:spMkLst>
            <pc:docMk/>
            <pc:sldMk cId="1922603518" sldId="431"/>
            <ac:spMk id="7" creationId="{638772B0-212E-46DB-94C2-1F48F8070D7C}"/>
          </ac:spMkLst>
        </pc:spChg>
        <pc:spChg chg="del">
          <ac:chgData name="Tegischer Lukas" userId="f78daebb-0565-485c-bd0e-1cd035e796ff" providerId="ADAL" clId="{F142311D-25BB-4583-8818-2BBC9A284E69}" dt="2022-10-02T12:41:57.400" v="425" actId="478"/>
          <ac:spMkLst>
            <pc:docMk/>
            <pc:sldMk cId="1922603518" sldId="431"/>
            <ac:spMk id="8" creationId="{9B4DE7E7-43B5-34A8-C8B9-4D0E78C46806}"/>
          </ac:spMkLst>
        </pc:spChg>
        <pc:spChg chg="del">
          <ac:chgData name="Tegischer Lukas" userId="f78daebb-0565-485c-bd0e-1cd035e796ff" providerId="ADAL" clId="{F142311D-25BB-4583-8818-2BBC9A284E69}" dt="2022-10-02T12:41:57.400" v="425" actId="478"/>
          <ac:spMkLst>
            <pc:docMk/>
            <pc:sldMk cId="1922603518" sldId="431"/>
            <ac:spMk id="14" creationId="{C7347543-1E8E-3AEC-8B56-258514987A85}"/>
          </ac:spMkLst>
        </pc:spChg>
        <pc:spChg chg="del">
          <ac:chgData name="Tegischer Lukas" userId="f78daebb-0565-485c-bd0e-1cd035e796ff" providerId="ADAL" clId="{F142311D-25BB-4583-8818-2BBC9A284E69}" dt="2022-10-02T12:41:57.400" v="425" actId="478"/>
          <ac:spMkLst>
            <pc:docMk/>
            <pc:sldMk cId="1922603518" sldId="431"/>
            <ac:spMk id="16" creationId="{0039BA79-1BC3-138E-AA18-E4E4B62AEF5C}"/>
          </ac:spMkLst>
        </pc:spChg>
        <pc:spChg chg="del">
          <ac:chgData name="Tegischer Lukas" userId="f78daebb-0565-485c-bd0e-1cd035e796ff" providerId="ADAL" clId="{F142311D-25BB-4583-8818-2BBC9A284E69}" dt="2022-10-02T12:41:57.400" v="425" actId="478"/>
          <ac:spMkLst>
            <pc:docMk/>
            <pc:sldMk cId="1922603518" sldId="431"/>
            <ac:spMk id="19" creationId="{A4E0A0AB-64EB-2A04-597A-6265B41822D4}"/>
          </ac:spMkLst>
        </pc:spChg>
        <pc:spChg chg="del">
          <ac:chgData name="Tegischer Lukas" userId="f78daebb-0565-485c-bd0e-1cd035e796ff" providerId="ADAL" clId="{F142311D-25BB-4583-8818-2BBC9A284E69}" dt="2022-10-02T12:41:57.400" v="425" actId="478"/>
          <ac:spMkLst>
            <pc:docMk/>
            <pc:sldMk cId="1922603518" sldId="431"/>
            <ac:spMk id="22" creationId="{8A6B3980-6F10-5E68-E69F-C4C4F6E2B1DF}"/>
          </ac:spMkLst>
        </pc:spChg>
        <pc:spChg chg="del">
          <ac:chgData name="Tegischer Lukas" userId="f78daebb-0565-485c-bd0e-1cd035e796ff" providerId="ADAL" clId="{F142311D-25BB-4583-8818-2BBC9A284E69}" dt="2022-10-02T12:41:57.400" v="425" actId="478"/>
          <ac:spMkLst>
            <pc:docMk/>
            <pc:sldMk cId="1922603518" sldId="431"/>
            <ac:spMk id="26" creationId="{EFD256D7-1A9C-D647-EB96-CEC03ECF91E2}"/>
          </ac:spMkLst>
        </pc:spChg>
        <pc:spChg chg="del">
          <ac:chgData name="Tegischer Lukas" userId="f78daebb-0565-485c-bd0e-1cd035e796ff" providerId="ADAL" clId="{F142311D-25BB-4583-8818-2BBC9A284E69}" dt="2022-10-02T12:41:57.400" v="425" actId="478"/>
          <ac:spMkLst>
            <pc:docMk/>
            <pc:sldMk cId="1922603518" sldId="431"/>
            <ac:spMk id="36" creationId="{C523B547-CA4D-70D0-A79E-E6B8CB60CFD8}"/>
          </ac:spMkLst>
        </pc:spChg>
        <pc:picChg chg="del">
          <ac:chgData name="Tegischer Lukas" userId="f78daebb-0565-485c-bd0e-1cd035e796ff" providerId="ADAL" clId="{F142311D-25BB-4583-8818-2BBC9A284E69}" dt="2022-10-02T12:41:57.400" v="425" actId="478"/>
          <ac:picMkLst>
            <pc:docMk/>
            <pc:sldMk cId="1922603518" sldId="431"/>
            <ac:picMk id="2" creationId="{643F0467-7E3D-272B-9A0E-128B3A0C207A}"/>
          </ac:picMkLst>
        </pc:picChg>
        <pc:picChg chg="del">
          <ac:chgData name="Tegischer Lukas" userId="f78daebb-0565-485c-bd0e-1cd035e796ff" providerId="ADAL" clId="{F142311D-25BB-4583-8818-2BBC9A284E69}" dt="2022-10-02T12:41:57.400" v="425" actId="478"/>
          <ac:picMkLst>
            <pc:docMk/>
            <pc:sldMk cId="1922603518" sldId="431"/>
            <ac:picMk id="4" creationId="{1F215BCC-FB2F-D88D-785B-037A925B67A8}"/>
          </ac:picMkLst>
        </pc:picChg>
        <pc:picChg chg="add mod">
          <ac:chgData name="Tegischer Lukas" userId="f78daebb-0565-485c-bd0e-1cd035e796ff" providerId="ADAL" clId="{F142311D-25BB-4583-8818-2BBC9A284E69}" dt="2022-10-02T12:42:17.345" v="435" actId="1076"/>
          <ac:picMkLst>
            <pc:docMk/>
            <pc:sldMk cId="1922603518" sldId="431"/>
            <ac:picMk id="6" creationId="{F55B44A4-9646-D50F-2483-A4D4B39523FB}"/>
          </ac:picMkLst>
        </pc:picChg>
        <pc:cxnChg chg="del">
          <ac:chgData name="Tegischer Lukas" userId="f78daebb-0565-485c-bd0e-1cd035e796ff" providerId="ADAL" clId="{F142311D-25BB-4583-8818-2BBC9A284E69}" dt="2022-10-02T12:41:57.400" v="425" actId="478"/>
          <ac:cxnSpMkLst>
            <pc:docMk/>
            <pc:sldMk cId="1922603518" sldId="431"/>
            <ac:cxnSpMk id="21" creationId="{CF24E91A-4DFB-4678-8C75-5AB7D710C21D}"/>
          </ac:cxnSpMkLst>
        </pc:cxnChg>
        <pc:cxnChg chg="del">
          <ac:chgData name="Tegischer Lukas" userId="f78daebb-0565-485c-bd0e-1cd035e796ff" providerId="ADAL" clId="{F142311D-25BB-4583-8818-2BBC9A284E69}" dt="2022-10-02T12:41:57.400" v="425" actId="478"/>
          <ac:cxnSpMkLst>
            <pc:docMk/>
            <pc:sldMk cId="1922603518" sldId="431"/>
            <ac:cxnSpMk id="28" creationId="{EA47BD15-C8ED-C011-EB2B-1C78D9E68640}"/>
          </ac:cxnSpMkLst>
        </pc:cxnChg>
        <pc:cxnChg chg="del">
          <ac:chgData name="Tegischer Lukas" userId="f78daebb-0565-485c-bd0e-1cd035e796ff" providerId="ADAL" clId="{F142311D-25BB-4583-8818-2BBC9A284E69}" dt="2022-10-02T12:41:57.400" v="425" actId="478"/>
          <ac:cxnSpMkLst>
            <pc:docMk/>
            <pc:sldMk cId="1922603518" sldId="431"/>
            <ac:cxnSpMk id="35" creationId="{FD57B7AC-A6BC-422D-93D7-37367022F4FD}"/>
          </ac:cxnSpMkLst>
        </pc:cxnChg>
      </pc:sldChg>
    </pc:docChg>
  </pc:docChgLst>
  <pc:docChgLst>
    <pc:chgData name="Tegischer Lukas" userId="f78daebb-0565-485c-bd0e-1cd035e796ff" providerId="ADAL" clId="{855B8E0F-8C10-4EAA-AF20-FDF304C3D9C8}"/>
    <pc:docChg chg="custSel addSld modSld">
      <pc:chgData name="Tegischer Lukas" userId="f78daebb-0565-485c-bd0e-1cd035e796ff" providerId="ADAL" clId="{855B8E0F-8C10-4EAA-AF20-FDF304C3D9C8}" dt="2022-10-02T13:41:03.998" v="248"/>
      <pc:docMkLst>
        <pc:docMk/>
      </pc:docMkLst>
      <pc:sldChg chg="modSp mod">
        <pc:chgData name="Tegischer Lukas" userId="f78daebb-0565-485c-bd0e-1cd035e796ff" providerId="ADAL" clId="{855B8E0F-8C10-4EAA-AF20-FDF304C3D9C8}" dt="2022-10-02T13:31:16.202" v="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55B8E0F-8C10-4EAA-AF20-FDF304C3D9C8}" dt="2022-10-02T13:31:16.202" v="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Sp modSp mod delAnim">
        <pc:chgData name="Tegischer Lukas" userId="f78daebb-0565-485c-bd0e-1cd035e796ff" providerId="ADAL" clId="{855B8E0F-8C10-4EAA-AF20-FDF304C3D9C8}" dt="2022-10-02T13:32:24.557" v="44" actId="1076"/>
        <pc:sldMkLst>
          <pc:docMk/>
          <pc:sldMk cId="2273126651" sldId="437"/>
        </pc:sldMkLst>
        <pc:spChg chg="mod">
          <ac:chgData name="Tegischer Lukas" userId="f78daebb-0565-485c-bd0e-1cd035e796ff" providerId="ADAL" clId="{855B8E0F-8C10-4EAA-AF20-FDF304C3D9C8}" dt="2022-10-02T13:32:24.557" v="44" actId="1076"/>
          <ac:spMkLst>
            <pc:docMk/>
            <pc:sldMk cId="2273126651" sldId="437"/>
            <ac:spMk id="4" creationId="{F5E6D3B1-996F-78B7-A5B6-8E584B03BEEB}"/>
          </ac:spMkLst>
        </pc:spChg>
        <pc:spChg chg="mod">
          <ac:chgData name="Tegischer Lukas" userId="f78daebb-0565-485c-bd0e-1cd035e796ff" providerId="ADAL" clId="{855B8E0F-8C10-4EAA-AF20-FDF304C3D9C8}" dt="2022-10-02T13:32:23.077" v="43" actId="1076"/>
          <ac:spMkLst>
            <pc:docMk/>
            <pc:sldMk cId="2273126651" sldId="437"/>
            <ac:spMk id="12" creationId="{40F90884-9E97-27B0-20C1-39F7DB8EA732}"/>
          </ac:spMkLst>
        </pc:spChg>
        <pc:spChg chg="mod">
          <ac:chgData name="Tegischer Lukas" userId="f78daebb-0565-485c-bd0e-1cd035e796ff" providerId="ADAL" clId="{855B8E0F-8C10-4EAA-AF20-FDF304C3D9C8}" dt="2022-10-02T13:32:23.077" v="43" actId="1076"/>
          <ac:spMkLst>
            <pc:docMk/>
            <pc:sldMk cId="2273126651" sldId="437"/>
            <ac:spMk id="14" creationId="{2BD4A828-15B2-0880-8408-05B65EF60C6A}"/>
          </ac:spMkLst>
        </pc:spChg>
        <pc:spChg chg="mod">
          <ac:chgData name="Tegischer Lukas" userId="f78daebb-0565-485c-bd0e-1cd035e796ff" providerId="ADAL" clId="{855B8E0F-8C10-4EAA-AF20-FDF304C3D9C8}" dt="2022-10-02T13:32:23.077" v="43" actId="1076"/>
          <ac:spMkLst>
            <pc:docMk/>
            <pc:sldMk cId="2273126651" sldId="437"/>
            <ac:spMk id="15" creationId="{30D1E0C3-B551-8BEC-80BD-EAB42AFE1619}"/>
          </ac:spMkLst>
        </pc:spChg>
        <pc:spChg chg="del">
          <ac:chgData name="Tegischer Lukas" userId="f78daebb-0565-485c-bd0e-1cd035e796ff" providerId="ADAL" clId="{855B8E0F-8C10-4EAA-AF20-FDF304C3D9C8}" dt="2022-10-02T13:31:52.528" v="30" actId="478"/>
          <ac:spMkLst>
            <pc:docMk/>
            <pc:sldMk cId="2273126651" sldId="437"/>
            <ac:spMk id="17" creationId="{E25D777B-6E94-BE97-2D83-73681E3015E9}"/>
          </ac:spMkLst>
        </pc:spChg>
      </pc:sldChg>
      <pc:sldChg chg="addSp delSp modSp mod">
        <pc:chgData name="Tegischer Lukas" userId="f78daebb-0565-485c-bd0e-1cd035e796ff" providerId="ADAL" clId="{855B8E0F-8C10-4EAA-AF20-FDF304C3D9C8}" dt="2022-10-02T13:36:29.356" v="158" actId="20577"/>
        <pc:sldMkLst>
          <pc:docMk/>
          <pc:sldMk cId="986697923" sldId="438"/>
        </pc:sldMkLst>
        <pc:spChg chg="del">
          <ac:chgData name="Tegischer Lukas" userId="f78daebb-0565-485c-bd0e-1cd035e796ff" providerId="ADAL" clId="{855B8E0F-8C10-4EAA-AF20-FDF304C3D9C8}" dt="2022-10-02T13:35:59.828" v="143" actId="478"/>
          <ac:spMkLst>
            <pc:docMk/>
            <pc:sldMk cId="986697923" sldId="438"/>
            <ac:spMk id="3" creationId="{45623228-D6E5-94F4-E92A-3787A98EA714}"/>
          </ac:spMkLst>
        </pc:spChg>
        <pc:spChg chg="add mod">
          <ac:chgData name="Tegischer Lukas" userId="f78daebb-0565-485c-bd0e-1cd035e796ff" providerId="ADAL" clId="{855B8E0F-8C10-4EAA-AF20-FDF304C3D9C8}" dt="2022-10-02T13:36:29.356" v="158" actId="20577"/>
          <ac:spMkLst>
            <pc:docMk/>
            <pc:sldMk cId="986697923" sldId="438"/>
            <ac:spMk id="4" creationId="{DAF37E87-A3CA-2F58-F9AE-85EDCFA8CC10}"/>
          </ac:spMkLst>
        </pc:spChg>
        <pc:spChg chg="del">
          <ac:chgData name="Tegischer Lukas" userId="f78daebb-0565-485c-bd0e-1cd035e796ff" providerId="ADAL" clId="{855B8E0F-8C10-4EAA-AF20-FDF304C3D9C8}" dt="2022-10-02T13:35:59.828" v="143" actId="478"/>
          <ac:spMkLst>
            <pc:docMk/>
            <pc:sldMk cId="986697923" sldId="438"/>
            <ac:spMk id="6" creationId="{8CD5B3B6-869E-173C-AB2C-F585E2694B99}"/>
          </ac:spMkLst>
        </pc:spChg>
      </pc:sldChg>
      <pc:sldChg chg="addSp delSp modSp mod modAnim">
        <pc:chgData name="Tegischer Lukas" userId="f78daebb-0565-485c-bd0e-1cd035e796ff" providerId="ADAL" clId="{855B8E0F-8C10-4EAA-AF20-FDF304C3D9C8}" dt="2022-10-02T13:41:03.998" v="248"/>
        <pc:sldMkLst>
          <pc:docMk/>
          <pc:sldMk cId="576708360" sldId="439"/>
        </pc:sldMkLst>
        <pc:spChg chg="del">
          <ac:chgData name="Tegischer Lukas" userId="f78daebb-0565-485c-bd0e-1cd035e796ff" providerId="ADAL" clId="{855B8E0F-8C10-4EAA-AF20-FDF304C3D9C8}" dt="2022-10-02T13:39:50.346" v="214" actId="478"/>
          <ac:spMkLst>
            <pc:docMk/>
            <pc:sldMk cId="576708360" sldId="439"/>
            <ac:spMk id="3" creationId="{45623228-D6E5-94F4-E92A-3787A98EA714}"/>
          </ac:spMkLst>
        </pc:spChg>
        <pc:spChg chg="del">
          <ac:chgData name="Tegischer Lukas" userId="f78daebb-0565-485c-bd0e-1cd035e796ff" providerId="ADAL" clId="{855B8E0F-8C10-4EAA-AF20-FDF304C3D9C8}" dt="2022-10-02T13:39:49.054" v="213" actId="478"/>
          <ac:spMkLst>
            <pc:docMk/>
            <pc:sldMk cId="576708360" sldId="439"/>
            <ac:spMk id="4" creationId="{ECDEE7F7-1BF5-BAC8-AC38-6A049D62A269}"/>
          </ac:spMkLst>
        </pc:spChg>
        <pc:spChg chg="add mod">
          <ac:chgData name="Tegischer Lukas" userId="f78daebb-0565-485c-bd0e-1cd035e796ff" providerId="ADAL" clId="{855B8E0F-8C10-4EAA-AF20-FDF304C3D9C8}" dt="2022-10-02T13:39:58.119" v="219" actId="14100"/>
          <ac:spMkLst>
            <pc:docMk/>
            <pc:sldMk cId="576708360" sldId="439"/>
            <ac:spMk id="5" creationId="{8E04959D-7164-2CE3-3B61-A81834E57686}"/>
          </ac:spMkLst>
        </pc:spChg>
        <pc:spChg chg="add mod">
          <ac:chgData name="Tegischer Lukas" userId="f78daebb-0565-485c-bd0e-1cd035e796ff" providerId="ADAL" clId="{855B8E0F-8C10-4EAA-AF20-FDF304C3D9C8}" dt="2022-10-02T13:40:42.676" v="238" actId="1076"/>
          <ac:spMkLst>
            <pc:docMk/>
            <pc:sldMk cId="576708360" sldId="439"/>
            <ac:spMk id="11" creationId="{49B7CDFE-869A-8E9D-9928-A667C56DDC8A}"/>
          </ac:spMkLst>
        </pc:spChg>
        <pc:spChg chg="add mod">
          <ac:chgData name="Tegischer Lukas" userId="f78daebb-0565-485c-bd0e-1cd035e796ff" providerId="ADAL" clId="{855B8E0F-8C10-4EAA-AF20-FDF304C3D9C8}" dt="2022-10-02T13:41:02.003" v="247" actId="1076"/>
          <ac:spMkLst>
            <pc:docMk/>
            <pc:sldMk cId="576708360" sldId="439"/>
            <ac:spMk id="14" creationId="{5910F6B3-B0BE-B3DD-9594-0BCA2ECCF23A}"/>
          </ac:spMkLst>
        </pc:spChg>
        <pc:graphicFrameChg chg="add del mod">
          <ac:chgData name="Tegischer Lukas" userId="f78daebb-0565-485c-bd0e-1cd035e796ff" providerId="ADAL" clId="{855B8E0F-8C10-4EAA-AF20-FDF304C3D9C8}" dt="2022-10-02T13:40:12.097" v="227"/>
          <ac:graphicFrameMkLst>
            <pc:docMk/>
            <pc:sldMk cId="576708360" sldId="439"/>
            <ac:graphicFrameMk id="7" creationId="{DD2608A6-40F0-2440-6825-4AC8DECF4F28}"/>
          </ac:graphicFrameMkLst>
        </pc:graphicFrameChg>
        <pc:graphicFrameChg chg="add del mod">
          <ac:chgData name="Tegischer Lukas" userId="f78daebb-0565-485c-bd0e-1cd035e796ff" providerId="ADAL" clId="{855B8E0F-8C10-4EAA-AF20-FDF304C3D9C8}" dt="2022-10-02T13:40:17.798" v="229"/>
          <ac:graphicFrameMkLst>
            <pc:docMk/>
            <pc:sldMk cId="576708360" sldId="439"/>
            <ac:graphicFrameMk id="8" creationId="{1C62DD6E-0FF6-D8AC-67A5-5FAB84A3A357}"/>
          </ac:graphicFrameMkLst>
        </pc:graphicFrameChg>
        <pc:graphicFrameChg chg="add del mod">
          <ac:chgData name="Tegischer Lukas" userId="f78daebb-0565-485c-bd0e-1cd035e796ff" providerId="ADAL" clId="{855B8E0F-8C10-4EAA-AF20-FDF304C3D9C8}" dt="2022-10-02T13:40:25.067" v="231"/>
          <ac:graphicFrameMkLst>
            <pc:docMk/>
            <pc:sldMk cId="576708360" sldId="439"/>
            <ac:graphicFrameMk id="9" creationId="{6243F486-AFDA-C9FF-313F-B8536FF14FAB}"/>
          </ac:graphicFrameMkLst>
        </pc:graphicFrameChg>
        <pc:graphicFrameChg chg="add del mod">
          <ac:chgData name="Tegischer Lukas" userId="f78daebb-0565-485c-bd0e-1cd035e796ff" providerId="ADAL" clId="{855B8E0F-8C10-4EAA-AF20-FDF304C3D9C8}" dt="2022-10-02T13:40:54.071" v="242" actId="478"/>
          <ac:graphicFrameMkLst>
            <pc:docMk/>
            <pc:sldMk cId="576708360" sldId="439"/>
            <ac:graphicFrameMk id="12" creationId="{9B4A72F9-0AD3-5C62-B83C-E9FFE753395F}"/>
          </ac:graphicFrameMkLst>
        </pc:graphicFrameChg>
        <pc:picChg chg="add mod">
          <ac:chgData name="Tegischer Lukas" userId="f78daebb-0565-485c-bd0e-1cd035e796ff" providerId="ADAL" clId="{855B8E0F-8C10-4EAA-AF20-FDF304C3D9C8}" dt="2022-10-02T13:40:06.828" v="225" actId="1076"/>
          <ac:picMkLst>
            <pc:docMk/>
            <pc:sldMk cId="576708360" sldId="439"/>
            <ac:picMk id="6" creationId="{808AC45A-FD98-97F4-DE1F-549A2C2F769C}"/>
          </ac:picMkLst>
        </pc:picChg>
      </pc:sldChg>
      <pc:sldChg chg="addSp delSp modSp add mod delAnim modAnim">
        <pc:chgData name="Tegischer Lukas" userId="f78daebb-0565-485c-bd0e-1cd035e796ff" providerId="ADAL" clId="{855B8E0F-8C10-4EAA-AF20-FDF304C3D9C8}" dt="2022-10-02T13:34:38.206" v="113"/>
        <pc:sldMkLst>
          <pc:docMk/>
          <pc:sldMk cId="1357791746" sldId="440"/>
        </pc:sldMkLst>
        <pc:spChg chg="add mod">
          <ac:chgData name="Tegischer Lukas" userId="f78daebb-0565-485c-bd0e-1cd035e796ff" providerId="ADAL" clId="{855B8E0F-8C10-4EAA-AF20-FDF304C3D9C8}" dt="2022-10-02T13:33:06.781" v="84" actId="1076"/>
          <ac:spMkLst>
            <pc:docMk/>
            <pc:sldMk cId="1357791746" sldId="440"/>
            <ac:spMk id="3" creationId="{097882F8-17F1-C860-5A7A-E8B310F71749}"/>
          </ac:spMkLst>
        </pc:spChg>
        <pc:spChg chg="mod">
          <ac:chgData name="Tegischer Lukas" userId="f78daebb-0565-485c-bd0e-1cd035e796ff" providerId="ADAL" clId="{855B8E0F-8C10-4EAA-AF20-FDF304C3D9C8}" dt="2022-10-02T13:33:04.373" v="83" actId="1076"/>
          <ac:spMkLst>
            <pc:docMk/>
            <pc:sldMk cId="1357791746" sldId="440"/>
            <ac:spMk id="4" creationId="{F5E6D3B1-996F-78B7-A5B6-8E584B03BEEB}"/>
          </ac:spMkLst>
        </pc:spChg>
        <pc:spChg chg="add mod">
          <ac:chgData name="Tegischer Lukas" userId="f78daebb-0565-485c-bd0e-1cd035e796ff" providerId="ADAL" clId="{855B8E0F-8C10-4EAA-AF20-FDF304C3D9C8}" dt="2022-10-02T13:34:11.550" v="103" actId="20577"/>
          <ac:spMkLst>
            <pc:docMk/>
            <pc:sldMk cId="1357791746" sldId="440"/>
            <ac:spMk id="6" creationId="{3EDF701C-F8FE-9ACA-F096-1E18E11B88CB}"/>
          </ac:spMkLst>
        </pc:spChg>
        <pc:spChg chg="del">
          <ac:chgData name="Tegischer Lukas" userId="f78daebb-0565-485c-bd0e-1cd035e796ff" providerId="ADAL" clId="{855B8E0F-8C10-4EAA-AF20-FDF304C3D9C8}" dt="2022-10-02T13:32:47.271" v="73" actId="478"/>
          <ac:spMkLst>
            <pc:docMk/>
            <pc:sldMk cId="1357791746" sldId="440"/>
            <ac:spMk id="12" creationId="{40F90884-9E97-27B0-20C1-39F7DB8EA732}"/>
          </ac:spMkLst>
        </pc:spChg>
        <pc:spChg chg="del">
          <ac:chgData name="Tegischer Lukas" userId="f78daebb-0565-485c-bd0e-1cd035e796ff" providerId="ADAL" clId="{855B8E0F-8C10-4EAA-AF20-FDF304C3D9C8}" dt="2022-10-02T13:32:47.903" v="74" actId="478"/>
          <ac:spMkLst>
            <pc:docMk/>
            <pc:sldMk cId="1357791746" sldId="440"/>
            <ac:spMk id="14" creationId="{2BD4A828-15B2-0880-8408-05B65EF60C6A}"/>
          </ac:spMkLst>
        </pc:spChg>
        <pc:spChg chg="del">
          <ac:chgData name="Tegischer Lukas" userId="f78daebb-0565-485c-bd0e-1cd035e796ff" providerId="ADAL" clId="{855B8E0F-8C10-4EAA-AF20-FDF304C3D9C8}" dt="2022-10-02T13:32:48.886" v="75" actId="478"/>
          <ac:spMkLst>
            <pc:docMk/>
            <pc:sldMk cId="1357791746" sldId="440"/>
            <ac:spMk id="15" creationId="{30D1E0C3-B551-8BEC-80BD-EAB42AFE1619}"/>
          </ac:spMkLst>
        </pc:spChg>
        <pc:picChg chg="add mod">
          <ac:chgData name="Tegischer Lukas" userId="f78daebb-0565-485c-bd0e-1cd035e796ff" providerId="ADAL" clId="{855B8E0F-8C10-4EAA-AF20-FDF304C3D9C8}" dt="2022-10-02T13:34:35.900" v="112" actId="1076"/>
          <ac:picMkLst>
            <pc:docMk/>
            <pc:sldMk cId="1357791746" sldId="440"/>
            <ac:picMk id="7" creationId="{F3FC05E4-3A8F-CF42-D981-E41991F18BAA}"/>
          </ac:picMkLst>
        </pc:picChg>
      </pc:sldChg>
      <pc:sldChg chg="addSp delSp modSp add mod delAnim modAnim">
        <pc:chgData name="Tegischer Lukas" userId="f78daebb-0565-485c-bd0e-1cd035e796ff" providerId="ADAL" clId="{855B8E0F-8C10-4EAA-AF20-FDF304C3D9C8}" dt="2022-10-02T13:35:47.910" v="142"/>
        <pc:sldMkLst>
          <pc:docMk/>
          <pc:sldMk cId="4258791447" sldId="441"/>
        </pc:sldMkLst>
        <pc:spChg chg="del">
          <ac:chgData name="Tegischer Lukas" userId="f78daebb-0565-485c-bd0e-1cd035e796ff" providerId="ADAL" clId="{855B8E0F-8C10-4EAA-AF20-FDF304C3D9C8}" dt="2022-10-02T13:34:44.038" v="116" actId="478"/>
          <ac:spMkLst>
            <pc:docMk/>
            <pc:sldMk cId="4258791447" sldId="441"/>
            <ac:spMk id="3" creationId="{097882F8-17F1-C860-5A7A-E8B310F71749}"/>
          </ac:spMkLst>
        </pc:spChg>
        <pc:spChg chg="mod">
          <ac:chgData name="Tegischer Lukas" userId="f78daebb-0565-485c-bd0e-1cd035e796ff" providerId="ADAL" clId="{855B8E0F-8C10-4EAA-AF20-FDF304C3D9C8}" dt="2022-10-02T13:34:42.744" v="115" actId="20577"/>
          <ac:spMkLst>
            <pc:docMk/>
            <pc:sldMk cId="4258791447" sldId="441"/>
            <ac:spMk id="4" creationId="{F5E6D3B1-996F-78B7-A5B6-8E584B03BEEB}"/>
          </ac:spMkLst>
        </pc:spChg>
        <pc:spChg chg="add mod">
          <ac:chgData name="Tegischer Lukas" userId="f78daebb-0565-485c-bd0e-1cd035e796ff" providerId="ADAL" clId="{855B8E0F-8C10-4EAA-AF20-FDF304C3D9C8}" dt="2022-10-02T13:34:58.508" v="124" actId="1076"/>
          <ac:spMkLst>
            <pc:docMk/>
            <pc:sldMk cId="4258791447" sldId="441"/>
            <ac:spMk id="5" creationId="{F1B22D20-D1E5-FDBC-FC7E-397BDAB186C7}"/>
          </ac:spMkLst>
        </pc:spChg>
        <pc:spChg chg="del">
          <ac:chgData name="Tegischer Lukas" userId="f78daebb-0565-485c-bd0e-1cd035e796ff" providerId="ADAL" clId="{855B8E0F-8C10-4EAA-AF20-FDF304C3D9C8}" dt="2022-10-02T13:34:45.962" v="117" actId="478"/>
          <ac:spMkLst>
            <pc:docMk/>
            <pc:sldMk cId="4258791447" sldId="441"/>
            <ac:spMk id="6" creationId="{3EDF701C-F8FE-9ACA-F096-1E18E11B88CB}"/>
          </ac:spMkLst>
        </pc:spChg>
        <pc:spChg chg="add mod">
          <ac:chgData name="Tegischer Lukas" userId="f78daebb-0565-485c-bd0e-1cd035e796ff" providerId="ADAL" clId="{855B8E0F-8C10-4EAA-AF20-FDF304C3D9C8}" dt="2022-10-02T13:35:24.140" v="133" actId="1076"/>
          <ac:spMkLst>
            <pc:docMk/>
            <pc:sldMk cId="4258791447" sldId="441"/>
            <ac:spMk id="9" creationId="{0149DE54-A7E6-5665-BC19-F2CA5C1342EE}"/>
          </ac:spMkLst>
        </pc:spChg>
        <pc:picChg chg="del">
          <ac:chgData name="Tegischer Lukas" userId="f78daebb-0565-485c-bd0e-1cd035e796ff" providerId="ADAL" clId="{855B8E0F-8C10-4EAA-AF20-FDF304C3D9C8}" dt="2022-10-02T13:34:45.962" v="117" actId="478"/>
          <ac:picMkLst>
            <pc:docMk/>
            <pc:sldMk cId="4258791447" sldId="441"/>
            <ac:picMk id="7" creationId="{F3FC05E4-3A8F-CF42-D981-E41991F18BAA}"/>
          </ac:picMkLst>
        </pc:picChg>
        <pc:picChg chg="add mod">
          <ac:chgData name="Tegischer Lukas" userId="f78daebb-0565-485c-bd0e-1cd035e796ff" providerId="ADAL" clId="{855B8E0F-8C10-4EAA-AF20-FDF304C3D9C8}" dt="2022-10-02T13:35:37.061" v="138" actId="1076"/>
          <ac:picMkLst>
            <pc:docMk/>
            <pc:sldMk cId="4258791447" sldId="441"/>
            <ac:picMk id="10" creationId="{5DF96396-345E-06EC-0386-5B6192EF6667}"/>
          </ac:picMkLst>
        </pc:picChg>
      </pc:sldChg>
      <pc:sldChg chg="addSp delSp modSp add mod modAnim">
        <pc:chgData name="Tegischer Lukas" userId="f78daebb-0565-485c-bd0e-1cd035e796ff" providerId="ADAL" clId="{855B8E0F-8C10-4EAA-AF20-FDF304C3D9C8}" dt="2022-10-02T13:38:42.958" v="200"/>
        <pc:sldMkLst>
          <pc:docMk/>
          <pc:sldMk cId="4164123004" sldId="442"/>
        </pc:sldMkLst>
        <pc:spChg chg="add mod">
          <ac:chgData name="Tegischer Lukas" userId="f78daebb-0565-485c-bd0e-1cd035e796ff" providerId="ADAL" clId="{855B8E0F-8C10-4EAA-AF20-FDF304C3D9C8}" dt="2022-10-02T13:36:46.317" v="165" actId="14100"/>
          <ac:spMkLst>
            <pc:docMk/>
            <pc:sldMk cId="4164123004" sldId="442"/>
            <ac:spMk id="3" creationId="{07C66CE2-B0C2-C96B-B4D0-60FD5B7015EF}"/>
          </ac:spMkLst>
        </pc:spChg>
        <pc:spChg chg="del">
          <ac:chgData name="Tegischer Lukas" userId="f78daebb-0565-485c-bd0e-1cd035e796ff" providerId="ADAL" clId="{855B8E0F-8C10-4EAA-AF20-FDF304C3D9C8}" dt="2022-10-02T13:36:40.693" v="160" actId="478"/>
          <ac:spMkLst>
            <pc:docMk/>
            <pc:sldMk cId="4164123004" sldId="442"/>
            <ac:spMk id="4" creationId="{DAF37E87-A3CA-2F58-F9AE-85EDCFA8CC10}"/>
          </ac:spMkLst>
        </pc:spChg>
        <pc:spChg chg="add mod">
          <ac:chgData name="Tegischer Lukas" userId="f78daebb-0565-485c-bd0e-1cd035e796ff" providerId="ADAL" clId="{855B8E0F-8C10-4EAA-AF20-FDF304C3D9C8}" dt="2022-10-02T13:37:09.029" v="176" actId="1076"/>
          <ac:spMkLst>
            <pc:docMk/>
            <pc:sldMk cId="4164123004" sldId="442"/>
            <ac:spMk id="7" creationId="{E0061093-667C-52ED-506D-54C9A5A01CA0}"/>
          </ac:spMkLst>
        </pc:spChg>
        <pc:spChg chg="add mod">
          <ac:chgData name="Tegischer Lukas" userId="f78daebb-0565-485c-bd0e-1cd035e796ff" providerId="ADAL" clId="{855B8E0F-8C10-4EAA-AF20-FDF304C3D9C8}" dt="2022-10-02T13:38:37.530" v="199" actId="207"/>
          <ac:spMkLst>
            <pc:docMk/>
            <pc:sldMk cId="4164123004" sldId="442"/>
            <ac:spMk id="8" creationId="{A45EF658-0598-57E4-487E-E5AE622BB610}"/>
          </ac:spMkLst>
        </pc:spChg>
        <pc:picChg chg="add mod">
          <ac:chgData name="Tegischer Lukas" userId="f78daebb-0565-485c-bd0e-1cd035e796ff" providerId="ADAL" clId="{855B8E0F-8C10-4EAA-AF20-FDF304C3D9C8}" dt="2022-10-02T13:36:52.605" v="168" actId="14100"/>
          <ac:picMkLst>
            <pc:docMk/>
            <pc:sldMk cId="4164123004" sldId="442"/>
            <ac:picMk id="5" creationId="{153BA0BD-5D18-0A73-F06F-50C05C7723A2}"/>
          </ac:picMkLst>
        </pc:picChg>
      </pc:sldChg>
      <pc:sldChg chg="addSp delSp modSp add mod modAnim">
        <pc:chgData name="Tegischer Lukas" userId="f78daebb-0565-485c-bd0e-1cd035e796ff" providerId="ADAL" clId="{855B8E0F-8C10-4EAA-AF20-FDF304C3D9C8}" dt="2022-10-02T13:39:34.480" v="212"/>
        <pc:sldMkLst>
          <pc:docMk/>
          <pc:sldMk cId="3621051036" sldId="443"/>
        </pc:sldMkLst>
        <pc:spChg chg="del">
          <ac:chgData name="Tegischer Lukas" userId="f78daebb-0565-485c-bd0e-1cd035e796ff" providerId="ADAL" clId="{855B8E0F-8C10-4EAA-AF20-FDF304C3D9C8}" dt="2022-10-02T13:37:39.049" v="180" actId="478"/>
          <ac:spMkLst>
            <pc:docMk/>
            <pc:sldMk cId="3621051036" sldId="443"/>
            <ac:spMk id="3" creationId="{07C66CE2-B0C2-C96B-B4D0-60FD5B7015EF}"/>
          </ac:spMkLst>
        </pc:spChg>
        <pc:spChg chg="add mod">
          <ac:chgData name="Tegischer Lukas" userId="f78daebb-0565-485c-bd0e-1cd035e796ff" providerId="ADAL" clId="{855B8E0F-8C10-4EAA-AF20-FDF304C3D9C8}" dt="2022-10-02T13:37:46.197" v="185" actId="403"/>
          <ac:spMkLst>
            <pc:docMk/>
            <pc:sldMk cId="3621051036" sldId="443"/>
            <ac:spMk id="4" creationId="{0346B499-BAC6-B356-D7D7-B16648A4CBF6}"/>
          </ac:spMkLst>
        </pc:spChg>
        <pc:spChg chg="del">
          <ac:chgData name="Tegischer Lukas" userId="f78daebb-0565-485c-bd0e-1cd035e796ff" providerId="ADAL" clId="{855B8E0F-8C10-4EAA-AF20-FDF304C3D9C8}" dt="2022-10-02T13:37:38.095" v="179" actId="478"/>
          <ac:spMkLst>
            <pc:docMk/>
            <pc:sldMk cId="3621051036" sldId="443"/>
            <ac:spMk id="7" creationId="{E0061093-667C-52ED-506D-54C9A5A01CA0}"/>
          </ac:spMkLst>
        </pc:spChg>
        <pc:spChg chg="add mod">
          <ac:chgData name="Tegischer Lukas" userId="f78daebb-0565-485c-bd0e-1cd035e796ff" providerId="ADAL" clId="{855B8E0F-8C10-4EAA-AF20-FDF304C3D9C8}" dt="2022-10-02T13:38:17.608" v="197" actId="403"/>
          <ac:spMkLst>
            <pc:docMk/>
            <pc:sldMk cId="3621051036" sldId="443"/>
            <ac:spMk id="9" creationId="{29F9EBCA-ADC8-3BD2-A3D5-32D274FFC17E}"/>
          </ac:spMkLst>
        </pc:spChg>
        <pc:spChg chg="add mod">
          <ac:chgData name="Tegischer Lukas" userId="f78daebb-0565-485c-bd0e-1cd035e796ff" providerId="ADAL" clId="{855B8E0F-8C10-4EAA-AF20-FDF304C3D9C8}" dt="2022-10-02T13:39:00.229" v="205" actId="14100"/>
          <ac:spMkLst>
            <pc:docMk/>
            <pc:sldMk cId="3621051036" sldId="443"/>
            <ac:spMk id="10" creationId="{21C3194E-70E5-3BC0-AA57-1BDBAFAAD4F7}"/>
          </ac:spMkLst>
        </pc:spChg>
        <pc:spChg chg="add mod">
          <ac:chgData name="Tegischer Lukas" userId="f78daebb-0565-485c-bd0e-1cd035e796ff" providerId="ADAL" clId="{855B8E0F-8C10-4EAA-AF20-FDF304C3D9C8}" dt="2022-10-02T13:39:28.529" v="211" actId="207"/>
          <ac:spMkLst>
            <pc:docMk/>
            <pc:sldMk cId="3621051036" sldId="443"/>
            <ac:spMk id="11" creationId="{721A52A5-0248-E399-31D8-9AC04B962450}"/>
          </ac:spMkLst>
        </pc:spChg>
        <pc:picChg chg="del">
          <ac:chgData name="Tegischer Lukas" userId="f78daebb-0565-485c-bd0e-1cd035e796ff" providerId="ADAL" clId="{855B8E0F-8C10-4EAA-AF20-FDF304C3D9C8}" dt="2022-10-02T13:37:37.280" v="178" actId="478"/>
          <ac:picMkLst>
            <pc:docMk/>
            <pc:sldMk cId="3621051036" sldId="443"/>
            <ac:picMk id="5" creationId="{153BA0BD-5D18-0A73-F06F-50C05C7723A2}"/>
          </ac:picMkLst>
        </pc:picChg>
        <pc:picChg chg="add mod">
          <ac:chgData name="Tegischer Lukas" userId="f78daebb-0565-485c-bd0e-1cd035e796ff" providerId="ADAL" clId="{855B8E0F-8C10-4EAA-AF20-FDF304C3D9C8}" dt="2022-10-02T13:37:56.973" v="189" actId="1076"/>
          <ac:picMkLst>
            <pc:docMk/>
            <pc:sldMk cId="3621051036" sldId="443"/>
            <ac:picMk id="6" creationId="{D42B970E-76A1-135D-4449-6D21137D0031}"/>
          </ac:picMkLst>
        </pc:pic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E0D39F9D-3B1F-4AA2-9CAE-63C128524055}"/>
    <pc:docChg chg="custSel addSld delSld modSld">
      <pc:chgData name="Tegischer Lukas" userId="f78daebb-0565-485c-bd0e-1cd035e796ff" providerId="ADAL" clId="{E0D39F9D-3B1F-4AA2-9CAE-63C128524055}" dt="2021-09-22T18:50:16.865" v="426"/>
      <pc:docMkLst>
        <pc:docMk/>
      </pc:docMkLst>
      <pc:sldChg chg="modSp mod">
        <pc:chgData name="Tegischer Lukas" userId="f78daebb-0565-485c-bd0e-1cd035e796ff" providerId="ADAL" clId="{E0D39F9D-3B1F-4AA2-9CAE-63C128524055}" dt="2021-09-21T15:15:53.618" v="2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E0D39F9D-3B1F-4AA2-9CAE-63C128524055}" dt="2021-09-21T15:15:53.618" v="2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modAnim">
        <pc:chgData name="Tegischer Lukas" userId="f78daebb-0565-485c-bd0e-1cd035e796ff" providerId="ADAL" clId="{E0D39F9D-3B1F-4AA2-9CAE-63C128524055}" dt="2021-09-22T18:50:16.865" v="426"/>
        <pc:sldMkLst>
          <pc:docMk/>
          <pc:sldMk cId="3932101437" sldId="291"/>
        </pc:sldMkLst>
      </pc:sldChg>
      <pc:sldChg chg="delSp modSp mod delAnim">
        <pc:chgData name="Tegischer Lukas" userId="f78daebb-0565-485c-bd0e-1cd035e796ff" providerId="ADAL" clId="{E0D39F9D-3B1F-4AA2-9CAE-63C128524055}" dt="2021-09-21T15:20:32.918" v="27" actId="1076"/>
        <pc:sldMkLst>
          <pc:docMk/>
          <pc:sldMk cId="3423344192" sldId="367"/>
        </pc:sldMkLst>
        <pc:spChg chg="mod">
          <ac:chgData name="Tegischer Lukas" userId="f78daebb-0565-485c-bd0e-1cd035e796ff" providerId="ADAL" clId="{E0D39F9D-3B1F-4AA2-9CAE-63C128524055}" dt="2021-09-21T15:20:31.521" v="26" actId="1076"/>
          <ac:spMkLst>
            <pc:docMk/>
            <pc:sldMk cId="3423344192" sldId="367"/>
            <ac:spMk id="11" creationId="{D03D1652-8B07-414D-AB62-55CA56539567}"/>
          </ac:spMkLst>
        </pc:spChg>
        <pc:spChg chg="del">
          <ac:chgData name="Tegischer Lukas" userId="f78daebb-0565-485c-bd0e-1cd035e796ff" providerId="ADAL" clId="{E0D39F9D-3B1F-4AA2-9CAE-63C128524055}" dt="2021-09-21T15:20:29.431" v="25" actId="478"/>
          <ac:spMkLst>
            <pc:docMk/>
            <pc:sldMk cId="3423344192" sldId="367"/>
            <ac:spMk id="16" creationId="{62B07271-4CD4-4980-A6CF-E024EF1DF02F}"/>
          </ac:spMkLst>
        </pc:spChg>
        <pc:picChg chg="mod">
          <ac:chgData name="Tegischer Lukas" userId="f78daebb-0565-485c-bd0e-1cd035e796ff" providerId="ADAL" clId="{E0D39F9D-3B1F-4AA2-9CAE-63C128524055}" dt="2021-09-21T15:20:32.918" v="27" actId="1076"/>
          <ac:picMkLst>
            <pc:docMk/>
            <pc:sldMk cId="3423344192" sldId="367"/>
            <ac:picMk id="9" creationId="{C460C7BF-4CDF-463D-B651-0762F3D4A9E8}"/>
          </ac:picMkLst>
        </pc:picChg>
      </pc:sldChg>
      <pc:sldChg chg="del">
        <pc:chgData name="Tegischer Lukas" userId="f78daebb-0565-485c-bd0e-1cd035e796ff" providerId="ADAL" clId="{E0D39F9D-3B1F-4AA2-9CAE-63C128524055}" dt="2021-09-21T15:20:26.182" v="24" actId="47"/>
        <pc:sldMkLst>
          <pc:docMk/>
          <pc:sldMk cId="1613438566" sldId="369"/>
        </pc:sldMkLst>
      </pc:sldChg>
      <pc:sldChg chg="addSp delSp modSp mod">
        <pc:chgData name="Tegischer Lukas" userId="f78daebb-0565-485c-bd0e-1cd035e796ff" providerId="ADAL" clId="{E0D39F9D-3B1F-4AA2-9CAE-63C128524055}" dt="2021-09-21T15:27:48.531" v="66" actId="1076"/>
        <pc:sldMkLst>
          <pc:docMk/>
          <pc:sldMk cId="1830710090" sldId="371"/>
        </pc:sldMkLst>
        <pc:spChg chg="mod">
          <ac:chgData name="Tegischer Lukas" userId="f78daebb-0565-485c-bd0e-1cd035e796ff" providerId="ADAL" clId="{E0D39F9D-3B1F-4AA2-9CAE-63C128524055}" dt="2021-09-21T15:27:37.386" v="65" actId="1076"/>
          <ac:spMkLst>
            <pc:docMk/>
            <pc:sldMk cId="1830710090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E0D39F9D-3B1F-4AA2-9CAE-63C128524055}" dt="2021-09-21T15:27:48.531" v="66" actId="1076"/>
          <ac:spMkLst>
            <pc:docMk/>
            <pc:sldMk cId="1830710090" sldId="371"/>
            <ac:spMk id="6" creationId="{A401812B-3EE1-4548-A1FD-85AEFA8DBA68}"/>
          </ac:spMkLst>
        </pc:spChg>
        <pc:spChg chg="del">
          <ac:chgData name="Tegischer Lukas" userId="f78daebb-0565-485c-bd0e-1cd035e796ff" providerId="ADAL" clId="{E0D39F9D-3B1F-4AA2-9CAE-63C128524055}" dt="2021-09-21T15:20:47.079" v="53" actId="478"/>
          <ac:spMkLst>
            <pc:docMk/>
            <pc:sldMk cId="1830710090" sldId="371"/>
            <ac:spMk id="8" creationId="{26C1FBB4-FB2A-4CC8-BE99-5239676E3D93}"/>
          </ac:spMkLst>
        </pc:spChg>
      </pc:sldChg>
      <pc:sldChg chg="addSp delSp modSp mod delAnim">
        <pc:chgData name="Tegischer Lukas" userId="f78daebb-0565-485c-bd0e-1cd035e796ff" providerId="ADAL" clId="{E0D39F9D-3B1F-4AA2-9CAE-63C128524055}" dt="2021-09-21T15:36:13.159" v="424" actId="20577"/>
        <pc:sldMkLst>
          <pc:docMk/>
          <pc:sldMk cId="410812599" sldId="373"/>
        </pc:sldMkLst>
        <pc:spChg chg="del mod">
          <ac:chgData name="Tegischer Lukas" userId="f78daebb-0565-485c-bd0e-1cd035e796ff" providerId="ADAL" clId="{E0D39F9D-3B1F-4AA2-9CAE-63C128524055}" dt="2021-09-21T15:34:58.937" v="394" actId="478"/>
          <ac:spMkLst>
            <pc:docMk/>
            <pc:sldMk cId="410812599" sldId="373"/>
            <ac:spMk id="4" creationId="{C427B5BC-E2AB-4596-857C-DA06F86C68EB}"/>
          </ac:spMkLst>
        </pc:spChg>
        <pc:spChg chg="del">
          <ac:chgData name="Tegischer Lukas" userId="f78daebb-0565-485c-bd0e-1cd035e796ff" providerId="ADAL" clId="{E0D39F9D-3B1F-4AA2-9CAE-63C128524055}" dt="2021-09-21T15:34:56.194" v="390" actId="478"/>
          <ac:spMkLst>
            <pc:docMk/>
            <pc:sldMk cId="410812599" sldId="373"/>
            <ac:spMk id="6" creationId="{C222985C-6DAE-4568-828F-CF12E03A3555}"/>
          </ac:spMkLst>
        </pc:spChg>
        <pc:spChg chg="del">
          <ac:chgData name="Tegischer Lukas" userId="f78daebb-0565-485c-bd0e-1cd035e796ff" providerId="ADAL" clId="{E0D39F9D-3B1F-4AA2-9CAE-63C128524055}" dt="2021-09-21T15:34:57.515" v="392" actId="478"/>
          <ac:spMkLst>
            <pc:docMk/>
            <pc:sldMk cId="410812599" sldId="373"/>
            <ac:spMk id="9" creationId="{4A483A1D-6C1F-4588-ABF5-5CB81455EF64}"/>
          </ac:spMkLst>
        </pc:spChg>
        <pc:spChg chg="add del mod">
          <ac:chgData name="Tegischer Lukas" userId="f78daebb-0565-485c-bd0e-1cd035e796ff" providerId="ADAL" clId="{E0D39F9D-3B1F-4AA2-9CAE-63C128524055}" dt="2021-09-21T15:35:43.710" v="411" actId="478"/>
          <ac:spMkLst>
            <pc:docMk/>
            <pc:sldMk cId="410812599" sldId="373"/>
            <ac:spMk id="11" creationId="{5A7EAE77-6F73-417B-AD01-A88617736A38}"/>
          </ac:spMkLst>
        </pc:spChg>
        <pc:spChg chg="add del mod">
          <ac:chgData name="Tegischer Lukas" userId="f78daebb-0565-485c-bd0e-1cd035e796ff" providerId="ADAL" clId="{E0D39F9D-3B1F-4AA2-9CAE-63C128524055}" dt="2021-09-21T15:35:44.434" v="412" actId="478"/>
          <ac:spMkLst>
            <pc:docMk/>
            <pc:sldMk cId="410812599" sldId="373"/>
            <ac:spMk id="13" creationId="{6E2F50A5-61DC-4D9C-8DD5-9CB7736ABCA0}"/>
          </ac:spMkLst>
        </pc:spChg>
        <pc:spChg chg="add mod">
          <ac:chgData name="Tegischer Lukas" userId="f78daebb-0565-485c-bd0e-1cd035e796ff" providerId="ADAL" clId="{E0D39F9D-3B1F-4AA2-9CAE-63C128524055}" dt="2021-09-21T15:35:54.556" v="416" actId="1076"/>
          <ac:spMkLst>
            <pc:docMk/>
            <pc:sldMk cId="410812599" sldId="373"/>
            <ac:spMk id="15" creationId="{31631482-9F4C-4E8E-9559-9283BF551081}"/>
          </ac:spMkLst>
        </pc:spChg>
        <pc:spChg chg="add mod">
          <ac:chgData name="Tegischer Lukas" userId="f78daebb-0565-485c-bd0e-1cd035e796ff" providerId="ADAL" clId="{E0D39F9D-3B1F-4AA2-9CAE-63C128524055}" dt="2021-09-21T15:36:13.159" v="424" actId="20577"/>
          <ac:spMkLst>
            <pc:docMk/>
            <pc:sldMk cId="410812599" sldId="373"/>
            <ac:spMk id="17" creationId="{9CEC2600-A4A4-47B2-85AB-7A7CFBCE45BE}"/>
          </ac:spMkLst>
        </pc:spChg>
        <pc:picChg chg="del">
          <ac:chgData name="Tegischer Lukas" userId="f78daebb-0565-485c-bd0e-1cd035e796ff" providerId="ADAL" clId="{E0D39F9D-3B1F-4AA2-9CAE-63C128524055}" dt="2021-09-21T15:34:53.805" v="387" actId="478"/>
          <ac:picMkLst>
            <pc:docMk/>
            <pc:sldMk cId="410812599" sldId="373"/>
            <ac:picMk id="7" creationId="{9BFE9D56-0BA8-4922-B7E7-74348D3444E7}"/>
          </ac:picMkLst>
        </pc:picChg>
        <pc:cxnChg chg="del">
          <ac:chgData name="Tegischer Lukas" userId="f78daebb-0565-485c-bd0e-1cd035e796ff" providerId="ADAL" clId="{E0D39F9D-3B1F-4AA2-9CAE-63C128524055}" dt="2021-09-21T15:34:54.855" v="388" actId="478"/>
          <ac:cxnSpMkLst>
            <pc:docMk/>
            <pc:sldMk cId="410812599" sldId="373"/>
            <ac:cxnSpMk id="10" creationId="{52B1CBF0-615D-4CB8-9CED-4B41266F050A}"/>
          </ac:cxnSpMkLst>
        </pc:cxnChg>
        <pc:cxnChg chg="del">
          <ac:chgData name="Tegischer Lukas" userId="f78daebb-0565-485c-bd0e-1cd035e796ff" providerId="ADAL" clId="{E0D39F9D-3B1F-4AA2-9CAE-63C128524055}" dt="2021-09-21T15:34:56.889" v="391" actId="478"/>
          <ac:cxnSpMkLst>
            <pc:docMk/>
            <pc:sldMk cId="410812599" sldId="373"/>
            <ac:cxnSpMk id="23" creationId="{EEA137A8-B832-4E80-848F-AFCC54C64B20}"/>
          </ac:cxnSpMkLst>
        </pc:cxnChg>
        <pc:cxnChg chg="del">
          <ac:chgData name="Tegischer Lukas" userId="f78daebb-0565-485c-bd0e-1cd035e796ff" providerId="ADAL" clId="{E0D39F9D-3B1F-4AA2-9CAE-63C128524055}" dt="2021-09-21T15:34:55.454" v="389" actId="478"/>
          <ac:cxnSpMkLst>
            <pc:docMk/>
            <pc:sldMk cId="410812599" sldId="373"/>
            <ac:cxnSpMk id="24" creationId="{48406C1F-4FE4-49EB-8A17-F4AAB5ED78F3}"/>
          </ac:cxnSpMkLst>
        </pc:cxnChg>
      </pc:sldChg>
      <pc:sldChg chg="addSp delSp modSp add mod modAnim">
        <pc:chgData name="Tegischer Lukas" userId="f78daebb-0565-485c-bd0e-1cd035e796ff" providerId="ADAL" clId="{E0D39F9D-3B1F-4AA2-9CAE-63C128524055}" dt="2021-09-21T15:29:44.960" v="165"/>
        <pc:sldMkLst>
          <pc:docMk/>
          <pc:sldMk cId="183936162" sldId="374"/>
        </pc:sldMkLst>
        <pc:spChg chg="mod">
          <ac:chgData name="Tegischer Lukas" userId="f78daebb-0565-485c-bd0e-1cd035e796ff" providerId="ADAL" clId="{E0D39F9D-3B1F-4AA2-9CAE-63C128524055}" dt="2021-09-21T15:28:06.999" v="84" actId="1076"/>
          <ac:spMkLst>
            <pc:docMk/>
            <pc:sldMk cId="183936162" sldId="374"/>
            <ac:spMk id="4" creationId="{C427B5BC-E2AB-4596-857C-DA06F86C68EB}"/>
          </ac:spMkLst>
        </pc:spChg>
        <pc:spChg chg="del">
          <ac:chgData name="Tegischer Lukas" userId="f78daebb-0565-485c-bd0e-1cd035e796ff" providerId="ADAL" clId="{E0D39F9D-3B1F-4AA2-9CAE-63C128524055}" dt="2021-09-21T15:28:07.871" v="85" actId="478"/>
          <ac:spMkLst>
            <pc:docMk/>
            <pc:sldMk cId="183936162" sldId="374"/>
            <ac:spMk id="6" creationId="{A401812B-3EE1-4548-A1FD-85AEFA8DBA68}"/>
          </ac:spMkLst>
        </pc:spChg>
        <pc:spChg chg="add del mod">
          <ac:chgData name="Tegischer Lukas" userId="f78daebb-0565-485c-bd0e-1cd035e796ff" providerId="ADAL" clId="{E0D39F9D-3B1F-4AA2-9CAE-63C128524055}" dt="2021-09-21T15:28:14.088" v="88" actId="478"/>
          <ac:spMkLst>
            <pc:docMk/>
            <pc:sldMk cId="183936162" sldId="374"/>
            <ac:spMk id="7" creationId="{F375A799-7267-4EBE-B854-C6926A1767D0}"/>
          </ac:spMkLst>
        </pc:spChg>
        <pc:spChg chg="add mod">
          <ac:chgData name="Tegischer Lukas" userId="f78daebb-0565-485c-bd0e-1cd035e796ff" providerId="ADAL" clId="{E0D39F9D-3B1F-4AA2-9CAE-63C128524055}" dt="2021-09-21T15:28:28.742" v="96" actId="20577"/>
          <ac:spMkLst>
            <pc:docMk/>
            <pc:sldMk cId="183936162" sldId="374"/>
            <ac:spMk id="8" creationId="{A1A912CA-52EF-4620-860D-EAC29290DAAB}"/>
          </ac:spMkLst>
        </pc:spChg>
        <pc:spChg chg="add mod">
          <ac:chgData name="Tegischer Lukas" userId="f78daebb-0565-485c-bd0e-1cd035e796ff" providerId="ADAL" clId="{E0D39F9D-3B1F-4AA2-9CAE-63C128524055}" dt="2021-09-21T15:29:07.438" v="150" actId="1076"/>
          <ac:spMkLst>
            <pc:docMk/>
            <pc:sldMk cId="183936162" sldId="374"/>
            <ac:spMk id="10" creationId="{919F3098-1471-4D88-B9EB-7F1D6E6EA598}"/>
          </ac:spMkLst>
        </pc:spChg>
        <pc:spChg chg="add mod">
          <ac:chgData name="Tegischer Lukas" userId="f78daebb-0565-485c-bd0e-1cd035e796ff" providerId="ADAL" clId="{E0D39F9D-3B1F-4AA2-9CAE-63C128524055}" dt="2021-09-21T15:29:22.518" v="156" actId="1076"/>
          <ac:spMkLst>
            <pc:docMk/>
            <pc:sldMk cId="183936162" sldId="374"/>
            <ac:spMk id="12" creationId="{922792B5-3E33-46B1-A9F1-43AE773C1478}"/>
          </ac:spMkLst>
        </pc:spChg>
        <pc:spChg chg="add mod">
          <ac:chgData name="Tegischer Lukas" userId="f78daebb-0565-485c-bd0e-1cd035e796ff" providerId="ADAL" clId="{E0D39F9D-3B1F-4AA2-9CAE-63C128524055}" dt="2021-09-21T15:29:37.660" v="163" actId="1076"/>
          <ac:spMkLst>
            <pc:docMk/>
            <pc:sldMk cId="183936162" sldId="374"/>
            <ac:spMk id="15" creationId="{6EC4AAA4-9781-44CC-ACD3-BD6672D56C93}"/>
          </ac:spMkLst>
        </pc:spChg>
      </pc:sldChg>
      <pc:sldChg chg="addSp delSp modSp add mod delAnim modAnim">
        <pc:chgData name="Tegischer Lukas" userId="f78daebb-0565-485c-bd0e-1cd035e796ff" providerId="ADAL" clId="{E0D39F9D-3B1F-4AA2-9CAE-63C128524055}" dt="2021-09-21T15:30:31.646" v="212" actId="1076"/>
        <pc:sldMkLst>
          <pc:docMk/>
          <pc:sldMk cId="726668994" sldId="375"/>
        </pc:sldMkLst>
        <pc:spChg chg="mod">
          <ac:chgData name="Tegischer Lukas" userId="f78daebb-0565-485c-bd0e-1cd035e796ff" providerId="ADAL" clId="{E0D39F9D-3B1F-4AA2-9CAE-63C128524055}" dt="2021-09-21T15:29:58.044" v="182" actId="20577"/>
          <ac:spMkLst>
            <pc:docMk/>
            <pc:sldMk cId="726668994" sldId="375"/>
            <ac:spMk id="8" creationId="{A1A912CA-52EF-4620-860D-EAC29290DAAB}"/>
          </ac:spMkLst>
        </pc:spChg>
        <pc:spChg chg="add mod">
          <ac:chgData name="Tegischer Lukas" userId="f78daebb-0565-485c-bd0e-1cd035e796ff" providerId="ADAL" clId="{E0D39F9D-3B1F-4AA2-9CAE-63C128524055}" dt="2021-09-21T15:30:31.646" v="212" actId="1076"/>
          <ac:spMkLst>
            <pc:docMk/>
            <pc:sldMk cId="726668994" sldId="375"/>
            <ac:spMk id="9" creationId="{CA500941-A0D3-464D-808E-FAE9629DB942}"/>
          </ac:spMkLst>
        </pc:spChg>
        <pc:spChg chg="mod">
          <ac:chgData name="Tegischer Lukas" userId="f78daebb-0565-485c-bd0e-1cd035e796ff" providerId="ADAL" clId="{E0D39F9D-3B1F-4AA2-9CAE-63C128524055}" dt="2021-09-21T15:30:08.467" v="191" actId="1076"/>
          <ac:spMkLst>
            <pc:docMk/>
            <pc:sldMk cId="726668994" sldId="375"/>
            <ac:spMk id="10" creationId="{919F3098-1471-4D88-B9EB-7F1D6E6EA598}"/>
          </ac:spMkLst>
        </pc:spChg>
        <pc:spChg chg="del">
          <ac:chgData name="Tegischer Lukas" userId="f78daebb-0565-485c-bd0e-1cd035e796ff" providerId="ADAL" clId="{E0D39F9D-3B1F-4AA2-9CAE-63C128524055}" dt="2021-09-21T15:30:04.803" v="190" actId="478"/>
          <ac:spMkLst>
            <pc:docMk/>
            <pc:sldMk cId="726668994" sldId="375"/>
            <ac:spMk id="12" creationId="{922792B5-3E33-46B1-A9F1-43AE773C1478}"/>
          </ac:spMkLst>
        </pc:spChg>
        <pc:spChg chg="mod">
          <ac:chgData name="Tegischer Lukas" userId="f78daebb-0565-485c-bd0e-1cd035e796ff" providerId="ADAL" clId="{E0D39F9D-3B1F-4AA2-9CAE-63C128524055}" dt="2021-09-21T15:30:10.651" v="192" actId="20577"/>
          <ac:spMkLst>
            <pc:docMk/>
            <pc:sldMk cId="726668994" sldId="375"/>
            <ac:spMk id="15" creationId="{6EC4AAA4-9781-44CC-ACD3-BD6672D56C93}"/>
          </ac:spMkLst>
        </pc:spChg>
      </pc:sldChg>
      <pc:sldChg chg="addSp delSp modSp add mod modAnim">
        <pc:chgData name="Tegischer Lukas" userId="f78daebb-0565-485c-bd0e-1cd035e796ff" providerId="ADAL" clId="{E0D39F9D-3B1F-4AA2-9CAE-63C128524055}" dt="2021-09-21T15:32:59.101" v="311" actId="20577"/>
        <pc:sldMkLst>
          <pc:docMk/>
          <pc:sldMk cId="17622882" sldId="376"/>
        </pc:sldMkLst>
        <pc:spChg chg="mod">
          <ac:chgData name="Tegischer Lukas" userId="f78daebb-0565-485c-bd0e-1cd035e796ff" providerId="ADAL" clId="{E0D39F9D-3B1F-4AA2-9CAE-63C128524055}" dt="2021-09-21T15:32:59.101" v="311" actId="20577"/>
          <ac:spMkLst>
            <pc:docMk/>
            <pc:sldMk cId="17622882" sldId="376"/>
            <ac:spMk id="8" creationId="{A1A912CA-52EF-4620-860D-EAC29290DAAB}"/>
          </ac:spMkLst>
        </pc:spChg>
        <pc:spChg chg="mod">
          <ac:chgData name="Tegischer Lukas" userId="f78daebb-0565-485c-bd0e-1cd035e796ff" providerId="ADAL" clId="{E0D39F9D-3B1F-4AA2-9CAE-63C128524055}" dt="2021-09-21T15:32:41.868" v="306" actId="20577"/>
          <ac:spMkLst>
            <pc:docMk/>
            <pc:sldMk cId="17622882" sldId="376"/>
            <ac:spMk id="9" creationId="{CA500941-A0D3-464D-808E-FAE9629DB942}"/>
          </ac:spMkLst>
        </pc:spChg>
        <pc:spChg chg="mod">
          <ac:chgData name="Tegischer Lukas" userId="f78daebb-0565-485c-bd0e-1cd035e796ff" providerId="ADAL" clId="{E0D39F9D-3B1F-4AA2-9CAE-63C128524055}" dt="2021-09-21T15:32:25.636" v="289" actId="1076"/>
          <ac:spMkLst>
            <pc:docMk/>
            <pc:sldMk cId="17622882" sldId="376"/>
            <ac:spMk id="10" creationId="{919F3098-1471-4D88-B9EB-7F1D6E6EA598}"/>
          </ac:spMkLst>
        </pc:spChg>
        <pc:spChg chg="add mod">
          <ac:chgData name="Tegischer Lukas" userId="f78daebb-0565-485c-bd0e-1cd035e796ff" providerId="ADAL" clId="{E0D39F9D-3B1F-4AA2-9CAE-63C128524055}" dt="2021-09-21T15:32:27.612" v="290" actId="1076"/>
          <ac:spMkLst>
            <pc:docMk/>
            <pc:sldMk cId="17622882" sldId="376"/>
            <ac:spMk id="11" creationId="{7163262C-775F-494A-A19A-34F0B694DA30}"/>
          </ac:spMkLst>
        </pc:spChg>
        <pc:spChg chg="mod">
          <ac:chgData name="Tegischer Lukas" userId="f78daebb-0565-485c-bd0e-1cd035e796ff" providerId="ADAL" clId="{E0D39F9D-3B1F-4AA2-9CAE-63C128524055}" dt="2021-09-21T15:32:33.648" v="303" actId="20577"/>
          <ac:spMkLst>
            <pc:docMk/>
            <pc:sldMk cId="17622882" sldId="376"/>
            <ac:spMk id="15" creationId="{6EC4AAA4-9781-44CC-ACD3-BD6672D56C93}"/>
          </ac:spMkLst>
        </pc:spChg>
        <pc:graphicFrameChg chg="add del mod">
          <ac:chgData name="Tegischer Lukas" userId="f78daebb-0565-485c-bd0e-1cd035e796ff" providerId="ADAL" clId="{E0D39F9D-3B1F-4AA2-9CAE-63C128524055}" dt="2021-09-21T15:31:32.585" v="258"/>
          <ac:graphicFrameMkLst>
            <pc:docMk/>
            <pc:sldMk cId="17622882" sldId="376"/>
            <ac:graphicFrameMk id="2" creationId="{80FC1FE3-B749-424C-9B78-ACDE0A05AF81}"/>
          </ac:graphicFrameMkLst>
        </pc:graphicFrameChg>
      </pc:sldChg>
      <pc:sldChg chg="addSp delSp modSp add mod delAnim">
        <pc:chgData name="Tegischer Lukas" userId="f78daebb-0565-485c-bd0e-1cd035e796ff" providerId="ADAL" clId="{E0D39F9D-3B1F-4AA2-9CAE-63C128524055}" dt="2021-09-21T15:34:09.460" v="363" actId="1076"/>
        <pc:sldMkLst>
          <pc:docMk/>
          <pc:sldMk cId="2878538322" sldId="377"/>
        </pc:sldMkLst>
        <pc:spChg chg="mod">
          <ac:chgData name="Tegischer Lukas" userId="f78daebb-0565-485c-bd0e-1cd035e796ff" providerId="ADAL" clId="{E0D39F9D-3B1F-4AA2-9CAE-63C128524055}" dt="2021-09-21T15:33:11.238" v="323" actId="20577"/>
          <ac:spMkLst>
            <pc:docMk/>
            <pc:sldMk cId="2878538322" sldId="377"/>
            <ac:spMk id="8" creationId="{A1A912CA-52EF-4620-860D-EAC29290DAAB}"/>
          </ac:spMkLst>
        </pc:spChg>
        <pc:spChg chg="del">
          <ac:chgData name="Tegischer Lukas" userId="f78daebb-0565-485c-bd0e-1cd035e796ff" providerId="ADAL" clId="{E0D39F9D-3B1F-4AA2-9CAE-63C128524055}" dt="2021-09-21T15:34:07.542" v="362" actId="478"/>
          <ac:spMkLst>
            <pc:docMk/>
            <pc:sldMk cId="2878538322" sldId="377"/>
            <ac:spMk id="9" creationId="{CA500941-A0D3-464D-808E-FAE9629DB942}"/>
          </ac:spMkLst>
        </pc:spChg>
        <pc:spChg chg="mod">
          <ac:chgData name="Tegischer Lukas" userId="f78daebb-0565-485c-bd0e-1cd035e796ff" providerId="ADAL" clId="{E0D39F9D-3B1F-4AA2-9CAE-63C128524055}" dt="2021-09-21T15:33:42.508" v="348" actId="1076"/>
          <ac:spMkLst>
            <pc:docMk/>
            <pc:sldMk cId="2878538322" sldId="377"/>
            <ac:spMk id="10" creationId="{919F3098-1471-4D88-B9EB-7F1D6E6EA598}"/>
          </ac:spMkLst>
        </pc:spChg>
        <pc:spChg chg="del">
          <ac:chgData name="Tegischer Lukas" userId="f78daebb-0565-485c-bd0e-1cd035e796ff" providerId="ADAL" clId="{E0D39F9D-3B1F-4AA2-9CAE-63C128524055}" dt="2021-09-21T15:33:26.060" v="333" actId="478"/>
          <ac:spMkLst>
            <pc:docMk/>
            <pc:sldMk cId="2878538322" sldId="377"/>
            <ac:spMk id="11" creationId="{7163262C-775F-494A-A19A-34F0B694DA30}"/>
          </ac:spMkLst>
        </pc:spChg>
        <pc:spChg chg="add mod">
          <ac:chgData name="Tegischer Lukas" userId="f78daebb-0565-485c-bd0e-1cd035e796ff" providerId="ADAL" clId="{E0D39F9D-3B1F-4AA2-9CAE-63C128524055}" dt="2021-09-21T15:33:58.003" v="353" actId="1076"/>
          <ac:spMkLst>
            <pc:docMk/>
            <pc:sldMk cId="2878538322" sldId="377"/>
            <ac:spMk id="12" creationId="{EA14C697-7D6A-4FE7-B62E-DA3C0FB88EDE}"/>
          </ac:spMkLst>
        </pc:spChg>
        <pc:spChg chg="mod">
          <ac:chgData name="Tegischer Lukas" userId="f78daebb-0565-485c-bd0e-1cd035e796ff" providerId="ADAL" clId="{E0D39F9D-3B1F-4AA2-9CAE-63C128524055}" dt="2021-09-21T15:34:09.460" v="363" actId="1076"/>
          <ac:spMkLst>
            <pc:docMk/>
            <pc:sldMk cId="2878538322" sldId="377"/>
            <ac:spMk id="15" creationId="{6EC4AAA4-9781-44CC-ACD3-BD6672D56C93}"/>
          </ac:spMkLst>
        </pc:spChg>
      </pc:sldChg>
      <pc:sldChg chg="delSp modSp add mod">
        <pc:chgData name="Tegischer Lukas" userId="f78daebb-0565-485c-bd0e-1cd035e796ff" providerId="ADAL" clId="{E0D39F9D-3B1F-4AA2-9CAE-63C128524055}" dt="2021-09-21T15:34:31.887" v="386" actId="20577"/>
        <pc:sldMkLst>
          <pc:docMk/>
          <pc:sldMk cId="2891995451" sldId="378"/>
        </pc:sldMkLst>
        <pc:spChg chg="mod">
          <ac:chgData name="Tegischer Lukas" userId="f78daebb-0565-485c-bd0e-1cd035e796ff" providerId="ADAL" clId="{E0D39F9D-3B1F-4AA2-9CAE-63C128524055}" dt="2021-09-21T15:34:16.955" v="376" actId="20577"/>
          <ac:spMkLst>
            <pc:docMk/>
            <pc:sldMk cId="2891995451" sldId="378"/>
            <ac:spMk id="8" creationId="{A1A912CA-52EF-4620-860D-EAC29290DAAB}"/>
          </ac:spMkLst>
        </pc:spChg>
        <pc:spChg chg="mod">
          <ac:chgData name="Tegischer Lukas" userId="f78daebb-0565-485c-bd0e-1cd035e796ff" providerId="ADAL" clId="{E0D39F9D-3B1F-4AA2-9CAE-63C128524055}" dt="2021-09-21T15:34:22.443" v="379" actId="20577"/>
          <ac:spMkLst>
            <pc:docMk/>
            <pc:sldMk cId="2891995451" sldId="378"/>
            <ac:spMk id="10" creationId="{919F3098-1471-4D88-B9EB-7F1D6E6EA598}"/>
          </ac:spMkLst>
        </pc:spChg>
        <pc:spChg chg="del">
          <ac:chgData name="Tegischer Lukas" userId="f78daebb-0565-485c-bd0e-1cd035e796ff" providerId="ADAL" clId="{E0D39F9D-3B1F-4AA2-9CAE-63C128524055}" dt="2021-09-21T15:34:19.022" v="377" actId="478"/>
          <ac:spMkLst>
            <pc:docMk/>
            <pc:sldMk cId="2891995451" sldId="378"/>
            <ac:spMk id="12" creationId="{EA14C697-7D6A-4FE7-B62E-DA3C0FB88EDE}"/>
          </ac:spMkLst>
        </pc:spChg>
        <pc:spChg chg="mod">
          <ac:chgData name="Tegischer Lukas" userId="f78daebb-0565-485c-bd0e-1cd035e796ff" providerId="ADAL" clId="{E0D39F9D-3B1F-4AA2-9CAE-63C128524055}" dt="2021-09-21T15:34:31.887" v="386" actId="20577"/>
          <ac:spMkLst>
            <pc:docMk/>
            <pc:sldMk cId="2891995451" sldId="378"/>
            <ac:spMk id="15" creationId="{6EC4AAA4-9781-44CC-ACD3-BD6672D56C93}"/>
          </ac:spMkLst>
        </pc:spChg>
      </pc:sldChg>
      <pc:sldChg chg="add">
        <pc:chgData name="Tegischer Lukas" userId="f78daebb-0565-485c-bd0e-1cd035e796ff" providerId="ADAL" clId="{E0D39F9D-3B1F-4AA2-9CAE-63C128524055}" dt="2021-09-21T15:35:41.440" v="410" actId="2890"/>
        <pc:sldMkLst>
          <pc:docMk/>
          <pc:sldMk cId="803498837" sldId="379"/>
        </pc:sldMkLst>
      </pc:sldChg>
    </pc:docChg>
  </pc:docChgLst>
  <pc:docChgLst>
    <pc:chgData name="Tegischer Lukas" userId="f78daebb-0565-485c-bd0e-1cd035e796ff" providerId="ADAL" clId="{52EC607D-82FE-4D3A-9910-F359F24B6426}"/>
    <pc:docChg chg="undo custSel addSld delSld modSld sldOrd">
      <pc:chgData name="Tegischer Lukas" userId="f78daebb-0565-485c-bd0e-1cd035e796ff" providerId="ADAL" clId="{52EC607D-82FE-4D3A-9910-F359F24B6426}" dt="2021-04-13T14:12:20.146" v="365" actId="1076"/>
      <pc:docMkLst>
        <pc:docMk/>
      </pc:docMkLst>
      <pc:sldChg chg="addSp delSp modSp mod addCm delCm">
        <pc:chgData name="Tegischer Lukas" userId="f78daebb-0565-485c-bd0e-1cd035e796ff" providerId="ADAL" clId="{52EC607D-82FE-4D3A-9910-F359F24B6426}" dt="2021-04-13T14:12:20.146" v="365" actId="1076"/>
        <pc:sldMkLst>
          <pc:docMk/>
          <pc:sldMk cId="3932101437" sldId="291"/>
        </pc:sldMkLst>
        <pc:spChg chg="add mod">
          <ac:chgData name="Tegischer Lukas" userId="f78daebb-0565-485c-bd0e-1cd035e796ff" providerId="ADAL" clId="{52EC607D-82FE-4D3A-9910-F359F24B6426}" dt="2021-04-13T14:12:20.146" v="365" actId="1076"/>
          <ac:spMkLst>
            <pc:docMk/>
            <pc:sldMk cId="3932101437" sldId="291"/>
            <ac:spMk id="4" creationId="{9345B8F8-CDBB-4CCC-8249-4FAD14C11D14}"/>
          </ac:spMkLst>
        </pc:spChg>
        <pc:spChg chg="add mod">
          <ac:chgData name="Tegischer Lukas" userId="f78daebb-0565-485c-bd0e-1cd035e796ff" providerId="ADAL" clId="{52EC607D-82FE-4D3A-9910-F359F24B6426}" dt="2021-04-13T14:12:15.859" v="364" actId="1076"/>
          <ac:spMkLst>
            <pc:docMk/>
            <pc:sldMk cId="3932101437" sldId="291"/>
            <ac:spMk id="5" creationId="{B3B4CE89-1229-4B66-B3D4-B1C1DDA8FCEA}"/>
          </ac:spMkLst>
        </pc:spChg>
        <pc:spChg chg="add mod">
          <ac:chgData name="Tegischer Lukas" userId="f78daebb-0565-485c-bd0e-1cd035e796ff" providerId="ADAL" clId="{52EC607D-82FE-4D3A-9910-F359F24B6426}" dt="2021-04-13T14:12:13.755" v="363" actId="1076"/>
          <ac:spMkLst>
            <pc:docMk/>
            <pc:sldMk cId="3932101437" sldId="291"/>
            <ac:spMk id="6" creationId="{94E0EE5C-E164-4D22-9741-486714283553}"/>
          </ac:spMkLst>
        </pc:spChg>
        <pc:picChg chg="del">
          <ac:chgData name="Tegischer Lukas" userId="f78daebb-0565-485c-bd0e-1cd035e796ff" providerId="ADAL" clId="{52EC607D-82FE-4D3A-9910-F359F24B6426}" dt="2021-04-13T14:05:27.443" v="2" actId="478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52EC607D-82FE-4D3A-9910-F359F24B6426}" dt="2021-04-13T14:10:45.994" v="347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add del mod ord addAnim delAnim">
        <pc:chgData name="Tegischer Lukas" userId="f78daebb-0565-485c-bd0e-1cd035e796ff" providerId="ADAL" clId="{52EC607D-82FE-4D3A-9910-F359F24B6426}" dt="2021-04-13T14:06:21.720" v="29"/>
        <pc:sldMkLst>
          <pc:docMk/>
          <pc:sldMk cId="155942452" sldId="335"/>
        </pc:sldMkLst>
        <pc:spChg chg="mod">
          <ac:chgData name="Tegischer Lukas" userId="f78daebb-0565-485c-bd0e-1cd035e796ff" providerId="ADAL" clId="{52EC607D-82FE-4D3A-9910-F359F24B6426}" dt="2021-04-13T14:06:20.250" v="27" actId="20577"/>
          <ac:spMkLst>
            <pc:docMk/>
            <pc:sldMk cId="155942452" sldId="335"/>
            <ac:spMk id="2" creationId="{00000000-0000-0000-0000-000000000000}"/>
          </ac:spMkLst>
        </pc:spChg>
        <pc:spChg chg="add del">
          <ac:chgData name="Tegischer Lukas" userId="f78daebb-0565-485c-bd0e-1cd035e796ff" providerId="ADAL" clId="{52EC607D-82FE-4D3A-9910-F359F24B6426}" dt="2021-04-13T14:06:19.416" v="24" actId="478"/>
          <ac:spMkLst>
            <pc:docMk/>
            <pc:sldMk cId="155942452" sldId="335"/>
            <ac:spMk id="3" creationId="{089A42E4-DE60-4F9C-B9DF-FC3D39B95BBE}"/>
          </ac:spMkLst>
        </pc:spChg>
        <pc:spChg chg="add del">
          <ac:chgData name="Tegischer Lukas" userId="f78daebb-0565-485c-bd0e-1cd035e796ff" providerId="ADAL" clId="{52EC607D-82FE-4D3A-9910-F359F24B6426}" dt="2021-04-13T14:06:19.770" v="25" actId="478"/>
          <ac:spMkLst>
            <pc:docMk/>
            <pc:sldMk cId="155942452" sldId="335"/>
            <ac:spMk id="6" creationId="{ADBD4DB5-A1D9-4760-8929-B9D0752259DC}"/>
          </ac:spMkLst>
        </pc:spChg>
        <pc:picChg chg="add del">
          <ac:chgData name="Tegischer Lukas" userId="f78daebb-0565-485c-bd0e-1cd035e796ff" providerId="ADAL" clId="{52EC607D-82FE-4D3A-9910-F359F24B6426}" dt="2021-04-13T14:06:20.037" v="26" actId="478"/>
          <ac:picMkLst>
            <pc:docMk/>
            <pc:sldMk cId="155942452" sldId="335"/>
            <ac:picMk id="5" creationId="{7FFAB52F-38F8-4C1D-B21A-01E11E608D6F}"/>
          </ac:picMkLst>
        </pc:picChg>
      </pc:sldChg>
      <pc:sldChg chg="new del">
        <pc:chgData name="Tegischer Lukas" userId="f78daebb-0565-485c-bd0e-1cd035e796ff" providerId="ADAL" clId="{52EC607D-82FE-4D3A-9910-F359F24B6426}" dt="2021-04-13T14:05:59.921" v="5" actId="680"/>
        <pc:sldMkLst>
          <pc:docMk/>
          <pc:sldMk cId="1580490185" sldId="335"/>
        </pc:sldMkLst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C7CC5997-E234-4A17-A585-C861C5D50628}"/>
    <pc:docChg chg="undo custSel addSld delSld modSld sldOrd">
      <pc:chgData name="Tegischer Lukas" userId="f78daebb-0565-485c-bd0e-1cd035e796ff" providerId="ADAL" clId="{C7CC5997-E234-4A17-A585-C861C5D50628}" dt="2021-03-14T15:46:10.448" v="789" actId="1076"/>
      <pc:docMkLst>
        <pc:docMk/>
      </pc:docMkLst>
      <pc:sldChg chg="modSp mod">
        <pc:chgData name="Tegischer Lukas" userId="f78daebb-0565-485c-bd0e-1cd035e796ff" providerId="ADAL" clId="{C7CC5997-E234-4A17-A585-C861C5D50628}" dt="2021-03-14T15:11:54.548" v="28" actId="403"/>
        <pc:sldMkLst>
          <pc:docMk/>
          <pc:sldMk cId="336392357" sldId="256"/>
        </pc:sldMkLst>
        <pc:spChg chg="mod">
          <ac:chgData name="Tegischer Lukas" userId="f78daebb-0565-485c-bd0e-1cd035e796ff" providerId="ADAL" clId="{C7CC5997-E234-4A17-A585-C861C5D50628}" dt="2021-03-14T15:11:54.548" v="28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4068653008" sldId="278"/>
        </pc:sldMkLst>
      </pc:sldChg>
      <pc:sldChg chg="modSp mod modAnim">
        <pc:chgData name="Tegischer Lukas" userId="f78daebb-0565-485c-bd0e-1cd035e796ff" providerId="ADAL" clId="{C7CC5997-E234-4A17-A585-C861C5D50628}" dt="2021-03-14T15:46:10.448" v="789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C7CC5997-E234-4A17-A585-C861C5D50628}" dt="2021-03-14T15:46:10.448" v="789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C7CC5997-E234-4A17-A585-C861C5D50628}" dt="2021-03-14T15:15:39.801" v="153"/>
        <pc:sldMkLst>
          <pc:docMk/>
          <pc:sldMk cId="442268101" sldId="295"/>
        </pc:sldMkLst>
        <pc:spChg chg="mod">
          <ac:chgData name="Tegischer Lukas" userId="f78daebb-0565-485c-bd0e-1cd035e796ff" providerId="ADAL" clId="{C7CC5997-E234-4A17-A585-C861C5D50628}" dt="2021-03-14T15:12:27.935" v="4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4:43.359" v="143" actId="113"/>
          <ac:spMkLst>
            <pc:docMk/>
            <pc:sldMk cId="442268101" sldId="295"/>
            <ac:spMk id="3" creationId="{089A42E4-DE60-4F9C-B9DF-FC3D39B95BBE}"/>
          </ac:spMkLst>
        </pc:spChg>
        <pc:spChg chg="del">
          <ac:chgData name="Tegischer Lukas" userId="f78daebb-0565-485c-bd0e-1cd035e796ff" providerId="ADAL" clId="{C7CC5997-E234-4A17-A585-C861C5D50628}" dt="2021-03-14T15:12:30.429" v="49" actId="478"/>
          <ac:spMkLst>
            <pc:docMk/>
            <pc:sldMk cId="442268101" sldId="295"/>
            <ac:spMk id="4" creationId="{4F7C423A-C5ED-4851-A33C-2E3154A6E777}"/>
          </ac:spMkLst>
        </pc:spChg>
        <pc:spChg chg="add mod">
          <ac:chgData name="Tegischer Lukas" userId="f78daebb-0565-485c-bd0e-1cd035e796ff" providerId="ADAL" clId="{C7CC5997-E234-4A17-A585-C861C5D50628}" dt="2021-03-14T15:15:22.145" v="150" actId="1582"/>
          <ac:spMkLst>
            <pc:docMk/>
            <pc:sldMk cId="442268101" sldId="295"/>
            <ac:spMk id="6" creationId="{ADBD4DB5-A1D9-4760-8929-B9D0752259DC}"/>
          </ac:spMkLst>
        </pc:spChg>
        <pc:picChg chg="add mod">
          <ac:chgData name="Tegischer Lukas" userId="f78daebb-0565-485c-bd0e-1cd035e796ff" providerId="ADAL" clId="{C7CC5997-E234-4A17-A585-C861C5D50628}" dt="2021-03-14T15:13:24.178" v="57" actId="1076"/>
          <ac:picMkLst>
            <pc:docMk/>
            <pc:sldMk cId="442268101" sldId="295"/>
            <ac:picMk id="5" creationId="{7FFAB52F-38F8-4C1D-B21A-01E11E608D6F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58254091" sldId="299"/>
        </pc:sldMkLst>
      </pc:sldChg>
      <pc:sldChg chg="addSp delSp modSp mod delAnim modAnim">
        <pc:chgData name="Tegischer Lukas" userId="f78daebb-0565-485c-bd0e-1cd035e796ff" providerId="ADAL" clId="{C7CC5997-E234-4A17-A585-C861C5D50628}" dt="2021-03-14T15:27:54.442" v="409" actId="207"/>
        <pc:sldMkLst>
          <pc:docMk/>
          <pc:sldMk cId="265588257" sldId="300"/>
        </pc:sldMkLst>
        <pc:spChg chg="mod">
          <ac:chgData name="Tegischer Lukas" userId="f78daebb-0565-485c-bd0e-1cd035e796ff" providerId="ADAL" clId="{C7CC5997-E234-4A17-A585-C861C5D50628}" dt="2021-03-14T15:26:14.446" v="373" actId="20577"/>
          <ac:spMkLst>
            <pc:docMk/>
            <pc:sldMk cId="265588257" sldId="300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C7CC5997-E234-4A17-A585-C861C5D50628}" dt="2021-03-14T15:26:08.551" v="348" actId="478"/>
          <ac:spMkLst>
            <pc:docMk/>
            <pc:sldMk cId="265588257" sldId="300"/>
            <ac:spMk id="3" creationId="{255A6BBB-893C-41D4-A3C7-32CE72E479A0}"/>
          </ac:spMkLst>
        </pc:spChg>
        <pc:spChg chg="add mod">
          <ac:chgData name="Tegischer Lukas" userId="f78daebb-0565-485c-bd0e-1cd035e796ff" providerId="ADAL" clId="{C7CC5997-E234-4A17-A585-C861C5D50628}" dt="2021-03-14T15:27:04.068" v="395" actId="1076"/>
          <ac:spMkLst>
            <pc:docMk/>
            <pc:sldMk cId="265588257" sldId="300"/>
            <ac:spMk id="4" creationId="{01B1F0D4-9EA8-4715-ADFF-53B7357D0A0B}"/>
          </ac:spMkLst>
        </pc:spChg>
        <pc:spChg chg="add mod">
          <ac:chgData name="Tegischer Lukas" userId="f78daebb-0565-485c-bd0e-1cd035e796ff" providerId="ADAL" clId="{C7CC5997-E234-4A17-A585-C861C5D50628}" dt="2021-03-14T15:27:54.442" v="409" actId="207"/>
          <ac:spMkLst>
            <pc:docMk/>
            <pc:sldMk cId="265588257" sldId="300"/>
            <ac:spMk id="5" creationId="{774C44CE-8800-432E-B736-7A7EBA16156D}"/>
          </ac:spMkLst>
        </pc:spChg>
        <pc:spChg chg="del">
          <ac:chgData name="Tegischer Lukas" userId="f78daebb-0565-485c-bd0e-1cd035e796ff" providerId="ADAL" clId="{C7CC5997-E234-4A17-A585-C861C5D50628}" dt="2021-03-14T15:24:58.294" v="300" actId="478"/>
          <ac:spMkLst>
            <pc:docMk/>
            <pc:sldMk cId="265588257" sldId="300"/>
            <ac:spMk id="6" creationId="{31827750-3F8B-4A2A-BCB2-CDB28AE0BF2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7" creationId="{3047EC14-D619-4CDF-895F-757F47911397}"/>
          </ac:spMkLst>
        </pc:spChg>
        <pc:spChg chg="del">
          <ac:chgData name="Tegischer Lukas" userId="f78daebb-0565-485c-bd0e-1cd035e796ff" providerId="ADAL" clId="{C7CC5997-E234-4A17-A585-C861C5D50628}" dt="2021-03-14T15:25:03.800" v="302" actId="478"/>
          <ac:spMkLst>
            <pc:docMk/>
            <pc:sldMk cId="265588257" sldId="300"/>
            <ac:spMk id="8" creationId="{C05C8E54-33D9-4552-BD86-10BBE0C70ABE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9" creationId="{468BF434-7188-4DA2-A8EC-CF4BD7EBC4F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0" creationId="{AF2F9332-9416-4C6D-BA1E-2D0888D1E62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1" creationId="{3B259861-B264-4F4C-A5DB-B80671A260B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2" creationId="{069ADEA3-5283-4E50-8200-A225C216DFC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3" creationId="{F3D3BEDC-B3D4-4F8A-9BDD-BF17228E6583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5" creationId="{5AD212BF-F5E9-4843-9212-21D442491A1A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6" creationId="{17E2C15A-D463-4B4A-B29D-DD90CDA7DD9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7" creationId="{B6927A32-F1C1-47D3-86CA-A331F0E0589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8" creationId="{629D7069-543B-4EC0-9634-3BE415259FF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9" creationId="{66DA3A26-0A1A-457F-97D1-244A207D8D5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0" creationId="{18691A22-136D-4D55-9D22-386E8348664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1" creationId="{E7E0C26E-CB0D-481F-A626-BC727FFB6B18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2" creationId="{1E94C45A-588C-4D32-80DD-28C05DB9D9C6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3" creationId="{0E83C1B9-A352-4E6A-B64B-28F36B1B1862}"/>
          </ac:spMkLst>
        </pc:sp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4" creationId="{593FC5A8-B997-4930-A54C-14CA1CB241D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5" creationId="{3F39D527-3A96-4E51-97B3-4440F11A7B0B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6" creationId="{FEE201E8-C83F-4159-B216-3777FE1379EE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7" creationId="{A4840B53-07AC-4834-B2BB-C2B5E694089C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8" creationId="{5EF1E038-9EF6-4581-812E-1EFFDCD949C8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9" creationId="{FFAFDD93-B235-411B-8020-844A10D96B4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30" creationId="{DEE5C68B-8E18-4A50-B043-16824F55F309}"/>
          </ac:cxnSpMkLst>
        </pc:cxn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08888516" sldId="30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52962131" sldId="30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76624947" sldId="30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615926352" sldId="309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1775972" sldId="310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780486100" sldId="311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356755802" sldId="312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805044159" sldId="31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37690106" sldId="31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83472165" sldId="31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918704891" sldId="317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397353374" sldId="32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479304291" sldId="324"/>
        </pc:sldMkLst>
      </pc:sldChg>
      <pc:sldChg chg="addSp delSp modSp add mod modAnim">
        <pc:chgData name="Tegischer Lukas" userId="f78daebb-0565-485c-bd0e-1cd035e796ff" providerId="ADAL" clId="{C7CC5997-E234-4A17-A585-C861C5D50628}" dt="2021-03-14T15:20:21.143" v="194" actId="20577"/>
        <pc:sldMkLst>
          <pc:docMk/>
          <pc:sldMk cId="3594661750" sldId="325"/>
        </pc:sldMkLst>
        <pc:spChg chg="mod">
          <ac:chgData name="Tegischer Lukas" userId="f78daebb-0565-485c-bd0e-1cd035e796ff" providerId="ADAL" clId="{C7CC5997-E234-4A17-A585-C861C5D50628}" dt="2021-03-14T15:20:21.143" v="194" actId="20577"/>
          <ac:spMkLst>
            <pc:docMk/>
            <pc:sldMk cId="3594661750" sldId="32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9:45.799" v="182" actId="20577"/>
          <ac:spMkLst>
            <pc:docMk/>
            <pc:sldMk cId="3594661750" sldId="325"/>
            <ac:spMk id="3" creationId="{9E43C81A-D41E-4326-936A-58AA99E4FCA6}"/>
          </ac:spMkLst>
        </pc:spChg>
        <pc:picChg chg="del">
          <ac:chgData name="Tegischer Lukas" userId="f78daebb-0565-485c-bd0e-1cd035e796ff" providerId="ADAL" clId="{C7CC5997-E234-4A17-A585-C861C5D50628}" dt="2021-03-14T15:13:14.410" v="56" actId="478"/>
          <ac:picMkLst>
            <pc:docMk/>
            <pc:sldMk cId="3594661750" sldId="325"/>
            <ac:picMk id="5" creationId="{7FFAB52F-38F8-4C1D-B21A-01E11E608D6F}"/>
          </ac:picMkLst>
        </pc:picChg>
        <pc:picChg chg="add mod">
          <ac:chgData name="Tegischer Lukas" userId="f78daebb-0565-485c-bd0e-1cd035e796ff" providerId="ADAL" clId="{C7CC5997-E234-4A17-A585-C861C5D50628}" dt="2021-03-14T15:19:53.042" v="185" actId="1076"/>
          <ac:picMkLst>
            <pc:docMk/>
            <pc:sldMk cId="3594661750" sldId="325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22:39.850" v="260" actId="1076"/>
        <pc:sldMkLst>
          <pc:docMk/>
          <pc:sldMk cId="330001075" sldId="326"/>
        </pc:sldMkLst>
        <pc:spChg chg="mod">
          <ac:chgData name="Tegischer Lukas" userId="f78daebb-0565-485c-bd0e-1cd035e796ff" providerId="ADAL" clId="{C7CC5997-E234-4A17-A585-C861C5D50628}" dt="2021-03-14T15:21:05.075" v="221" actId="20577"/>
          <ac:spMkLst>
            <pc:docMk/>
            <pc:sldMk cId="330001075" sldId="326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20:43.320" v="206" actId="478"/>
          <ac:spMkLst>
            <pc:docMk/>
            <pc:sldMk cId="330001075" sldId="326"/>
            <ac:spMk id="3" creationId="{9E43C81A-D41E-4326-936A-58AA99E4FCA6}"/>
          </ac:spMkLst>
        </pc:spChg>
        <pc:spChg chg="add mod">
          <ac:chgData name="Tegischer Lukas" userId="f78daebb-0565-485c-bd0e-1cd035e796ff" providerId="ADAL" clId="{C7CC5997-E234-4A17-A585-C861C5D50628}" dt="2021-03-14T15:22:39.850" v="260" actId="1076"/>
          <ac:spMkLst>
            <pc:docMk/>
            <pc:sldMk cId="330001075" sldId="326"/>
            <ac:spMk id="4" creationId="{7A28B3C1-53C5-41B8-8ED6-192DA2435173}"/>
          </ac:spMkLst>
        </pc:spChg>
        <pc:picChg chg="del">
          <ac:chgData name="Tegischer Lukas" userId="f78daebb-0565-485c-bd0e-1cd035e796ff" providerId="ADAL" clId="{C7CC5997-E234-4A17-A585-C861C5D50628}" dt="2021-03-14T15:20:44.156" v="207" actId="478"/>
          <ac:picMkLst>
            <pc:docMk/>
            <pc:sldMk cId="330001075" sldId="326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0:27.011" v="504" actId="207"/>
        <pc:sldMkLst>
          <pc:docMk/>
          <pc:sldMk cId="1731357294" sldId="327"/>
        </pc:sldMkLst>
        <pc:spChg chg="mod">
          <ac:chgData name="Tegischer Lukas" userId="f78daebb-0565-485c-bd0e-1cd035e796ff" providerId="ADAL" clId="{C7CC5997-E234-4A17-A585-C861C5D50628}" dt="2021-03-14T15:28:53.355" v="480" actId="207"/>
          <ac:spMkLst>
            <pc:docMk/>
            <pc:sldMk cId="1731357294" sldId="32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29:22.861" v="484" actId="1076"/>
          <ac:spMkLst>
            <pc:docMk/>
            <pc:sldMk cId="1731357294" sldId="327"/>
            <ac:spMk id="3" creationId="{2997AE82-43C3-4447-9348-C48CFE027677}"/>
          </ac:spMkLst>
        </pc:spChg>
        <pc:spChg chg="del">
          <ac:chgData name="Tegischer Lukas" userId="f78daebb-0565-485c-bd0e-1cd035e796ff" providerId="ADAL" clId="{C7CC5997-E234-4A17-A585-C861C5D50628}" dt="2021-03-14T15:28:57.842" v="481" actId="478"/>
          <ac:spMkLst>
            <pc:docMk/>
            <pc:sldMk cId="1731357294" sldId="327"/>
            <ac:spMk id="4" creationId="{01B1F0D4-9EA8-4715-ADFF-53B7357D0A0B}"/>
          </ac:spMkLst>
        </pc:spChg>
        <pc:spChg chg="del">
          <ac:chgData name="Tegischer Lukas" userId="f78daebb-0565-485c-bd0e-1cd035e796ff" providerId="ADAL" clId="{C7CC5997-E234-4A17-A585-C861C5D50628}" dt="2021-03-14T15:28:59.652" v="482" actId="478"/>
          <ac:spMkLst>
            <pc:docMk/>
            <pc:sldMk cId="1731357294" sldId="327"/>
            <ac:spMk id="5" creationId="{774C44CE-8800-432E-B736-7A7EBA16156D}"/>
          </ac:spMkLst>
        </pc:spChg>
        <pc:spChg chg="add mod">
          <ac:chgData name="Tegischer Lukas" userId="f78daebb-0565-485c-bd0e-1cd035e796ff" providerId="ADAL" clId="{C7CC5997-E234-4A17-A585-C861C5D50628}" dt="2021-03-14T15:29:46.063" v="493" actId="403"/>
          <ac:spMkLst>
            <pc:docMk/>
            <pc:sldMk cId="1731357294" sldId="327"/>
            <ac:spMk id="6" creationId="{BA1CAC4D-4506-48AA-B87D-43A7CB514FB8}"/>
          </ac:spMkLst>
        </pc:spChg>
        <pc:spChg chg="add mod">
          <ac:chgData name="Tegischer Lukas" userId="f78daebb-0565-485c-bd0e-1cd035e796ff" providerId="ADAL" clId="{C7CC5997-E234-4A17-A585-C861C5D50628}" dt="2021-03-14T15:30:27.011" v="504" actId="207"/>
          <ac:spMkLst>
            <pc:docMk/>
            <pc:sldMk cId="1731357294" sldId="327"/>
            <ac:spMk id="8" creationId="{6311D2EC-75B1-41DB-AA02-DDA5E98CA115}"/>
          </ac:spMkLst>
        </pc:spChg>
        <pc:picChg chg="add mod">
          <ac:chgData name="Tegischer Lukas" userId="f78daebb-0565-485c-bd0e-1cd035e796ff" providerId="ADAL" clId="{C7CC5997-E234-4A17-A585-C861C5D50628}" dt="2021-03-14T15:30:07.289" v="499" actId="1076"/>
          <ac:picMkLst>
            <pc:docMk/>
            <pc:sldMk cId="1731357294" sldId="327"/>
            <ac:picMk id="7" creationId="{09E0B3F6-6BC9-41D2-9191-D215B2CDF1AB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1:45.558" v="529"/>
        <pc:sldMkLst>
          <pc:docMk/>
          <pc:sldMk cId="2784363165" sldId="328"/>
        </pc:sldMkLst>
        <pc:spChg chg="mod">
          <ac:chgData name="Tegischer Lukas" userId="f78daebb-0565-485c-bd0e-1cd035e796ff" providerId="ADAL" clId="{C7CC5997-E234-4A17-A585-C861C5D50628}" dt="2021-03-14T15:31:37.753" v="527" actId="20577"/>
          <ac:spMkLst>
            <pc:docMk/>
            <pc:sldMk cId="2784363165" sldId="328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3" creationId="{2997AE82-43C3-4447-9348-C48CFE027677}"/>
          </ac:spMkLst>
        </pc:spChg>
        <pc:spChg chg="add mod">
          <ac:chgData name="Tegischer Lukas" userId="f78daebb-0565-485c-bd0e-1cd035e796ff" providerId="ADAL" clId="{C7CC5997-E234-4A17-A585-C861C5D50628}" dt="2021-03-14T15:31:21.497" v="522" actId="14100"/>
          <ac:spMkLst>
            <pc:docMk/>
            <pc:sldMk cId="2784363165" sldId="328"/>
            <ac:spMk id="4" creationId="{AB2C59FD-8552-464D-A173-CCFB313A87E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6" creationId="{BA1CAC4D-4506-48AA-B87D-43A7CB514FB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8" creationId="{6311D2EC-75B1-41DB-AA02-DDA5E98CA115}"/>
          </ac:spMkLst>
        </pc:spChg>
        <pc:picChg chg="del">
          <ac:chgData name="Tegischer Lukas" userId="f78daebb-0565-485c-bd0e-1cd035e796ff" providerId="ADAL" clId="{C7CC5997-E234-4A17-A585-C861C5D50628}" dt="2021-03-14T15:30:35.678" v="511" actId="478"/>
          <ac:picMkLst>
            <pc:docMk/>
            <pc:sldMk cId="2784363165" sldId="328"/>
            <ac:picMk id="7" creationId="{09E0B3F6-6BC9-41D2-9191-D215B2CDF1AB}"/>
          </ac:picMkLst>
        </pc:picChg>
        <pc:picChg chg="add mod">
          <ac:chgData name="Tegischer Lukas" userId="f78daebb-0565-485c-bd0e-1cd035e796ff" providerId="ADAL" clId="{C7CC5997-E234-4A17-A585-C861C5D50628}" dt="2021-03-14T15:31:28.591" v="525" actId="1076"/>
          <ac:picMkLst>
            <pc:docMk/>
            <pc:sldMk cId="2784363165" sldId="328"/>
            <ac:picMk id="9" creationId="{EAC05FC5-D295-4D23-91CD-B761E10CBBF7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6:33.274" v="588" actId="1076"/>
        <pc:sldMkLst>
          <pc:docMk/>
          <pc:sldMk cId="2529241217" sldId="329"/>
        </pc:sldMkLst>
        <pc:spChg chg="add mod">
          <ac:chgData name="Tegischer Lukas" userId="f78daebb-0565-485c-bd0e-1cd035e796ff" providerId="ADAL" clId="{C7CC5997-E234-4A17-A585-C861C5D50628}" dt="2021-03-14T15:32:55.999" v="546" actId="1076"/>
          <ac:spMkLst>
            <pc:docMk/>
            <pc:sldMk cId="2529241217" sldId="329"/>
            <ac:spMk id="3" creationId="{F9B08574-BD2B-4E48-A5AF-EEA3797DFCF4}"/>
          </ac:spMkLst>
        </pc:spChg>
        <pc:spChg chg="del">
          <ac:chgData name="Tegischer Lukas" userId="f78daebb-0565-485c-bd0e-1cd035e796ff" providerId="ADAL" clId="{C7CC5997-E234-4A17-A585-C861C5D50628}" dt="2021-03-14T15:31:51.926" v="531" actId="478"/>
          <ac:spMkLst>
            <pc:docMk/>
            <pc:sldMk cId="2529241217" sldId="329"/>
            <ac:spMk id="4" creationId="{AB2C59FD-8552-464D-A173-CCFB313A87E8}"/>
          </ac:spMkLst>
        </pc:spChg>
        <pc:spChg chg="add mod">
          <ac:chgData name="Tegischer Lukas" userId="f78daebb-0565-485c-bd0e-1cd035e796ff" providerId="ADAL" clId="{C7CC5997-E234-4A17-A585-C861C5D50628}" dt="2021-03-14T15:34:40.758" v="567" actId="20577"/>
          <ac:spMkLst>
            <pc:docMk/>
            <pc:sldMk cId="2529241217" sldId="329"/>
            <ac:spMk id="5" creationId="{1720EEB7-3E60-424F-B43E-871A295CD862}"/>
          </ac:spMkLst>
        </pc:spChg>
        <pc:spChg chg="add mod">
          <ac:chgData name="Tegischer Lukas" userId="f78daebb-0565-485c-bd0e-1cd035e796ff" providerId="ADAL" clId="{C7CC5997-E234-4A17-A585-C861C5D50628}" dt="2021-03-14T15:33:09.154" v="549" actId="207"/>
          <ac:spMkLst>
            <pc:docMk/>
            <pc:sldMk cId="2529241217" sldId="329"/>
            <ac:spMk id="6" creationId="{4EEDAAFC-73F3-4CFA-B1CA-EBDFA382D9BE}"/>
          </ac:spMkLst>
        </pc:spChg>
        <pc:picChg chg="add mod modCrop">
          <ac:chgData name="Tegischer Lukas" userId="f78daebb-0565-485c-bd0e-1cd035e796ff" providerId="ADAL" clId="{C7CC5997-E234-4A17-A585-C861C5D50628}" dt="2021-03-14T15:34:07.922" v="560" actId="1076"/>
          <ac:picMkLst>
            <pc:docMk/>
            <pc:sldMk cId="2529241217" sldId="329"/>
            <ac:picMk id="7" creationId="{C39EB0F5-5C5E-4E89-9ADB-2C981AD7769E}"/>
          </ac:picMkLst>
        </pc:picChg>
        <pc:picChg chg="del">
          <ac:chgData name="Tegischer Lukas" userId="f78daebb-0565-485c-bd0e-1cd035e796ff" providerId="ADAL" clId="{C7CC5997-E234-4A17-A585-C861C5D50628}" dt="2021-03-14T15:32:01.029" v="532" actId="478"/>
          <ac:picMkLst>
            <pc:docMk/>
            <pc:sldMk cId="2529241217" sldId="329"/>
            <ac:picMk id="9" creationId="{EAC05FC5-D295-4D23-91CD-B761E10CBBF7}"/>
          </ac:picMkLst>
        </pc:picChg>
        <pc:picChg chg="add del mod">
          <ac:chgData name="Tegischer Lukas" userId="f78daebb-0565-485c-bd0e-1cd035e796ff" providerId="ADAL" clId="{C7CC5997-E234-4A17-A585-C861C5D50628}" dt="2021-03-14T15:33:53.299" v="556" actId="478"/>
          <ac:picMkLst>
            <pc:docMk/>
            <pc:sldMk cId="2529241217" sldId="329"/>
            <ac:picMk id="10" creationId="{A2FAE0E8-6BCE-44B3-AED3-3109659801DD}"/>
          </ac:picMkLst>
        </pc:picChg>
        <pc:cxnChg chg="add mod">
          <ac:chgData name="Tegischer Lukas" userId="f78daebb-0565-485c-bd0e-1cd035e796ff" providerId="ADAL" clId="{C7CC5997-E234-4A17-A585-C861C5D50628}" dt="2021-03-14T15:35:46.726" v="578" actId="14100"/>
          <ac:cxnSpMkLst>
            <pc:docMk/>
            <pc:sldMk cId="2529241217" sldId="329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6:03.497" v="582" actId="14100"/>
          <ac:cxnSpMkLst>
            <pc:docMk/>
            <pc:sldMk cId="2529241217" sldId="329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6:12.441" v="584" actId="1076"/>
          <ac:cxnSpMkLst>
            <pc:docMk/>
            <pc:sldMk cId="2529241217" sldId="329"/>
            <ac:cxnSpMk id="24" creationId="{FC869354-C408-46B3-982A-FE99A6F12871}"/>
          </ac:cxnSpMkLst>
        </pc:cxnChg>
        <pc:cxnChg chg="add mod">
          <ac:chgData name="Tegischer Lukas" userId="f78daebb-0565-485c-bd0e-1cd035e796ff" providerId="ADAL" clId="{C7CC5997-E234-4A17-A585-C861C5D50628}" dt="2021-03-14T15:36:22.965" v="586" actId="1076"/>
          <ac:cxnSpMkLst>
            <pc:docMk/>
            <pc:sldMk cId="2529241217" sldId="329"/>
            <ac:cxnSpMk id="25" creationId="{BEDA9B4F-6D39-4FB2-9645-B9B231AF4C4A}"/>
          </ac:cxnSpMkLst>
        </pc:cxnChg>
        <pc:cxnChg chg="add mod">
          <ac:chgData name="Tegischer Lukas" userId="f78daebb-0565-485c-bd0e-1cd035e796ff" providerId="ADAL" clId="{C7CC5997-E234-4A17-A585-C861C5D50628}" dt="2021-03-14T15:36:33.274" v="588" actId="1076"/>
          <ac:cxnSpMkLst>
            <pc:docMk/>
            <pc:sldMk cId="2529241217" sldId="329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0:27.657" v="672"/>
        <pc:sldMkLst>
          <pc:docMk/>
          <pc:sldMk cId="4129289585" sldId="330"/>
        </pc:sldMkLst>
        <pc:spChg chg="del mod">
          <ac:chgData name="Tegischer Lukas" userId="f78daebb-0565-485c-bd0e-1cd035e796ff" providerId="ADAL" clId="{C7CC5997-E234-4A17-A585-C861C5D50628}" dt="2021-03-14T15:37:22.592" v="596" actId="478"/>
          <ac:spMkLst>
            <pc:docMk/>
            <pc:sldMk cId="4129289585" sldId="330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6:45.968" v="591" actId="478"/>
          <ac:spMkLst>
            <pc:docMk/>
            <pc:sldMk cId="4129289585" sldId="330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37:39.080" v="601" actId="1076"/>
          <ac:spMkLst>
            <pc:docMk/>
            <pc:sldMk cId="4129289585" sldId="330"/>
            <ac:spMk id="4" creationId="{3578E1A5-0A30-46ED-A0D4-FDB8B04C49D6}"/>
          </ac:spMkLst>
        </pc:spChg>
        <pc:spChg chg="del mod">
          <ac:chgData name="Tegischer Lukas" userId="f78daebb-0565-485c-bd0e-1cd035e796ff" providerId="ADAL" clId="{C7CC5997-E234-4A17-A585-C861C5D50628}" dt="2021-03-14T15:36:48.697" v="593" actId="478"/>
          <ac:spMkLst>
            <pc:docMk/>
            <pc:sldMk cId="4129289585" sldId="330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36:49.801" v="594" actId="478"/>
          <ac:spMkLst>
            <pc:docMk/>
            <pc:sldMk cId="4129289585" sldId="330"/>
            <ac:spMk id="6" creationId="{4EEDAAFC-73F3-4CFA-B1CA-EBDFA382D9BE}"/>
          </ac:spMkLst>
        </pc:spChg>
        <pc:spChg chg="add mod">
          <ac:chgData name="Tegischer Lukas" userId="f78daebb-0565-485c-bd0e-1cd035e796ff" providerId="ADAL" clId="{C7CC5997-E234-4A17-A585-C861C5D50628}" dt="2021-03-14T15:38:07.744" v="611" actId="1076"/>
          <ac:spMkLst>
            <pc:docMk/>
            <pc:sldMk cId="4129289585" sldId="330"/>
            <ac:spMk id="8" creationId="{5DAAEDF5-5837-4137-A416-3657778AA978}"/>
          </ac:spMkLst>
        </pc:spChg>
        <pc:spChg chg="add mod">
          <ac:chgData name="Tegischer Lukas" userId="f78daebb-0565-485c-bd0e-1cd035e796ff" providerId="ADAL" clId="{C7CC5997-E234-4A17-A585-C861C5D50628}" dt="2021-03-14T15:39:37.976" v="653" actId="207"/>
          <ac:spMkLst>
            <pc:docMk/>
            <pc:sldMk cId="4129289585" sldId="330"/>
            <ac:spMk id="13" creationId="{8B3F30FD-FD5F-40FE-95E4-490C2B3EFD66}"/>
          </ac:spMkLst>
        </pc:spChg>
        <pc:spChg chg="add mod">
          <ac:chgData name="Tegischer Lukas" userId="f78daebb-0565-485c-bd0e-1cd035e796ff" providerId="ADAL" clId="{C7CC5997-E234-4A17-A585-C861C5D50628}" dt="2021-03-14T15:39:47.299" v="654" actId="207"/>
          <ac:spMkLst>
            <pc:docMk/>
            <pc:sldMk cId="4129289585" sldId="330"/>
            <ac:spMk id="27" creationId="{9F1811D0-1EC2-480E-903E-4253FB9B88AC}"/>
          </ac:spMkLst>
        </pc:spChg>
        <pc:picChg chg="del">
          <ac:chgData name="Tegischer Lukas" userId="f78daebb-0565-485c-bd0e-1cd035e796ff" providerId="ADAL" clId="{C7CC5997-E234-4A17-A585-C861C5D50628}" dt="2021-03-14T15:36:43.985" v="590" actId="478"/>
          <ac:picMkLst>
            <pc:docMk/>
            <pc:sldMk cId="4129289585" sldId="330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38:22.200" v="615" actId="1076"/>
          <ac:picMkLst>
            <pc:docMk/>
            <pc:sldMk cId="4129289585" sldId="330"/>
            <ac:picMk id="15" creationId="{1DFA40A7-2A24-4954-A70E-B7FE213DD1B6}"/>
          </ac:picMkLst>
        </pc:pic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8:41.715" v="619" actId="14100"/>
          <ac:cxnSpMkLst>
            <pc:docMk/>
            <pc:sldMk cId="4129289585" sldId="330"/>
            <ac:cxnSpMk id="16" creationId="{57042DE3-356A-4A40-82E7-8075F643EEA1}"/>
          </ac:cxnSpMkLst>
        </pc:cxnChg>
        <pc:cxnChg chg="add mod">
          <ac:chgData name="Tegischer Lukas" userId="f78daebb-0565-485c-bd0e-1cd035e796ff" providerId="ADAL" clId="{C7CC5997-E234-4A17-A585-C861C5D50628}" dt="2021-03-14T15:40:01.805" v="656" actId="1582"/>
          <ac:cxnSpMkLst>
            <pc:docMk/>
            <pc:sldMk cId="4129289585" sldId="330"/>
            <ac:cxnSpMk id="18" creationId="{6A965817-51F4-4D37-A294-799B2741E5D3}"/>
          </ac:cxnSpMkLst>
        </pc:cxnChg>
        <pc:cxnChg chg="add mod">
          <ac:chgData name="Tegischer Lukas" userId="f78daebb-0565-485c-bd0e-1cd035e796ff" providerId="ADAL" clId="{C7CC5997-E234-4A17-A585-C861C5D50628}" dt="2021-03-14T15:38:48.255" v="621" actId="1076"/>
          <ac:cxnSpMkLst>
            <pc:docMk/>
            <pc:sldMk cId="4129289585" sldId="330"/>
            <ac:cxnSpMk id="20" creationId="{97D97C63-4E6B-4BCF-9307-EB91785D9A4B}"/>
          </ac:cxnSpMkLst>
        </pc:cxnChg>
        <pc:cxnChg chg="add mod">
          <ac:chgData name="Tegischer Lukas" userId="f78daebb-0565-485c-bd0e-1cd035e796ff" providerId="ADAL" clId="{C7CC5997-E234-4A17-A585-C861C5D50628}" dt="2021-03-14T15:38:54.012" v="623" actId="1076"/>
          <ac:cxnSpMkLst>
            <pc:docMk/>
            <pc:sldMk cId="4129289585" sldId="330"/>
            <ac:cxnSpMk id="21" creationId="{9A0592C4-3535-4F9F-9961-CDBFD8C46522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9:00.876" v="625" actId="1076"/>
          <ac:cxnSpMkLst>
            <pc:docMk/>
            <pc:sldMk cId="4129289585" sldId="330"/>
            <ac:cxnSpMk id="23" creationId="{938C9D09-B176-4C83-972F-197923E3C06C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6" creationId="{BFC0AADE-8B2B-43E5-A7C6-747188FCB8BA}"/>
          </ac:cxnSpMkLst>
        </pc:cxnChg>
        <pc:cxnChg chg="add mod">
          <ac:chgData name="Tegischer Lukas" userId="f78daebb-0565-485c-bd0e-1cd035e796ff" providerId="ADAL" clId="{C7CC5997-E234-4A17-A585-C861C5D50628}" dt="2021-03-14T15:40:12.273" v="660" actId="14100"/>
          <ac:cxnSpMkLst>
            <pc:docMk/>
            <pc:sldMk cId="4129289585" sldId="330"/>
            <ac:cxnSpMk id="28" creationId="{21EBBD5D-5BC5-49D4-82EB-2FC19662188D}"/>
          </ac:cxnSpMkLst>
        </pc:cxnChg>
      </pc:sldChg>
      <pc:sldChg chg="add del">
        <pc:chgData name="Tegischer Lukas" userId="f78daebb-0565-485c-bd0e-1cd035e796ff" providerId="ADAL" clId="{C7CC5997-E234-4A17-A585-C861C5D50628}" dt="2021-03-14T15:40:51.222" v="677" actId="47"/>
        <pc:sldMkLst>
          <pc:docMk/>
          <pc:sldMk cId="4197680498" sldId="331"/>
        </pc:sldMkLst>
      </pc:sldChg>
      <pc:sldChg chg="addSp delSp modSp add mod ord delAnim modAnim">
        <pc:chgData name="Tegischer Lukas" userId="f78daebb-0565-485c-bd0e-1cd035e796ff" providerId="ADAL" clId="{C7CC5997-E234-4A17-A585-C861C5D50628}" dt="2021-03-14T15:42:24.383" v="712" actId="1076"/>
        <pc:sldMkLst>
          <pc:docMk/>
          <pc:sldMk cId="433198970" sldId="332"/>
        </pc:sldMkLst>
        <pc:spChg chg="mod">
          <ac:chgData name="Tegischer Lukas" userId="f78daebb-0565-485c-bd0e-1cd035e796ff" providerId="ADAL" clId="{C7CC5997-E234-4A17-A585-C861C5D50628}" dt="2021-03-14T15:40:56.132" v="687" actId="20577"/>
          <ac:spMkLst>
            <pc:docMk/>
            <pc:sldMk cId="433198970" sldId="332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41:31.686" v="701" actId="20577"/>
          <ac:spMkLst>
            <pc:docMk/>
            <pc:sldMk cId="433198970" sldId="332"/>
            <ac:spMk id="4" creationId="{0E8BC158-40E3-4820-AE17-CDE9FB97FB34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6" creationId="{4EEDAAFC-73F3-4CFA-B1CA-EBDFA382D9BE}"/>
          </ac:spMkLst>
        </pc:spChg>
        <pc:picChg chg="del">
          <ac:chgData name="Tegischer Lukas" userId="f78daebb-0565-485c-bd0e-1cd035e796ff" providerId="ADAL" clId="{C7CC5997-E234-4A17-A585-C861C5D50628}" dt="2021-03-14T15:40:59.229" v="688" actId="478"/>
          <ac:picMkLst>
            <pc:docMk/>
            <pc:sldMk cId="433198970" sldId="332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42:24.383" v="712" actId="1076"/>
          <ac:picMkLst>
            <pc:docMk/>
            <pc:sldMk cId="433198970" sldId="332"/>
            <ac:picMk id="15" creationId="{E5A5C67D-170F-4EC5-A537-9C2DE07ED924}"/>
          </ac:picMkLst>
        </pc:pic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11" creationId="{940FE30B-A48C-4815-B782-8373556F7C5C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2" creationId="{53157D3E-6406-462A-B232-6DE60FFC9A8F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4:00.610" v="768" actId="404"/>
        <pc:sldMkLst>
          <pc:docMk/>
          <pc:sldMk cId="3412643563" sldId="333"/>
        </pc:sldMkLst>
        <pc:spChg chg="mod">
          <ac:chgData name="Tegischer Lukas" userId="f78daebb-0565-485c-bd0e-1cd035e796ff" providerId="ADAL" clId="{C7CC5997-E234-4A17-A585-C861C5D50628}" dt="2021-03-14T15:42:45.059" v="739" actId="20577"/>
          <ac:spMkLst>
            <pc:docMk/>
            <pc:sldMk cId="3412643563" sldId="33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44:00.610" v="768" actId="404"/>
          <ac:spMkLst>
            <pc:docMk/>
            <pc:sldMk cId="3412643563" sldId="333"/>
            <ac:spMk id="3" creationId="{A1FF94BF-AEE0-4DF9-8961-64E83579432F}"/>
          </ac:spMkLst>
        </pc:spChg>
        <pc:spChg chg="del">
          <ac:chgData name="Tegischer Lukas" userId="f78daebb-0565-485c-bd0e-1cd035e796ff" providerId="ADAL" clId="{C7CC5997-E234-4A17-A585-C861C5D50628}" dt="2021-03-14T15:42:46.638" v="740" actId="478"/>
          <ac:spMkLst>
            <pc:docMk/>
            <pc:sldMk cId="3412643563" sldId="333"/>
            <ac:spMk id="4" creationId="{0E8BC158-40E3-4820-AE17-CDE9FB97FB34}"/>
          </ac:spMkLst>
        </pc:spChg>
        <pc:picChg chg="add mod">
          <ac:chgData name="Tegischer Lukas" userId="f78daebb-0565-485c-bd0e-1cd035e796ff" providerId="ADAL" clId="{C7CC5997-E234-4A17-A585-C861C5D50628}" dt="2021-03-14T15:43:47.715" v="759" actId="1076"/>
          <ac:picMkLst>
            <pc:docMk/>
            <pc:sldMk cId="3412643563" sldId="333"/>
            <ac:picMk id="7" creationId="{3F04C647-6DDF-4D8F-98A2-4C7D28CE1116}"/>
          </ac:picMkLst>
        </pc:picChg>
        <pc:picChg chg="del">
          <ac:chgData name="Tegischer Lukas" userId="f78daebb-0565-485c-bd0e-1cd035e796ff" providerId="ADAL" clId="{C7CC5997-E234-4A17-A585-C861C5D50628}" dt="2021-03-14T15:42:47.025" v="741" actId="478"/>
          <ac:picMkLst>
            <pc:docMk/>
            <pc:sldMk cId="3412643563" sldId="333"/>
            <ac:picMk id="15" creationId="{E5A5C67D-170F-4EC5-A537-9C2DE07ED924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45:01.224" v="785"/>
        <pc:sldMkLst>
          <pc:docMk/>
          <pc:sldMk cId="2103733889" sldId="334"/>
        </pc:sldMkLst>
        <pc:spChg chg="del">
          <ac:chgData name="Tegischer Lukas" userId="f78daebb-0565-485c-bd0e-1cd035e796ff" providerId="ADAL" clId="{C7CC5997-E234-4A17-A585-C861C5D50628}" dt="2021-03-14T15:44:16.125" v="772" actId="478"/>
          <ac:spMkLst>
            <pc:docMk/>
            <pc:sldMk cId="2103733889" sldId="334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4:13.279" v="770" actId="478"/>
          <ac:spMkLst>
            <pc:docMk/>
            <pc:sldMk cId="2103733889" sldId="334"/>
            <ac:spMk id="3" creationId="{A1FF94BF-AEE0-4DF9-8961-64E83579432F}"/>
          </ac:spMkLst>
        </pc:spChg>
        <pc:spChg chg="add mod">
          <ac:chgData name="Tegischer Lukas" userId="f78daebb-0565-485c-bd0e-1cd035e796ff" providerId="ADAL" clId="{C7CC5997-E234-4A17-A585-C861C5D50628}" dt="2021-03-14T15:44:29.447" v="776" actId="1076"/>
          <ac:spMkLst>
            <pc:docMk/>
            <pc:sldMk cId="2103733889" sldId="334"/>
            <ac:spMk id="4" creationId="{A310DE90-E299-4940-9AA1-2D567DF85752}"/>
          </ac:spMkLst>
        </pc:spChg>
        <pc:spChg chg="add mod">
          <ac:chgData name="Tegischer Lukas" userId="f78daebb-0565-485c-bd0e-1cd035e796ff" providerId="ADAL" clId="{C7CC5997-E234-4A17-A585-C861C5D50628}" dt="2021-03-14T15:44:44.161" v="780" actId="207"/>
          <ac:spMkLst>
            <pc:docMk/>
            <pc:sldMk cId="2103733889" sldId="334"/>
            <ac:spMk id="5" creationId="{72B062CD-931C-4E07-9F6C-B3656D76E91C}"/>
          </ac:spMkLst>
        </pc:spChg>
        <pc:spChg chg="add mod">
          <ac:chgData name="Tegischer Lukas" userId="f78daebb-0565-485c-bd0e-1cd035e796ff" providerId="ADAL" clId="{C7CC5997-E234-4A17-A585-C861C5D50628}" dt="2021-03-14T15:44:58.869" v="784" actId="403"/>
          <ac:spMkLst>
            <pc:docMk/>
            <pc:sldMk cId="2103733889" sldId="334"/>
            <ac:spMk id="6" creationId="{1F8522B4-9C3D-48D0-95B1-19E8A858F0BD}"/>
          </ac:spMkLst>
        </pc:spChg>
        <pc:picChg chg="del">
          <ac:chgData name="Tegischer Lukas" userId="f78daebb-0565-485c-bd0e-1cd035e796ff" providerId="ADAL" clId="{C7CC5997-E234-4A17-A585-C861C5D50628}" dt="2021-03-14T15:44:14.125" v="771" actId="478"/>
          <ac:picMkLst>
            <pc:docMk/>
            <pc:sldMk cId="2103733889" sldId="334"/>
            <ac:picMk id="7" creationId="{3F04C647-6DDF-4D8F-98A2-4C7D28CE1116}"/>
          </ac:picMkLst>
        </pc:picChg>
      </pc:sldChg>
    </pc:docChg>
  </pc:docChgLst>
  <pc:docChgLst>
    <pc:chgData name="Tegischer Lukas" userId="f78daebb-0565-485c-bd0e-1cd035e796ff" providerId="ADAL" clId="{C5F71957-BC21-4EC1-9097-73E036983575}"/>
    <pc:docChg chg="undo custSel addSld delSld modSld sldOrd">
      <pc:chgData name="Tegischer Lukas" userId="f78daebb-0565-485c-bd0e-1cd035e796ff" providerId="ADAL" clId="{C5F71957-BC21-4EC1-9097-73E036983575}" dt="2021-11-30T12:04:52.415" v="1059"/>
      <pc:docMkLst>
        <pc:docMk/>
      </pc:docMkLst>
      <pc:sldChg chg="modSp mod">
        <pc:chgData name="Tegischer Lukas" userId="f78daebb-0565-485c-bd0e-1cd035e796ff" providerId="ADAL" clId="{C5F71957-BC21-4EC1-9097-73E036983575}" dt="2021-11-30T11:39:23.456" v="4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C5F71957-BC21-4EC1-9097-73E036983575}" dt="2021-11-30T11:39:23.456" v="4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5F71957-BC21-4EC1-9097-73E036983575}" dt="2021-11-30T11:39:30.196" v="44" actId="47"/>
        <pc:sldMkLst>
          <pc:docMk/>
          <pc:sldMk cId="858149800" sldId="406"/>
        </pc:sldMkLst>
      </pc:sldChg>
      <pc:sldChg chg="addSp delSp modSp mod ord modAnim">
        <pc:chgData name="Tegischer Lukas" userId="f78daebb-0565-485c-bd0e-1cd035e796ff" providerId="ADAL" clId="{C5F71957-BC21-4EC1-9097-73E036983575}" dt="2021-11-30T11:41:34.065" v="250" actId="1076"/>
        <pc:sldMkLst>
          <pc:docMk/>
          <pc:sldMk cId="2011343138" sldId="407"/>
        </pc:sldMkLst>
        <pc:spChg chg="add mod">
          <ac:chgData name="Tegischer Lukas" userId="f78daebb-0565-485c-bd0e-1cd035e796ff" providerId="ADAL" clId="{C5F71957-BC21-4EC1-9097-73E036983575}" dt="2021-11-30T11:41:34.065" v="250" actId="1076"/>
          <ac:spMkLst>
            <pc:docMk/>
            <pc:sldMk cId="2011343138" sldId="407"/>
            <ac:spMk id="2" creationId="{AA4D8705-67E3-4388-A808-8AFFC857A1C1}"/>
          </ac:spMkLst>
        </pc:spChg>
        <pc:spChg chg="add mod">
          <ac:chgData name="Tegischer Lukas" userId="f78daebb-0565-485c-bd0e-1cd035e796ff" providerId="ADAL" clId="{C5F71957-BC21-4EC1-9097-73E036983575}" dt="2021-11-30T11:41:34.065" v="250" actId="1076"/>
          <ac:spMkLst>
            <pc:docMk/>
            <pc:sldMk cId="2011343138" sldId="407"/>
            <ac:spMk id="6" creationId="{661E206F-05D4-4DD5-AB1B-7C2426CCF363}"/>
          </ac:spMkLst>
        </pc:spChg>
        <pc:spChg chg="mod">
          <ac:chgData name="Tegischer Lukas" userId="f78daebb-0565-485c-bd0e-1cd035e796ff" providerId="ADAL" clId="{C5F71957-BC21-4EC1-9097-73E036983575}" dt="2021-11-30T11:41:34.065" v="250" actId="1076"/>
          <ac:spMkLst>
            <pc:docMk/>
            <pc:sldMk cId="2011343138" sldId="407"/>
            <ac:spMk id="7" creationId="{638772B0-212E-46DB-94C2-1F48F8070D7C}"/>
          </ac:spMkLst>
        </pc:spChg>
        <pc:spChg chg="add mod">
          <ac:chgData name="Tegischer Lukas" userId="f78daebb-0565-485c-bd0e-1cd035e796ff" providerId="ADAL" clId="{C5F71957-BC21-4EC1-9097-73E036983575}" dt="2021-11-30T11:41:29.978" v="249" actId="1076"/>
          <ac:spMkLst>
            <pc:docMk/>
            <pc:sldMk cId="2011343138" sldId="407"/>
            <ac:spMk id="8" creationId="{2D74B9F2-1723-4A17-8144-CDAA5940BCE3}"/>
          </ac:spMkLst>
        </pc:spChg>
        <pc:picChg chg="del">
          <ac:chgData name="Tegischer Lukas" userId="f78daebb-0565-485c-bd0e-1cd035e796ff" providerId="ADAL" clId="{C5F71957-BC21-4EC1-9097-73E036983575}" dt="2021-11-30T11:39:37.765" v="48" actId="478"/>
          <ac:picMkLst>
            <pc:docMk/>
            <pc:sldMk cId="2011343138" sldId="407"/>
            <ac:picMk id="5" creationId="{59B87519-DEF1-4546-9C0A-4F3507EB14BA}"/>
          </ac:picMkLst>
        </pc:picChg>
      </pc:sldChg>
      <pc:sldChg chg="del">
        <pc:chgData name="Tegischer Lukas" userId="f78daebb-0565-485c-bd0e-1cd035e796ff" providerId="ADAL" clId="{C5F71957-BC21-4EC1-9097-73E036983575}" dt="2021-11-30T11:39:36.175" v="47" actId="47"/>
        <pc:sldMkLst>
          <pc:docMk/>
          <pc:sldMk cId="2242647909" sldId="413"/>
        </pc:sldMkLst>
      </pc:sldChg>
      <pc:sldChg chg="addSp delSp modSp mod modAnim">
        <pc:chgData name="Tegischer Lukas" userId="f78daebb-0565-485c-bd0e-1cd035e796ff" providerId="ADAL" clId="{C5F71957-BC21-4EC1-9097-73E036983575}" dt="2021-11-30T11:59:19.999" v="911"/>
        <pc:sldMkLst>
          <pc:docMk/>
          <pc:sldMk cId="2803885390" sldId="414"/>
        </pc:sldMkLst>
        <pc:spChg chg="add del mod">
          <ac:chgData name="Tegischer Lukas" userId="f78daebb-0565-485c-bd0e-1cd035e796ff" providerId="ADAL" clId="{C5F71957-BC21-4EC1-9097-73E036983575}" dt="2021-11-30T11:58:34.071" v="899" actId="1076"/>
          <ac:spMkLst>
            <pc:docMk/>
            <pc:sldMk cId="2803885390" sldId="414"/>
            <ac:spMk id="5" creationId="{25A3ECC4-6784-4989-B207-EAECD67A7EFF}"/>
          </ac:spMkLst>
        </pc:spChg>
        <pc:spChg chg="del">
          <ac:chgData name="Tegischer Lukas" userId="f78daebb-0565-485c-bd0e-1cd035e796ff" providerId="ADAL" clId="{C5F71957-BC21-4EC1-9097-73E036983575}" dt="2021-11-30T11:57:28.207" v="868" actId="478"/>
          <ac:spMkLst>
            <pc:docMk/>
            <pc:sldMk cId="2803885390" sldId="414"/>
            <ac:spMk id="6" creationId="{95C53C13-9947-44BB-A4BE-628A2667201E}"/>
          </ac:spMkLst>
        </pc:spChg>
        <pc:spChg chg="add mod">
          <ac:chgData name="Tegischer Lukas" userId="f78daebb-0565-485c-bd0e-1cd035e796ff" providerId="ADAL" clId="{C5F71957-BC21-4EC1-9097-73E036983575}" dt="2021-11-30T11:59:14.275" v="910" actId="1076"/>
          <ac:spMkLst>
            <pc:docMk/>
            <pc:sldMk cId="2803885390" sldId="414"/>
            <ac:spMk id="10" creationId="{6A6CB3BC-3A96-495D-8F63-D0F1236C8AD0}"/>
          </ac:spMkLst>
        </pc:spChg>
        <pc:picChg chg="add mod">
          <ac:chgData name="Tegischer Lukas" userId="f78daebb-0565-485c-bd0e-1cd035e796ff" providerId="ADAL" clId="{C5F71957-BC21-4EC1-9097-73E036983575}" dt="2021-11-30T11:58:33.107" v="897"/>
          <ac:picMkLst>
            <pc:docMk/>
            <pc:sldMk cId="2803885390" sldId="414"/>
            <ac:picMk id="7" creationId="{1A35F99B-619F-4EE1-93B9-BAC7265CCDEF}"/>
          </ac:picMkLst>
        </pc:picChg>
        <pc:picChg chg="add mod">
          <ac:chgData name="Tegischer Lukas" userId="f78daebb-0565-485c-bd0e-1cd035e796ff" providerId="ADAL" clId="{C5F71957-BC21-4EC1-9097-73E036983575}" dt="2021-11-30T11:58:40.534" v="903" actId="1076"/>
          <ac:picMkLst>
            <pc:docMk/>
            <pc:sldMk cId="2803885390" sldId="414"/>
            <ac:picMk id="8" creationId="{5185C229-EEDA-4DD2-BEA3-2F6D0DA011C3}"/>
          </ac:picMkLst>
        </pc:picChg>
        <pc:picChg chg="add mod">
          <ac:chgData name="Tegischer Lukas" userId="f78daebb-0565-485c-bd0e-1cd035e796ff" providerId="ADAL" clId="{C5F71957-BC21-4EC1-9097-73E036983575}" dt="2021-11-30T11:58:54.260" v="907" actId="1076"/>
          <ac:picMkLst>
            <pc:docMk/>
            <pc:sldMk cId="2803885390" sldId="414"/>
            <ac:picMk id="9" creationId="{8067F5E6-B53B-4F57-BDDF-F7ECA5806EBB}"/>
          </ac:picMkLst>
        </pc:picChg>
      </pc:sldChg>
      <pc:sldChg chg="addSp delSp modSp add mod delAnim">
        <pc:chgData name="Tegischer Lukas" userId="f78daebb-0565-485c-bd0e-1cd035e796ff" providerId="ADAL" clId="{C5F71957-BC21-4EC1-9097-73E036983575}" dt="2021-11-30T11:43:10.701" v="338" actId="1076"/>
        <pc:sldMkLst>
          <pc:docMk/>
          <pc:sldMk cId="855078624" sldId="415"/>
        </pc:sldMkLst>
        <pc:spChg chg="del">
          <ac:chgData name="Tegischer Lukas" userId="f78daebb-0565-485c-bd0e-1cd035e796ff" providerId="ADAL" clId="{C5F71957-BC21-4EC1-9097-73E036983575}" dt="2021-11-30T11:41:41.518" v="254" actId="478"/>
          <ac:spMkLst>
            <pc:docMk/>
            <pc:sldMk cId="855078624" sldId="415"/>
            <ac:spMk id="2" creationId="{AA4D8705-67E3-4388-A808-8AFFC857A1C1}"/>
          </ac:spMkLst>
        </pc:spChg>
        <pc:spChg chg="del">
          <ac:chgData name="Tegischer Lukas" userId="f78daebb-0565-485c-bd0e-1cd035e796ff" providerId="ADAL" clId="{C5F71957-BC21-4EC1-9097-73E036983575}" dt="2021-11-30T11:41:40.617" v="253" actId="478"/>
          <ac:spMkLst>
            <pc:docMk/>
            <pc:sldMk cId="855078624" sldId="415"/>
            <ac:spMk id="6" creationId="{661E206F-05D4-4DD5-AB1B-7C2426CCF363}"/>
          </ac:spMkLst>
        </pc:spChg>
        <pc:spChg chg="mod">
          <ac:chgData name="Tegischer Lukas" userId="f78daebb-0565-485c-bd0e-1cd035e796ff" providerId="ADAL" clId="{C5F71957-BC21-4EC1-9097-73E036983575}" dt="2021-11-30T11:43:10.701" v="338" actId="1076"/>
          <ac:spMkLst>
            <pc:docMk/>
            <pc:sldMk cId="855078624" sldId="415"/>
            <ac:spMk id="7" creationId="{638772B0-212E-46DB-94C2-1F48F8070D7C}"/>
          </ac:spMkLst>
        </pc:spChg>
        <pc:spChg chg="del">
          <ac:chgData name="Tegischer Lukas" userId="f78daebb-0565-485c-bd0e-1cd035e796ff" providerId="ADAL" clId="{C5F71957-BC21-4EC1-9097-73E036983575}" dt="2021-11-30T11:41:39.944" v="252" actId="478"/>
          <ac:spMkLst>
            <pc:docMk/>
            <pc:sldMk cId="855078624" sldId="415"/>
            <ac:spMk id="8" creationId="{2D74B9F2-1723-4A17-8144-CDAA5940BCE3}"/>
          </ac:spMkLst>
        </pc:spChg>
        <pc:spChg chg="add del mod">
          <ac:chgData name="Tegischer Lukas" userId="f78daebb-0565-485c-bd0e-1cd035e796ff" providerId="ADAL" clId="{C5F71957-BC21-4EC1-9097-73E036983575}" dt="2021-11-30T11:42:59.878" v="334" actId="478"/>
          <ac:spMkLst>
            <pc:docMk/>
            <pc:sldMk cId="855078624" sldId="415"/>
            <ac:spMk id="9" creationId="{9D40BD8E-97EC-4D6A-B082-BBC5EF023CB6}"/>
          </ac:spMkLst>
        </pc:spChg>
        <pc:spChg chg="add mod">
          <ac:chgData name="Tegischer Lukas" userId="f78daebb-0565-485c-bd0e-1cd035e796ff" providerId="ADAL" clId="{C5F71957-BC21-4EC1-9097-73E036983575}" dt="2021-11-30T11:43:08.569" v="337" actId="1076"/>
          <ac:spMkLst>
            <pc:docMk/>
            <pc:sldMk cId="855078624" sldId="415"/>
            <ac:spMk id="11" creationId="{0BB6098D-EBFB-4B7D-BD15-D69D1E177395}"/>
          </ac:spMkLst>
        </pc:spChg>
        <pc:picChg chg="add mod">
          <ac:chgData name="Tegischer Lukas" userId="f78daebb-0565-485c-bd0e-1cd035e796ff" providerId="ADAL" clId="{C5F71957-BC21-4EC1-9097-73E036983575}" dt="2021-11-30T11:43:01.211" v="335" actId="1076"/>
          <ac:picMkLst>
            <pc:docMk/>
            <pc:sldMk cId="855078624" sldId="415"/>
            <ac:picMk id="10" creationId="{1033671F-C7A7-4AA1-A422-95205E6FC52F}"/>
          </ac:picMkLst>
        </pc:picChg>
      </pc:sldChg>
      <pc:sldChg chg="addSp delSp modSp add mod">
        <pc:chgData name="Tegischer Lukas" userId="f78daebb-0565-485c-bd0e-1cd035e796ff" providerId="ADAL" clId="{C5F71957-BC21-4EC1-9097-73E036983575}" dt="2021-11-30T11:43:32.735" v="349" actId="1076"/>
        <pc:sldMkLst>
          <pc:docMk/>
          <pc:sldMk cId="4123904218" sldId="416"/>
        </pc:sldMkLst>
        <pc:spChg chg="mod">
          <ac:chgData name="Tegischer Lukas" userId="f78daebb-0565-485c-bd0e-1cd035e796ff" providerId="ADAL" clId="{C5F71957-BC21-4EC1-9097-73E036983575}" dt="2021-11-30T11:43:15.447" v="340" actId="20577"/>
          <ac:spMkLst>
            <pc:docMk/>
            <pc:sldMk cId="4123904218" sldId="416"/>
            <ac:spMk id="7" creationId="{638772B0-212E-46DB-94C2-1F48F8070D7C}"/>
          </ac:spMkLst>
        </pc:spChg>
        <pc:spChg chg="mod">
          <ac:chgData name="Tegischer Lukas" userId="f78daebb-0565-485c-bd0e-1cd035e796ff" providerId="ADAL" clId="{C5F71957-BC21-4EC1-9097-73E036983575}" dt="2021-11-30T11:43:30.698" v="348" actId="6549"/>
          <ac:spMkLst>
            <pc:docMk/>
            <pc:sldMk cId="4123904218" sldId="416"/>
            <ac:spMk id="11" creationId="{0BB6098D-EBFB-4B7D-BD15-D69D1E177395}"/>
          </ac:spMkLst>
        </pc:spChg>
        <pc:picChg chg="add mod">
          <ac:chgData name="Tegischer Lukas" userId="f78daebb-0565-485c-bd0e-1cd035e796ff" providerId="ADAL" clId="{C5F71957-BC21-4EC1-9097-73E036983575}" dt="2021-11-30T11:43:32.735" v="349" actId="1076"/>
          <ac:picMkLst>
            <pc:docMk/>
            <pc:sldMk cId="4123904218" sldId="416"/>
            <ac:picMk id="6" creationId="{3C3C0A4A-D3C4-483D-9685-A8BE499FEE56}"/>
          </ac:picMkLst>
        </pc:picChg>
        <pc:picChg chg="del">
          <ac:chgData name="Tegischer Lukas" userId="f78daebb-0565-485c-bd0e-1cd035e796ff" providerId="ADAL" clId="{C5F71957-BC21-4EC1-9097-73E036983575}" dt="2021-11-30T11:43:16.444" v="341" actId="478"/>
          <ac:picMkLst>
            <pc:docMk/>
            <pc:sldMk cId="4123904218" sldId="416"/>
            <ac:picMk id="10" creationId="{1033671F-C7A7-4AA1-A422-95205E6FC52F}"/>
          </ac:picMkLst>
        </pc:picChg>
      </pc:sldChg>
      <pc:sldChg chg="addSp delSp modSp add mod">
        <pc:chgData name="Tegischer Lukas" userId="f78daebb-0565-485c-bd0e-1cd035e796ff" providerId="ADAL" clId="{C5F71957-BC21-4EC1-9097-73E036983575}" dt="2021-11-30T11:43:57.566" v="379" actId="20577"/>
        <pc:sldMkLst>
          <pc:docMk/>
          <pc:sldMk cId="2024651575" sldId="417"/>
        </pc:sldMkLst>
        <pc:spChg chg="mod">
          <ac:chgData name="Tegischer Lukas" userId="f78daebb-0565-485c-bd0e-1cd035e796ff" providerId="ADAL" clId="{C5F71957-BC21-4EC1-9097-73E036983575}" dt="2021-11-30T11:43:36.588" v="351" actId="20577"/>
          <ac:spMkLst>
            <pc:docMk/>
            <pc:sldMk cId="2024651575" sldId="417"/>
            <ac:spMk id="7" creationId="{638772B0-212E-46DB-94C2-1F48F8070D7C}"/>
          </ac:spMkLst>
        </pc:spChg>
        <pc:spChg chg="mod">
          <ac:chgData name="Tegischer Lukas" userId="f78daebb-0565-485c-bd0e-1cd035e796ff" providerId="ADAL" clId="{C5F71957-BC21-4EC1-9097-73E036983575}" dt="2021-11-30T11:43:57.566" v="379" actId="20577"/>
          <ac:spMkLst>
            <pc:docMk/>
            <pc:sldMk cId="2024651575" sldId="417"/>
            <ac:spMk id="11" creationId="{0BB6098D-EBFB-4B7D-BD15-D69D1E177395}"/>
          </ac:spMkLst>
        </pc:spChg>
        <pc:picChg chg="del">
          <ac:chgData name="Tegischer Lukas" userId="f78daebb-0565-485c-bd0e-1cd035e796ff" providerId="ADAL" clId="{C5F71957-BC21-4EC1-9097-73E036983575}" dt="2021-11-30T11:43:37.476" v="352" actId="478"/>
          <ac:picMkLst>
            <pc:docMk/>
            <pc:sldMk cId="2024651575" sldId="417"/>
            <ac:picMk id="6" creationId="{3C3C0A4A-D3C4-483D-9685-A8BE499FEE56}"/>
          </ac:picMkLst>
        </pc:picChg>
        <pc:picChg chg="add mod">
          <ac:chgData name="Tegischer Lukas" userId="f78daebb-0565-485c-bd0e-1cd035e796ff" providerId="ADAL" clId="{C5F71957-BC21-4EC1-9097-73E036983575}" dt="2021-11-30T11:43:49.303" v="359" actId="1076"/>
          <ac:picMkLst>
            <pc:docMk/>
            <pc:sldMk cId="2024651575" sldId="417"/>
            <ac:picMk id="8" creationId="{5CD55D5F-8FAF-4949-8C53-37660521A24E}"/>
          </ac:picMkLst>
        </pc:picChg>
      </pc:sldChg>
      <pc:sldChg chg="addSp delSp modSp add mod">
        <pc:chgData name="Tegischer Lukas" userId="f78daebb-0565-485c-bd0e-1cd035e796ff" providerId="ADAL" clId="{C5F71957-BC21-4EC1-9097-73E036983575}" dt="2021-11-30T11:44:31.261" v="400" actId="20577"/>
        <pc:sldMkLst>
          <pc:docMk/>
          <pc:sldMk cId="1662010571" sldId="418"/>
        </pc:sldMkLst>
        <pc:spChg chg="mod">
          <ac:chgData name="Tegischer Lukas" userId="f78daebb-0565-485c-bd0e-1cd035e796ff" providerId="ADAL" clId="{C5F71957-BC21-4EC1-9097-73E036983575}" dt="2021-11-30T11:44:06.704" v="381" actId="20577"/>
          <ac:spMkLst>
            <pc:docMk/>
            <pc:sldMk cId="1662010571" sldId="418"/>
            <ac:spMk id="7" creationId="{638772B0-212E-46DB-94C2-1F48F8070D7C}"/>
          </ac:spMkLst>
        </pc:spChg>
        <pc:spChg chg="add del mod">
          <ac:chgData name="Tegischer Lukas" userId="f78daebb-0565-485c-bd0e-1cd035e796ff" providerId="ADAL" clId="{C5F71957-BC21-4EC1-9097-73E036983575}" dt="2021-11-30T11:44:31.261" v="400" actId="20577"/>
          <ac:spMkLst>
            <pc:docMk/>
            <pc:sldMk cId="1662010571" sldId="418"/>
            <ac:spMk id="11" creationId="{0BB6098D-EBFB-4B7D-BD15-D69D1E177395}"/>
          </ac:spMkLst>
        </pc:spChg>
        <pc:picChg chg="add mod">
          <ac:chgData name="Tegischer Lukas" userId="f78daebb-0565-485c-bd0e-1cd035e796ff" providerId="ADAL" clId="{C5F71957-BC21-4EC1-9097-73E036983575}" dt="2021-11-30T11:44:21.086" v="388" actId="1076"/>
          <ac:picMkLst>
            <pc:docMk/>
            <pc:sldMk cId="1662010571" sldId="418"/>
            <ac:picMk id="6" creationId="{8B60BB3D-0D63-45E1-9720-CC5C6AF99F4C}"/>
          </ac:picMkLst>
        </pc:picChg>
        <pc:picChg chg="del">
          <ac:chgData name="Tegischer Lukas" userId="f78daebb-0565-485c-bd0e-1cd035e796ff" providerId="ADAL" clId="{C5F71957-BC21-4EC1-9097-73E036983575}" dt="2021-11-30T11:44:07.609" v="382" actId="478"/>
          <ac:picMkLst>
            <pc:docMk/>
            <pc:sldMk cId="1662010571" sldId="418"/>
            <ac:picMk id="8" creationId="{5CD55D5F-8FAF-4949-8C53-37660521A24E}"/>
          </ac:picMkLst>
        </pc:picChg>
      </pc:sldChg>
      <pc:sldChg chg="addSp delSp modSp add mod">
        <pc:chgData name="Tegischer Lukas" userId="f78daebb-0565-485c-bd0e-1cd035e796ff" providerId="ADAL" clId="{C5F71957-BC21-4EC1-9097-73E036983575}" dt="2021-11-30T11:45:03.970" v="431" actId="1076"/>
        <pc:sldMkLst>
          <pc:docMk/>
          <pc:sldMk cId="4127855616" sldId="419"/>
        </pc:sldMkLst>
        <pc:spChg chg="mod">
          <ac:chgData name="Tegischer Lukas" userId="f78daebb-0565-485c-bd0e-1cd035e796ff" providerId="ADAL" clId="{C5F71957-BC21-4EC1-9097-73E036983575}" dt="2021-11-30T11:45:03.970" v="431" actId="1076"/>
          <ac:spMkLst>
            <pc:docMk/>
            <pc:sldMk cId="4127855616" sldId="419"/>
            <ac:spMk id="7" creationId="{638772B0-212E-46DB-94C2-1F48F8070D7C}"/>
          </ac:spMkLst>
        </pc:spChg>
        <pc:spChg chg="add mod">
          <ac:chgData name="Tegischer Lukas" userId="f78daebb-0565-485c-bd0e-1cd035e796ff" providerId="ADAL" clId="{C5F71957-BC21-4EC1-9097-73E036983575}" dt="2021-11-30T11:45:01.014" v="430" actId="1076"/>
          <ac:spMkLst>
            <pc:docMk/>
            <pc:sldMk cId="4127855616" sldId="419"/>
            <ac:spMk id="9" creationId="{6D2BCDC8-FA31-40BD-A0B7-43253C47EC0A}"/>
          </ac:spMkLst>
        </pc:spChg>
        <pc:spChg chg="del">
          <ac:chgData name="Tegischer Lukas" userId="f78daebb-0565-485c-bd0e-1cd035e796ff" providerId="ADAL" clId="{C5F71957-BC21-4EC1-9097-73E036983575}" dt="2021-11-30T11:44:37.017" v="404" actId="478"/>
          <ac:spMkLst>
            <pc:docMk/>
            <pc:sldMk cId="4127855616" sldId="419"/>
            <ac:spMk id="11" creationId="{0BB6098D-EBFB-4B7D-BD15-D69D1E177395}"/>
          </ac:spMkLst>
        </pc:spChg>
        <pc:picChg chg="del">
          <ac:chgData name="Tegischer Lukas" userId="f78daebb-0565-485c-bd0e-1cd035e796ff" providerId="ADAL" clId="{C5F71957-BC21-4EC1-9097-73E036983575}" dt="2021-11-30T11:44:36.355" v="403" actId="478"/>
          <ac:picMkLst>
            <pc:docMk/>
            <pc:sldMk cId="4127855616" sldId="419"/>
            <ac:picMk id="6" creationId="{8B60BB3D-0D63-45E1-9720-CC5C6AF99F4C}"/>
          </ac:picMkLst>
        </pc:picChg>
        <pc:picChg chg="add mod">
          <ac:chgData name="Tegischer Lukas" userId="f78daebb-0565-485c-bd0e-1cd035e796ff" providerId="ADAL" clId="{C5F71957-BC21-4EC1-9097-73E036983575}" dt="2021-11-30T11:44:59.153" v="429" actId="1076"/>
          <ac:picMkLst>
            <pc:docMk/>
            <pc:sldMk cId="4127855616" sldId="419"/>
            <ac:picMk id="8" creationId="{BB8D1365-8BE0-43B3-9A27-C843D699F48E}"/>
          </ac:picMkLst>
        </pc:picChg>
      </pc:sldChg>
      <pc:sldChg chg="addSp delSp modSp add mod modAnim">
        <pc:chgData name="Tegischer Lukas" userId="f78daebb-0565-485c-bd0e-1cd035e796ff" providerId="ADAL" clId="{C5F71957-BC21-4EC1-9097-73E036983575}" dt="2021-11-30T11:46:35.590" v="504"/>
        <pc:sldMkLst>
          <pc:docMk/>
          <pc:sldMk cId="1697227749" sldId="420"/>
        </pc:sldMkLst>
        <pc:spChg chg="add mod">
          <ac:chgData name="Tegischer Lukas" userId="f78daebb-0565-485c-bd0e-1cd035e796ff" providerId="ADAL" clId="{C5F71957-BC21-4EC1-9097-73E036983575}" dt="2021-11-30T11:46:02.403" v="485" actId="1582"/>
          <ac:spMkLst>
            <pc:docMk/>
            <pc:sldMk cId="1697227749" sldId="420"/>
            <ac:spMk id="2" creationId="{0BC3F9B3-8872-4A96-BD86-39E3363C65D7}"/>
          </ac:spMkLst>
        </pc:spChg>
        <pc:spChg chg="add mod">
          <ac:chgData name="Tegischer Lukas" userId="f78daebb-0565-485c-bd0e-1cd035e796ff" providerId="ADAL" clId="{C5F71957-BC21-4EC1-9097-73E036983575}" dt="2021-11-30T11:46:19.749" v="499" actId="403"/>
          <ac:spMkLst>
            <pc:docMk/>
            <pc:sldMk cId="1697227749" sldId="420"/>
            <ac:spMk id="3" creationId="{A14A69A5-A025-4501-9F78-3E524E468D25}"/>
          </ac:spMkLst>
        </pc:spChg>
        <pc:spChg chg="mod">
          <ac:chgData name="Tegischer Lukas" userId="f78daebb-0565-485c-bd0e-1cd035e796ff" providerId="ADAL" clId="{C5F71957-BC21-4EC1-9097-73E036983575}" dt="2021-11-30T11:45:14.503" v="466" actId="20577"/>
          <ac:spMkLst>
            <pc:docMk/>
            <pc:sldMk cId="1697227749" sldId="420"/>
            <ac:spMk id="7" creationId="{638772B0-212E-46DB-94C2-1F48F8070D7C}"/>
          </ac:spMkLst>
        </pc:spChg>
        <pc:spChg chg="del">
          <ac:chgData name="Tegischer Lukas" userId="f78daebb-0565-485c-bd0e-1cd035e796ff" providerId="ADAL" clId="{C5F71957-BC21-4EC1-9097-73E036983575}" dt="2021-11-30T11:45:16.445" v="468" actId="478"/>
          <ac:spMkLst>
            <pc:docMk/>
            <pc:sldMk cId="1697227749" sldId="420"/>
            <ac:spMk id="9" creationId="{6D2BCDC8-FA31-40BD-A0B7-43253C47EC0A}"/>
          </ac:spMkLst>
        </pc:spChg>
        <pc:spChg chg="add mod">
          <ac:chgData name="Tegischer Lukas" userId="f78daebb-0565-485c-bd0e-1cd035e796ff" providerId="ADAL" clId="{C5F71957-BC21-4EC1-9097-73E036983575}" dt="2021-11-30T11:46:27.337" v="502" actId="20577"/>
          <ac:spMkLst>
            <pc:docMk/>
            <pc:sldMk cId="1697227749" sldId="420"/>
            <ac:spMk id="11" creationId="{B82D589C-91A7-490D-95E4-F6D88047D8A8}"/>
          </ac:spMkLst>
        </pc:spChg>
        <pc:picChg chg="add mod">
          <ac:chgData name="Tegischer Lukas" userId="f78daebb-0565-485c-bd0e-1cd035e796ff" providerId="ADAL" clId="{C5F71957-BC21-4EC1-9097-73E036983575}" dt="2021-11-30T11:45:36.516" v="479" actId="1076"/>
          <ac:picMkLst>
            <pc:docMk/>
            <pc:sldMk cId="1697227749" sldId="420"/>
            <ac:picMk id="6" creationId="{81BBFFA6-26BD-4EE2-8574-E36F94B50184}"/>
          </ac:picMkLst>
        </pc:picChg>
        <pc:picChg chg="del">
          <ac:chgData name="Tegischer Lukas" userId="f78daebb-0565-485c-bd0e-1cd035e796ff" providerId="ADAL" clId="{C5F71957-BC21-4EC1-9097-73E036983575}" dt="2021-11-30T11:45:15.755" v="467" actId="478"/>
          <ac:picMkLst>
            <pc:docMk/>
            <pc:sldMk cId="1697227749" sldId="420"/>
            <ac:picMk id="8" creationId="{BB8D1365-8BE0-43B3-9A27-C843D699F48E}"/>
          </ac:picMkLst>
        </pc:picChg>
        <pc:picChg chg="add mod">
          <ac:chgData name="Tegischer Lukas" userId="f78daebb-0565-485c-bd0e-1cd035e796ff" providerId="ADAL" clId="{C5F71957-BC21-4EC1-9097-73E036983575}" dt="2021-11-30T11:45:32.482" v="477" actId="1076"/>
          <ac:picMkLst>
            <pc:docMk/>
            <pc:sldMk cId="1697227749" sldId="420"/>
            <ac:picMk id="10" creationId="{DE96E65B-DD78-4804-AF6A-E443367EEFA3}"/>
          </ac:picMkLst>
        </pc:picChg>
      </pc:sldChg>
      <pc:sldChg chg="addSp delSp modSp add mod delAnim modAnim">
        <pc:chgData name="Tegischer Lukas" userId="f78daebb-0565-485c-bd0e-1cd035e796ff" providerId="ADAL" clId="{C5F71957-BC21-4EC1-9097-73E036983575}" dt="2021-11-30T11:57:07.488" v="867"/>
        <pc:sldMkLst>
          <pc:docMk/>
          <pc:sldMk cId="537987912" sldId="421"/>
        </pc:sldMkLst>
        <pc:spChg chg="del">
          <ac:chgData name="Tegischer Lukas" userId="f78daebb-0565-485c-bd0e-1cd035e796ff" providerId="ADAL" clId="{C5F71957-BC21-4EC1-9097-73E036983575}" dt="2021-11-30T11:46:54.780" v="508" actId="478"/>
          <ac:spMkLst>
            <pc:docMk/>
            <pc:sldMk cId="537987912" sldId="421"/>
            <ac:spMk id="2" creationId="{0BC3F9B3-8872-4A96-BD86-39E3363C65D7}"/>
          </ac:spMkLst>
        </pc:spChg>
        <pc:spChg chg="del">
          <ac:chgData name="Tegischer Lukas" userId="f78daebb-0565-485c-bd0e-1cd035e796ff" providerId="ADAL" clId="{C5F71957-BC21-4EC1-9097-73E036983575}" dt="2021-11-30T11:46:54.060" v="507" actId="478"/>
          <ac:spMkLst>
            <pc:docMk/>
            <pc:sldMk cId="537987912" sldId="421"/>
            <ac:spMk id="3" creationId="{A14A69A5-A025-4501-9F78-3E524E468D25}"/>
          </ac:spMkLst>
        </pc:spChg>
        <pc:spChg chg="mod">
          <ac:chgData name="Tegischer Lukas" userId="f78daebb-0565-485c-bd0e-1cd035e796ff" providerId="ADAL" clId="{C5F71957-BC21-4EC1-9097-73E036983575}" dt="2021-11-30T11:47:37.505" v="547" actId="20577"/>
          <ac:spMkLst>
            <pc:docMk/>
            <pc:sldMk cId="537987912" sldId="421"/>
            <ac:spMk id="7" creationId="{638772B0-212E-46DB-94C2-1F48F8070D7C}"/>
          </ac:spMkLst>
        </pc:spChg>
        <pc:spChg chg="add del">
          <ac:chgData name="Tegischer Lukas" userId="f78daebb-0565-485c-bd0e-1cd035e796ff" providerId="ADAL" clId="{C5F71957-BC21-4EC1-9097-73E036983575}" dt="2021-11-30T11:48:59.683" v="562"/>
          <ac:spMkLst>
            <pc:docMk/>
            <pc:sldMk cId="537987912" sldId="421"/>
            <ac:spMk id="8" creationId="{89F64387-EEB8-49E9-BEAE-7C360E555518}"/>
          </ac:spMkLst>
        </pc:spChg>
        <pc:spChg chg="del">
          <ac:chgData name="Tegischer Lukas" userId="f78daebb-0565-485c-bd0e-1cd035e796ff" providerId="ADAL" clId="{C5F71957-BC21-4EC1-9097-73E036983575}" dt="2021-11-30T11:46:56.777" v="510" actId="478"/>
          <ac:spMkLst>
            <pc:docMk/>
            <pc:sldMk cId="537987912" sldId="421"/>
            <ac:spMk id="11" creationId="{B82D589C-91A7-490D-95E4-F6D88047D8A8}"/>
          </ac:spMkLst>
        </pc:spChg>
        <pc:spChg chg="add del">
          <ac:chgData name="Tegischer Lukas" userId="f78daebb-0565-485c-bd0e-1cd035e796ff" providerId="ADAL" clId="{C5F71957-BC21-4EC1-9097-73E036983575}" dt="2021-11-30T11:48:59.683" v="562"/>
          <ac:spMkLst>
            <pc:docMk/>
            <pc:sldMk cId="537987912" sldId="421"/>
            <ac:spMk id="13" creationId="{FFFE825D-BFB2-4BD8-AF9C-1B9AE32CAD76}"/>
          </ac:spMkLst>
        </pc:spChg>
        <pc:spChg chg="add mod">
          <ac:chgData name="Tegischer Lukas" userId="f78daebb-0565-485c-bd0e-1cd035e796ff" providerId="ADAL" clId="{C5F71957-BC21-4EC1-9097-73E036983575}" dt="2021-11-30T11:49:58.271" v="606" actId="207"/>
          <ac:spMkLst>
            <pc:docMk/>
            <pc:sldMk cId="537987912" sldId="421"/>
            <ac:spMk id="17" creationId="{452149AE-00C0-4D8A-90D1-4D96A2D2ACE4}"/>
          </ac:spMkLst>
        </pc:spChg>
        <pc:spChg chg="add mod">
          <ac:chgData name="Tegischer Lukas" userId="f78daebb-0565-485c-bd0e-1cd035e796ff" providerId="ADAL" clId="{C5F71957-BC21-4EC1-9097-73E036983575}" dt="2021-11-30T11:56:23.582" v="855" actId="1076"/>
          <ac:spMkLst>
            <pc:docMk/>
            <pc:sldMk cId="537987912" sldId="421"/>
            <ac:spMk id="25" creationId="{91E33991-254A-4A55-BF9F-3925C99BD1AE}"/>
          </ac:spMkLst>
        </pc:spChg>
        <pc:spChg chg="add mod">
          <ac:chgData name="Tegischer Lukas" userId="f78daebb-0565-485c-bd0e-1cd035e796ff" providerId="ADAL" clId="{C5F71957-BC21-4EC1-9097-73E036983575}" dt="2021-11-30T11:56:44.161" v="864" actId="1076"/>
          <ac:spMkLst>
            <pc:docMk/>
            <pc:sldMk cId="537987912" sldId="421"/>
            <ac:spMk id="34" creationId="{EF759510-52F5-45CE-8918-04A963D513F0}"/>
          </ac:spMkLst>
        </pc:spChg>
        <pc:picChg chg="add mod">
          <ac:chgData name="Tegischer Lukas" userId="f78daebb-0565-485c-bd0e-1cd035e796ff" providerId="ADAL" clId="{C5F71957-BC21-4EC1-9097-73E036983575}" dt="2021-11-30T11:48:41.316" v="560" actId="1076"/>
          <ac:picMkLst>
            <pc:docMk/>
            <pc:sldMk cId="537987912" sldId="421"/>
            <ac:picMk id="5" creationId="{A8B20593-6650-42FB-95EB-D9D5BF10387E}"/>
          </ac:picMkLst>
        </pc:picChg>
        <pc:picChg chg="del">
          <ac:chgData name="Tegischer Lukas" userId="f78daebb-0565-485c-bd0e-1cd035e796ff" providerId="ADAL" clId="{C5F71957-BC21-4EC1-9097-73E036983575}" dt="2021-11-30T11:46:52.708" v="506" actId="478"/>
          <ac:picMkLst>
            <pc:docMk/>
            <pc:sldMk cId="537987912" sldId="421"/>
            <ac:picMk id="6" creationId="{81BBFFA6-26BD-4EE2-8574-E36F94B50184}"/>
          </ac:picMkLst>
        </pc:picChg>
        <pc:picChg chg="add mod">
          <ac:chgData name="Tegischer Lukas" userId="f78daebb-0565-485c-bd0e-1cd035e796ff" providerId="ADAL" clId="{C5F71957-BC21-4EC1-9097-73E036983575}" dt="2021-11-30T11:48:00.732" v="555" actId="1076"/>
          <ac:picMkLst>
            <pc:docMk/>
            <pc:sldMk cId="537987912" sldId="421"/>
            <ac:picMk id="9" creationId="{F7CE3EB3-2BDB-44C0-98ED-A5C4EB122083}"/>
          </ac:picMkLst>
        </pc:picChg>
        <pc:picChg chg="del">
          <ac:chgData name="Tegischer Lukas" userId="f78daebb-0565-485c-bd0e-1cd035e796ff" providerId="ADAL" clId="{C5F71957-BC21-4EC1-9097-73E036983575}" dt="2021-11-30T11:46:55.134" v="509" actId="478"/>
          <ac:picMkLst>
            <pc:docMk/>
            <pc:sldMk cId="537987912" sldId="421"/>
            <ac:picMk id="10" creationId="{DE96E65B-DD78-4804-AF6A-E443367EEFA3}"/>
          </ac:picMkLst>
        </pc:picChg>
        <pc:picChg chg="add mod">
          <ac:chgData name="Tegischer Lukas" userId="f78daebb-0565-485c-bd0e-1cd035e796ff" providerId="ADAL" clId="{C5F71957-BC21-4EC1-9097-73E036983575}" dt="2021-11-30T11:48:04.133" v="557" actId="1076"/>
          <ac:picMkLst>
            <pc:docMk/>
            <pc:sldMk cId="537987912" sldId="421"/>
            <ac:picMk id="12" creationId="{EE19669F-2F78-4EB4-B0B0-241FE06E9A4A}"/>
          </ac:picMkLst>
        </pc:picChg>
        <pc:picChg chg="del">
          <ac:chgData name="Tegischer Lukas" userId="f78daebb-0565-485c-bd0e-1cd035e796ff" providerId="ADAL" clId="{C5F71957-BC21-4EC1-9097-73E036983575}" dt="2021-11-30T11:48:02.074" v="556" actId="478"/>
          <ac:picMkLst>
            <pc:docMk/>
            <pc:sldMk cId="537987912" sldId="421"/>
            <ac:picMk id="14" creationId="{053D7308-DE5D-4085-8981-CCF5F27D1668}"/>
          </ac:picMkLst>
        </pc:picChg>
        <pc:cxnChg chg="add del">
          <ac:chgData name="Tegischer Lukas" userId="f78daebb-0565-485c-bd0e-1cd035e796ff" providerId="ADAL" clId="{C5F71957-BC21-4EC1-9097-73E036983575}" dt="2021-11-30T11:48:59.683" v="562"/>
          <ac:cxnSpMkLst>
            <pc:docMk/>
            <pc:sldMk cId="537987912" sldId="421"/>
            <ac:cxnSpMk id="15" creationId="{C28358DC-84CE-4E86-828F-D5770587D1AC}"/>
          </ac:cxnSpMkLst>
        </pc:cxnChg>
        <pc:cxnChg chg="add del">
          <ac:chgData name="Tegischer Lukas" userId="f78daebb-0565-485c-bd0e-1cd035e796ff" providerId="ADAL" clId="{C5F71957-BC21-4EC1-9097-73E036983575}" dt="2021-11-30T11:50:34.171" v="608" actId="478"/>
          <ac:cxnSpMkLst>
            <pc:docMk/>
            <pc:sldMk cId="537987912" sldId="421"/>
            <ac:cxnSpMk id="19" creationId="{11ADA9DF-238E-4646-A072-AB482849BA35}"/>
          </ac:cxnSpMkLst>
        </pc:cxnChg>
        <pc:cxnChg chg="add mod">
          <ac:chgData name="Tegischer Lukas" userId="f78daebb-0565-485c-bd0e-1cd035e796ff" providerId="ADAL" clId="{C5F71957-BC21-4EC1-9097-73E036983575}" dt="2021-11-30T11:51:06.325" v="614" actId="693"/>
          <ac:cxnSpMkLst>
            <pc:docMk/>
            <pc:sldMk cId="537987912" sldId="421"/>
            <ac:cxnSpMk id="21" creationId="{CF24E91A-4DFB-4678-8C75-5AB7D710C21D}"/>
          </ac:cxnSpMkLst>
        </pc:cxnChg>
        <pc:cxnChg chg="add mod">
          <ac:chgData name="Tegischer Lukas" userId="f78daebb-0565-485c-bd0e-1cd035e796ff" providerId="ADAL" clId="{C5F71957-BC21-4EC1-9097-73E036983575}" dt="2021-11-30T11:51:13.878" v="617" actId="14100"/>
          <ac:cxnSpMkLst>
            <pc:docMk/>
            <pc:sldMk cId="537987912" sldId="421"/>
            <ac:cxnSpMk id="23" creationId="{2BECEB21-9228-4D60-8035-200E915C6EEF}"/>
          </ac:cxnSpMkLst>
        </pc:cxnChg>
        <pc:cxnChg chg="add mod">
          <ac:chgData name="Tegischer Lukas" userId="f78daebb-0565-485c-bd0e-1cd035e796ff" providerId="ADAL" clId="{C5F71957-BC21-4EC1-9097-73E036983575}" dt="2021-11-30T11:53:53.713" v="722" actId="14100"/>
          <ac:cxnSpMkLst>
            <pc:docMk/>
            <pc:sldMk cId="537987912" sldId="421"/>
            <ac:cxnSpMk id="27" creationId="{6DAD2511-FB53-422F-8B19-D61FFDB16B71}"/>
          </ac:cxnSpMkLst>
        </pc:cxnChg>
        <pc:cxnChg chg="add mod">
          <ac:chgData name="Tegischer Lukas" userId="f78daebb-0565-485c-bd0e-1cd035e796ff" providerId="ADAL" clId="{C5F71957-BC21-4EC1-9097-73E036983575}" dt="2021-11-30T11:54:04.211" v="726" actId="14100"/>
          <ac:cxnSpMkLst>
            <pc:docMk/>
            <pc:sldMk cId="537987912" sldId="421"/>
            <ac:cxnSpMk id="30" creationId="{5FE0ED83-F003-4BAC-82B8-E47668255CD2}"/>
          </ac:cxnSpMkLst>
        </pc:cxnChg>
        <pc:cxnChg chg="add mod">
          <ac:chgData name="Tegischer Lukas" userId="f78daebb-0565-485c-bd0e-1cd035e796ff" providerId="ADAL" clId="{C5F71957-BC21-4EC1-9097-73E036983575}" dt="2021-11-30T11:54:10.189" v="729" actId="14100"/>
          <ac:cxnSpMkLst>
            <pc:docMk/>
            <pc:sldMk cId="537987912" sldId="421"/>
            <ac:cxnSpMk id="32" creationId="{475C7474-445B-43F6-92D9-0BAD0F13A872}"/>
          </ac:cxnSpMkLst>
        </pc:cxnChg>
        <pc:cxnChg chg="add mod">
          <ac:chgData name="Tegischer Lukas" userId="f78daebb-0565-485c-bd0e-1cd035e796ff" providerId="ADAL" clId="{C5F71957-BC21-4EC1-9097-73E036983575}" dt="2021-11-30T11:55:34.380" v="842" actId="14100"/>
          <ac:cxnSpMkLst>
            <pc:docMk/>
            <pc:sldMk cId="537987912" sldId="421"/>
            <ac:cxnSpMk id="35" creationId="{FD57B7AC-A6BC-422D-93D7-37367022F4FD}"/>
          </ac:cxnSpMkLst>
        </pc:cxnChg>
      </pc:sldChg>
      <pc:sldChg chg="addSp delSp modSp add mod">
        <pc:chgData name="Tegischer Lukas" userId="f78daebb-0565-485c-bd0e-1cd035e796ff" providerId="ADAL" clId="{C5F71957-BC21-4EC1-9097-73E036983575}" dt="2021-11-30T12:00:03.863" v="932" actId="1076"/>
        <pc:sldMkLst>
          <pc:docMk/>
          <pc:sldMk cId="311408082" sldId="422"/>
        </pc:sldMkLst>
        <pc:spChg chg="del">
          <ac:chgData name="Tegischer Lukas" userId="f78daebb-0565-485c-bd0e-1cd035e796ff" providerId="ADAL" clId="{C5F71957-BC21-4EC1-9097-73E036983575}" dt="2021-11-30T11:59:25.566" v="916" actId="478"/>
          <ac:spMkLst>
            <pc:docMk/>
            <pc:sldMk cId="311408082" sldId="422"/>
            <ac:spMk id="5" creationId="{25A3ECC4-6784-4989-B207-EAECD67A7EFF}"/>
          </ac:spMkLst>
        </pc:spChg>
        <pc:spChg chg="add del mod">
          <ac:chgData name="Tegischer Lukas" userId="f78daebb-0565-485c-bd0e-1cd035e796ff" providerId="ADAL" clId="{C5F71957-BC21-4EC1-9097-73E036983575}" dt="2021-11-30T11:59:46.358" v="925" actId="21"/>
          <ac:spMkLst>
            <pc:docMk/>
            <pc:sldMk cId="311408082" sldId="422"/>
            <ac:spMk id="7" creationId="{2405CBFE-AECB-4BFF-9D77-37C937A83C54}"/>
          </ac:spMkLst>
        </pc:spChg>
        <pc:spChg chg="del">
          <ac:chgData name="Tegischer Lukas" userId="f78daebb-0565-485c-bd0e-1cd035e796ff" providerId="ADAL" clId="{C5F71957-BC21-4EC1-9097-73E036983575}" dt="2021-11-30T11:59:23.599" v="913" actId="478"/>
          <ac:spMkLst>
            <pc:docMk/>
            <pc:sldMk cId="311408082" sldId="422"/>
            <ac:spMk id="10" creationId="{6A6CB3BC-3A96-495D-8F63-D0F1236C8AD0}"/>
          </ac:spMkLst>
        </pc:spChg>
        <pc:spChg chg="add mod">
          <ac:chgData name="Tegischer Lukas" userId="f78daebb-0565-485c-bd0e-1cd035e796ff" providerId="ADAL" clId="{C5F71957-BC21-4EC1-9097-73E036983575}" dt="2021-11-30T12:00:03.863" v="932" actId="1076"/>
          <ac:spMkLst>
            <pc:docMk/>
            <pc:sldMk cId="311408082" sldId="422"/>
            <ac:spMk id="13" creationId="{1BAC7653-9FFF-40A5-9EFF-E69182001C92}"/>
          </ac:spMkLst>
        </pc:spChg>
        <pc:picChg chg="del">
          <ac:chgData name="Tegischer Lukas" userId="f78daebb-0565-485c-bd0e-1cd035e796ff" providerId="ADAL" clId="{C5F71957-BC21-4EC1-9097-73E036983575}" dt="2021-11-30T11:59:24.394" v="915" actId="478"/>
          <ac:picMkLst>
            <pc:docMk/>
            <pc:sldMk cId="311408082" sldId="422"/>
            <ac:picMk id="8" creationId="{5185C229-EEDA-4DD2-BEA3-2F6D0DA011C3}"/>
          </ac:picMkLst>
        </pc:picChg>
        <pc:picChg chg="del">
          <ac:chgData name="Tegischer Lukas" userId="f78daebb-0565-485c-bd0e-1cd035e796ff" providerId="ADAL" clId="{C5F71957-BC21-4EC1-9097-73E036983575}" dt="2021-11-30T11:59:24.083" v="914" actId="478"/>
          <ac:picMkLst>
            <pc:docMk/>
            <pc:sldMk cId="311408082" sldId="422"/>
            <ac:picMk id="9" creationId="{8067F5E6-B53B-4F57-BDDF-F7ECA5806EBB}"/>
          </ac:picMkLst>
        </pc:picChg>
        <pc:picChg chg="add del mod">
          <ac:chgData name="Tegischer Lukas" userId="f78daebb-0565-485c-bd0e-1cd035e796ff" providerId="ADAL" clId="{C5F71957-BC21-4EC1-9097-73E036983575}" dt="2021-11-30T11:59:44.752" v="923" actId="21"/>
          <ac:picMkLst>
            <pc:docMk/>
            <pc:sldMk cId="311408082" sldId="422"/>
            <ac:picMk id="11" creationId="{071D5BA8-425E-4A8B-B75D-90EE7498A841}"/>
          </ac:picMkLst>
        </pc:picChg>
        <pc:picChg chg="add mod">
          <ac:chgData name="Tegischer Lukas" userId="f78daebb-0565-485c-bd0e-1cd035e796ff" providerId="ADAL" clId="{C5F71957-BC21-4EC1-9097-73E036983575}" dt="2021-11-30T11:59:45.038" v="924"/>
          <ac:picMkLst>
            <pc:docMk/>
            <pc:sldMk cId="311408082" sldId="422"/>
            <ac:picMk id="12" creationId="{D519B2C6-C9CE-4ADC-92ED-9233A5F8A202}"/>
          </ac:picMkLst>
        </pc:picChg>
        <pc:picChg chg="add mod">
          <ac:chgData name="Tegischer Lukas" userId="f78daebb-0565-485c-bd0e-1cd035e796ff" providerId="ADAL" clId="{C5F71957-BC21-4EC1-9097-73E036983575}" dt="2021-11-30T12:00:00.999" v="931" actId="1076"/>
          <ac:picMkLst>
            <pc:docMk/>
            <pc:sldMk cId="311408082" sldId="422"/>
            <ac:picMk id="15" creationId="{1F93A4FC-99CD-44A2-ADCB-6D7CD4FF3E4E}"/>
          </ac:picMkLst>
        </pc:picChg>
      </pc:sldChg>
      <pc:sldChg chg="addSp delSp modSp add mod delAnim">
        <pc:chgData name="Tegischer Lukas" userId="f78daebb-0565-485c-bd0e-1cd035e796ff" providerId="ADAL" clId="{C5F71957-BC21-4EC1-9097-73E036983575}" dt="2021-11-30T12:02:48.788" v="1022" actId="1076"/>
        <pc:sldMkLst>
          <pc:docMk/>
          <pc:sldMk cId="3410761459" sldId="423"/>
        </pc:sldMkLst>
        <pc:spChg chg="del">
          <ac:chgData name="Tegischer Lukas" userId="f78daebb-0565-485c-bd0e-1cd035e796ff" providerId="ADAL" clId="{C5F71957-BC21-4EC1-9097-73E036983575}" dt="2021-11-30T12:00:26.039" v="966" actId="478"/>
          <ac:spMkLst>
            <pc:docMk/>
            <pc:sldMk cId="3410761459" sldId="423"/>
            <ac:spMk id="2" creationId="{0BC3F9B3-8872-4A96-BD86-39E3363C65D7}"/>
          </ac:spMkLst>
        </pc:spChg>
        <pc:spChg chg="del">
          <ac:chgData name="Tegischer Lukas" userId="f78daebb-0565-485c-bd0e-1cd035e796ff" providerId="ADAL" clId="{C5F71957-BC21-4EC1-9097-73E036983575}" dt="2021-11-30T12:00:27.627" v="969" actId="478"/>
          <ac:spMkLst>
            <pc:docMk/>
            <pc:sldMk cId="3410761459" sldId="423"/>
            <ac:spMk id="3" creationId="{A14A69A5-A025-4501-9F78-3E524E468D25}"/>
          </ac:spMkLst>
        </pc:spChg>
        <pc:spChg chg="add mod">
          <ac:chgData name="Tegischer Lukas" userId="f78daebb-0565-485c-bd0e-1cd035e796ff" providerId="ADAL" clId="{C5F71957-BC21-4EC1-9097-73E036983575}" dt="2021-11-30T12:00:42.802" v="985" actId="1076"/>
          <ac:spMkLst>
            <pc:docMk/>
            <pc:sldMk cId="3410761459" sldId="423"/>
            <ac:spMk id="4" creationId="{F54270A0-F957-4B48-B23D-3A41AD2F65B9}"/>
          </ac:spMkLst>
        </pc:spChg>
        <pc:spChg chg="mod">
          <ac:chgData name="Tegischer Lukas" userId="f78daebb-0565-485c-bd0e-1cd035e796ff" providerId="ADAL" clId="{C5F71957-BC21-4EC1-9097-73E036983575}" dt="2021-11-30T12:00:25.021" v="965" actId="20577"/>
          <ac:spMkLst>
            <pc:docMk/>
            <pc:sldMk cId="3410761459" sldId="423"/>
            <ac:spMk id="7" creationId="{638772B0-212E-46DB-94C2-1F48F8070D7C}"/>
          </ac:spMkLst>
        </pc:spChg>
        <pc:spChg chg="del">
          <ac:chgData name="Tegischer Lukas" userId="f78daebb-0565-485c-bd0e-1cd035e796ff" providerId="ADAL" clId="{C5F71957-BC21-4EC1-9097-73E036983575}" dt="2021-11-30T12:00:29.245" v="970" actId="478"/>
          <ac:spMkLst>
            <pc:docMk/>
            <pc:sldMk cId="3410761459" sldId="423"/>
            <ac:spMk id="11" creationId="{B82D589C-91A7-490D-95E4-F6D88047D8A8}"/>
          </ac:spMkLst>
        </pc:spChg>
        <pc:spChg chg="add mod">
          <ac:chgData name="Tegischer Lukas" userId="f78daebb-0565-485c-bd0e-1cd035e796ff" providerId="ADAL" clId="{C5F71957-BC21-4EC1-9097-73E036983575}" dt="2021-11-30T12:02:48.788" v="1022" actId="1076"/>
          <ac:spMkLst>
            <pc:docMk/>
            <pc:sldMk cId="3410761459" sldId="423"/>
            <ac:spMk id="12" creationId="{C2AA98A4-C994-4ABE-857E-4C19688F1EB4}"/>
          </ac:spMkLst>
        </pc:spChg>
        <pc:spChg chg="add mod">
          <ac:chgData name="Tegischer Lukas" userId="f78daebb-0565-485c-bd0e-1cd035e796ff" providerId="ADAL" clId="{C5F71957-BC21-4EC1-9097-73E036983575}" dt="2021-11-30T12:02:27.620" v="1016" actId="122"/>
          <ac:spMkLst>
            <pc:docMk/>
            <pc:sldMk cId="3410761459" sldId="423"/>
            <ac:spMk id="13" creationId="{E8D09E54-BD34-407C-A138-EBFCE686F729}"/>
          </ac:spMkLst>
        </pc:spChg>
        <pc:spChg chg="add del mod">
          <ac:chgData name="Tegischer Lukas" userId="f78daebb-0565-485c-bd0e-1cd035e796ff" providerId="ADAL" clId="{C5F71957-BC21-4EC1-9097-73E036983575}" dt="2021-11-30T12:02:23.055" v="1013" actId="478"/>
          <ac:spMkLst>
            <pc:docMk/>
            <pc:sldMk cId="3410761459" sldId="423"/>
            <ac:spMk id="15" creationId="{68F756FA-D427-45CB-8B25-F7A4397E9835}"/>
          </ac:spMkLst>
        </pc:spChg>
        <pc:spChg chg="add mod">
          <ac:chgData name="Tegischer Lukas" userId="f78daebb-0565-485c-bd0e-1cd035e796ff" providerId="ADAL" clId="{C5F71957-BC21-4EC1-9097-73E036983575}" dt="2021-11-30T12:02:45.975" v="1021" actId="1076"/>
          <ac:spMkLst>
            <pc:docMk/>
            <pc:sldMk cId="3410761459" sldId="423"/>
            <ac:spMk id="18" creationId="{5E2092E8-E9FB-41FD-BBFC-99C3AF84C9C1}"/>
          </ac:spMkLst>
        </pc:spChg>
        <pc:picChg chg="del">
          <ac:chgData name="Tegischer Lukas" userId="f78daebb-0565-485c-bd0e-1cd035e796ff" providerId="ADAL" clId="{C5F71957-BC21-4EC1-9097-73E036983575}" dt="2021-11-30T12:00:26.841" v="968" actId="478"/>
          <ac:picMkLst>
            <pc:docMk/>
            <pc:sldMk cId="3410761459" sldId="423"/>
            <ac:picMk id="6" creationId="{81BBFFA6-26BD-4EE2-8574-E36F94B50184}"/>
          </ac:picMkLst>
        </pc:picChg>
        <pc:picChg chg="del">
          <ac:chgData name="Tegischer Lukas" userId="f78daebb-0565-485c-bd0e-1cd035e796ff" providerId="ADAL" clId="{C5F71957-BC21-4EC1-9097-73E036983575}" dt="2021-11-30T12:00:26.287" v="967" actId="478"/>
          <ac:picMkLst>
            <pc:docMk/>
            <pc:sldMk cId="3410761459" sldId="423"/>
            <ac:picMk id="10" creationId="{DE96E65B-DD78-4804-AF6A-E443367EEFA3}"/>
          </ac:picMkLst>
        </pc:picChg>
        <pc:picChg chg="add mod">
          <ac:chgData name="Tegischer Lukas" userId="f78daebb-0565-485c-bd0e-1cd035e796ff" providerId="ADAL" clId="{C5F71957-BC21-4EC1-9097-73E036983575}" dt="2021-11-30T12:02:45.975" v="1021" actId="1076"/>
          <ac:picMkLst>
            <pc:docMk/>
            <pc:sldMk cId="3410761459" sldId="423"/>
            <ac:picMk id="16" creationId="{1D65BB70-B100-4329-BF49-D02AA4CEAD3E}"/>
          </ac:picMkLst>
        </pc:picChg>
        <pc:picChg chg="add mod">
          <ac:chgData name="Tegischer Lukas" userId="f78daebb-0565-485c-bd0e-1cd035e796ff" providerId="ADAL" clId="{C5F71957-BC21-4EC1-9097-73E036983575}" dt="2021-11-30T12:02:45.975" v="1021" actId="1076"/>
          <ac:picMkLst>
            <pc:docMk/>
            <pc:sldMk cId="3410761459" sldId="423"/>
            <ac:picMk id="17" creationId="{B2A662D4-78B5-42C3-A580-07F710A0B3B2}"/>
          </ac:picMkLst>
        </pc:picChg>
      </pc:sldChg>
      <pc:sldChg chg="addSp delSp modSp add mod ord modAnim">
        <pc:chgData name="Tegischer Lukas" userId="f78daebb-0565-485c-bd0e-1cd035e796ff" providerId="ADAL" clId="{C5F71957-BC21-4EC1-9097-73E036983575}" dt="2021-11-30T12:04:52.415" v="1059"/>
        <pc:sldMkLst>
          <pc:docMk/>
          <pc:sldMk cId="4015759195" sldId="424"/>
        </pc:sldMkLst>
        <pc:spChg chg="add mod">
          <ac:chgData name="Tegischer Lukas" userId="f78daebb-0565-485c-bd0e-1cd035e796ff" providerId="ADAL" clId="{C5F71957-BC21-4EC1-9097-73E036983575}" dt="2021-11-30T12:03:16.467" v="1035" actId="1076"/>
          <ac:spMkLst>
            <pc:docMk/>
            <pc:sldMk cId="4015759195" sldId="424"/>
            <ac:spMk id="7" creationId="{DBC677EB-2583-43A8-8775-95019AAD27E1}"/>
          </ac:spMkLst>
        </pc:spChg>
        <pc:spChg chg="mod">
          <ac:chgData name="Tegischer Lukas" userId="f78daebb-0565-485c-bd0e-1cd035e796ff" providerId="ADAL" clId="{C5F71957-BC21-4EC1-9097-73E036983575}" dt="2021-11-30T12:03:44.837" v="1044" actId="1076"/>
          <ac:spMkLst>
            <pc:docMk/>
            <pc:sldMk cId="4015759195" sldId="424"/>
            <ac:spMk id="13" creationId="{1BAC7653-9FFF-40A5-9EFF-E69182001C92}"/>
          </ac:spMkLst>
        </pc:spChg>
        <pc:picChg chg="add mod">
          <ac:chgData name="Tegischer Lukas" userId="f78daebb-0565-485c-bd0e-1cd035e796ff" providerId="ADAL" clId="{C5F71957-BC21-4EC1-9097-73E036983575}" dt="2021-11-30T12:03:34.193" v="1040" actId="1076"/>
          <ac:picMkLst>
            <pc:docMk/>
            <pc:sldMk cId="4015759195" sldId="424"/>
            <ac:picMk id="8" creationId="{25E1EB8B-588A-4D9C-BD05-5859078F5938}"/>
          </ac:picMkLst>
        </pc:picChg>
        <pc:picChg chg="add mod">
          <ac:chgData name="Tegischer Lukas" userId="f78daebb-0565-485c-bd0e-1cd035e796ff" providerId="ADAL" clId="{C5F71957-BC21-4EC1-9097-73E036983575}" dt="2021-11-30T12:03:41.871" v="1043" actId="14100"/>
          <ac:picMkLst>
            <pc:docMk/>
            <pc:sldMk cId="4015759195" sldId="424"/>
            <ac:picMk id="9" creationId="{5A1D63D5-5787-4E1D-9745-BB2DE366F21A}"/>
          </ac:picMkLst>
        </pc:picChg>
        <pc:picChg chg="del">
          <ac:chgData name="Tegischer Lukas" userId="f78daebb-0565-485c-bd0e-1cd035e796ff" providerId="ADAL" clId="{C5F71957-BC21-4EC1-9097-73E036983575}" dt="2021-11-30T12:02:58.745" v="1026" actId="478"/>
          <ac:picMkLst>
            <pc:docMk/>
            <pc:sldMk cId="4015759195" sldId="424"/>
            <ac:picMk id="12" creationId="{D519B2C6-C9CE-4ADC-92ED-9233A5F8A202}"/>
          </ac:picMkLst>
        </pc:picChg>
        <pc:picChg chg="del">
          <ac:chgData name="Tegischer Lukas" userId="f78daebb-0565-485c-bd0e-1cd035e796ff" providerId="ADAL" clId="{C5F71957-BC21-4EC1-9097-73E036983575}" dt="2021-11-30T12:02:59.461" v="1027" actId="478"/>
          <ac:picMkLst>
            <pc:docMk/>
            <pc:sldMk cId="4015759195" sldId="424"/>
            <ac:picMk id="15" creationId="{1F93A4FC-99CD-44A2-ADCB-6D7CD4FF3E4E}"/>
          </ac:picMkLst>
        </pc:picChg>
        <pc:cxnChg chg="add mod">
          <ac:chgData name="Tegischer Lukas" userId="f78daebb-0565-485c-bd0e-1cd035e796ff" providerId="ADAL" clId="{C5F71957-BC21-4EC1-9097-73E036983575}" dt="2021-11-30T12:04:01.749" v="1046" actId="1582"/>
          <ac:cxnSpMkLst>
            <pc:docMk/>
            <pc:sldMk cId="4015759195" sldId="424"/>
            <ac:cxnSpMk id="4" creationId="{CA189D30-FE99-49DE-AE7D-3B1C6EBF9BD9}"/>
          </ac:cxnSpMkLst>
        </pc:cxnChg>
        <pc:cxnChg chg="add mod">
          <ac:chgData name="Tegischer Lukas" userId="f78daebb-0565-485c-bd0e-1cd035e796ff" providerId="ADAL" clId="{C5F71957-BC21-4EC1-9097-73E036983575}" dt="2021-11-30T12:04:43.286" v="1057" actId="14100"/>
          <ac:cxnSpMkLst>
            <pc:docMk/>
            <pc:sldMk cId="4015759195" sldId="424"/>
            <ac:cxnSpMk id="16" creationId="{23F5E59E-83CE-48F9-A696-385019D058C9}"/>
          </ac:cxnSpMkLst>
        </pc:cxnChg>
        <pc:cxnChg chg="add mod">
          <ac:chgData name="Tegischer Lukas" userId="f78daebb-0565-485c-bd0e-1cd035e796ff" providerId="ADAL" clId="{C5F71957-BC21-4EC1-9097-73E036983575}" dt="2021-11-30T12:04:39.351" v="1056" actId="1076"/>
          <ac:cxnSpMkLst>
            <pc:docMk/>
            <pc:sldMk cId="4015759195" sldId="424"/>
            <ac:cxnSpMk id="17" creationId="{14CB3B8A-D704-4ABC-B2BC-0691A3631718}"/>
          </ac:cxnSpMkLst>
        </pc:cxn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67C9C803-3D1C-463E-A000-2182F14BA7C5}"/>
    <pc:docChg chg="custSel delSld modSld">
      <pc:chgData name="Tegischer Lukas" userId="f78daebb-0565-485c-bd0e-1cd035e796ff" providerId="ADAL" clId="{67C9C803-3D1C-463E-A000-2182F14BA7C5}" dt="2022-11-04T11:36:42.437" v="2" actId="47"/>
      <pc:docMkLst>
        <pc:docMk/>
      </pc:docMkLst>
      <pc:sldChg chg="delSp mod delAnim">
        <pc:chgData name="Tegischer Lukas" userId="f78daebb-0565-485c-bd0e-1cd035e796ff" providerId="ADAL" clId="{67C9C803-3D1C-463E-A000-2182F14BA7C5}" dt="2022-11-04T11:36:41.367" v="1" actId="478"/>
        <pc:sldMkLst>
          <pc:docMk/>
          <pc:sldMk cId="336392357" sldId="256"/>
        </pc:sldMkLst>
        <pc:spChg chg="del">
          <ac:chgData name="Tegischer Lukas" userId="f78daebb-0565-485c-bd0e-1cd035e796ff" providerId="ADAL" clId="{67C9C803-3D1C-463E-A000-2182F14BA7C5}" dt="2022-11-04T11:36:41.367" v="1" actId="478"/>
          <ac:spMkLst>
            <pc:docMk/>
            <pc:sldMk cId="336392357" sldId="256"/>
            <ac:spMk id="4" creationId="{05F5701B-5420-4454-B15F-8E1E586146BC}"/>
          </ac:spMkLst>
        </pc:spChg>
        <pc:picChg chg="del">
          <ac:chgData name="Tegischer Lukas" userId="f78daebb-0565-485c-bd0e-1cd035e796ff" providerId="ADAL" clId="{67C9C803-3D1C-463E-A000-2182F14BA7C5}" dt="2022-11-04T11:36:40.379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67C9C803-3D1C-463E-A000-2182F14BA7C5}" dt="2022-11-04T11:36:42.437" v="2" actId="47"/>
        <pc:sldMkLst>
          <pc:docMk/>
          <pc:sldMk cId="3932101437" sldId="291"/>
        </pc:sldMkLst>
      </pc:sldChg>
    </pc:docChg>
  </pc:docChgLst>
  <pc:docChgLst>
    <pc:chgData name="Tegischer Lukas" userId="f78daebb-0565-485c-bd0e-1cd035e796ff" providerId="ADAL" clId="{1D6C29C1-5655-423A-A1CF-8B5FBD6DEFD4}"/>
    <pc:docChg chg="undo custSel addSld delSld modSld sldOrd">
      <pc:chgData name="Tegischer Lukas" userId="f78daebb-0565-485c-bd0e-1cd035e796ff" providerId="ADAL" clId="{1D6C29C1-5655-423A-A1CF-8B5FBD6DEFD4}" dt="2021-03-13T15:15:26.436" v="273"/>
      <pc:docMkLst>
        <pc:docMk/>
      </pc:docMkLst>
      <pc:sldChg chg="modSp mod">
        <pc:chgData name="Tegischer Lukas" userId="f78daebb-0565-485c-bd0e-1cd035e796ff" providerId="ADAL" clId="{1D6C29C1-5655-423A-A1CF-8B5FBD6DEFD4}" dt="2021-03-13T15:06:03.607" v="8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6C29C1-5655-423A-A1CF-8B5FBD6DEFD4}" dt="2021-03-13T15:06:03.607" v="8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4068653008" sldId="278"/>
        </pc:sldMkLst>
      </pc:sldChg>
      <pc:sldChg chg="modSp mod">
        <pc:chgData name="Tegischer Lukas" userId="f78daebb-0565-485c-bd0e-1cd035e796ff" providerId="ADAL" clId="{1D6C29C1-5655-423A-A1CF-8B5FBD6DEFD4}" dt="2021-03-13T15:04:40.247" v="4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1D6C29C1-5655-423A-A1CF-8B5FBD6DEFD4}" dt="2021-03-13T15:04:10.223" v="2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1D6C29C1-5655-423A-A1CF-8B5FBD6DEFD4}" dt="2021-03-13T15:04:40.247" v="4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">
        <pc:chgData name="Tegischer Lukas" userId="f78daebb-0565-485c-bd0e-1cd035e796ff" providerId="ADAL" clId="{1D6C29C1-5655-423A-A1CF-8B5FBD6DEFD4}" dt="2021-03-13T15:14:25.399" v="263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1D6C29C1-5655-423A-A1CF-8B5FBD6DEFD4}" dt="2021-03-13T15:08:47.133" v="148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D6C29C1-5655-423A-A1CF-8B5FBD6DEFD4}" dt="2021-03-13T15:08:47.133" v="148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06:09.691" v="90" actId="478"/>
          <ac:spMkLst>
            <pc:docMk/>
            <pc:sldMk cId="442268101" sldId="29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D6C29C1-5655-423A-A1CF-8B5FBD6DEFD4}" dt="2021-03-13T15:08:44.159" v="147" actId="1076"/>
          <ac:spMkLst>
            <pc:docMk/>
            <pc:sldMk cId="442268101" sldId="295"/>
            <ac:spMk id="4" creationId="{4F7C423A-C5ED-4851-A33C-2E3154A6E777}"/>
          </ac:spMkLst>
        </pc:spChg>
        <pc:spChg chg="add del mod">
          <ac:chgData name="Tegischer Lukas" userId="f78daebb-0565-485c-bd0e-1cd035e796ff" providerId="ADAL" clId="{1D6C29C1-5655-423A-A1CF-8B5FBD6DEFD4}" dt="2021-03-13T15:08:39.617" v="146" actId="478"/>
          <ac:spMkLst>
            <pc:docMk/>
            <pc:sldMk cId="442268101" sldId="295"/>
            <ac:spMk id="5" creationId="{DBBBABE1-9CA1-4703-BEF2-CC6D3DB468F0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1D6C29C1-5655-423A-A1CF-8B5FBD6DEFD4}" dt="2021-03-13T15:06:11.300" v="91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958254091" sldId="299"/>
        </pc:sldMkLst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65588257" sldId="30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608888516" sldId="304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652962131" sldId="305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3176624947" sldId="306"/>
        </pc:sldMkLst>
      </pc:sldChg>
      <pc:sldChg chg="add del">
        <pc:chgData name="Tegischer Lukas" userId="f78daebb-0565-485c-bd0e-1cd035e796ff" providerId="ADAL" clId="{1D6C29C1-5655-423A-A1CF-8B5FBD6DEFD4}" dt="2021-03-13T15:11:26.083" v="186" actId="47"/>
        <pc:sldMkLst>
          <pc:docMk/>
          <pc:sldMk cId="2488209125" sldId="307"/>
        </pc:sldMkLst>
      </pc:sldChg>
      <pc:sldChg chg="add">
        <pc:chgData name="Tegischer Lukas" userId="f78daebb-0565-485c-bd0e-1cd035e796ff" providerId="ADAL" clId="{1D6C29C1-5655-423A-A1CF-8B5FBD6DEFD4}" dt="2021-03-13T15:11:16.227" v="185"/>
        <pc:sldMkLst>
          <pc:docMk/>
          <pc:sldMk cId="2615926352" sldId="309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11775972" sldId="31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780486100" sldId="311"/>
        </pc:sldMkLst>
      </pc:sldChg>
      <pc:sldChg chg="add">
        <pc:chgData name="Tegischer Lukas" userId="f78daebb-0565-485c-bd0e-1cd035e796ff" providerId="ADAL" clId="{1D6C29C1-5655-423A-A1CF-8B5FBD6DEFD4}" dt="2021-03-13T15:12:47.788" v="251"/>
        <pc:sldMkLst>
          <pc:docMk/>
          <pc:sldMk cId="3356755802" sldId="312"/>
        </pc:sldMkLst>
      </pc:sldChg>
      <pc:sldChg chg="delSp modSp add mod delAnim">
        <pc:chgData name="Tegischer Lukas" userId="f78daebb-0565-485c-bd0e-1cd035e796ff" providerId="ADAL" clId="{1D6C29C1-5655-423A-A1CF-8B5FBD6DEFD4}" dt="2021-03-13T15:13:04.845" v="256" actId="20577"/>
        <pc:sldMkLst>
          <pc:docMk/>
          <pc:sldMk cId="2805044159" sldId="313"/>
        </pc:sldMkLst>
        <pc:spChg chg="mod">
          <ac:chgData name="Tegischer Lukas" userId="f78daebb-0565-485c-bd0e-1cd035e796ff" providerId="ADAL" clId="{1D6C29C1-5655-423A-A1CF-8B5FBD6DEFD4}" dt="2021-03-13T15:13:04.845" v="256" actId="20577"/>
          <ac:spMkLst>
            <pc:docMk/>
            <pc:sldMk cId="2805044159" sldId="313"/>
            <ac:spMk id="2" creationId="{57CE918D-EC72-432B-BA72-888052A4D54A}"/>
          </ac:spMkLst>
        </pc:spChg>
        <pc:spChg chg="del">
          <ac:chgData name="Tegischer Lukas" userId="f78daebb-0565-485c-bd0e-1cd035e796ff" providerId="ADAL" clId="{1D6C29C1-5655-423A-A1CF-8B5FBD6DEFD4}" dt="2021-03-13T15:12:55.149" v="252" actId="478"/>
          <ac:spMkLst>
            <pc:docMk/>
            <pc:sldMk cId="2805044159" sldId="313"/>
            <ac:spMk id="7" creationId="{4F850A2F-D86F-42D0-80F5-F5F73D9B1BE7}"/>
          </ac:spMkLst>
        </pc:spChg>
        <pc:spChg chg="mod">
          <ac:chgData name="Tegischer Lukas" userId="f78daebb-0565-485c-bd0e-1cd035e796ff" providerId="ADAL" clId="{1D6C29C1-5655-423A-A1CF-8B5FBD6DEFD4}" dt="2021-03-13T15:13:03.294" v="255" actId="1076"/>
          <ac:spMkLst>
            <pc:docMk/>
            <pc:sldMk cId="2805044159" sldId="313"/>
            <ac:spMk id="8" creationId="{6B63D915-9F4A-408B-A4FC-0669A4625923}"/>
          </ac:spMkLst>
        </pc:spChg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837690106" sldId="314"/>
        </pc:sldMkLst>
      </pc:sldChg>
      <pc:sldChg chg="addSp delSp modSp del mod delAnim modAnim">
        <pc:chgData name="Tegischer Lukas" userId="f78daebb-0565-485c-bd0e-1cd035e796ff" providerId="ADAL" clId="{1D6C29C1-5655-423A-A1CF-8B5FBD6DEFD4}" dt="2021-03-13T15:10:20.365" v="174" actId="47"/>
        <pc:sldMkLst>
          <pc:docMk/>
          <pc:sldMk cId="954121800" sldId="315"/>
        </pc:sldMkLst>
        <pc:spChg chg="mod">
          <ac:chgData name="Tegischer Lukas" userId="f78daebb-0565-485c-bd0e-1cd035e796ff" providerId="ADAL" clId="{1D6C29C1-5655-423A-A1CF-8B5FBD6DEFD4}" dt="2021-03-13T15:09:18.654" v="156" actId="20577"/>
          <ac:spMkLst>
            <pc:docMk/>
            <pc:sldMk cId="954121800" sldId="31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D6C29C1-5655-423A-A1CF-8B5FBD6DEFD4}" dt="2021-03-13T15:09:40.195" v="170" actId="20577"/>
          <ac:spMkLst>
            <pc:docMk/>
            <pc:sldMk cId="954121800" sldId="315"/>
            <ac:spMk id="3" creationId="{B868AB6E-1B99-4439-9B16-1D2EDB8D5621}"/>
          </ac:spMkLst>
        </pc:spChg>
        <pc:spChg chg="del">
          <ac:chgData name="Tegischer Lukas" userId="f78daebb-0565-485c-bd0e-1cd035e796ff" providerId="ADAL" clId="{1D6C29C1-5655-423A-A1CF-8B5FBD6DEFD4}" dt="2021-03-13T15:09:20.175" v="157" actId="478"/>
          <ac:spMkLst>
            <pc:docMk/>
            <pc:sldMk cId="954121800" sldId="315"/>
            <ac:spMk id="4" creationId="{56F32EE9-6549-4985-AE91-229E7449DDE2}"/>
          </ac:spMkLst>
        </pc:spChg>
        <pc:spChg chg="del">
          <ac:chgData name="Tegischer Lukas" userId="f78daebb-0565-485c-bd0e-1cd035e796ff" providerId="ADAL" clId="{1D6C29C1-5655-423A-A1CF-8B5FBD6DEFD4}" dt="2021-03-13T15:09:21.866" v="159" actId="478"/>
          <ac:spMkLst>
            <pc:docMk/>
            <pc:sldMk cId="954121800" sldId="315"/>
            <ac:spMk id="5" creationId="{9EF9E421-DD9B-42BE-AED5-0D1453D2B86D}"/>
          </ac:spMkLst>
        </pc:spChg>
        <pc:picChg chg="del">
          <ac:chgData name="Tegischer Lukas" userId="f78daebb-0565-485c-bd0e-1cd035e796ff" providerId="ADAL" clId="{1D6C29C1-5655-423A-A1CF-8B5FBD6DEFD4}" dt="2021-03-13T15:09:20.578" v="158" actId="478"/>
          <ac:picMkLst>
            <pc:docMk/>
            <pc:sldMk cId="954121800" sldId="315"/>
            <ac:picMk id="9" creationId="{5354E719-103C-491A-9594-4D6889465CA8}"/>
          </ac:picMkLst>
        </pc:picChg>
      </pc:sldChg>
      <pc:sldChg chg="addSp delSp modSp add del mod ord delAnim">
        <pc:chgData name="Tegischer Lukas" userId="f78daebb-0565-485c-bd0e-1cd035e796ff" providerId="ADAL" clId="{1D6C29C1-5655-423A-A1CF-8B5FBD6DEFD4}" dt="2021-03-13T15:12:45.842" v="250" actId="47"/>
        <pc:sldMkLst>
          <pc:docMk/>
          <pc:sldMk cId="1321602769" sldId="315"/>
        </pc:sldMkLst>
        <pc:spChg chg="mod">
          <ac:chgData name="Tegischer Lukas" userId="f78daebb-0565-485c-bd0e-1cd035e796ff" providerId="ADAL" clId="{1D6C29C1-5655-423A-A1CF-8B5FBD6DEFD4}" dt="2021-03-13T15:12:01.089" v="237" actId="20577"/>
          <ac:spMkLst>
            <pc:docMk/>
            <pc:sldMk cId="1321602769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11:52.251" v="225" actId="478"/>
          <ac:spMkLst>
            <pc:docMk/>
            <pc:sldMk cId="1321602769" sldId="315"/>
            <ac:spMk id="3" creationId="{C7B05A69-1D4B-4F4F-BB4B-91E3589B0E4E}"/>
          </ac:spMkLst>
        </pc:spChg>
        <pc:spChg chg="add del mod">
          <ac:chgData name="Tegischer Lukas" userId="f78daebb-0565-485c-bd0e-1cd035e796ff" providerId="ADAL" clId="{1D6C29C1-5655-423A-A1CF-8B5FBD6DEFD4}" dt="2021-03-13T15:12:03.990" v="239"/>
          <ac:spMkLst>
            <pc:docMk/>
            <pc:sldMk cId="1321602769" sldId="315"/>
            <ac:spMk id="5" creationId="{77B88A5B-0CF5-43D8-A86E-E8305845E87E}"/>
          </ac:spMkLst>
        </pc:spChg>
        <pc:spChg chg="del">
          <ac:chgData name="Tegischer Lukas" userId="f78daebb-0565-485c-bd0e-1cd035e796ff" providerId="ADAL" clId="{1D6C29C1-5655-423A-A1CF-8B5FBD6DEFD4}" dt="2021-03-13T15:11:53.529" v="227" actId="478"/>
          <ac:spMkLst>
            <pc:docMk/>
            <pc:sldMk cId="1321602769" sldId="315"/>
            <ac:spMk id="6" creationId="{4DE70745-6458-4760-88AC-06D4CC1F9484}"/>
          </ac:spMkLst>
        </pc:spChg>
        <pc:spChg chg="add del mod">
          <ac:chgData name="Tegischer Lukas" userId="f78daebb-0565-485c-bd0e-1cd035e796ff" providerId="ADAL" clId="{1D6C29C1-5655-423A-A1CF-8B5FBD6DEFD4}" dt="2021-03-13T15:12:11.279" v="241"/>
          <ac:spMkLst>
            <pc:docMk/>
            <pc:sldMk cId="1321602769" sldId="315"/>
            <ac:spMk id="10" creationId="{6E04AD8A-68FA-4BC5-8651-2F5E8A4F6D01}"/>
          </ac:spMkLst>
        </pc:spChg>
        <pc:spChg chg="add del mod">
          <ac:chgData name="Tegischer Lukas" userId="f78daebb-0565-485c-bd0e-1cd035e796ff" providerId="ADAL" clId="{1D6C29C1-5655-423A-A1CF-8B5FBD6DEFD4}" dt="2021-03-13T15:12:44.471" v="249" actId="478"/>
          <ac:spMkLst>
            <pc:docMk/>
            <pc:sldMk cId="1321602769" sldId="315"/>
            <ac:spMk id="12" creationId="{F8BD2FCF-9259-4213-B18E-DF2E03545AB8}"/>
          </ac:spMkLst>
        </pc:spChg>
        <pc:graphicFrameChg chg="add del mod">
          <ac:chgData name="Tegischer Lukas" userId="f78daebb-0565-485c-bd0e-1cd035e796ff" providerId="ADAL" clId="{1D6C29C1-5655-423A-A1CF-8B5FBD6DEFD4}" dt="2021-03-13T15:12:03.990" v="239"/>
          <ac:graphicFrameMkLst>
            <pc:docMk/>
            <pc:sldMk cId="1321602769" sldId="315"/>
            <ac:graphicFrameMk id="4" creationId="{27D6E2BF-0FD0-47C9-A7F8-DCB87E991305}"/>
          </ac:graphicFrameMkLst>
        </pc:graphicFrameChg>
        <pc:graphicFrameChg chg="add del mod">
          <ac:chgData name="Tegischer Lukas" userId="f78daebb-0565-485c-bd0e-1cd035e796ff" providerId="ADAL" clId="{1D6C29C1-5655-423A-A1CF-8B5FBD6DEFD4}" dt="2021-03-13T15:12:11.279" v="241"/>
          <ac:graphicFrameMkLst>
            <pc:docMk/>
            <pc:sldMk cId="1321602769" sldId="315"/>
            <ac:graphicFrameMk id="7" creationId="{3BF9F756-9517-4677-96EC-315A520C4B78}"/>
          </ac:graphicFrameMkLst>
        </pc:graphicFrameChg>
        <pc:picChg chg="del">
          <ac:chgData name="Tegischer Lukas" userId="f78daebb-0565-485c-bd0e-1cd035e796ff" providerId="ADAL" clId="{1D6C29C1-5655-423A-A1CF-8B5FBD6DEFD4}" dt="2021-03-13T15:11:52.721" v="226" actId="478"/>
          <ac:picMkLst>
            <pc:docMk/>
            <pc:sldMk cId="1321602769" sldId="315"/>
            <ac:picMk id="8" creationId="{7371A639-42DD-4FC7-8FBB-95090D521D5B}"/>
          </ac:picMkLst>
        </pc:pic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9" creationId="{E0DDBBB1-C044-43B7-B515-D04B8516456D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1" creationId="{0E5A0875-2E8A-4218-B4F5-C0D898A1AC50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3" creationId="{3E3D2088-9484-47D5-813E-FCBF66251097}"/>
          </ac:cxnSpMkLst>
        </pc:cxnChg>
      </pc:sldChg>
      <pc:sldChg chg="delSp modSp add mod delAnim">
        <pc:chgData name="Tegischer Lukas" userId="f78daebb-0565-485c-bd0e-1cd035e796ff" providerId="ADAL" clId="{1D6C29C1-5655-423A-A1CF-8B5FBD6DEFD4}" dt="2021-03-13T15:13:58.294" v="262" actId="1076"/>
        <pc:sldMkLst>
          <pc:docMk/>
          <pc:sldMk cId="2983472165" sldId="315"/>
        </pc:sldMkLst>
        <pc:spChg chg="mod">
          <ac:chgData name="Tegischer Lukas" userId="f78daebb-0565-485c-bd0e-1cd035e796ff" providerId="ADAL" clId="{1D6C29C1-5655-423A-A1CF-8B5FBD6DEFD4}" dt="2021-03-13T15:13:58.294" v="262" actId="1076"/>
          <ac:spMkLst>
            <pc:docMk/>
            <pc:sldMk cId="2983472165" sldId="315"/>
            <ac:spMk id="2" creationId="{00000000-0000-0000-0000-000000000000}"/>
          </ac:spMkLst>
        </pc:spChg>
        <pc:spChg chg="mod">
          <ac:chgData name="Tegischer Lukas" userId="f78daebb-0565-485c-bd0e-1cd035e796ff" providerId="ADAL" clId="{1D6C29C1-5655-423A-A1CF-8B5FBD6DEFD4}" dt="2021-03-13T15:13:56.050" v="261" actId="1076"/>
          <ac:spMkLst>
            <pc:docMk/>
            <pc:sldMk cId="2983472165" sldId="315"/>
            <ac:spMk id="9" creationId="{D8DD741C-67DF-4AA3-AAA5-B9EE09211001}"/>
          </ac:spMkLst>
        </pc:spChg>
        <pc:spChg chg="mod">
          <ac:chgData name="Tegischer Lukas" userId="f78daebb-0565-485c-bd0e-1cd035e796ff" providerId="ADAL" clId="{1D6C29C1-5655-423A-A1CF-8B5FBD6DEFD4}" dt="2021-03-13T15:13:53.854" v="260" actId="1076"/>
          <ac:spMkLst>
            <pc:docMk/>
            <pc:sldMk cId="2983472165" sldId="315"/>
            <ac:spMk id="10" creationId="{7423C6EB-9E52-4971-8242-30C37650B4D8}"/>
          </ac:spMkLst>
        </pc:spChg>
        <pc:spChg chg="del">
          <ac:chgData name="Tegischer Lukas" userId="f78daebb-0565-485c-bd0e-1cd035e796ff" providerId="ADAL" clId="{1D6C29C1-5655-423A-A1CF-8B5FBD6DEFD4}" dt="2021-03-13T15:13:49.504" v="259" actId="478"/>
          <ac:spMkLst>
            <pc:docMk/>
            <pc:sldMk cId="2983472165" sldId="315"/>
            <ac:spMk id="11" creationId="{0DAB6CD7-9130-4AFF-A459-6864443714AC}"/>
          </ac:spMkLst>
        </pc:spChg>
        <pc:picChg chg="del">
          <ac:chgData name="Tegischer Lukas" userId="f78daebb-0565-485c-bd0e-1cd035e796ff" providerId="ADAL" clId="{1D6C29C1-5655-423A-A1CF-8B5FBD6DEFD4}" dt="2021-03-13T15:13:46.861" v="258" actId="478"/>
          <ac:picMkLst>
            <pc:docMk/>
            <pc:sldMk cId="2983472165" sldId="315"/>
            <ac:picMk id="12" creationId="{A4CF3E7C-DE36-407F-82AC-0DDE4B89A057}"/>
          </ac:picMkLst>
        </pc:picChg>
      </pc:sldChg>
      <pc:sldChg chg="del">
        <pc:chgData name="Tegischer Lukas" userId="f78daebb-0565-485c-bd0e-1cd035e796ff" providerId="ADAL" clId="{1D6C29C1-5655-423A-A1CF-8B5FBD6DEFD4}" dt="2021-03-13T15:10:38.410" v="184" actId="47"/>
        <pc:sldMkLst>
          <pc:docMk/>
          <pc:sldMk cId="1152790701" sldId="316"/>
        </pc:sldMkLst>
      </pc:sldChg>
      <pc:sldChg chg="add">
        <pc:chgData name="Tegischer Lukas" userId="f78daebb-0565-485c-bd0e-1cd035e796ff" providerId="ADAL" clId="{1D6C29C1-5655-423A-A1CF-8B5FBD6DEFD4}" dt="2021-03-13T15:13:32.735" v="25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1D6C29C1-5655-423A-A1CF-8B5FBD6DEFD4}" dt="2021-03-13T15:10:33.159" v="177" actId="47"/>
        <pc:sldMkLst>
          <pc:docMk/>
          <pc:sldMk cId="1047625321" sldId="317"/>
        </pc:sldMkLst>
      </pc:sldChg>
      <pc:sldChg chg="addSp delSp modSp add mod addAnim delAnim">
        <pc:chgData name="Tegischer Lukas" userId="f78daebb-0565-485c-bd0e-1cd035e796ff" providerId="ADAL" clId="{1D6C29C1-5655-423A-A1CF-8B5FBD6DEFD4}" dt="2021-03-13T15:14:34.806" v="268" actId="1076"/>
        <pc:sldMkLst>
          <pc:docMk/>
          <pc:sldMk cId="1918704891" sldId="317"/>
        </pc:sldMkLst>
        <pc:picChg chg="add del mod">
          <ac:chgData name="Tegischer Lukas" userId="f78daebb-0565-485c-bd0e-1cd035e796ff" providerId="ADAL" clId="{1D6C29C1-5655-423A-A1CF-8B5FBD6DEFD4}" dt="2021-03-13T15:14:33.254" v="267" actId="1076"/>
          <ac:picMkLst>
            <pc:docMk/>
            <pc:sldMk cId="1918704891" sldId="317"/>
            <ac:picMk id="2" creationId="{E0B833E4-7958-4A4D-94FE-AA0F24A073AB}"/>
          </ac:picMkLst>
        </pc:picChg>
        <pc:picChg chg="mod">
          <ac:chgData name="Tegischer Lukas" userId="f78daebb-0565-485c-bd0e-1cd035e796ff" providerId="ADAL" clId="{1D6C29C1-5655-423A-A1CF-8B5FBD6DEFD4}" dt="2021-03-13T15:14:34.806" v="268" actId="1076"/>
          <ac:picMkLst>
            <pc:docMk/>
            <pc:sldMk cId="1918704891" sldId="317"/>
            <ac:picMk id="3" creationId="{79A3510E-65DF-422F-8315-9AF4A0CE2A27}"/>
          </ac:picMkLst>
        </pc:picChg>
        <pc:picChg chg="del">
          <ac:chgData name="Tegischer Lukas" userId="f78daebb-0565-485c-bd0e-1cd035e796ff" providerId="ADAL" clId="{1D6C29C1-5655-423A-A1CF-8B5FBD6DEFD4}" dt="2021-03-13T15:14:29.793" v="264" actId="478"/>
          <ac:picMkLst>
            <pc:docMk/>
            <pc:sldMk cId="1918704891" sldId="317"/>
            <ac:picMk id="13" creationId="{356B83DB-C75B-453F-A68E-D45473AF4D94}"/>
          </ac:picMkLst>
        </pc:picChg>
      </pc:sldChg>
      <pc:sldChg chg="del">
        <pc:chgData name="Tegischer Lukas" userId="f78daebb-0565-485c-bd0e-1cd035e796ff" providerId="ADAL" clId="{1D6C29C1-5655-423A-A1CF-8B5FBD6DEFD4}" dt="2021-03-13T15:10:33.727" v="178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1D6C29C1-5655-423A-A1CF-8B5FBD6DEFD4}" dt="2021-03-13T15:10:34.424" v="179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1D6C29C1-5655-423A-A1CF-8B5FBD6DEFD4}" dt="2021-03-13T15:10:35.010" v="180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1D6C29C1-5655-423A-A1CF-8B5FBD6DEFD4}" dt="2021-03-13T15:10:35.546" v="181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1D6C29C1-5655-423A-A1CF-8B5FBD6DEFD4}" dt="2021-03-13T15:10:36.193" v="182" actId="47"/>
        <pc:sldMkLst>
          <pc:docMk/>
          <pc:sldMk cId="1600575517" sldId="322"/>
        </pc:sldMkLst>
      </pc:sldChg>
      <pc:sldChg chg="delSp modSp add mod delAnim">
        <pc:chgData name="Tegischer Lukas" userId="f78daebb-0565-485c-bd0e-1cd035e796ff" providerId="ADAL" clId="{1D6C29C1-5655-423A-A1CF-8B5FBD6DEFD4}" dt="2021-03-13T15:14:43.458" v="272" actId="20577"/>
        <pc:sldMkLst>
          <pc:docMk/>
          <pc:sldMk cId="1397353374" sldId="323"/>
        </pc:sldMkLst>
        <pc:spChg chg="mod">
          <ac:chgData name="Tegischer Lukas" userId="f78daebb-0565-485c-bd0e-1cd035e796ff" providerId="ADAL" clId="{1D6C29C1-5655-423A-A1CF-8B5FBD6DEFD4}" dt="2021-03-13T15:14:43.458" v="272" actId="20577"/>
          <ac:spMkLst>
            <pc:docMk/>
            <pc:sldMk cId="1397353374" sldId="323"/>
            <ac:spMk id="2" creationId="{F996B590-CB40-4BB2-B24C-C11D9BFB0000}"/>
          </ac:spMkLst>
        </pc:spChg>
        <pc:spChg chg="del">
          <ac:chgData name="Tegischer Lukas" userId="f78daebb-0565-485c-bd0e-1cd035e796ff" providerId="ADAL" clId="{1D6C29C1-5655-423A-A1CF-8B5FBD6DEFD4}" dt="2021-03-13T15:14:36.919" v="269" actId="478"/>
          <ac:spMkLst>
            <pc:docMk/>
            <pc:sldMk cId="1397353374" sldId="323"/>
            <ac:spMk id="10" creationId="{FF979A66-D8EF-4F2F-B1CB-B4455A4B4173}"/>
          </ac:spMkLst>
        </pc:spChg>
      </pc:sldChg>
      <pc:sldChg chg="del">
        <pc:chgData name="Tegischer Lukas" userId="f78daebb-0565-485c-bd0e-1cd035e796ff" providerId="ADAL" clId="{1D6C29C1-5655-423A-A1CF-8B5FBD6DEFD4}" dt="2021-03-13T15:10:36.732" v="183" actId="47"/>
        <pc:sldMkLst>
          <pc:docMk/>
          <pc:sldMk cId="3358788559" sldId="323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2479304291" sldId="324"/>
        </pc:sldMkLst>
      </pc:sldChg>
      <pc:sldChg chg="del">
        <pc:chgData name="Tegischer Lukas" userId="f78daebb-0565-485c-bd0e-1cd035e796ff" providerId="ADAL" clId="{1D6C29C1-5655-423A-A1CF-8B5FBD6DEFD4}" dt="2021-03-13T15:10:24.464" v="176" actId="47"/>
        <pc:sldMkLst>
          <pc:docMk/>
          <pc:sldMk cId="4157692786" sldId="324"/>
        </pc:sldMkLst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378AC39D-35FE-4B81-958B-4B6880B5EEB9}"/>
    <pc:docChg chg="undo custSel addSld delSld modSld">
      <pc:chgData name="Tegischer Lukas" userId="f78daebb-0565-485c-bd0e-1cd035e796ff" providerId="ADAL" clId="{378AC39D-35FE-4B81-958B-4B6880B5EEB9}" dt="2022-10-02T13:04:46.070" v="148" actId="20577"/>
      <pc:docMkLst>
        <pc:docMk/>
      </pc:docMkLst>
      <pc:sldChg chg="modSp mod">
        <pc:chgData name="Tegischer Lukas" userId="f78daebb-0565-485c-bd0e-1cd035e796ff" providerId="ADAL" clId="{378AC39D-35FE-4B81-958B-4B6880B5EEB9}" dt="2022-10-02T13:04:46.070" v="14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378AC39D-35FE-4B81-958B-4B6880B5EEB9}" dt="2022-10-02T13:04:46.070" v="14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378AC39D-35FE-4B81-958B-4B6880B5EEB9}" dt="2022-10-02T13:04:28.910" v="127" actId="47"/>
        <pc:sldMkLst>
          <pc:docMk/>
          <pc:sldMk cId="537987912" sldId="421"/>
        </pc:sldMkLst>
      </pc:sldChg>
      <pc:sldChg chg="del">
        <pc:chgData name="Tegischer Lukas" userId="f78daebb-0565-485c-bd0e-1cd035e796ff" providerId="ADAL" clId="{378AC39D-35FE-4B81-958B-4B6880B5EEB9}" dt="2022-10-02T13:01:14.445" v="52" actId="47"/>
        <pc:sldMkLst>
          <pc:docMk/>
          <pc:sldMk cId="3292346428" sldId="425"/>
        </pc:sldMkLst>
      </pc:sldChg>
      <pc:sldChg chg="add del">
        <pc:chgData name="Tegischer Lukas" userId="f78daebb-0565-485c-bd0e-1cd035e796ff" providerId="ADAL" clId="{378AC39D-35FE-4B81-958B-4B6880B5EEB9}" dt="2022-10-02T13:04:28.910" v="127" actId="47"/>
        <pc:sldMkLst>
          <pc:docMk/>
          <pc:sldMk cId="4280381383" sldId="426"/>
        </pc:sldMkLst>
      </pc:sldChg>
      <pc:sldChg chg="add del">
        <pc:chgData name="Tegischer Lukas" userId="f78daebb-0565-485c-bd0e-1cd035e796ff" providerId="ADAL" clId="{378AC39D-35FE-4B81-958B-4B6880B5EEB9}" dt="2022-10-02T13:04:28.910" v="127" actId="47"/>
        <pc:sldMkLst>
          <pc:docMk/>
          <pc:sldMk cId="1961999066" sldId="429"/>
        </pc:sldMkLst>
      </pc:sldChg>
      <pc:sldChg chg="add del">
        <pc:chgData name="Tegischer Lukas" userId="f78daebb-0565-485c-bd0e-1cd035e796ff" providerId="ADAL" clId="{378AC39D-35FE-4B81-958B-4B6880B5EEB9}" dt="2022-10-02T13:04:28.910" v="127" actId="47"/>
        <pc:sldMkLst>
          <pc:docMk/>
          <pc:sldMk cId="1815138103" sldId="430"/>
        </pc:sldMkLst>
      </pc:sldChg>
      <pc:sldChg chg="del">
        <pc:chgData name="Tegischer Lukas" userId="f78daebb-0565-485c-bd0e-1cd035e796ff" providerId="ADAL" clId="{378AC39D-35FE-4B81-958B-4B6880B5EEB9}" dt="2022-10-02T13:01:14.445" v="52" actId="47"/>
        <pc:sldMkLst>
          <pc:docMk/>
          <pc:sldMk cId="1922603518" sldId="431"/>
        </pc:sldMkLst>
      </pc:sldChg>
      <pc:sldChg chg="add del">
        <pc:chgData name="Tegischer Lukas" userId="f78daebb-0565-485c-bd0e-1cd035e796ff" providerId="ADAL" clId="{378AC39D-35FE-4B81-958B-4B6880B5EEB9}" dt="2022-10-02T13:04:28.910" v="127" actId="47"/>
        <pc:sldMkLst>
          <pc:docMk/>
          <pc:sldMk cId="4211755044" sldId="432"/>
        </pc:sldMkLst>
      </pc:sldChg>
      <pc:sldChg chg="addSp delSp modSp mod delAnim">
        <pc:chgData name="Tegischer Lukas" userId="f78daebb-0565-485c-bd0e-1cd035e796ff" providerId="ADAL" clId="{378AC39D-35FE-4B81-958B-4B6880B5EEB9}" dt="2022-10-02T13:03:52.790" v="115" actId="1076"/>
        <pc:sldMkLst>
          <pc:docMk/>
          <pc:sldMk cId="3625558935" sldId="433"/>
        </pc:sldMkLst>
        <pc:spChg chg="add del">
          <ac:chgData name="Tegischer Lukas" userId="f78daebb-0565-485c-bd0e-1cd035e796ff" providerId="ADAL" clId="{378AC39D-35FE-4B81-958B-4B6880B5EEB9}" dt="2022-10-02T13:01:28.451" v="58"/>
          <ac:spMkLst>
            <pc:docMk/>
            <pc:sldMk cId="3625558935" sldId="433"/>
            <ac:spMk id="2" creationId="{77C64773-C7A3-357C-F4B1-BE312D6BF2F7}"/>
          </ac:spMkLst>
        </pc:spChg>
        <pc:spChg chg="add del">
          <ac:chgData name="Tegischer Lukas" userId="f78daebb-0565-485c-bd0e-1cd035e796ff" providerId="ADAL" clId="{378AC39D-35FE-4B81-958B-4B6880B5EEB9}" dt="2022-10-02T13:01:28.451" v="58"/>
          <ac:spMkLst>
            <pc:docMk/>
            <pc:sldMk cId="3625558935" sldId="433"/>
            <ac:spMk id="3" creationId="{2E91ED38-F3DC-415F-615B-50FB0D61BC57}"/>
          </ac:spMkLst>
        </pc:spChg>
        <pc:spChg chg="add del">
          <ac:chgData name="Tegischer Lukas" userId="f78daebb-0565-485c-bd0e-1cd035e796ff" providerId="ADAL" clId="{378AC39D-35FE-4B81-958B-4B6880B5EEB9}" dt="2022-10-02T13:01:28.451" v="58"/>
          <ac:spMkLst>
            <pc:docMk/>
            <pc:sldMk cId="3625558935" sldId="433"/>
            <ac:spMk id="4" creationId="{670C08A8-0E6B-0F3B-9277-AA44A21C98DF}"/>
          </ac:spMkLst>
        </pc:spChg>
        <pc:spChg chg="del">
          <ac:chgData name="Tegischer Lukas" userId="f78daebb-0565-485c-bd0e-1cd035e796ff" providerId="ADAL" clId="{378AC39D-35FE-4B81-958B-4B6880B5EEB9}" dt="2022-10-02T13:01:18.001" v="55" actId="478"/>
          <ac:spMkLst>
            <pc:docMk/>
            <pc:sldMk cId="3625558935" sldId="433"/>
            <ac:spMk id="5" creationId="{7DD247C1-BF2C-EF39-5C1B-334308BBD362}"/>
          </ac:spMkLst>
        </pc:spChg>
        <pc:spChg chg="add mod">
          <ac:chgData name="Tegischer Lukas" userId="f78daebb-0565-485c-bd0e-1cd035e796ff" providerId="ADAL" clId="{378AC39D-35FE-4B81-958B-4B6880B5EEB9}" dt="2022-10-02T13:03:06.840" v="103" actId="20577"/>
          <ac:spMkLst>
            <pc:docMk/>
            <pc:sldMk cId="3625558935" sldId="433"/>
            <ac:spMk id="8" creationId="{6E20B0BD-55DB-C91B-6E81-724D514945B6}"/>
          </ac:spMkLst>
        </pc:spChg>
        <pc:spChg chg="add mod">
          <ac:chgData name="Tegischer Lukas" userId="f78daebb-0565-485c-bd0e-1cd035e796ff" providerId="ADAL" clId="{378AC39D-35FE-4B81-958B-4B6880B5EEB9}" dt="2022-10-02T13:02:52.189" v="98" actId="1076"/>
          <ac:spMkLst>
            <pc:docMk/>
            <pc:sldMk cId="3625558935" sldId="433"/>
            <ac:spMk id="16" creationId="{F87BDD8D-907D-AE5A-1EC0-92D4223768AD}"/>
          </ac:spMkLst>
        </pc:spChg>
        <pc:spChg chg="add mod">
          <ac:chgData name="Tegischer Lukas" userId="f78daebb-0565-485c-bd0e-1cd035e796ff" providerId="ADAL" clId="{378AC39D-35FE-4B81-958B-4B6880B5EEB9}" dt="2022-10-02T13:03:50.429" v="114" actId="1582"/>
          <ac:spMkLst>
            <pc:docMk/>
            <pc:sldMk cId="3625558935" sldId="433"/>
            <ac:spMk id="18" creationId="{07734C40-E9A7-4322-853A-192711A76E9D}"/>
          </ac:spMkLst>
        </pc:spChg>
        <pc:picChg chg="del">
          <ac:chgData name="Tegischer Lukas" userId="f78daebb-0565-485c-bd0e-1cd035e796ff" providerId="ADAL" clId="{378AC39D-35FE-4B81-958B-4B6880B5EEB9}" dt="2022-10-02T13:01:15.954" v="53" actId="478"/>
          <ac:picMkLst>
            <pc:docMk/>
            <pc:sldMk cId="3625558935" sldId="433"/>
            <ac:picMk id="6" creationId="{4E401129-7BE0-5239-CAE4-6A25E36701B4}"/>
          </ac:picMkLst>
        </pc:picChg>
        <pc:picChg chg="del">
          <ac:chgData name="Tegischer Lukas" userId="f78daebb-0565-485c-bd0e-1cd035e796ff" providerId="ADAL" clId="{378AC39D-35FE-4B81-958B-4B6880B5EEB9}" dt="2022-10-02T13:01:17.085" v="54" actId="478"/>
          <ac:picMkLst>
            <pc:docMk/>
            <pc:sldMk cId="3625558935" sldId="433"/>
            <ac:picMk id="13" creationId="{499B9269-8A89-F8A0-80A9-FC264A6AFB24}"/>
          </ac:picMkLst>
        </pc:picChg>
        <pc:picChg chg="add mod">
          <ac:chgData name="Tegischer Lukas" userId="f78daebb-0565-485c-bd0e-1cd035e796ff" providerId="ADAL" clId="{378AC39D-35FE-4B81-958B-4B6880B5EEB9}" dt="2022-10-02T13:03:52.790" v="115" actId="1076"/>
          <ac:picMkLst>
            <pc:docMk/>
            <pc:sldMk cId="3625558935" sldId="433"/>
            <ac:picMk id="17" creationId="{194D7565-032D-4676-24B0-32155B5BEDDE}"/>
          </ac:picMkLst>
        </pc:picChg>
        <pc:cxnChg chg="del">
          <ac:chgData name="Tegischer Lukas" userId="f78daebb-0565-485c-bd0e-1cd035e796ff" providerId="ADAL" clId="{378AC39D-35FE-4B81-958B-4B6880B5EEB9}" dt="2022-10-02T13:01:19.357" v="56" actId="478"/>
          <ac:cxnSpMkLst>
            <pc:docMk/>
            <pc:sldMk cId="3625558935" sldId="433"/>
            <ac:cxnSpMk id="9" creationId="{74DDE19A-00E3-DEA7-64F3-DB4E0D5AD8C2}"/>
          </ac:cxnSpMkLst>
        </pc:cxnChg>
        <pc:cxnChg chg="del">
          <ac:chgData name="Tegischer Lukas" userId="f78daebb-0565-485c-bd0e-1cd035e796ff" providerId="ADAL" clId="{378AC39D-35FE-4B81-958B-4B6880B5EEB9}" dt="2022-10-02T13:01:19.357" v="56" actId="478"/>
          <ac:cxnSpMkLst>
            <pc:docMk/>
            <pc:sldMk cId="3625558935" sldId="433"/>
            <ac:cxnSpMk id="11" creationId="{449F1833-7C84-B060-A8A7-C98CAD89BD57}"/>
          </ac:cxnSpMkLst>
        </pc:cxnChg>
        <pc:cxnChg chg="del">
          <ac:chgData name="Tegischer Lukas" userId="f78daebb-0565-485c-bd0e-1cd035e796ff" providerId="ADAL" clId="{378AC39D-35FE-4B81-958B-4B6880B5EEB9}" dt="2022-10-02T13:01:19.357" v="56" actId="478"/>
          <ac:cxnSpMkLst>
            <pc:docMk/>
            <pc:sldMk cId="3625558935" sldId="433"/>
            <ac:cxnSpMk id="12" creationId="{11B04127-BE6B-C90A-7A95-E593FF4D0AFB}"/>
          </ac:cxnSpMkLst>
        </pc:cxnChg>
        <pc:cxnChg chg="del">
          <ac:chgData name="Tegischer Lukas" userId="f78daebb-0565-485c-bd0e-1cd035e796ff" providerId="ADAL" clId="{378AC39D-35FE-4B81-958B-4B6880B5EEB9}" dt="2022-10-02T13:01:19.357" v="56" actId="478"/>
          <ac:cxnSpMkLst>
            <pc:docMk/>
            <pc:sldMk cId="3625558935" sldId="433"/>
            <ac:cxnSpMk id="14" creationId="{3591D189-59B0-4508-09B5-6BEC43969568}"/>
          </ac:cxnSpMkLst>
        </pc:cxnChg>
        <pc:cxnChg chg="del">
          <ac:chgData name="Tegischer Lukas" userId="f78daebb-0565-485c-bd0e-1cd035e796ff" providerId="ADAL" clId="{378AC39D-35FE-4B81-958B-4B6880B5EEB9}" dt="2022-10-02T13:01:19.357" v="56" actId="478"/>
          <ac:cxnSpMkLst>
            <pc:docMk/>
            <pc:sldMk cId="3625558935" sldId="433"/>
            <ac:cxnSpMk id="15" creationId="{E906FD07-69C1-1597-265D-5288A9823063}"/>
          </ac:cxnSpMkLst>
        </pc:cxnChg>
      </pc:sldChg>
      <pc:sldChg chg="add del">
        <pc:chgData name="Tegischer Lukas" userId="f78daebb-0565-485c-bd0e-1cd035e796ff" providerId="ADAL" clId="{378AC39D-35FE-4B81-958B-4B6880B5EEB9}" dt="2022-10-02T13:04:28.910" v="127" actId="47"/>
        <pc:sldMkLst>
          <pc:docMk/>
          <pc:sldMk cId="3590211155" sldId="434"/>
        </pc:sldMkLst>
      </pc:sldChg>
      <pc:sldChg chg="addSp delSp modSp add del mod">
        <pc:chgData name="Tegischer Lukas" userId="f78daebb-0565-485c-bd0e-1cd035e796ff" providerId="ADAL" clId="{378AC39D-35FE-4B81-958B-4B6880B5EEB9}" dt="2022-10-02T13:04:28.910" v="127" actId="47"/>
        <pc:sldMkLst>
          <pc:docMk/>
          <pc:sldMk cId="3718689839" sldId="435"/>
        </pc:sldMkLst>
        <pc:spChg chg="mod">
          <ac:chgData name="Tegischer Lukas" userId="f78daebb-0565-485c-bd0e-1cd035e796ff" providerId="ADAL" clId="{378AC39D-35FE-4B81-958B-4B6880B5EEB9}" dt="2022-10-02T13:01:07.727" v="50" actId="1076"/>
          <ac:spMkLst>
            <pc:docMk/>
            <pc:sldMk cId="3718689839" sldId="435"/>
            <ac:spMk id="2" creationId="{E472F280-CCB3-C570-C5C8-6EC0EAA2882B}"/>
          </ac:spMkLst>
        </pc:spChg>
        <pc:spChg chg="del">
          <ac:chgData name="Tegischer Lukas" userId="f78daebb-0565-485c-bd0e-1cd035e796ff" providerId="ADAL" clId="{378AC39D-35FE-4B81-958B-4B6880B5EEB9}" dt="2022-10-02T13:00:34.969" v="45" actId="478"/>
          <ac:spMkLst>
            <pc:docMk/>
            <pc:sldMk cId="3718689839" sldId="435"/>
            <ac:spMk id="3" creationId="{C9010E51-15FD-B924-6B4B-B9617F6BEF37}"/>
          </ac:spMkLst>
        </pc:spChg>
        <pc:graphicFrameChg chg="del">
          <ac:chgData name="Tegischer Lukas" userId="f78daebb-0565-485c-bd0e-1cd035e796ff" providerId="ADAL" clId="{378AC39D-35FE-4B81-958B-4B6880B5EEB9}" dt="2022-10-02T13:00:34.103" v="44" actId="478"/>
          <ac:graphicFrameMkLst>
            <pc:docMk/>
            <pc:sldMk cId="3718689839" sldId="435"/>
            <ac:graphicFrameMk id="15" creationId="{4E0494BF-E99B-3E1B-3514-EB18E03C0BC5}"/>
          </ac:graphicFrameMkLst>
        </pc:graphicFrameChg>
        <pc:picChg chg="add mod">
          <ac:chgData name="Tegischer Lukas" userId="f78daebb-0565-485c-bd0e-1cd035e796ff" providerId="ADAL" clId="{378AC39D-35FE-4B81-958B-4B6880B5EEB9}" dt="2022-10-02T13:01:09.366" v="51" actId="1076"/>
          <ac:picMkLst>
            <pc:docMk/>
            <pc:sldMk cId="3718689839" sldId="435"/>
            <ac:picMk id="4" creationId="{53F7B1EC-206D-E44C-E272-EDEDB04F42DB}"/>
          </ac:picMkLst>
        </pc:picChg>
      </pc:sldChg>
      <pc:sldChg chg="modSp add del">
        <pc:chgData name="Tegischer Lukas" userId="f78daebb-0565-485c-bd0e-1cd035e796ff" providerId="ADAL" clId="{378AC39D-35FE-4B81-958B-4B6880B5EEB9}" dt="2022-10-02T13:04:15.826" v="126" actId="47"/>
        <pc:sldMkLst>
          <pc:docMk/>
          <pc:sldMk cId="1684813143" sldId="436"/>
        </pc:sldMkLst>
        <pc:spChg chg="mod">
          <ac:chgData name="Tegischer Lukas" userId="f78daebb-0565-485c-bd0e-1cd035e796ff" providerId="ADAL" clId="{378AC39D-35FE-4B81-958B-4B6880B5EEB9}" dt="2022-10-02T13:03:11.799" v="105" actId="20577"/>
          <ac:spMkLst>
            <pc:docMk/>
            <pc:sldMk cId="1684813143" sldId="436"/>
            <ac:spMk id="8" creationId="{6E20B0BD-55DB-C91B-6E81-724D514945B6}"/>
          </ac:spMkLst>
        </pc:spChg>
      </pc:sldChg>
      <pc:sldChg chg="addSp delSp modSp add mod">
        <pc:chgData name="Tegischer Lukas" userId="f78daebb-0565-485c-bd0e-1cd035e796ff" providerId="ADAL" clId="{378AC39D-35FE-4B81-958B-4B6880B5EEB9}" dt="2022-10-02T13:04:13.615" v="125" actId="1076"/>
        <pc:sldMkLst>
          <pc:docMk/>
          <pc:sldMk cId="2273126651" sldId="437"/>
        </pc:sldMkLst>
        <pc:spChg chg="mod">
          <ac:chgData name="Tegischer Lukas" userId="f78daebb-0565-485c-bd0e-1cd035e796ff" providerId="ADAL" clId="{378AC39D-35FE-4B81-958B-4B6880B5EEB9}" dt="2022-10-02T13:03:56.856" v="117" actId="20577"/>
          <ac:spMkLst>
            <pc:docMk/>
            <pc:sldMk cId="2273126651" sldId="437"/>
            <ac:spMk id="8" creationId="{6E20B0BD-55DB-C91B-6E81-724D514945B6}"/>
          </ac:spMkLst>
        </pc:spChg>
        <pc:picChg chg="add mod">
          <ac:chgData name="Tegischer Lukas" userId="f78daebb-0565-485c-bd0e-1cd035e796ff" providerId="ADAL" clId="{378AC39D-35FE-4B81-958B-4B6880B5EEB9}" dt="2022-10-02T13:04:13.615" v="125" actId="1076"/>
          <ac:picMkLst>
            <pc:docMk/>
            <pc:sldMk cId="2273126651" sldId="437"/>
            <ac:picMk id="2" creationId="{3327338A-CD6A-2BD9-BC68-BDA68DD7BCCB}"/>
          </ac:picMkLst>
        </pc:picChg>
        <pc:picChg chg="del">
          <ac:chgData name="Tegischer Lukas" userId="f78daebb-0565-485c-bd0e-1cd035e796ff" providerId="ADAL" clId="{378AC39D-35FE-4B81-958B-4B6880B5EEB9}" dt="2022-10-02T13:03:57.818" v="118" actId="478"/>
          <ac:picMkLst>
            <pc:docMk/>
            <pc:sldMk cId="2273126651" sldId="437"/>
            <ac:picMk id="17" creationId="{194D7565-032D-4676-24B0-32155B5BEDDE}"/>
          </ac:picMkLst>
        </pc:picChg>
      </pc:sldChg>
    </pc:docChg>
  </pc:docChgLst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AB603042-247B-4AB9-BFB8-3C5BFECC3AFD}"/>
    <pc:docChg chg="undo custSel addSld delSld modSld">
      <pc:chgData name="Tegischer Lukas" userId="f78daebb-0565-485c-bd0e-1cd035e796ff" providerId="ADAL" clId="{AB603042-247B-4AB9-BFB8-3C5BFECC3AFD}" dt="2021-09-21T14:59:47.482" v="494" actId="47"/>
      <pc:docMkLst>
        <pc:docMk/>
      </pc:docMkLst>
      <pc:sldChg chg="modSp mod">
        <pc:chgData name="Tegischer Lukas" userId="f78daebb-0565-485c-bd0e-1cd035e796ff" providerId="ADAL" clId="{AB603042-247B-4AB9-BFB8-3C5BFECC3AFD}" dt="2021-09-21T14:44:13.174" v="3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AB603042-247B-4AB9-BFB8-3C5BFECC3AFD}" dt="2021-09-21T14:44:13.174" v="3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AB603042-247B-4AB9-BFB8-3C5BFECC3AFD}" dt="2021-09-21T14:44:34.590" v="38" actId="1076"/>
        <pc:sldMkLst>
          <pc:docMk/>
          <pc:sldMk cId="2738696002" sldId="324"/>
        </pc:sldMkLst>
        <pc:spChg chg="add mod">
          <ac:chgData name="Tegischer Lukas" userId="f78daebb-0565-485c-bd0e-1cd035e796ff" providerId="ADAL" clId="{AB603042-247B-4AB9-BFB8-3C5BFECC3AFD}" dt="2021-09-21T14:44:34.590" v="38" actId="1076"/>
          <ac:spMkLst>
            <pc:docMk/>
            <pc:sldMk cId="2738696002" sldId="324"/>
            <ac:spMk id="7" creationId="{185C2C08-7180-42D0-B0D9-6DABEE354C6D}"/>
          </ac:spMkLst>
        </pc:spChg>
        <pc:spChg chg="del">
          <ac:chgData name="Tegischer Lukas" userId="f78daebb-0565-485c-bd0e-1cd035e796ff" providerId="ADAL" clId="{AB603042-247B-4AB9-BFB8-3C5BFECC3AFD}" dt="2021-09-21T14:44:26.404" v="33" actId="478"/>
          <ac:spMkLst>
            <pc:docMk/>
            <pc:sldMk cId="2738696002" sldId="324"/>
            <ac:spMk id="15" creationId="{068DB233-6688-4D2F-BAA5-9F563E89E20B}"/>
          </ac:spMkLst>
        </pc:spChg>
        <pc:picChg chg="mod">
          <ac:chgData name="Tegischer Lukas" userId="f78daebb-0565-485c-bd0e-1cd035e796ff" providerId="ADAL" clId="{AB603042-247B-4AB9-BFB8-3C5BFECC3AFD}" dt="2021-09-21T14:44:33.238" v="37" actId="1076"/>
          <ac:picMkLst>
            <pc:docMk/>
            <pc:sldMk cId="2738696002" sldId="324"/>
            <ac:picMk id="16" creationId="{0064BDE7-1F63-490E-9D74-7EC928C9D7AC}"/>
          </ac:picMkLst>
        </pc:picChg>
      </pc:sldChg>
      <pc:sldChg chg="addSp delSp modSp mod delAnim modAnim">
        <pc:chgData name="Tegischer Lukas" userId="f78daebb-0565-485c-bd0e-1cd035e796ff" providerId="ADAL" clId="{AB603042-247B-4AB9-BFB8-3C5BFECC3AFD}" dt="2021-09-21T14:52:09.198" v="261"/>
        <pc:sldMkLst>
          <pc:docMk/>
          <pc:sldMk cId="2819158892" sldId="353"/>
        </pc:sldMkLst>
        <pc:spChg chg="add mod">
          <ac:chgData name="Tegischer Lukas" userId="f78daebb-0565-485c-bd0e-1cd035e796ff" providerId="ADAL" clId="{AB603042-247B-4AB9-BFB8-3C5BFECC3AFD}" dt="2021-09-21T14:52:02.847" v="259" actId="1076"/>
          <ac:spMkLst>
            <pc:docMk/>
            <pc:sldMk cId="2819158892" sldId="353"/>
            <ac:spMk id="2" creationId="{EC0B11F2-73DE-4200-B7BC-345CA4D9EA2D}"/>
          </ac:spMkLst>
        </pc:spChg>
        <pc:spChg chg="mod">
          <ac:chgData name="Tegischer Lukas" userId="f78daebb-0565-485c-bd0e-1cd035e796ff" providerId="ADAL" clId="{AB603042-247B-4AB9-BFB8-3C5BFECC3AFD}" dt="2021-09-21T14:51:47.284" v="241" actId="20577"/>
          <ac:spMkLst>
            <pc:docMk/>
            <pc:sldMk cId="2819158892" sldId="353"/>
            <ac:spMk id="4" creationId="{C427B5BC-E2AB-4596-857C-DA06F86C68EB}"/>
          </ac:spMkLst>
        </pc:spChg>
        <pc:spChg chg="del">
          <ac:chgData name="Tegischer Lukas" userId="f78daebb-0565-485c-bd0e-1cd035e796ff" providerId="ADAL" clId="{AB603042-247B-4AB9-BFB8-3C5BFECC3AFD}" dt="2021-09-21T14:50:44.233" v="209" actId="478"/>
          <ac:spMkLst>
            <pc:docMk/>
            <pc:sldMk cId="2819158892" sldId="353"/>
            <ac:spMk id="11" creationId="{4F810385-E6DA-402B-98D7-684F3D2F2645}"/>
          </ac:spMkLst>
        </pc:spChg>
        <pc:spChg chg="del mod">
          <ac:chgData name="Tegischer Lukas" userId="f78daebb-0565-485c-bd0e-1cd035e796ff" providerId="ADAL" clId="{AB603042-247B-4AB9-BFB8-3C5BFECC3AFD}" dt="2021-09-21T14:50:45.462" v="212" actId="478"/>
          <ac:spMkLst>
            <pc:docMk/>
            <pc:sldMk cId="2819158892" sldId="353"/>
            <ac:spMk id="15" creationId="{19A61069-58B3-44A0-9F06-54B14A6E6834}"/>
          </ac:spMkLst>
        </pc:spChg>
        <pc:picChg chg="add mod">
          <ac:chgData name="Tegischer Lukas" userId="f78daebb-0565-485c-bd0e-1cd035e796ff" providerId="ADAL" clId="{AB603042-247B-4AB9-BFB8-3C5BFECC3AFD}" dt="2021-09-21T14:51:37.438" v="232" actId="14100"/>
          <ac:picMkLst>
            <pc:docMk/>
            <pc:sldMk cId="2819158892" sldId="353"/>
            <ac:picMk id="7" creationId="{6A4CA271-6128-4E38-BCC6-DDAAD7979596}"/>
          </ac:picMkLst>
        </pc:picChg>
        <pc:picChg chg="add mod">
          <ac:chgData name="Tegischer Lukas" userId="f78daebb-0565-485c-bd0e-1cd035e796ff" providerId="ADAL" clId="{AB603042-247B-4AB9-BFB8-3C5BFECC3AFD}" dt="2021-09-21T14:51:40.190" v="233" actId="14100"/>
          <ac:picMkLst>
            <pc:docMk/>
            <pc:sldMk cId="2819158892" sldId="353"/>
            <ac:picMk id="8" creationId="{CFB3FD54-5F3E-44EC-8A68-EE6D6CF1140E}"/>
          </ac:picMkLst>
        </pc:picChg>
        <pc:picChg chg="del">
          <ac:chgData name="Tegischer Lukas" userId="f78daebb-0565-485c-bd0e-1cd035e796ff" providerId="ADAL" clId="{AB603042-247B-4AB9-BFB8-3C5BFECC3AFD}" dt="2021-09-21T14:50:44.534" v="210" actId="478"/>
          <ac:picMkLst>
            <pc:docMk/>
            <pc:sldMk cId="2819158892" sldId="353"/>
            <ac:picMk id="12" creationId="{BDCF6F8D-DC8B-469A-9DFF-B67236EE37C3}"/>
          </ac:picMkLst>
        </pc:picChg>
      </pc:sldChg>
      <pc:sldChg chg="delSp modSp mod delAnim">
        <pc:chgData name="Tegischer Lukas" userId="f78daebb-0565-485c-bd0e-1cd035e796ff" providerId="ADAL" clId="{AB603042-247B-4AB9-BFB8-3C5BFECC3AFD}" dt="2021-09-21T14:50:31.839" v="182" actId="1076"/>
        <pc:sldMkLst>
          <pc:docMk/>
          <pc:sldMk cId="820501182" sldId="360"/>
        </pc:sldMkLst>
        <pc:spChg chg="del mod">
          <ac:chgData name="Tegischer Lukas" userId="f78daebb-0565-485c-bd0e-1cd035e796ff" providerId="ADAL" clId="{AB603042-247B-4AB9-BFB8-3C5BFECC3AFD}" dt="2021-09-21T14:50:19.840" v="161" actId="478"/>
          <ac:spMkLst>
            <pc:docMk/>
            <pc:sldMk cId="820501182" sldId="360"/>
            <ac:spMk id="4" creationId="{C427B5BC-E2AB-4596-857C-DA06F86C68EB}"/>
          </ac:spMkLst>
        </pc:spChg>
        <pc:spChg chg="mod">
          <ac:chgData name="Tegischer Lukas" userId="f78daebb-0565-485c-bd0e-1cd035e796ff" providerId="ADAL" clId="{AB603042-247B-4AB9-BFB8-3C5BFECC3AFD}" dt="2021-09-21T14:50:31.839" v="182" actId="1076"/>
          <ac:spMkLst>
            <pc:docMk/>
            <pc:sldMk cId="820501182" sldId="360"/>
            <ac:spMk id="8" creationId="{9E5528C5-3A91-450C-A859-08403CF3ABA0}"/>
          </ac:spMkLst>
        </pc:spChg>
        <pc:spChg chg="del">
          <ac:chgData name="Tegischer Lukas" userId="f78daebb-0565-485c-bd0e-1cd035e796ff" providerId="ADAL" clId="{AB603042-247B-4AB9-BFB8-3C5BFECC3AFD}" dt="2021-09-21T14:50:20.802" v="162" actId="478"/>
          <ac:spMkLst>
            <pc:docMk/>
            <pc:sldMk cId="820501182" sldId="360"/>
            <ac:spMk id="9" creationId="{BB80828A-267B-4147-841E-8144EC80C054}"/>
          </ac:spMkLst>
        </pc:spChg>
        <pc:picChg chg="del">
          <ac:chgData name="Tegischer Lukas" userId="f78daebb-0565-485c-bd0e-1cd035e796ff" providerId="ADAL" clId="{AB603042-247B-4AB9-BFB8-3C5BFECC3AFD}" dt="2021-09-21T14:50:21.127" v="163" actId="478"/>
          <ac:picMkLst>
            <pc:docMk/>
            <pc:sldMk cId="820501182" sldId="360"/>
            <ac:picMk id="6" creationId="{DA0A6837-8A84-4765-83D9-C4EEA4EE0ACA}"/>
          </ac:picMkLst>
        </pc:picChg>
      </pc:sldChg>
      <pc:sldChg chg="addSp delSp modSp mod delAnim modAnim">
        <pc:chgData name="Tegischer Lukas" userId="f78daebb-0565-485c-bd0e-1cd035e796ff" providerId="ADAL" clId="{AB603042-247B-4AB9-BFB8-3C5BFECC3AFD}" dt="2021-09-21T14:50:08.643" v="145" actId="207"/>
        <pc:sldMkLst>
          <pc:docMk/>
          <pc:sldMk cId="1102963811" sldId="361"/>
        </pc:sldMkLst>
        <pc:spChg chg="add mod">
          <ac:chgData name="Tegischer Lukas" userId="f78daebb-0565-485c-bd0e-1cd035e796ff" providerId="ADAL" clId="{AB603042-247B-4AB9-BFB8-3C5BFECC3AFD}" dt="2021-09-21T14:49:58.974" v="142" actId="1076"/>
          <ac:spMkLst>
            <pc:docMk/>
            <pc:sldMk cId="1102963811" sldId="361"/>
            <ac:spMk id="3" creationId="{E6BAEC70-DFF2-4E07-8514-6D0336148FB0}"/>
          </ac:spMkLst>
        </pc:spChg>
        <pc:spChg chg="mod">
          <ac:chgData name="Tegischer Lukas" userId="f78daebb-0565-485c-bd0e-1cd035e796ff" providerId="ADAL" clId="{AB603042-247B-4AB9-BFB8-3C5BFECC3AFD}" dt="2021-09-21T14:46:48.206" v="90" actId="1076"/>
          <ac:spMkLst>
            <pc:docMk/>
            <pc:sldMk cId="1102963811" sldId="36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B603042-247B-4AB9-BFB8-3C5BFECC3AFD}" dt="2021-09-21T14:50:08.643" v="145" actId="207"/>
          <ac:spMkLst>
            <pc:docMk/>
            <pc:sldMk cId="1102963811" sldId="361"/>
            <ac:spMk id="7" creationId="{AB097F9F-06EC-41A3-A9AB-638AF7B9CC26}"/>
          </ac:spMkLst>
        </pc:spChg>
        <pc:spChg chg="del">
          <ac:chgData name="Tegischer Lukas" userId="f78daebb-0565-485c-bd0e-1cd035e796ff" providerId="ADAL" clId="{AB603042-247B-4AB9-BFB8-3C5BFECC3AFD}" dt="2021-09-21T14:46:18.996" v="39" actId="478"/>
          <ac:spMkLst>
            <pc:docMk/>
            <pc:sldMk cId="1102963811" sldId="361"/>
            <ac:spMk id="9" creationId="{BB80828A-267B-4147-841E-8144EC80C054}"/>
          </ac:spMkLst>
        </pc:spChg>
        <pc:picChg chg="del">
          <ac:chgData name="Tegischer Lukas" userId="f78daebb-0565-485c-bd0e-1cd035e796ff" providerId="ADAL" clId="{AB603042-247B-4AB9-BFB8-3C5BFECC3AFD}" dt="2021-09-21T14:46:19.875" v="40" actId="478"/>
          <ac:picMkLst>
            <pc:docMk/>
            <pc:sldMk cId="1102963811" sldId="361"/>
            <ac:picMk id="10" creationId="{EE5E1CAB-4A88-4B33-886C-5192279D9BAC}"/>
          </ac:picMkLst>
        </pc:picChg>
      </pc:sldChg>
      <pc:sldChg chg="del">
        <pc:chgData name="Tegischer Lukas" userId="f78daebb-0565-485c-bd0e-1cd035e796ff" providerId="ADAL" clId="{AB603042-247B-4AB9-BFB8-3C5BFECC3AFD}" dt="2021-09-21T14:50:37.450" v="184" actId="47"/>
        <pc:sldMkLst>
          <pc:docMk/>
          <pc:sldMk cId="1550938981" sldId="362"/>
        </pc:sldMkLst>
      </pc:sldChg>
      <pc:sldChg chg="del">
        <pc:chgData name="Tegischer Lukas" userId="f78daebb-0565-485c-bd0e-1cd035e796ff" providerId="ADAL" clId="{AB603042-247B-4AB9-BFB8-3C5BFECC3AFD}" dt="2021-09-21T14:50:36.474" v="183" actId="47"/>
        <pc:sldMkLst>
          <pc:docMk/>
          <pc:sldMk cId="176239428" sldId="363"/>
        </pc:sldMkLst>
      </pc:sldChg>
      <pc:sldChg chg="del">
        <pc:chgData name="Tegischer Lukas" userId="f78daebb-0565-485c-bd0e-1cd035e796ff" providerId="ADAL" clId="{AB603042-247B-4AB9-BFB8-3C5BFECC3AFD}" dt="2021-09-21T14:59:47.482" v="494" actId="47"/>
        <pc:sldMkLst>
          <pc:docMk/>
          <pc:sldMk cId="729735534" sldId="364"/>
        </pc:sldMkLst>
      </pc:sldChg>
      <pc:sldChg chg="del">
        <pc:chgData name="Tegischer Lukas" userId="f78daebb-0565-485c-bd0e-1cd035e796ff" providerId="ADAL" clId="{AB603042-247B-4AB9-BFB8-3C5BFECC3AFD}" dt="2021-09-21T14:59:47.482" v="494" actId="47"/>
        <pc:sldMkLst>
          <pc:docMk/>
          <pc:sldMk cId="419543409" sldId="365"/>
        </pc:sldMkLst>
      </pc:sldChg>
      <pc:sldChg chg="del">
        <pc:chgData name="Tegischer Lukas" userId="f78daebb-0565-485c-bd0e-1cd035e796ff" providerId="ADAL" clId="{AB603042-247B-4AB9-BFB8-3C5BFECC3AFD}" dt="2021-09-21T14:59:47.482" v="494" actId="47"/>
        <pc:sldMkLst>
          <pc:docMk/>
          <pc:sldMk cId="4235412651" sldId="366"/>
        </pc:sldMkLst>
      </pc:sldChg>
      <pc:sldChg chg="addSp delSp modSp add mod delAnim modAnim">
        <pc:chgData name="Tegischer Lukas" userId="f78daebb-0565-485c-bd0e-1cd035e796ff" providerId="ADAL" clId="{AB603042-247B-4AB9-BFB8-3C5BFECC3AFD}" dt="2021-09-21T14:55:38.995" v="314"/>
        <pc:sldMkLst>
          <pc:docMk/>
          <pc:sldMk cId="3423344192" sldId="367"/>
        </pc:sldMkLst>
        <pc:spChg chg="del">
          <ac:chgData name="Tegischer Lukas" userId="f78daebb-0565-485c-bd0e-1cd035e796ff" providerId="ADAL" clId="{AB603042-247B-4AB9-BFB8-3C5BFECC3AFD}" dt="2021-09-21T14:52:12.686" v="263" actId="478"/>
          <ac:spMkLst>
            <pc:docMk/>
            <pc:sldMk cId="3423344192" sldId="367"/>
            <ac:spMk id="2" creationId="{EC0B11F2-73DE-4200-B7BC-345CA4D9EA2D}"/>
          </ac:spMkLst>
        </pc:spChg>
        <pc:spChg chg="mod">
          <ac:chgData name="Tegischer Lukas" userId="f78daebb-0565-485c-bd0e-1cd035e796ff" providerId="ADAL" clId="{AB603042-247B-4AB9-BFB8-3C5BFECC3AFD}" dt="2021-09-21T14:52:34.118" v="269" actId="1076"/>
          <ac:spMkLst>
            <pc:docMk/>
            <pc:sldMk cId="3423344192" sldId="367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B603042-247B-4AB9-BFB8-3C5BFECC3AFD}" dt="2021-09-21T14:52:54.621" v="275" actId="1076"/>
          <ac:spMkLst>
            <pc:docMk/>
            <pc:sldMk cId="3423344192" sldId="367"/>
            <ac:spMk id="10" creationId="{C711C241-8787-44EB-84D7-A60D1F03DF76}"/>
          </ac:spMkLst>
        </pc:spChg>
        <pc:spChg chg="add mod">
          <ac:chgData name="Tegischer Lukas" userId="f78daebb-0565-485c-bd0e-1cd035e796ff" providerId="ADAL" clId="{AB603042-247B-4AB9-BFB8-3C5BFECC3AFD}" dt="2021-09-21T14:53:35.111" v="288" actId="1076"/>
          <ac:spMkLst>
            <pc:docMk/>
            <pc:sldMk cId="3423344192" sldId="367"/>
            <ac:spMk id="11" creationId="{D03D1652-8B07-414D-AB62-55CA56539567}"/>
          </ac:spMkLst>
        </pc:spChg>
        <pc:spChg chg="add del mod">
          <ac:chgData name="Tegischer Lukas" userId="f78daebb-0565-485c-bd0e-1cd035e796ff" providerId="ADAL" clId="{AB603042-247B-4AB9-BFB8-3C5BFECC3AFD}" dt="2021-09-21T14:55:06.596" v="304" actId="478"/>
          <ac:spMkLst>
            <pc:docMk/>
            <pc:sldMk cId="3423344192" sldId="367"/>
            <ac:spMk id="15" creationId="{077920D8-72E7-4F91-B662-2DB09A81E1B4}"/>
          </ac:spMkLst>
        </pc:spChg>
        <pc:spChg chg="add mod">
          <ac:chgData name="Tegischer Lukas" userId="f78daebb-0565-485c-bd0e-1cd035e796ff" providerId="ADAL" clId="{AB603042-247B-4AB9-BFB8-3C5BFECC3AFD}" dt="2021-09-21T14:55:35.158" v="313" actId="1076"/>
          <ac:spMkLst>
            <pc:docMk/>
            <pc:sldMk cId="3423344192" sldId="367"/>
            <ac:spMk id="16" creationId="{62B07271-4CD4-4980-A6CF-E024EF1DF02F}"/>
          </ac:spMkLst>
        </pc:spChg>
        <pc:graphicFrameChg chg="add del mod">
          <ac:chgData name="Tegischer Lukas" userId="f78daebb-0565-485c-bd0e-1cd035e796ff" providerId="ADAL" clId="{AB603042-247B-4AB9-BFB8-3C5BFECC3AFD}" dt="2021-09-21T14:53:48.187" v="290"/>
          <ac:graphicFrameMkLst>
            <pc:docMk/>
            <pc:sldMk cId="3423344192" sldId="367"/>
            <ac:graphicFrameMk id="6" creationId="{D0985C7F-7FDA-43EE-B5DC-A0058A8A071B}"/>
          </ac:graphicFrameMkLst>
        </pc:graphicFrameChg>
        <pc:picChg chg="del">
          <ac:chgData name="Tegischer Lukas" userId="f78daebb-0565-485c-bd0e-1cd035e796ff" providerId="ADAL" clId="{AB603042-247B-4AB9-BFB8-3C5BFECC3AFD}" dt="2021-09-21T14:52:16.115" v="265" actId="478"/>
          <ac:picMkLst>
            <pc:docMk/>
            <pc:sldMk cId="3423344192" sldId="367"/>
            <ac:picMk id="7" creationId="{6A4CA271-6128-4E38-BCC6-DDAAD7979596}"/>
          </ac:picMkLst>
        </pc:picChg>
        <pc:picChg chg="del">
          <ac:chgData name="Tegischer Lukas" userId="f78daebb-0565-485c-bd0e-1cd035e796ff" providerId="ADAL" clId="{AB603042-247B-4AB9-BFB8-3C5BFECC3AFD}" dt="2021-09-21T14:52:13.111" v="264" actId="478"/>
          <ac:picMkLst>
            <pc:docMk/>
            <pc:sldMk cId="3423344192" sldId="367"/>
            <ac:picMk id="8" creationId="{CFB3FD54-5F3E-44EC-8A68-EE6D6CF1140E}"/>
          </ac:picMkLst>
        </pc:picChg>
        <pc:picChg chg="add mod">
          <ac:chgData name="Tegischer Lukas" userId="f78daebb-0565-485c-bd0e-1cd035e796ff" providerId="ADAL" clId="{AB603042-247B-4AB9-BFB8-3C5BFECC3AFD}" dt="2021-09-21T14:53:08.855" v="278" actId="1076"/>
          <ac:picMkLst>
            <pc:docMk/>
            <pc:sldMk cId="3423344192" sldId="367"/>
            <ac:picMk id="9" creationId="{C460C7BF-4CDF-463D-B651-0762F3D4A9E8}"/>
          </ac:picMkLst>
        </pc:picChg>
      </pc:sldChg>
      <pc:sldChg chg="delSp modSp add mod delAnim">
        <pc:chgData name="Tegischer Lukas" userId="f78daebb-0565-485c-bd0e-1cd035e796ff" providerId="ADAL" clId="{AB603042-247B-4AB9-BFB8-3C5BFECC3AFD}" dt="2021-09-21T14:55:04.133" v="303" actId="1076"/>
        <pc:sldMkLst>
          <pc:docMk/>
          <pc:sldMk cId="1892471043" sldId="368"/>
        </pc:sldMkLst>
        <pc:spChg chg="del">
          <ac:chgData name="Tegischer Lukas" userId="f78daebb-0565-485c-bd0e-1cd035e796ff" providerId="ADAL" clId="{AB603042-247B-4AB9-BFB8-3C5BFECC3AFD}" dt="2021-09-21T14:55:00.578" v="302" actId="478"/>
          <ac:spMkLst>
            <pc:docMk/>
            <pc:sldMk cId="1892471043" sldId="368"/>
            <ac:spMk id="11" creationId="{D03D1652-8B07-414D-AB62-55CA56539567}"/>
          </ac:spMkLst>
        </pc:spChg>
        <pc:spChg chg="mod">
          <ac:chgData name="Tegischer Lukas" userId="f78daebb-0565-485c-bd0e-1cd035e796ff" providerId="ADAL" clId="{AB603042-247B-4AB9-BFB8-3C5BFECC3AFD}" dt="2021-09-21T14:55:04.133" v="303" actId="1076"/>
          <ac:spMkLst>
            <pc:docMk/>
            <pc:sldMk cId="1892471043" sldId="368"/>
            <ac:spMk id="15" creationId="{077920D8-72E7-4F91-B662-2DB09A81E1B4}"/>
          </ac:spMkLst>
        </pc:spChg>
      </pc:sldChg>
      <pc:sldChg chg="addSp delSp modSp add mod delAnim">
        <pc:chgData name="Tegischer Lukas" userId="f78daebb-0565-485c-bd0e-1cd035e796ff" providerId="ADAL" clId="{AB603042-247B-4AB9-BFB8-3C5BFECC3AFD}" dt="2021-09-21T14:58:11.790" v="440" actId="1076"/>
        <pc:sldMkLst>
          <pc:docMk/>
          <pc:sldMk cId="1613438566" sldId="369"/>
        </pc:sldMkLst>
        <pc:spChg chg="mod">
          <ac:chgData name="Tegischer Lukas" userId="f78daebb-0565-485c-bd0e-1cd035e796ff" providerId="ADAL" clId="{AB603042-247B-4AB9-BFB8-3C5BFECC3AFD}" dt="2021-09-21T14:57:47.414" v="431" actId="1076"/>
          <ac:spMkLst>
            <pc:docMk/>
            <pc:sldMk cId="1613438566" sldId="369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B603042-247B-4AB9-BFB8-3C5BFECC3AFD}" dt="2021-09-21T14:57:18.623" v="395" actId="1076"/>
          <ac:spMkLst>
            <pc:docMk/>
            <pc:sldMk cId="1613438566" sldId="369"/>
            <ac:spMk id="7" creationId="{745D96B0-E982-47D0-9EE0-B42A82D0A082}"/>
          </ac:spMkLst>
        </pc:spChg>
        <pc:spChg chg="del">
          <ac:chgData name="Tegischer Lukas" userId="f78daebb-0565-485c-bd0e-1cd035e796ff" providerId="ADAL" clId="{AB603042-247B-4AB9-BFB8-3C5BFECC3AFD}" dt="2021-09-21T14:55:47.776" v="317" actId="478"/>
          <ac:spMkLst>
            <pc:docMk/>
            <pc:sldMk cId="1613438566" sldId="369"/>
            <ac:spMk id="10" creationId="{C711C241-8787-44EB-84D7-A60D1F03DF76}"/>
          </ac:spMkLst>
        </pc:spChg>
        <pc:spChg chg="add mod">
          <ac:chgData name="Tegischer Lukas" userId="f78daebb-0565-485c-bd0e-1cd035e796ff" providerId="ADAL" clId="{AB603042-247B-4AB9-BFB8-3C5BFECC3AFD}" dt="2021-09-21T14:57:23.528" v="398" actId="1076"/>
          <ac:spMkLst>
            <pc:docMk/>
            <pc:sldMk cId="1613438566" sldId="369"/>
            <ac:spMk id="11" creationId="{AF6BDAFE-B4B9-4768-956E-BC8448C61E3D}"/>
          </ac:spMkLst>
        </pc:spChg>
        <pc:spChg chg="add mod">
          <ac:chgData name="Tegischer Lukas" userId="f78daebb-0565-485c-bd0e-1cd035e796ff" providerId="ADAL" clId="{AB603042-247B-4AB9-BFB8-3C5BFECC3AFD}" dt="2021-09-21T14:57:51.653" v="432" actId="1076"/>
          <ac:spMkLst>
            <pc:docMk/>
            <pc:sldMk cId="1613438566" sldId="369"/>
            <ac:spMk id="13" creationId="{BAEBB4D0-C2E4-433F-8D71-F65DEC8FD48A}"/>
          </ac:spMkLst>
        </pc:spChg>
        <pc:spChg chg="del">
          <ac:chgData name="Tegischer Lukas" userId="f78daebb-0565-485c-bd0e-1cd035e796ff" providerId="ADAL" clId="{AB603042-247B-4AB9-BFB8-3C5BFECC3AFD}" dt="2021-09-21T14:55:48.485" v="318" actId="478"/>
          <ac:spMkLst>
            <pc:docMk/>
            <pc:sldMk cId="1613438566" sldId="369"/>
            <ac:spMk id="15" creationId="{077920D8-72E7-4F91-B662-2DB09A81E1B4}"/>
          </ac:spMkLst>
        </pc:spChg>
        <pc:picChg chg="del">
          <ac:chgData name="Tegischer Lukas" userId="f78daebb-0565-485c-bd0e-1cd035e796ff" providerId="ADAL" clId="{AB603042-247B-4AB9-BFB8-3C5BFECC3AFD}" dt="2021-09-21T14:55:47.062" v="316" actId="478"/>
          <ac:picMkLst>
            <pc:docMk/>
            <pc:sldMk cId="1613438566" sldId="369"/>
            <ac:picMk id="9" creationId="{C460C7BF-4CDF-463D-B651-0762F3D4A9E8}"/>
          </ac:picMkLst>
        </pc:picChg>
        <pc:picChg chg="add mod">
          <ac:chgData name="Tegischer Lukas" userId="f78daebb-0565-485c-bd0e-1cd035e796ff" providerId="ADAL" clId="{AB603042-247B-4AB9-BFB8-3C5BFECC3AFD}" dt="2021-09-21T14:58:11.790" v="440" actId="1076"/>
          <ac:picMkLst>
            <pc:docMk/>
            <pc:sldMk cId="1613438566" sldId="369"/>
            <ac:picMk id="12" creationId="{C259A325-4465-44C0-AA64-7A4D537DA103}"/>
          </ac:picMkLst>
        </pc:picChg>
        <pc:picChg chg="add mod">
          <ac:chgData name="Tegischer Lukas" userId="f78daebb-0565-485c-bd0e-1cd035e796ff" providerId="ADAL" clId="{AB603042-247B-4AB9-BFB8-3C5BFECC3AFD}" dt="2021-09-21T14:58:07.671" v="439" actId="1076"/>
          <ac:picMkLst>
            <pc:docMk/>
            <pc:sldMk cId="1613438566" sldId="369"/>
            <ac:picMk id="16" creationId="{15CB53D3-06F8-430D-92C9-B4C56FF697D1}"/>
          </ac:picMkLst>
        </pc:picChg>
      </pc:sldChg>
      <pc:sldChg chg="addSp delSp modSp add mod">
        <pc:chgData name="Tegischer Lukas" userId="f78daebb-0565-485c-bd0e-1cd035e796ff" providerId="ADAL" clId="{AB603042-247B-4AB9-BFB8-3C5BFECC3AFD}" dt="2021-09-21T14:59:26.759" v="493" actId="1076"/>
        <pc:sldMkLst>
          <pc:docMk/>
          <pc:sldMk cId="1479275657" sldId="370"/>
        </pc:sldMkLst>
        <pc:spChg chg="mod">
          <ac:chgData name="Tegischer Lukas" userId="f78daebb-0565-485c-bd0e-1cd035e796ff" providerId="ADAL" clId="{AB603042-247B-4AB9-BFB8-3C5BFECC3AFD}" dt="2021-09-21T14:58:47.294" v="476" actId="1076"/>
          <ac:spMkLst>
            <pc:docMk/>
            <pc:sldMk cId="1479275657" sldId="370"/>
            <ac:spMk id="4" creationId="{C427B5BC-E2AB-4596-857C-DA06F86C68EB}"/>
          </ac:spMkLst>
        </pc:spChg>
        <pc:spChg chg="del">
          <ac:chgData name="Tegischer Lukas" userId="f78daebb-0565-485c-bd0e-1cd035e796ff" providerId="ADAL" clId="{AB603042-247B-4AB9-BFB8-3C5BFECC3AFD}" dt="2021-09-21T14:58:37.180" v="444" actId="478"/>
          <ac:spMkLst>
            <pc:docMk/>
            <pc:sldMk cId="1479275657" sldId="370"/>
            <ac:spMk id="7" creationId="{745D96B0-E982-47D0-9EE0-B42A82D0A082}"/>
          </ac:spMkLst>
        </pc:spChg>
        <pc:spChg chg="add mod">
          <ac:chgData name="Tegischer Lukas" userId="f78daebb-0565-485c-bd0e-1cd035e796ff" providerId="ADAL" clId="{AB603042-247B-4AB9-BFB8-3C5BFECC3AFD}" dt="2021-09-21T14:59:26.759" v="493" actId="1076"/>
          <ac:spMkLst>
            <pc:docMk/>
            <pc:sldMk cId="1479275657" sldId="370"/>
            <ac:spMk id="10" creationId="{80C6C66F-253A-4FA3-A141-5898D63F40CF}"/>
          </ac:spMkLst>
        </pc:spChg>
        <pc:spChg chg="del">
          <ac:chgData name="Tegischer Lukas" userId="f78daebb-0565-485c-bd0e-1cd035e796ff" providerId="ADAL" clId="{AB603042-247B-4AB9-BFB8-3C5BFECC3AFD}" dt="2021-09-21T14:58:36.421" v="443" actId="478"/>
          <ac:spMkLst>
            <pc:docMk/>
            <pc:sldMk cId="1479275657" sldId="370"/>
            <ac:spMk id="11" creationId="{AF6BDAFE-B4B9-4768-956E-BC8448C61E3D}"/>
          </ac:spMkLst>
        </pc:spChg>
        <pc:spChg chg="del mod">
          <ac:chgData name="Tegischer Lukas" userId="f78daebb-0565-485c-bd0e-1cd035e796ff" providerId="ADAL" clId="{AB603042-247B-4AB9-BFB8-3C5BFECC3AFD}" dt="2021-09-21T14:59:08.832" v="487" actId="478"/>
          <ac:spMkLst>
            <pc:docMk/>
            <pc:sldMk cId="1479275657" sldId="370"/>
            <ac:spMk id="13" creationId="{BAEBB4D0-C2E4-433F-8D71-F65DEC8FD48A}"/>
          </ac:spMkLst>
        </pc:spChg>
        <pc:picChg chg="del">
          <ac:chgData name="Tegischer Lukas" userId="f78daebb-0565-485c-bd0e-1cd035e796ff" providerId="ADAL" clId="{AB603042-247B-4AB9-BFB8-3C5BFECC3AFD}" dt="2021-09-21T14:58:35.483" v="442" actId="478"/>
          <ac:picMkLst>
            <pc:docMk/>
            <pc:sldMk cId="1479275657" sldId="370"/>
            <ac:picMk id="12" creationId="{C259A325-4465-44C0-AA64-7A4D537DA103}"/>
          </ac:picMkLst>
        </pc:picChg>
        <pc:picChg chg="mod">
          <ac:chgData name="Tegischer Lukas" userId="f78daebb-0565-485c-bd0e-1cd035e796ff" providerId="ADAL" clId="{AB603042-247B-4AB9-BFB8-3C5BFECC3AFD}" dt="2021-09-21T14:59:12.390" v="490" actId="1076"/>
          <ac:picMkLst>
            <pc:docMk/>
            <pc:sldMk cId="1479275657" sldId="370"/>
            <ac:picMk id="16" creationId="{15CB53D3-06F8-430D-92C9-B4C56FF697D1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1T20:47:10.860" v="100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del mod">
        <pc:chgData name="Tegischer Lukas" userId="f78daebb-0565-485c-bd0e-1cd035e796ff" providerId="ADAL" clId="{1BD77E5D-AD63-42E5-92C4-823CC3F66884}" dt="2021-03-11T20:47:10.860" v="100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3D7136EA-817F-42AF-BAF9-39A77DAC293F}"/>
    <pc:docChg chg="undo custSel addSld delSld modSld">
      <pc:chgData name="Tegischer Lukas" userId="f78daebb-0565-485c-bd0e-1cd035e796ff" providerId="ADAL" clId="{3D7136EA-817F-42AF-BAF9-39A77DAC293F}" dt="2021-11-29T20:11:18.132" v="116" actId="20577"/>
      <pc:docMkLst>
        <pc:docMk/>
      </pc:docMkLst>
      <pc:sldChg chg="modSp mod">
        <pc:chgData name="Tegischer Lukas" userId="f78daebb-0565-485c-bd0e-1cd035e796ff" providerId="ADAL" clId="{3D7136EA-817F-42AF-BAF9-39A77DAC293F}" dt="2021-11-29T20:10:20.923" v="10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3D7136EA-817F-42AF-BAF9-39A77DAC293F}" dt="2021-11-29T20:10:20.923" v="10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3D7136EA-817F-42AF-BAF9-39A77DAC293F}" dt="2021-11-29T20:09:05.092" v="50" actId="47"/>
        <pc:sldMkLst>
          <pc:docMk/>
          <pc:sldMk cId="609291433" sldId="386"/>
        </pc:sldMkLst>
      </pc:sldChg>
      <pc:sldChg chg="del">
        <pc:chgData name="Tegischer Lukas" userId="f78daebb-0565-485c-bd0e-1cd035e796ff" providerId="ADAL" clId="{3D7136EA-817F-42AF-BAF9-39A77DAC293F}" dt="2021-11-29T20:09:08.726" v="53" actId="47"/>
        <pc:sldMkLst>
          <pc:docMk/>
          <pc:sldMk cId="336340650" sldId="387"/>
        </pc:sldMkLst>
      </pc:sldChg>
      <pc:sldChg chg="del">
        <pc:chgData name="Tegischer Lukas" userId="f78daebb-0565-485c-bd0e-1cd035e796ff" providerId="ADAL" clId="{3D7136EA-817F-42AF-BAF9-39A77DAC293F}" dt="2021-11-29T20:09:06.901" v="51" actId="47"/>
        <pc:sldMkLst>
          <pc:docMk/>
          <pc:sldMk cId="223375814" sldId="398"/>
        </pc:sldMkLst>
      </pc:sldChg>
      <pc:sldChg chg="del">
        <pc:chgData name="Tegischer Lukas" userId="f78daebb-0565-485c-bd0e-1cd035e796ff" providerId="ADAL" clId="{3D7136EA-817F-42AF-BAF9-39A77DAC293F}" dt="2021-11-29T20:09:08.219" v="52" actId="47"/>
        <pc:sldMkLst>
          <pc:docMk/>
          <pc:sldMk cId="2751453777" sldId="400"/>
        </pc:sldMkLst>
      </pc:sldChg>
      <pc:sldChg chg="del">
        <pc:chgData name="Tegischer Lukas" userId="f78daebb-0565-485c-bd0e-1cd035e796ff" providerId="ADAL" clId="{3D7136EA-817F-42AF-BAF9-39A77DAC293F}" dt="2021-11-29T20:10:00.183" v="93" actId="47"/>
        <pc:sldMkLst>
          <pc:docMk/>
          <pc:sldMk cId="1013162141" sldId="401"/>
        </pc:sldMkLst>
      </pc:sldChg>
      <pc:sldChg chg="addSp modSp mod modAnim">
        <pc:chgData name="Tegischer Lukas" userId="f78daebb-0565-485c-bd0e-1cd035e796ff" providerId="ADAL" clId="{3D7136EA-817F-42AF-BAF9-39A77DAC293F}" dt="2021-11-29T20:09:55.365" v="92" actId="1076"/>
        <pc:sldMkLst>
          <pc:docMk/>
          <pc:sldMk cId="858149800" sldId="406"/>
        </pc:sldMkLst>
        <pc:spChg chg="add mod">
          <ac:chgData name="Tegischer Lukas" userId="f78daebb-0565-485c-bd0e-1cd035e796ff" providerId="ADAL" clId="{3D7136EA-817F-42AF-BAF9-39A77DAC293F}" dt="2021-11-29T20:09:50.210" v="90" actId="1076"/>
          <ac:spMkLst>
            <pc:docMk/>
            <pc:sldMk cId="858149800" sldId="406"/>
            <ac:spMk id="2" creationId="{BCD8E25D-18D2-4207-AA00-B14AE2F653A2}"/>
          </ac:spMkLst>
        </pc:spChg>
        <pc:spChg chg="mod">
          <ac:chgData name="Tegischer Lukas" userId="f78daebb-0565-485c-bd0e-1cd035e796ff" providerId="ADAL" clId="{3D7136EA-817F-42AF-BAF9-39A77DAC293F}" dt="2021-11-29T20:09:17.130" v="57" actId="1076"/>
          <ac:spMkLst>
            <pc:docMk/>
            <pc:sldMk cId="858149800" sldId="406"/>
            <ac:spMk id="7" creationId="{638772B0-212E-46DB-94C2-1F48F8070D7C}"/>
          </ac:spMkLst>
        </pc:spChg>
        <pc:graphicFrameChg chg="mod">
          <ac:chgData name="Tegischer Lukas" userId="f78daebb-0565-485c-bd0e-1cd035e796ff" providerId="ADAL" clId="{3D7136EA-817F-42AF-BAF9-39A77DAC293F}" dt="2021-11-29T20:09:55.365" v="92" actId="1076"/>
          <ac:graphicFrameMkLst>
            <pc:docMk/>
            <pc:sldMk cId="858149800" sldId="406"/>
            <ac:graphicFrameMk id="8" creationId="{DE93BC1E-DAEF-4FB2-9133-BFD3AD43278C}"/>
          </ac:graphicFrameMkLst>
        </pc:graphicFrameChg>
      </pc:sldChg>
      <pc:sldChg chg="modSp add del mod">
        <pc:chgData name="Tegischer Lukas" userId="f78daebb-0565-485c-bd0e-1cd035e796ff" providerId="ADAL" clId="{3D7136EA-817F-42AF-BAF9-39A77DAC293F}" dt="2021-11-29T20:09:13.280" v="56" actId="20577"/>
        <pc:sldMkLst>
          <pc:docMk/>
          <pc:sldMk cId="2011343138" sldId="407"/>
        </pc:sldMkLst>
        <pc:spChg chg="mod">
          <ac:chgData name="Tegischer Lukas" userId="f78daebb-0565-485c-bd0e-1cd035e796ff" providerId="ADAL" clId="{3D7136EA-817F-42AF-BAF9-39A77DAC293F}" dt="2021-11-29T20:09:13.280" v="56" actId="20577"/>
          <ac:spMkLst>
            <pc:docMk/>
            <pc:sldMk cId="2011343138" sldId="407"/>
            <ac:spMk id="7" creationId="{638772B0-212E-46DB-94C2-1F48F8070D7C}"/>
          </ac:spMkLst>
        </pc:spChg>
      </pc:sldChg>
      <pc:sldChg chg="del">
        <pc:chgData name="Tegischer Lukas" userId="f78daebb-0565-485c-bd0e-1cd035e796ff" providerId="ADAL" clId="{3D7136EA-817F-42AF-BAF9-39A77DAC293F}" dt="2021-11-29T20:10:00.183" v="93" actId="47"/>
        <pc:sldMkLst>
          <pc:docMk/>
          <pc:sldMk cId="3971076723" sldId="408"/>
        </pc:sldMkLst>
      </pc:sldChg>
      <pc:sldChg chg="del">
        <pc:chgData name="Tegischer Lukas" userId="f78daebb-0565-485c-bd0e-1cd035e796ff" providerId="ADAL" clId="{3D7136EA-817F-42AF-BAF9-39A77DAC293F}" dt="2021-11-29T20:10:00.183" v="93" actId="47"/>
        <pc:sldMkLst>
          <pc:docMk/>
          <pc:sldMk cId="1511095278" sldId="411"/>
        </pc:sldMkLst>
      </pc:sldChg>
      <pc:sldChg chg="del">
        <pc:chgData name="Tegischer Lukas" userId="f78daebb-0565-485c-bd0e-1cd035e796ff" providerId="ADAL" clId="{3D7136EA-817F-42AF-BAF9-39A77DAC293F}" dt="2021-11-29T20:10:00.183" v="93" actId="47"/>
        <pc:sldMkLst>
          <pc:docMk/>
          <pc:sldMk cId="1541332051" sldId="412"/>
        </pc:sldMkLst>
      </pc:sldChg>
      <pc:sldChg chg="addSp delSp modSp mod">
        <pc:chgData name="Tegischer Lukas" userId="f78daebb-0565-485c-bd0e-1cd035e796ff" providerId="ADAL" clId="{3D7136EA-817F-42AF-BAF9-39A77DAC293F}" dt="2021-11-29T20:10:35.966" v="108" actId="20577"/>
        <pc:sldMkLst>
          <pc:docMk/>
          <pc:sldMk cId="2242647909" sldId="413"/>
        </pc:sldMkLst>
        <pc:spChg chg="add mod">
          <ac:chgData name="Tegischer Lukas" userId="f78daebb-0565-485c-bd0e-1cd035e796ff" providerId="ADAL" clId="{3D7136EA-817F-42AF-BAF9-39A77DAC293F}" dt="2021-11-29T20:10:35.966" v="108" actId="20577"/>
          <ac:spMkLst>
            <pc:docMk/>
            <pc:sldMk cId="2242647909" sldId="413"/>
            <ac:spMk id="5" creationId="{F0165360-41A0-45CD-A230-15FC4259BCF6}"/>
          </ac:spMkLst>
        </pc:spChg>
        <pc:spChg chg="del">
          <ac:chgData name="Tegischer Lukas" userId="f78daebb-0565-485c-bd0e-1cd035e796ff" providerId="ADAL" clId="{3D7136EA-817F-42AF-BAF9-39A77DAC293F}" dt="2021-11-29T20:10:02.388" v="94" actId="478"/>
          <ac:spMkLst>
            <pc:docMk/>
            <pc:sldMk cId="2242647909" sldId="413"/>
            <ac:spMk id="7" creationId="{41FEDDB7-CEA3-42C2-9936-57F1F9DEA4E6}"/>
          </ac:spMkLst>
        </pc:spChg>
      </pc:sldChg>
      <pc:sldChg chg="addSp delSp modSp add mod">
        <pc:chgData name="Tegischer Lukas" userId="f78daebb-0565-485c-bd0e-1cd035e796ff" providerId="ADAL" clId="{3D7136EA-817F-42AF-BAF9-39A77DAC293F}" dt="2021-11-29T20:11:18.132" v="116" actId="20577"/>
        <pc:sldMkLst>
          <pc:docMk/>
          <pc:sldMk cId="2803885390" sldId="414"/>
        </pc:sldMkLst>
        <pc:spChg chg="del">
          <ac:chgData name="Tegischer Lukas" userId="f78daebb-0565-485c-bd0e-1cd035e796ff" providerId="ADAL" clId="{3D7136EA-817F-42AF-BAF9-39A77DAC293F}" dt="2021-11-29T20:10:40.982" v="110" actId="478"/>
          <ac:spMkLst>
            <pc:docMk/>
            <pc:sldMk cId="2803885390" sldId="414"/>
            <ac:spMk id="5" creationId="{F0165360-41A0-45CD-A230-15FC4259BCF6}"/>
          </ac:spMkLst>
        </pc:spChg>
        <pc:spChg chg="add mod">
          <ac:chgData name="Tegischer Lukas" userId="f78daebb-0565-485c-bd0e-1cd035e796ff" providerId="ADAL" clId="{3D7136EA-817F-42AF-BAF9-39A77DAC293F}" dt="2021-11-29T20:11:18.132" v="116" actId="20577"/>
          <ac:spMkLst>
            <pc:docMk/>
            <pc:sldMk cId="2803885390" sldId="414"/>
            <ac:spMk id="6" creationId="{95C53C13-9947-44BB-A4BE-628A2667201E}"/>
          </ac:spMkLst>
        </pc:spChg>
      </pc:sldChg>
      <pc:sldChg chg="del">
        <pc:chgData name="Tegischer Lukas" userId="f78daebb-0565-485c-bd0e-1cd035e796ff" providerId="ADAL" clId="{3D7136EA-817F-42AF-BAF9-39A77DAC293F}" dt="2021-11-29T20:10:03.150" v="95" actId="47"/>
        <pc:sldMkLst>
          <pc:docMk/>
          <pc:sldMk cId="3012645121" sldId="41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71248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92921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4774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Weg – Geschwindigkeit – Beschleunigung</a:t>
            </a:r>
            <a:br>
              <a:rPr lang="de-AT" sz="36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3600" b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Beispiel</a:t>
            </a:r>
            <a:endParaRPr lang="de-AT" sz="24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626DD43F-5365-A65E-0A5B-EAD6BFCE33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132245"/>
            <a:ext cx="12192000" cy="2593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558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0FB542F1-B3F4-5C42-7587-54D2E3864204}"/>
                  </a:ext>
                </a:extLst>
              </p:cNvPr>
              <p:cNvSpPr txBox="1"/>
              <p:nvPr/>
            </p:nvSpPr>
            <p:spPr>
              <a:xfrm>
                <a:off x="323850" y="234478"/>
                <a:ext cx="10572750" cy="8119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de-AT" sz="2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Bsp. 1)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Gegeben ist eine Beschleunigungsfunktion, die Anfangsgeschwindigkeit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𝑣</m:t>
                        </m:r>
                      </m:e>
                      <m:sub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&amp; der zurückgelegte Weg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𝑠</m:t>
                        </m:r>
                      </m:e>
                      <m:sub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0</m:t>
                        </m:r>
                      </m:sub>
                    </m:sSub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 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bei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𝑡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=0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eines Körpers.  (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𝑎</m:t>
                    </m:r>
                    <m:d>
                      <m:d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𝑡</m:t>
                        </m:r>
                      </m:e>
                    </m:d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 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𝑖𝑛</m:t>
                    </m:r>
                    <m:f>
                      <m:f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𝑚</m:t>
                        </m:r>
                      </m:num>
                      <m:den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𝑠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²</m:t>
                        </m:r>
                      </m:den>
                    </m:f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, 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𝑡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 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𝑖𝑛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 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𝑠𝑒𝑘</m:t>
                    </m:r>
                  </m:oMath>
                </a14:m>
                <a:r>
                  <a:rPr lang="de-AT" sz="2000" dirty="0"/>
                  <a:t>)</a:t>
                </a:r>
              </a:p>
            </p:txBody>
          </p:sp>
        </mc:Choice>
        <mc:Fallback xmlns="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0FB542F1-B3F4-5C42-7587-54D2E38642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850" y="234478"/>
                <a:ext cx="10572750" cy="811954"/>
              </a:xfrm>
              <a:prstGeom prst="rect">
                <a:avLst/>
              </a:prstGeom>
              <a:blipFill>
                <a:blip r:embed="rId3"/>
                <a:stretch>
                  <a:fillRect l="-576" t="-3731" b="-447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703692AA-FF7E-BEEC-6013-FEBB1B312B0F}"/>
                  </a:ext>
                </a:extLst>
              </p:cNvPr>
              <p:cNvSpPr txBox="1"/>
              <p:nvPr/>
            </p:nvSpPr>
            <p:spPr>
              <a:xfrm>
                <a:off x="3048000" y="1154896"/>
                <a:ext cx="6096000" cy="61959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=4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+4     </m:t>
                      </m:r>
                      <m:sSub>
                        <m:sSub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=5</m:t>
                      </m:r>
                      <m:f>
                        <m:f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=0 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703692AA-FF7E-BEEC-6013-FEBB1B312B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1154896"/>
                <a:ext cx="6096000" cy="61959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9F94DB3C-7E51-E4E3-3456-B45B719F4E30}"/>
                  </a:ext>
                </a:extLst>
              </p:cNvPr>
              <p:cNvSpPr txBox="1"/>
              <p:nvPr/>
            </p:nvSpPr>
            <p:spPr>
              <a:xfrm>
                <a:off x="409575" y="1882953"/>
                <a:ext cx="8734425" cy="409342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900" lvl="0" indent="-342900">
                  <a:buFont typeface="+mj-lt"/>
                  <a:buAutoNum type="romanLcPeriod"/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Bestimme v(t) und s(t).</a:t>
                </a:r>
              </a:p>
              <a:p>
                <a:pPr marL="342900" lvl="0" indent="-342900">
                  <a:buFont typeface="+mj-lt"/>
                  <a:buAutoNum type="romanLcPeriod"/>
                </a:pPr>
                <a:endParaRPr lang="de-AT" sz="2000" dirty="0">
                  <a:latin typeface="Calibri" panose="020F0502020204030204" pitchFamily="34" charset="0"/>
                  <a:ea typeface="Times New Roman" panose="02020603050405020304" pitchFamily="18" charset="0"/>
                </a:endParaRPr>
              </a:p>
              <a:p>
                <a:pPr marL="342900" lvl="0" indent="-342900">
                  <a:buFont typeface="+mj-lt"/>
                  <a:buAutoNum type="romanLcPeriod"/>
                </a:pPr>
                <a:endParaRPr lang="de-AT" sz="20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</a:endParaRPr>
              </a:p>
              <a:p>
                <a:pPr marL="342900" lvl="0" indent="-342900">
                  <a:buFont typeface="+mj-lt"/>
                  <a:buAutoNum type="romanLcPeriod"/>
                </a:pPr>
                <a:endParaRPr lang="de-AT" sz="2000" dirty="0">
                  <a:latin typeface="Calibri" panose="020F0502020204030204" pitchFamily="34" charset="0"/>
                  <a:ea typeface="Times New Roman" panose="02020603050405020304" pitchFamily="18" charset="0"/>
                </a:endParaRPr>
              </a:p>
              <a:p>
                <a:pPr marL="342900" lvl="0" indent="-342900">
                  <a:buFont typeface="+mj-lt"/>
                  <a:buAutoNum type="romanLcPeriod"/>
                </a:pPr>
                <a:endParaRPr lang="de-AT" sz="20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</a:endParaRPr>
              </a:p>
              <a:p>
                <a:pPr marL="342900" lvl="0" indent="-342900">
                  <a:buFont typeface="+mj-lt"/>
                  <a:buAutoNum type="romanLcPeriod"/>
                </a:pPr>
                <a:endParaRPr lang="de-AT" sz="2000" dirty="0">
                  <a:latin typeface="Calibri" panose="020F0502020204030204" pitchFamily="34" charset="0"/>
                  <a:ea typeface="Times New Roman" panose="02020603050405020304" pitchFamily="18" charset="0"/>
                </a:endParaRPr>
              </a:p>
              <a:p>
                <a:pPr marL="342900" lvl="0" indent="-342900">
                  <a:buFont typeface="+mj-lt"/>
                  <a:buAutoNum type="romanLcPeriod"/>
                </a:pPr>
                <a:endParaRPr lang="de-AT" sz="20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</a:endParaRPr>
              </a:p>
              <a:p>
                <a:pPr marL="342900" lvl="0" indent="-342900">
                  <a:buFont typeface="+mj-lt"/>
                  <a:buAutoNum type="romanLcPeriod"/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Bestimme den zurückgelegten Weg des Körpers im Intervall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[3,8].</m:t>
                    </m:r>
                  </m:oMath>
                </a14:m>
                <a:endParaRPr lang="de-AT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342900" lvl="0" indent="-342900">
                  <a:buFont typeface="+mj-lt"/>
                  <a:buAutoNum type="romanLcPeriod"/>
                </a:pPr>
                <a:endParaRPr lang="de-AT" sz="20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342900" lvl="0" indent="-342900">
                  <a:buFont typeface="+mj-lt"/>
                  <a:buAutoNum type="romanLcPeriod"/>
                </a:pPr>
                <a:endParaRPr lang="de-AT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342900" lvl="0" indent="-342900">
                  <a:buFont typeface="+mj-lt"/>
                  <a:buAutoNum type="romanLcPeriod"/>
                </a:pPr>
                <a:endParaRPr lang="de-AT" sz="20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342900" lvl="0" indent="-342900">
                  <a:buFont typeface="+mj-lt"/>
                  <a:buAutoNum type="romanLcPeriod"/>
                </a:pPr>
                <a:endParaRPr lang="de-AT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342900" lvl="0" indent="-342900">
                  <a:buFont typeface="+mj-lt"/>
                  <a:buAutoNum type="romanLcPeriod"/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Gib die momentane Geschwindigkeit nach 10 Sekunden an.</a:t>
                </a:r>
                <a:endParaRPr lang="de-AT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9F94DB3C-7E51-E4E3-3456-B45B719F4E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575" y="1882953"/>
                <a:ext cx="8734425" cy="4093428"/>
              </a:xfrm>
              <a:prstGeom prst="rect">
                <a:avLst/>
              </a:prstGeom>
              <a:blipFill>
                <a:blip r:embed="rId5"/>
                <a:stretch>
                  <a:fillRect l="-768" t="-1043" b="-178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76708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0FB542F1-B3F4-5C42-7587-54D2E3864204}"/>
                  </a:ext>
                </a:extLst>
              </p:cNvPr>
              <p:cNvSpPr txBox="1"/>
              <p:nvPr/>
            </p:nvSpPr>
            <p:spPr>
              <a:xfrm>
                <a:off x="323850" y="234478"/>
                <a:ext cx="10572750" cy="8119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de-AT" sz="2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Bsp. 1)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Gegeben ist eine Beschleunigungsfunktion, die Anfangsgeschwindigkeit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𝑣</m:t>
                        </m:r>
                      </m:e>
                      <m:sub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&amp; der zurückgelegte Weg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𝑠</m:t>
                        </m:r>
                      </m:e>
                      <m:sub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0</m:t>
                        </m:r>
                      </m:sub>
                    </m:sSub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 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bei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𝑡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=0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eines Körpers.  (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𝑎</m:t>
                    </m:r>
                    <m:d>
                      <m:d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𝑡</m:t>
                        </m:r>
                      </m:e>
                    </m:d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 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𝑖𝑛</m:t>
                    </m:r>
                    <m:f>
                      <m:f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𝑚</m:t>
                        </m:r>
                      </m:num>
                      <m:den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𝑠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²</m:t>
                        </m:r>
                      </m:den>
                    </m:f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, 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𝑡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 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𝑖𝑛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 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𝑠𝑒𝑘</m:t>
                    </m:r>
                  </m:oMath>
                </a14:m>
                <a:r>
                  <a:rPr lang="de-AT" sz="2000" dirty="0"/>
                  <a:t>)</a:t>
                </a:r>
              </a:p>
            </p:txBody>
          </p:sp>
        </mc:Choice>
        <mc:Fallback xmlns="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0FB542F1-B3F4-5C42-7587-54D2E38642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850" y="234478"/>
                <a:ext cx="10572750" cy="811954"/>
              </a:xfrm>
              <a:prstGeom prst="rect">
                <a:avLst/>
              </a:prstGeom>
              <a:blipFill>
                <a:blip r:embed="rId3"/>
                <a:stretch>
                  <a:fillRect l="-576" t="-3731" b="-447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703692AA-FF7E-BEEC-6013-FEBB1B312B0F}"/>
                  </a:ext>
                </a:extLst>
              </p:cNvPr>
              <p:cNvSpPr txBox="1"/>
              <p:nvPr/>
            </p:nvSpPr>
            <p:spPr>
              <a:xfrm>
                <a:off x="3048000" y="1154896"/>
                <a:ext cx="6096000" cy="61959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=4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+4     </m:t>
                      </m:r>
                      <m:sSub>
                        <m:sSub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=5</m:t>
                      </m:r>
                      <m:f>
                        <m:f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=0 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703692AA-FF7E-BEEC-6013-FEBB1B312B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1154896"/>
                <a:ext cx="6096000" cy="61959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feld 3">
            <a:extLst>
              <a:ext uri="{FF2B5EF4-FFF2-40B4-BE49-F238E27FC236}">
                <a16:creationId xmlns:a16="http://schemas.microsoft.com/office/drawing/2014/main" id="{E3B654A6-7E91-6801-4BAE-9F13039DF97E}"/>
              </a:ext>
            </a:extLst>
          </p:cNvPr>
          <p:cNvSpPr txBox="1"/>
          <p:nvPr/>
        </p:nvSpPr>
        <p:spPr>
          <a:xfrm>
            <a:off x="323849" y="1674674"/>
            <a:ext cx="9515475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00050" lvl="0" indent="-400050">
              <a:buFont typeface="+mj-lt"/>
              <a:buAutoNum type="romanLcPeriod" startAt="4"/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Wie lang dauert es, bis der Körper 1000 Meter zurückgelegt hat?</a:t>
            </a:r>
          </a:p>
          <a:p>
            <a:pPr marL="400050" lvl="0" indent="-400050">
              <a:buFont typeface="+mj-lt"/>
              <a:buAutoNum type="romanLcPeriod" startAt="4"/>
            </a:pPr>
            <a:endParaRPr lang="de-AT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400050" lvl="0" indent="-400050">
              <a:buFont typeface="+mj-lt"/>
              <a:buAutoNum type="romanLcPeriod" startAt="4"/>
            </a:pPr>
            <a:endParaRPr lang="de-AT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400050" lvl="0" indent="-400050">
              <a:buFont typeface="+mj-lt"/>
              <a:buAutoNum type="romanLcPeriod" startAt="4"/>
            </a:pPr>
            <a:endParaRPr lang="de-AT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400050" lvl="0" indent="-400050">
              <a:buFont typeface="+mj-lt"/>
              <a:buAutoNum type="romanLcPeriod" startAt="4"/>
            </a:pPr>
            <a:endParaRPr lang="de-AT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400050" lvl="0" indent="-400050">
              <a:buFont typeface="+mj-lt"/>
              <a:buAutoNum type="romanLcPeriod" startAt="4"/>
            </a:pPr>
            <a:endParaRPr lang="de-A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romanLcPeriod" startAt="4"/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Bestimme die Geschwindigkeitsänderung zwischen der 2. &amp; 5. Sekunde.</a:t>
            </a:r>
          </a:p>
          <a:p>
            <a:pPr marL="342900" lvl="0" indent="-342900">
              <a:buFont typeface="+mj-lt"/>
              <a:buAutoNum type="romanLcPeriod" startAt="4"/>
            </a:pPr>
            <a:endParaRPr lang="de-AT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romanLcPeriod" startAt="4"/>
            </a:pPr>
            <a:endParaRPr lang="de-AT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romanLcPeriod" startAt="4"/>
            </a:pPr>
            <a:endParaRPr lang="de-AT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romanLcPeriod" startAt="4"/>
            </a:pPr>
            <a:endParaRPr lang="de-AT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romanLcPeriod" startAt="4"/>
            </a:pPr>
            <a:endParaRPr lang="de-AT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romanLcPeriod" startAt="4"/>
            </a:pP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Wann bewegt sich der Körper mit einer Geschwindigkeit von 100 m/s?</a:t>
            </a:r>
            <a:endParaRPr lang="de-AT" sz="1800" dirty="0"/>
          </a:p>
        </p:txBody>
      </p:sp>
    </p:spTree>
    <p:extLst>
      <p:ext uri="{BB962C8B-B14F-4D97-AF65-F5344CB8AC3E}">
        <p14:creationId xmlns:p14="http://schemas.microsoft.com/office/powerpoint/2010/main" val="3954196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177</Words>
  <Application>Microsoft Office PowerPoint</Application>
  <PresentationFormat>Breitbild</PresentationFormat>
  <Paragraphs>32</Paragraphs>
  <Slides>4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1" baseType="lpstr">
      <vt:lpstr>Calibri</vt:lpstr>
      <vt:lpstr>Cambria Math</vt:lpstr>
      <vt:lpstr>Georgia</vt:lpstr>
      <vt:lpstr>Times New Roman</vt:lpstr>
      <vt:lpstr>Trebuchet MS</vt:lpstr>
      <vt:lpstr>Wingdings</vt:lpstr>
      <vt:lpstr>Holzart</vt:lpstr>
      <vt:lpstr>Weg – Geschwindigkeit – Beschleunigung Beispiel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111</cp:revision>
  <dcterms:created xsi:type="dcterms:W3CDTF">2020-04-09T06:13:57Z</dcterms:created>
  <dcterms:modified xsi:type="dcterms:W3CDTF">2022-11-04T11:36:43Z</dcterms:modified>
</cp:coreProperties>
</file>