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33" r:id="rId3"/>
    <p:sldId id="439" r:id="rId4"/>
    <p:sldId id="44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F6FC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02T12:59:03.831" v="441" actId="1076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">
        <pc:chgData name="Tegischer Lukas" userId="f78daebb-0565-485c-bd0e-1cd035e796ff" providerId="ADAL" clId="{DA9F03F0-88EB-4FC9-ADA6-D2C2388CFF40}" dt="2022-10-02T12:57:29.489" v="413" actId="47"/>
        <pc:sldMkLst>
          <pc:docMk/>
          <pc:sldMk cId="3292346428" sldId="425"/>
        </pc:sldMkLst>
      </pc:sldChg>
      <pc:sldChg chg="addSp delSp modSp add del mod modAnim">
        <pc:chgData name="Tegischer Lukas" userId="f78daebb-0565-485c-bd0e-1cd035e796ff" providerId="ADAL" clId="{DA9F03F0-88EB-4FC9-ADA6-D2C2388CFF40}" dt="2022-10-02T12:56:26.801" v="401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Anim">
        <pc:chgData name="Tegischer Lukas" userId="f78daebb-0565-485c-bd0e-1cd035e796ff" providerId="ADAL" clId="{DA9F03F0-88EB-4FC9-ADA6-D2C2388CFF40}" dt="2022-10-02T12:56:41.319" v="405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Anim">
        <pc:chgData name="Tegischer Lukas" userId="f78daebb-0565-485c-bd0e-1cd035e796ff" providerId="ADAL" clId="{DA9F03F0-88EB-4FC9-ADA6-D2C2388CFF40}" dt="2022-10-02T12:56:30.600" v="403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Anim">
        <pc:chgData name="Tegischer Lukas" userId="f78daebb-0565-485c-bd0e-1cd035e796ff" providerId="ADAL" clId="{DA9F03F0-88EB-4FC9-ADA6-D2C2388CFF40}" dt="2022-10-02T12:59:03.831" v="441" actId="1076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02T12:56:59.024" v="411" actId="14100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ACA64EC4-28C8-4B14-9831-BCEF9A3E7F8A}"/>
    <pc:docChg chg="undo custSel addSld modSld">
      <pc:chgData name="Tegischer Lukas" userId="f78daebb-0565-485c-bd0e-1cd035e796ff" providerId="ADAL" clId="{ACA64EC4-28C8-4B14-9831-BCEF9A3E7F8A}" dt="2022-10-02T13:30:48.779" v="194" actId="20577"/>
      <pc:docMkLst>
        <pc:docMk/>
      </pc:docMkLst>
      <pc:sldChg chg="modSp mod">
        <pc:chgData name="Tegischer Lukas" userId="f78daebb-0565-485c-bd0e-1cd035e796ff" providerId="ADAL" clId="{ACA64EC4-28C8-4B14-9831-BCEF9A3E7F8A}" dt="2022-10-02T13:26:29.089" v="70" actId="113"/>
        <pc:sldMkLst>
          <pc:docMk/>
          <pc:sldMk cId="336392357" sldId="256"/>
        </pc:sldMkLst>
        <pc:spChg chg="mod">
          <ac:chgData name="Tegischer Lukas" userId="f78daebb-0565-485c-bd0e-1cd035e796ff" providerId="ADAL" clId="{ACA64EC4-28C8-4B14-9831-BCEF9A3E7F8A}" dt="2022-10-02T13:26:29.089" v="7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CA64EC4-28C8-4B14-9831-BCEF9A3E7F8A}" dt="2022-10-02T13:27:38.989" v="91" actId="478"/>
        <pc:sldMkLst>
          <pc:docMk/>
          <pc:sldMk cId="3625558935" sldId="433"/>
        </pc:sldMkLst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18" creationId="{07734C40-E9A7-4322-853A-192711A76E9D}"/>
          </ac:spMkLst>
        </pc:spChg>
        <pc:graphicFrameChg chg="add del mod modGraphic">
          <ac:chgData name="Tegischer Lukas" userId="f78daebb-0565-485c-bd0e-1cd035e796ff" providerId="ADAL" clId="{ACA64EC4-28C8-4B14-9831-BCEF9A3E7F8A}" dt="2022-10-02T13:27:38.602" v="90"/>
          <ac:graphicFrameMkLst>
            <pc:docMk/>
            <pc:sldMk cId="3625558935" sldId="433"/>
            <ac:graphicFrameMk id="4" creationId="{31C2D0FC-8C49-DD3D-20FF-5CABF3223931}"/>
          </ac:graphicFrameMkLst>
        </pc:graphicFrameChg>
        <pc:graphicFrameChg chg="del">
          <ac:chgData name="Tegischer Lukas" userId="f78daebb-0565-485c-bd0e-1cd035e796ff" providerId="ADAL" clId="{ACA64EC4-28C8-4B14-9831-BCEF9A3E7F8A}" dt="2022-10-02T13:27:01.289" v="72" actId="478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del">
          <ac:chgData name="Tegischer Lukas" userId="f78daebb-0565-485c-bd0e-1cd035e796ff" providerId="ADAL" clId="{ACA64EC4-28C8-4B14-9831-BCEF9A3E7F8A}" dt="2022-10-02T13:27:38.989" v="91" actId="478"/>
          <ac:picMkLst>
            <pc:docMk/>
            <pc:sldMk cId="3625558935" sldId="433"/>
            <ac:picMk id="3" creationId="{626DD43F-5365-A65E-0A5B-EAD6BFCE33F2}"/>
          </ac:picMkLst>
        </pc:picChg>
        <pc:picChg chg="del">
          <ac:chgData name="Tegischer Lukas" userId="f78daebb-0565-485c-bd0e-1cd035e796ff" providerId="ADAL" clId="{ACA64EC4-28C8-4B14-9831-BCEF9A3E7F8A}" dt="2022-10-02T13:26:59.575" v="71" actId="478"/>
          <ac:picMkLst>
            <pc:docMk/>
            <pc:sldMk cId="3625558935" sldId="433"/>
            <ac:picMk id="6" creationId="{AB4156C4-528A-24F7-EC4A-454E2599109B}"/>
          </ac:picMkLst>
        </pc:picChg>
      </pc:sldChg>
      <pc:sldChg chg="addSp delSp modSp mod modAnim">
        <pc:chgData name="Tegischer Lukas" userId="f78daebb-0565-485c-bd0e-1cd035e796ff" providerId="ADAL" clId="{ACA64EC4-28C8-4B14-9831-BCEF9A3E7F8A}" dt="2022-10-02T13:29:40.335" v="168"/>
        <pc:sldMkLst>
          <pc:docMk/>
          <pc:sldMk cId="2273126651" sldId="437"/>
        </pc:sldMkLst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2" creationId="{F8ACC743-E9B9-26BC-0C40-BA018A90C94A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3" creationId="{47AFDD2C-A8EF-6DDC-9155-F5405298988D}"/>
          </ac:spMkLst>
        </pc:spChg>
        <pc:spChg chg="mod">
          <ac:chgData name="Tegischer Lukas" userId="f78daebb-0565-485c-bd0e-1cd035e796ff" providerId="ADAL" clId="{ACA64EC4-28C8-4B14-9831-BCEF9A3E7F8A}" dt="2022-10-02T13:28:10.462" v="121" actId="1076"/>
          <ac:spMkLst>
            <pc:docMk/>
            <pc:sldMk cId="2273126651" sldId="437"/>
            <ac:spMk id="4" creationId="{F5E6D3B1-996F-78B7-A5B6-8E584B03BEEB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7" creationId="{CEDAB0E0-AEC3-3334-0531-F32949B138FA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8" creationId="{8FEC78C4-11C1-904C-106C-7A9F53C054DC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9" creationId="{6DE53AAE-8AFD-EA69-B391-4237B659ABAF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10" creationId="{EB660CC4-17B2-549D-924D-5ADB3493716B}"/>
          </ac:spMkLst>
        </pc:spChg>
        <pc:spChg chg="add mod">
          <ac:chgData name="Tegischer Lukas" userId="f78daebb-0565-485c-bd0e-1cd035e796ff" providerId="ADAL" clId="{ACA64EC4-28C8-4B14-9831-BCEF9A3E7F8A}" dt="2022-10-02T13:28:39.078" v="138" actId="1076"/>
          <ac:spMkLst>
            <pc:docMk/>
            <pc:sldMk cId="2273126651" sldId="437"/>
            <ac:spMk id="12" creationId="{40F90884-9E97-27B0-20C1-39F7DB8EA732}"/>
          </ac:spMkLst>
        </pc:spChg>
        <pc:spChg chg="add mod">
          <ac:chgData name="Tegischer Lukas" userId="f78daebb-0565-485c-bd0e-1cd035e796ff" providerId="ADAL" clId="{ACA64EC4-28C8-4B14-9831-BCEF9A3E7F8A}" dt="2022-10-02T13:29:00.701" v="147" actId="1076"/>
          <ac:spMkLst>
            <pc:docMk/>
            <pc:sldMk cId="2273126651" sldId="437"/>
            <ac:spMk id="14" creationId="{2BD4A828-15B2-0880-8408-05B65EF60C6A}"/>
          </ac:spMkLst>
        </pc:spChg>
        <pc:spChg chg="add mod">
          <ac:chgData name="Tegischer Lukas" userId="f78daebb-0565-485c-bd0e-1cd035e796ff" providerId="ADAL" clId="{ACA64EC4-28C8-4B14-9831-BCEF9A3E7F8A}" dt="2022-10-02T13:29:04.489" v="151" actId="20577"/>
          <ac:spMkLst>
            <pc:docMk/>
            <pc:sldMk cId="2273126651" sldId="437"/>
            <ac:spMk id="15" creationId="{30D1E0C3-B551-8BEC-80BD-EAB42AFE1619}"/>
          </ac:spMkLst>
        </pc:spChg>
        <pc:spChg chg="add mod">
          <ac:chgData name="Tegischer Lukas" userId="f78daebb-0565-485c-bd0e-1cd035e796ff" providerId="ADAL" clId="{ACA64EC4-28C8-4B14-9831-BCEF9A3E7F8A}" dt="2022-10-02T13:29:38.963" v="167" actId="20577"/>
          <ac:spMkLst>
            <pc:docMk/>
            <pc:sldMk cId="2273126651" sldId="437"/>
            <ac:spMk id="17" creationId="{E25D777B-6E94-BE97-2D83-73681E3015E9}"/>
          </ac:spMkLst>
        </pc:spChg>
        <pc:graphicFrameChg chg="del">
          <ac:chgData name="Tegischer Lukas" userId="f78daebb-0565-485c-bd0e-1cd035e796ff" providerId="ADAL" clId="{ACA64EC4-28C8-4B14-9831-BCEF9A3E7F8A}" dt="2022-10-02T13:28:06.902" v="120" actId="478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ACA64EC4-28C8-4B14-9831-BCEF9A3E7F8A}" dt="2022-10-02T13:28:05.779" v="119" actId="478"/>
          <ac:picMkLst>
            <pc:docMk/>
            <pc:sldMk cId="2273126651" sldId="437"/>
            <ac:picMk id="5" creationId="{5BE16314-2E0C-C38B-5612-1A96D4FB9E79}"/>
          </ac:picMkLst>
        </pc:picChg>
      </pc:sldChg>
      <pc:sldChg chg="addSp delSp modSp add mod delAnim">
        <pc:chgData name="Tegischer Lukas" userId="f78daebb-0565-485c-bd0e-1cd035e796ff" providerId="ADAL" clId="{ACA64EC4-28C8-4B14-9831-BCEF9A3E7F8A}" dt="2022-10-02T13:30:35.057" v="186" actId="20577"/>
        <pc:sldMkLst>
          <pc:docMk/>
          <pc:sldMk cId="986697923" sldId="438"/>
        </pc:sldMkLst>
        <pc:spChg chg="add mod">
          <ac:chgData name="Tegischer Lukas" userId="f78daebb-0565-485c-bd0e-1cd035e796ff" providerId="ADAL" clId="{ACA64EC4-28C8-4B14-9831-BCEF9A3E7F8A}" dt="2022-10-02T13:30:35.057" v="186" actId="20577"/>
          <ac:spMkLst>
            <pc:docMk/>
            <pc:sldMk cId="986697923" sldId="438"/>
            <ac:spMk id="3" creationId="{45623228-D6E5-94F4-E92A-3787A98EA714}"/>
          </ac:spMkLst>
        </pc:spChg>
        <pc:spChg chg="del">
          <ac:chgData name="Tegischer Lukas" userId="f78daebb-0565-485c-bd0e-1cd035e796ff" providerId="ADAL" clId="{ACA64EC4-28C8-4B14-9831-BCEF9A3E7F8A}" dt="2022-10-02T13:29:54.326" v="174" actId="478"/>
          <ac:spMkLst>
            <pc:docMk/>
            <pc:sldMk cId="986697923" sldId="438"/>
            <ac:spMk id="4" creationId="{F5E6D3B1-996F-78B7-A5B6-8E584B03BEEB}"/>
          </ac:spMkLst>
        </pc:spChg>
        <pc:spChg chg="add mod">
          <ac:chgData name="Tegischer Lukas" userId="f78daebb-0565-485c-bd0e-1cd035e796ff" providerId="ADAL" clId="{ACA64EC4-28C8-4B14-9831-BCEF9A3E7F8A}" dt="2022-10-02T13:30:21.085" v="185" actId="1076"/>
          <ac:spMkLst>
            <pc:docMk/>
            <pc:sldMk cId="986697923" sldId="438"/>
            <ac:spMk id="6" creationId="{8CD5B3B6-869E-173C-AB2C-F585E2694B99}"/>
          </ac:spMkLst>
        </pc:spChg>
        <pc:spChg chg="del">
          <ac:chgData name="Tegischer Lukas" userId="f78daebb-0565-485c-bd0e-1cd035e796ff" providerId="ADAL" clId="{ACA64EC4-28C8-4B14-9831-BCEF9A3E7F8A}" dt="2022-10-02T13:29:53.636" v="173" actId="478"/>
          <ac:spMkLst>
            <pc:docMk/>
            <pc:sldMk cId="986697923" sldId="438"/>
            <ac:spMk id="12" creationId="{40F90884-9E97-27B0-20C1-39F7DB8EA732}"/>
          </ac:spMkLst>
        </pc:spChg>
        <pc:spChg chg="del">
          <ac:chgData name="Tegischer Lukas" userId="f78daebb-0565-485c-bd0e-1cd035e796ff" providerId="ADAL" clId="{ACA64EC4-28C8-4B14-9831-BCEF9A3E7F8A}" dt="2022-10-02T13:29:52.788" v="172" actId="478"/>
          <ac:spMkLst>
            <pc:docMk/>
            <pc:sldMk cId="986697923" sldId="438"/>
            <ac:spMk id="14" creationId="{2BD4A828-15B2-0880-8408-05B65EF60C6A}"/>
          </ac:spMkLst>
        </pc:spChg>
        <pc:spChg chg="del">
          <ac:chgData name="Tegischer Lukas" userId="f78daebb-0565-485c-bd0e-1cd035e796ff" providerId="ADAL" clId="{ACA64EC4-28C8-4B14-9831-BCEF9A3E7F8A}" dt="2022-10-02T13:29:52.242" v="171" actId="478"/>
          <ac:spMkLst>
            <pc:docMk/>
            <pc:sldMk cId="986697923" sldId="438"/>
            <ac:spMk id="15" creationId="{30D1E0C3-B551-8BEC-80BD-EAB42AFE1619}"/>
          </ac:spMkLst>
        </pc:spChg>
        <pc:spChg chg="del">
          <ac:chgData name="Tegischer Lukas" userId="f78daebb-0565-485c-bd0e-1cd035e796ff" providerId="ADAL" clId="{ACA64EC4-28C8-4B14-9831-BCEF9A3E7F8A}" dt="2022-10-02T13:29:51.750" v="170" actId="478"/>
          <ac:spMkLst>
            <pc:docMk/>
            <pc:sldMk cId="986697923" sldId="438"/>
            <ac:spMk id="17" creationId="{E25D777B-6E94-BE97-2D83-73681E3015E9}"/>
          </ac:spMkLst>
        </pc:spChg>
      </pc:sldChg>
      <pc:sldChg chg="addSp delSp modSp add mod">
        <pc:chgData name="Tegischer Lukas" userId="f78daebb-0565-485c-bd0e-1cd035e796ff" providerId="ADAL" clId="{ACA64EC4-28C8-4B14-9831-BCEF9A3E7F8A}" dt="2022-10-02T13:30:48.779" v="194" actId="20577"/>
        <pc:sldMkLst>
          <pc:docMk/>
          <pc:sldMk cId="576708360" sldId="439"/>
        </pc:sldMkLst>
        <pc:spChg chg="mod">
          <ac:chgData name="Tegischer Lukas" userId="f78daebb-0565-485c-bd0e-1cd035e796ff" providerId="ADAL" clId="{ACA64EC4-28C8-4B14-9831-BCEF9A3E7F8A}" dt="2022-10-02T13:30:48.779" v="194" actId="20577"/>
          <ac:spMkLst>
            <pc:docMk/>
            <pc:sldMk cId="576708360" sldId="439"/>
            <ac:spMk id="3" creationId="{45623228-D6E5-94F4-E92A-3787A98EA714}"/>
          </ac:spMkLst>
        </pc:spChg>
        <pc:spChg chg="add mod">
          <ac:chgData name="Tegischer Lukas" userId="f78daebb-0565-485c-bd0e-1cd035e796ff" providerId="ADAL" clId="{ACA64EC4-28C8-4B14-9831-BCEF9A3E7F8A}" dt="2022-10-02T13:30:45.837" v="193" actId="1076"/>
          <ac:spMkLst>
            <pc:docMk/>
            <pc:sldMk cId="576708360" sldId="439"/>
            <ac:spMk id="4" creationId="{ECDEE7F7-1BF5-BAC8-AC38-6A049D62A269}"/>
          </ac:spMkLst>
        </pc:spChg>
        <pc:spChg chg="del">
          <ac:chgData name="Tegischer Lukas" userId="f78daebb-0565-485c-bd0e-1cd035e796ff" providerId="ADAL" clId="{ACA64EC4-28C8-4B14-9831-BCEF9A3E7F8A}" dt="2022-10-02T13:30:39.275" v="188" actId="478"/>
          <ac:spMkLst>
            <pc:docMk/>
            <pc:sldMk cId="576708360" sldId="439"/>
            <ac:spMk id="6" creationId="{8CD5B3B6-869E-173C-AB2C-F585E2694B99}"/>
          </ac:spMkLst>
        </pc:spChg>
      </pc:sldChg>
    </pc:docChg>
  </pc:docChgLst>
  <pc:docChgLst>
    <pc:chgData name="Tegischer Lukas" userId="f78daebb-0565-485c-bd0e-1cd035e796ff" providerId="ADAL" clId="{7FC186AE-2C68-444C-A503-05BECBBA3336}"/>
    <pc:docChg chg="custSel modSld">
      <pc:chgData name="Tegischer Lukas" userId="f78daebb-0565-485c-bd0e-1cd035e796ff" providerId="ADAL" clId="{7FC186AE-2C68-444C-A503-05BECBBA3336}" dt="2022-10-02T13:09:51.477" v="105" actId="14100"/>
      <pc:docMkLst>
        <pc:docMk/>
      </pc:docMkLst>
      <pc:sldChg chg="modSp mod">
        <pc:chgData name="Tegischer Lukas" userId="f78daebb-0565-485c-bd0e-1cd035e796ff" providerId="ADAL" clId="{7FC186AE-2C68-444C-A503-05BECBBA3336}" dt="2022-10-02T13:07:09.18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C186AE-2C68-444C-A503-05BECBBA3336}" dt="2022-10-02T13:07:09.18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FC186AE-2C68-444C-A503-05BECBBA3336}" dt="2022-10-02T13:08:52.614" v="81" actId="1076"/>
        <pc:sldMkLst>
          <pc:docMk/>
          <pc:sldMk cId="3625558935" sldId="433"/>
        </pc:sldMkLst>
        <pc:spChg chg="add del mod">
          <ac:chgData name="Tegischer Lukas" userId="f78daebb-0565-485c-bd0e-1cd035e796ff" providerId="ADAL" clId="{7FC186AE-2C68-444C-A503-05BECBBA3336}" dt="2022-10-02T13:07:54.710" v="59" actId="478"/>
          <ac:spMkLst>
            <pc:docMk/>
            <pc:sldMk cId="3625558935" sldId="433"/>
            <ac:spMk id="3" creationId="{B36E6BB5-4B91-6C37-C4A5-BE6A2FABEBBE}"/>
          </ac:spMkLst>
        </pc:spChg>
        <pc:spChg chg="add mod">
          <ac:chgData name="Tegischer Lukas" userId="f78daebb-0565-485c-bd0e-1cd035e796ff" providerId="ADAL" clId="{7FC186AE-2C68-444C-A503-05BECBBA3336}" dt="2022-10-02T13:08:04.926" v="66" actId="115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7FC186AE-2C68-444C-A503-05BECBBA3336}" dt="2022-10-02T13:07:13.550" v="28" actId="478"/>
          <ac:spMkLst>
            <pc:docMk/>
            <pc:sldMk cId="3625558935" sldId="433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7:43.692" v="55" actId="478"/>
          <ac:spMkLst>
            <pc:docMk/>
            <pc:sldMk cId="3625558935" sldId="433"/>
            <ac:spMk id="16" creationId="{F87BDD8D-907D-AE5A-1EC0-92D4223768AD}"/>
          </ac:spMkLst>
        </pc:spChg>
        <pc:spChg chg="mod">
          <ac:chgData name="Tegischer Lukas" userId="f78daebb-0565-485c-bd0e-1cd035e796ff" providerId="ADAL" clId="{7FC186AE-2C68-444C-A503-05BECBBA3336}" dt="2022-10-02T13:08:52.614" v="81" actId="1076"/>
          <ac:spMkLst>
            <pc:docMk/>
            <pc:sldMk cId="3625558935" sldId="433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8:49.005" v="80" actId="207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mod">
          <ac:chgData name="Tegischer Lukas" userId="f78daebb-0565-485c-bd0e-1cd035e796ff" providerId="ADAL" clId="{7FC186AE-2C68-444C-A503-05BECBBA3336}" dt="2022-10-02T13:08:12.103" v="70" actId="1076"/>
          <ac:picMkLst>
            <pc:docMk/>
            <pc:sldMk cId="3625558935" sldId="433"/>
            <ac:picMk id="6" creationId="{AB4156C4-528A-24F7-EC4A-454E2599109B}"/>
          </ac:picMkLst>
        </pc:picChg>
        <pc:picChg chg="del">
          <ac:chgData name="Tegischer Lukas" userId="f78daebb-0565-485c-bd0e-1cd035e796ff" providerId="ADAL" clId="{7FC186AE-2C68-444C-A503-05BECBBA3336}" dt="2022-10-02T13:07:44.022" v="56" actId="478"/>
          <ac:picMkLst>
            <pc:docMk/>
            <pc:sldMk cId="3625558935" sldId="433"/>
            <ac:picMk id="17" creationId="{194D7565-032D-4676-24B0-32155B5BEDDE}"/>
          </ac:picMkLst>
        </pc:picChg>
      </pc:sldChg>
      <pc:sldChg chg="addSp delSp modSp mod">
        <pc:chgData name="Tegischer Lukas" userId="f78daebb-0565-485c-bd0e-1cd035e796ff" providerId="ADAL" clId="{7FC186AE-2C68-444C-A503-05BECBBA3336}" dt="2022-10-02T13:09:51.477" v="105" actId="14100"/>
        <pc:sldMkLst>
          <pc:docMk/>
          <pc:sldMk cId="2273126651" sldId="437"/>
        </pc:sldMkLst>
        <pc:spChg chg="add mod">
          <ac:chgData name="Tegischer Lukas" userId="f78daebb-0565-485c-bd0e-1cd035e796ff" providerId="ADAL" clId="{7FC186AE-2C68-444C-A503-05BECBBA3336}" dt="2022-10-02T13:09:09.737" v="89" actId="14100"/>
          <ac:spMkLst>
            <pc:docMk/>
            <pc:sldMk cId="2273126651" sldId="437"/>
            <ac:spMk id="4" creationId="{F5E6D3B1-996F-78B7-A5B6-8E584B03BEEB}"/>
          </ac:spMkLst>
        </pc:spChg>
        <pc:spChg chg="del">
          <ac:chgData name="Tegischer Lukas" userId="f78daebb-0565-485c-bd0e-1cd035e796ff" providerId="ADAL" clId="{7FC186AE-2C68-444C-A503-05BECBBA3336}" dt="2022-10-02T13:08:55.499" v="82" actId="478"/>
          <ac:spMkLst>
            <pc:docMk/>
            <pc:sldMk cId="2273126651" sldId="437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8:56.556" v="83" actId="478"/>
          <ac:spMkLst>
            <pc:docMk/>
            <pc:sldMk cId="2273126651" sldId="437"/>
            <ac:spMk id="16" creationId="{F87BDD8D-907D-AE5A-1EC0-92D4223768AD}"/>
          </ac:spMkLst>
        </pc:spChg>
        <pc:spChg chg="del">
          <ac:chgData name="Tegischer Lukas" userId="f78daebb-0565-485c-bd0e-1cd035e796ff" providerId="ADAL" clId="{7FC186AE-2C68-444C-A503-05BECBBA3336}" dt="2022-10-02T13:08:57.235" v="84" actId="478"/>
          <ac:spMkLst>
            <pc:docMk/>
            <pc:sldMk cId="2273126651" sldId="437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9:51.477" v="105" actId="14100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7FC186AE-2C68-444C-A503-05BECBBA3336}" dt="2022-10-02T13:08:57.508" v="85" actId="478"/>
          <ac:picMkLst>
            <pc:docMk/>
            <pc:sldMk cId="2273126651" sldId="437"/>
            <ac:picMk id="2" creationId="{3327338A-CD6A-2BD9-BC68-BDA68DD7BCCB}"/>
          </ac:picMkLst>
        </pc:picChg>
        <pc:picChg chg="add mod">
          <ac:chgData name="Tegischer Lukas" userId="f78daebb-0565-485c-bd0e-1cd035e796ff" providerId="ADAL" clId="{7FC186AE-2C68-444C-A503-05BECBBA3336}" dt="2022-10-02T13:09:16.870" v="93" actId="1076"/>
          <ac:picMkLst>
            <pc:docMk/>
            <pc:sldMk cId="2273126651" sldId="437"/>
            <ac:picMk id="5" creationId="{5BE16314-2E0C-C38B-5612-1A96D4FB9E79}"/>
          </ac:picMkLst>
        </pc:picChg>
      </pc:sldChg>
    </pc:docChg>
  </pc:docChgLst>
  <pc:docChgLst>
    <pc:chgData name="Tegischer Lukas" userId="f78daebb-0565-485c-bd0e-1cd035e796ff" providerId="ADAL" clId="{13706D87-4046-42DA-AAE1-6D3B4036711D}"/>
    <pc:docChg chg="custSel addSld delSld modSld">
      <pc:chgData name="Tegischer Lukas" userId="f78daebb-0565-485c-bd0e-1cd035e796ff" providerId="ADAL" clId="{13706D87-4046-42DA-AAE1-6D3B4036711D}" dt="2022-10-02T13:43:36.187" v="89" actId="20577"/>
      <pc:docMkLst>
        <pc:docMk/>
      </pc:docMkLst>
      <pc:sldChg chg="modSp mod">
        <pc:chgData name="Tegischer Lukas" userId="f78daebb-0565-485c-bd0e-1cd035e796ff" providerId="ADAL" clId="{13706D87-4046-42DA-AAE1-6D3B4036711D}" dt="2022-10-02T13:43:36.18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3706D87-4046-42DA-AAE1-6D3B4036711D}" dt="2022-10-02T13:43:36.18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2273126651" sldId="437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986697923" sldId="438"/>
        </pc:sldMkLst>
      </pc:sldChg>
      <pc:sldChg chg="addSp delSp modSp mod delAnim">
        <pc:chgData name="Tegischer Lukas" userId="f78daebb-0565-485c-bd0e-1cd035e796ff" providerId="ADAL" clId="{13706D87-4046-42DA-AAE1-6D3B4036711D}" dt="2022-10-02T13:43:05.477" v="70" actId="21"/>
        <pc:sldMkLst>
          <pc:docMk/>
          <pc:sldMk cId="576708360" sldId="439"/>
        </pc:sldMkLst>
        <pc:spChg chg="add mod">
          <ac:chgData name="Tegischer Lukas" userId="f78daebb-0565-485c-bd0e-1cd035e796ff" providerId="ADAL" clId="{13706D87-4046-42DA-AAE1-6D3B4036711D}" dt="2022-10-02T13:42:11.041" v="20" actId="403"/>
          <ac:spMkLst>
            <pc:docMk/>
            <pc:sldMk cId="576708360" sldId="439"/>
            <ac:spMk id="3" creationId="{0FB542F1-B3F4-5C42-7587-54D2E3864204}"/>
          </ac:spMkLst>
        </pc:spChg>
        <pc:spChg chg="del">
          <ac:chgData name="Tegischer Lukas" userId="f78daebb-0565-485c-bd0e-1cd035e796ff" providerId="ADAL" clId="{13706D87-4046-42DA-AAE1-6D3B4036711D}" dt="2022-10-02T13:41:53.769" v="14" actId="478"/>
          <ac:spMkLst>
            <pc:docMk/>
            <pc:sldMk cId="576708360" sldId="439"/>
            <ac:spMk id="5" creationId="{8E04959D-7164-2CE3-3B61-A81834E57686}"/>
          </ac:spMkLst>
        </pc:spChg>
        <pc:spChg chg="add mod">
          <ac:chgData name="Tegischer Lukas" userId="f78daebb-0565-485c-bd0e-1cd035e796ff" providerId="ADAL" clId="{13706D87-4046-42DA-AAE1-6D3B4036711D}" dt="2022-10-02T13:42:27.700" v="27" actId="1076"/>
          <ac:spMkLst>
            <pc:docMk/>
            <pc:sldMk cId="576708360" sldId="439"/>
            <ac:spMk id="7" creationId="{703692AA-FF7E-BEEC-6013-FEBB1B312B0F}"/>
          </ac:spMkLst>
        </pc:spChg>
        <pc:spChg chg="add mod">
          <ac:chgData name="Tegischer Lukas" userId="f78daebb-0565-485c-bd0e-1cd035e796ff" providerId="ADAL" clId="{13706D87-4046-42DA-AAE1-6D3B4036711D}" dt="2022-10-02T13:43:05.477" v="70" actId="21"/>
          <ac:spMkLst>
            <pc:docMk/>
            <pc:sldMk cId="576708360" sldId="439"/>
            <ac:spMk id="9" creationId="{9F94DB3C-7E51-E4E3-3456-B45B719F4E30}"/>
          </ac:spMkLst>
        </pc:spChg>
        <pc:spChg chg="del">
          <ac:chgData name="Tegischer Lukas" userId="f78daebb-0565-485c-bd0e-1cd035e796ff" providerId="ADAL" clId="{13706D87-4046-42DA-AAE1-6D3B4036711D}" dt="2022-10-02T13:41:52.371" v="13" actId="478"/>
          <ac:spMkLst>
            <pc:docMk/>
            <pc:sldMk cId="576708360" sldId="439"/>
            <ac:spMk id="11" creationId="{49B7CDFE-869A-8E9D-9928-A667C56DDC8A}"/>
          </ac:spMkLst>
        </pc:spChg>
        <pc:spChg chg="del">
          <ac:chgData name="Tegischer Lukas" userId="f78daebb-0565-485c-bd0e-1cd035e796ff" providerId="ADAL" clId="{13706D87-4046-42DA-AAE1-6D3B4036711D}" dt="2022-10-02T13:41:51.904" v="12" actId="478"/>
          <ac:spMkLst>
            <pc:docMk/>
            <pc:sldMk cId="576708360" sldId="439"/>
            <ac:spMk id="14" creationId="{5910F6B3-B0BE-B3DD-9594-0BCA2ECCF23A}"/>
          </ac:spMkLst>
        </pc:spChg>
        <pc:picChg chg="del mod">
          <ac:chgData name="Tegischer Lukas" userId="f78daebb-0565-485c-bd0e-1cd035e796ff" providerId="ADAL" clId="{13706D87-4046-42DA-AAE1-6D3B4036711D}" dt="2022-10-02T13:41:50.227" v="11" actId="478"/>
          <ac:picMkLst>
            <pc:docMk/>
            <pc:sldMk cId="576708360" sldId="439"/>
            <ac:picMk id="6" creationId="{808AC45A-FD98-97F4-DE1F-549A2C2F769C}"/>
          </ac:picMkLst>
        </pc:pic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1357791746" sldId="440"/>
        </pc:sldMkLst>
      </pc:sldChg>
      <pc:sldChg chg="addSp delSp modSp add mod">
        <pc:chgData name="Tegischer Lukas" userId="f78daebb-0565-485c-bd0e-1cd035e796ff" providerId="ADAL" clId="{13706D87-4046-42DA-AAE1-6D3B4036711D}" dt="2022-10-02T13:43:28.939" v="88" actId="20577"/>
        <pc:sldMkLst>
          <pc:docMk/>
          <pc:sldMk cId="3954196780" sldId="440"/>
        </pc:sldMkLst>
        <pc:spChg chg="add mod">
          <ac:chgData name="Tegischer Lukas" userId="f78daebb-0565-485c-bd0e-1cd035e796ff" providerId="ADAL" clId="{13706D87-4046-42DA-AAE1-6D3B4036711D}" dt="2022-10-02T13:43:28.939" v="88" actId="20577"/>
          <ac:spMkLst>
            <pc:docMk/>
            <pc:sldMk cId="3954196780" sldId="440"/>
            <ac:spMk id="4" creationId="{E3B654A6-7E91-6801-4BAE-9F13039DF97E}"/>
          </ac:spMkLst>
        </pc:spChg>
        <pc:spChg chg="del">
          <ac:chgData name="Tegischer Lukas" userId="f78daebb-0565-485c-bd0e-1cd035e796ff" providerId="ADAL" clId="{13706D87-4046-42DA-AAE1-6D3B4036711D}" dt="2022-10-02T13:43:10.629" v="72" actId="478"/>
          <ac:spMkLst>
            <pc:docMk/>
            <pc:sldMk cId="3954196780" sldId="440"/>
            <ac:spMk id="9" creationId="{9F94DB3C-7E51-E4E3-3456-B45B719F4E30}"/>
          </ac:spMkLst>
        </pc:spChg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4258791447" sldId="441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4164123004" sldId="442"/>
        </pc:sldMkLst>
      </pc:sldChg>
      <pc:sldChg chg="del">
        <pc:chgData name="Tegischer Lukas" userId="f78daebb-0565-485c-bd0e-1cd035e796ff" providerId="ADAL" clId="{13706D87-4046-42DA-AAE1-6D3B4036711D}" dt="2022-10-02T13:41:48.770" v="9" actId="47"/>
        <pc:sldMkLst>
          <pc:docMk/>
          <pc:sldMk cId="3621051036" sldId="443"/>
        </pc:sldMkLst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855B8E0F-8C10-4EAA-AF20-FDF304C3D9C8}"/>
    <pc:docChg chg="custSel addSld modSld">
      <pc:chgData name="Tegischer Lukas" userId="f78daebb-0565-485c-bd0e-1cd035e796ff" providerId="ADAL" clId="{855B8E0F-8C10-4EAA-AF20-FDF304C3D9C8}" dt="2022-10-02T13:41:03.998" v="248"/>
      <pc:docMkLst>
        <pc:docMk/>
      </pc:docMkLst>
      <pc:sldChg chg="modSp mod">
        <pc:chgData name="Tegischer Lukas" userId="f78daebb-0565-485c-bd0e-1cd035e796ff" providerId="ADAL" clId="{855B8E0F-8C10-4EAA-AF20-FDF304C3D9C8}" dt="2022-10-02T13:31:16.202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5B8E0F-8C10-4EAA-AF20-FDF304C3D9C8}" dt="2022-10-02T13:31:16.202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855B8E0F-8C10-4EAA-AF20-FDF304C3D9C8}" dt="2022-10-02T13:32:24.557" v="44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855B8E0F-8C10-4EAA-AF20-FDF304C3D9C8}" dt="2022-10-02T13:32:24.557" v="44" actId="1076"/>
          <ac:spMkLst>
            <pc:docMk/>
            <pc:sldMk cId="2273126651" sldId="437"/>
            <ac:spMk id="4" creationId="{F5E6D3B1-996F-78B7-A5B6-8E584B03BEEB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2" creationId="{40F90884-9E97-27B0-20C1-39F7DB8EA732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4" creationId="{2BD4A828-15B2-0880-8408-05B65EF60C6A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5" creationId="{30D1E0C3-B551-8BEC-80BD-EAB42AFE1619}"/>
          </ac:spMkLst>
        </pc:spChg>
        <pc:spChg chg="del">
          <ac:chgData name="Tegischer Lukas" userId="f78daebb-0565-485c-bd0e-1cd035e796ff" providerId="ADAL" clId="{855B8E0F-8C10-4EAA-AF20-FDF304C3D9C8}" dt="2022-10-02T13:31:52.528" v="30" actId="478"/>
          <ac:spMkLst>
            <pc:docMk/>
            <pc:sldMk cId="2273126651" sldId="437"/>
            <ac:spMk id="17" creationId="{E25D777B-6E94-BE97-2D83-73681E3015E9}"/>
          </ac:spMkLst>
        </pc:spChg>
      </pc:sldChg>
      <pc:sldChg chg="addSp delSp modSp mod">
        <pc:chgData name="Tegischer Lukas" userId="f78daebb-0565-485c-bd0e-1cd035e796ff" providerId="ADAL" clId="{855B8E0F-8C10-4EAA-AF20-FDF304C3D9C8}" dt="2022-10-02T13:36:29.356" v="158" actId="20577"/>
        <pc:sldMkLst>
          <pc:docMk/>
          <pc:sldMk cId="986697923" sldId="438"/>
        </pc:sldMkLst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3" creationId="{45623228-D6E5-94F4-E92A-3787A98EA714}"/>
          </ac:spMkLst>
        </pc:spChg>
        <pc:spChg chg="add mod">
          <ac:chgData name="Tegischer Lukas" userId="f78daebb-0565-485c-bd0e-1cd035e796ff" providerId="ADAL" clId="{855B8E0F-8C10-4EAA-AF20-FDF304C3D9C8}" dt="2022-10-02T13:36:29.356" v="158" actId="20577"/>
          <ac:spMkLst>
            <pc:docMk/>
            <pc:sldMk cId="986697923" sldId="438"/>
            <ac:spMk id="4" creationId="{DAF37E87-A3CA-2F58-F9AE-85EDCFA8CC10}"/>
          </ac:spMkLst>
        </pc:spChg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6" creationId="{8CD5B3B6-869E-173C-AB2C-F585E2694B99}"/>
          </ac:spMkLst>
        </pc:spChg>
      </pc:sldChg>
      <pc:sldChg chg="addSp delSp modSp mod modAnim">
        <pc:chgData name="Tegischer Lukas" userId="f78daebb-0565-485c-bd0e-1cd035e796ff" providerId="ADAL" clId="{855B8E0F-8C10-4EAA-AF20-FDF304C3D9C8}" dt="2022-10-02T13:41:03.998" v="248"/>
        <pc:sldMkLst>
          <pc:docMk/>
          <pc:sldMk cId="576708360" sldId="439"/>
        </pc:sldMkLst>
        <pc:spChg chg="del">
          <ac:chgData name="Tegischer Lukas" userId="f78daebb-0565-485c-bd0e-1cd035e796ff" providerId="ADAL" clId="{855B8E0F-8C10-4EAA-AF20-FDF304C3D9C8}" dt="2022-10-02T13:39:50.346" v="214" actId="478"/>
          <ac:spMkLst>
            <pc:docMk/>
            <pc:sldMk cId="576708360" sldId="439"/>
            <ac:spMk id="3" creationId="{45623228-D6E5-94F4-E92A-3787A98EA714}"/>
          </ac:spMkLst>
        </pc:spChg>
        <pc:spChg chg="del">
          <ac:chgData name="Tegischer Lukas" userId="f78daebb-0565-485c-bd0e-1cd035e796ff" providerId="ADAL" clId="{855B8E0F-8C10-4EAA-AF20-FDF304C3D9C8}" dt="2022-10-02T13:39:49.054" v="213" actId="478"/>
          <ac:spMkLst>
            <pc:docMk/>
            <pc:sldMk cId="576708360" sldId="439"/>
            <ac:spMk id="4" creationId="{ECDEE7F7-1BF5-BAC8-AC38-6A049D62A269}"/>
          </ac:spMkLst>
        </pc:spChg>
        <pc:spChg chg="add mod">
          <ac:chgData name="Tegischer Lukas" userId="f78daebb-0565-485c-bd0e-1cd035e796ff" providerId="ADAL" clId="{855B8E0F-8C10-4EAA-AF20-FDF304C3D9C8}" dt="2022-10-02T13:39:58.119" v="219" actId="14100"/>
          <ac:spMkLst>
            <pc:docMk/>
            <pc:sldMk cId="576708360" sldId="439"/>
            <ac:spMk id="5" creationId="{8E04959D-7164-2CE3-3B61-A81834E57686}"/>
          </ac:spMkLst>
        </pc:spChg>
        <pc:spChg chg="add mod">
          <ac:chgData name="Tegischer Lukas" userId="f78daebb-0565-485c-bd0e-1cd035e796ff" providerId="ADAL" clId="{855B8E0F-8C10-4EAA-AF20-FDF304C3D9C8}" dt="2022-10-02T13:40:42.676" v="238" actId="1076"/>
          <ac:spMkLst>
            <pc:docMk/>
            <pc:sldMk cId="576708360" sldId="439"/>
            <ac:spMk id="11" creationId="{49B7CDFE-869A-8E9D-9928-A667C56DDC8A}"/>
          </ac:spMkLst>
        </pc:spChg>
        <pc:spChg chg="add mod">
          <ac:chgData name="Tegischer Lukas" userId="f78daebb-0565-485c-bd0e-1cd035e796ff" providerId="ADAL" clId="{855B8E0F-8C10-4EAA-AF20-FDF304C3D9C8}" dt="2022-10-02T13:41:02.003" v="247" actId="1076"/>
          <ac:spMkLst>
            <pc:docMk/>
            <pc:sldMk cId="576708360" sldId="439"/>
            <ac:spMk id="14" creationId="{5910F6B3-B0BE-B3DD-9594-0BCA2ECCF23A}"/>
          </ac:spMkLst>
        </pc:spChg>
        <pc:graphicFrameChg chg="add del mod">
          <ac:chgData name="Tegischer Lukas" userId="f78daebb-0565-485c-bd0e-1cd035e796ff" providerId="ADAL" clId="{855B8E0F-8C10-4EAA-AF20-FDF304C3D9C8}" dt="2022-10-02T13:40:12.097" v="227"/>
          <ac:graphicFrameMkLst>
            <pc:docMk/>
            <pc:sldMk cId="576708360" sldId="439"/>
            <ac:graphicFrameMk id="7" creationId="{DD2608A6-40F0-2440-6825-4AC8DECF4F28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17.798" v="229"/>
          <ac:graphicFrameMkLst>
            <pc:docMk/>
            <pc:sldMk cId="576708360" sldId="439"/>
            <ac:graphicFrameMk id="8" creationId="{1C62DD6E-0FF6-D8AC-67A5-5FAB84A3A357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25.067" v="231"/>
          <ac:graphicFrameMkLst>
            <pc:docMk/>
            <pc:sldMk cId="576708360" sldId="439"/>
            <ac:graphicFrameMk id="9" creationId="{6243F486-AFDA-C9FF-313F-B8536FF14FAB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54.071" v="242" actId="478"/>
          <ac:graphicFrameMkLst>
            <pc:docMk/>
            <pc:sldMk cId="576708360" sldId="439"/>
            <ac:graphicFrameMk id="12" creationId="{9B4A72F9-0AD3-5C62-B83C-E9FFE753395F}"/>
          </ac:graphicFrameMkLst>
        </pc:graphicFrameChg>
        <pc:picChg chg="add mod">
          <ac:chgData name="Tegischer Lukas" userId="f78daebb-0565-485c-bd0e-1cd035e796ff" providerId="ADAL" clId="{855B8E0F-8C10-4EAA-AF20-FDF304C3D9C8}" dt="2022-10-02T13:40:06.828" v="225" actId="1076"/>
          <ac:picMkLst>
            <pc:docMk/>
            <pc:sldMk cId="576708360" sldId="439"/>
            <ac:picMk id="6" creationId="{808AC45A-FD98-97F4-DE1F-549A2C2F769C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02T13:34:38.206" v="113"/>
        <pc:sldMkLst>
          <pc:docMk/>
          <pc:sldMk cId="1357791746" sldId="440"/>
        </pc:sldMkLst>
        <pc:spChg chg="add mod">
          <ac:chgData name="Tegischer Lukas" userId="f78daebb-0565-485c-bd0e-1cd035e796ff" providerId="ADAL" clId="{855B8E0F-8C10-4EAA-AF20-FDF304C3D9C8}" dt="2022-10-02T13:33:06.781" v="84" actId="1076"/>
          <ac:spMkLst>
            <pc:docMk/>
            <pc:sldMk cId="1357791746" sldId="440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3:04.373" v="83" actId="1076"/>
          <ac:spMkLst>
            <pc:docMk/>
            <pc:sldMk cId="1357791746" sldId="440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11.550" v="103" actId="20577"/>
          <ac:spMkLst>
            <pc:docMk/>
            <pc:sldMk cId="1357791746" sldId="440"/>
            <ac:spMk id="6" creationId="{3EDF701C-F8FE-9ACA-F096-1E18E11B88CB}"/>
          </ac:spMkLst>
        </pc:spChg>
        <pc:spChg chg="del">
          <ac:chgData name="Tegischer Lukas" userId="f78daebb-0565-485c-bd0e-1cd035e796ff" providerId="ADAL" clId="{855B8E0F-8C10-4EAA-AF20-FDF304C3D9C8}" dt="2022-10-02T13:32:47.271" v="73" actId="478"/>
          <ac:spMkLst>
            <pc:docMk/>
            <pc:sldMk cId="1357791746" sldId="440"/>
            <ac:spMk id="12" creationId="{40F90884-9E97-27B0-20C1-39F7DB8EA732}"/>
          </ac:spMkLst>
        </pc:spChg>
        <pc:spChg chg="del">
          <ac:chgData name="Tegischer Lukas" userId="f78daebb-0565-485c-bd0e-1cd035e796ff" providerId="ADAL" clId="{855B8E0F-8C10-4EAA-AF20-FDF304C3D9C8}" dt="2022-10-02T13:32:47.903" v="74" actId="478"/>
          <ac:spMkLst>
            <pc:docMk/>
            <pc:sldMk cId="1357791746" sldId="440"/>
            <ac:spMk id="14" creationId="{2BD4A828-15B2-0880-8408-05B65EF60C6A}"/>
          </ac:spMkLst>
        </pc:spChg>
        <pc:spChg chg="del">
          <ac:chgData name="Tegischer Lukas" userId="f78daebb-0565-485c-bd0e-1cd035e796ff" providerId="ADAL" clId="{855B8E0F-8C10-4EAA-AF20-FDF304C3D9C8}" dt="2022-10-02T13:32:48.886" v="75" actId="478"/>
          <ac:spMkLst>
            <pc:docMk/>
            <pc:sldMk cId="1357791746" sldId="440"/>
            <ac:spMk id="15" creationId="{30D1E0C3-B551-8BEC-80BD-EAB42AFE1619}"/>
          </ac:spMkLst>
        </pc:spChg>
        <pc:picChg chg="add mod">
          <ac:chgData name="Tegischer Lukas" userId="f78daebb-0565-485c-bd0e-1cd035e796ff" providerId="ADAL" clId="{855B8E0F-8C10-4EAA-AF20-FDF304C3D9C8}" dt="2022-10-02T13:34:35.900" v="112" actId="1076"/>
          <ac:picMkLst>
            <pc:docMk/>
            <pc:sldMk cId="1357791746" sldId="440"/>
            <ac:picMk id="7" creationId="{F3FC05E4-3A8F-CF42-D981-E41991F18BAA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02T13:35:47.910" v="142"/>
        <pc:sldMkLst>
          <pc:docMk/>
          <pc:sldMk cId="4258791447" sldId="441"/>
        </pc:sldMkLst>
        <pc:spChg chg="del">
          <ac:chgData name="Tegischer Lukas" userId="f78daebb-0565-485c-bd0e-1cd035e796ff" providerId="ADAL" clId="{855B8E0F-8C10-4EAA-AF20-FDF304C3D9C8}" dt="2022-10-02T13:34:44.038" v="116" actId="478"/>
          <ac:spMkLst>
            <pc:docMk/>
            <pc:sldMk cId="4258791447" sldId="441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4:42.744" v="115" actId="20577"/>
          <ac:spMkLst>
            <pc:docMk/>
            <pc:sldMk cId="4258791447" sldId="441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58.508" v="124" actId="1076"/>
          <ac:spMkLst>
            <pc:docMk/>
            <pc:sldMk cId="4258791447" sldId="441"/>
            <ac:spMk id="5" creationId="{F1B22D20-D1E5-FDBC-FC7E-397BDAB186C7}"/>
          </ac:spMkLst>
        </pc:spChg>
        <pc:spChg chg="del">
          <ac:chgData name="Tegischer Lukas" userId="f78daebb-0565-485c-bd0e-1cd035e796ff" providerId="ADAL" clId="{855B8E0F-8C10-4EAA-AF20-FDF304C3D9C8}" dt="2022-10-02T13:34:45.962" v="117" actId="478"/>
          <ac:spMkLst>
            <pc:docMk/>
            <pc:sldMk cId="4258791447" sldId="441"/>
            <ac:spMk id="6" creationId="{3EDF701C-F8FE-9ACA-F096-1E18E11B88CB}"/>
          </ac:spMkLst>
        </pc:spChg>
        <pc:spChg chg="add mod">
          <ac:chgData name="Tegischer Lukas" userId="f78daebb-0565-485c-bd0e-1cd035e796ff" providerId="ADAL" clId="{855B8E0F-8C10-4EAA-AF20-FDF304C3D9C8}" dt="2022-10-02T13:35:24.140" v="133" actId="1076"/>
          <ac:spMkLst>
            <pc:docMk/>
            <pc:sldMk cId="4258791447" sldId="441"/>
            <ac:spMk id="9" creationId="{0149DE54-A7E6-5665-BC19-F2CA5C1342EE}"/>
          </ac:spMkLst>
        </pc:spChg>
        <pc:picChg chg="del">
          <ac:chgData name="Tegischer Lukas" userId="f78daebb-0565-485c-bd0e-1cd035e796ff" providerId="ADAL" clId="{855B8E0F-8C10-4EAA-AF20-FDF304C3D9C8}" dt="2022-10-02T13:34:45.962" v="117" actId="478"/>
          <ac:picMkLst>
            <pc:docMk/>
            <pc:sldMk cId="4258791447" sldId="441"/>
            <ac:picMk id="7" creationId="{F3FC05E4-3A8F-CF42-D981-E41991F18BAA}"/>
          </ac:picMkLst>
        </pc:picChg>
        <pc:picChg chg="add mod">
          <ac:chgData name="Tegischer Lukas" userId="f78daebb-0565-485c-bd0e-1cd035e796ff" providerId="ADAL" clId="{855B8E0F-8C10-4EAA-AF20-FDF304C3D9C8}" dt="2022-10-02T13:35:37.061" v="138" actId="1076"/>
          <ac:picMkLst>
            <pc:docMk/>
            <pc:sldMk cId="4258791447" sldId="441"/>
            <ac:picMk id="10" creationId="{5DF96396-345E-06EC-0386-5B6192EF6667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8:42.958" v="200"/>
        <pc:sldMkLst>
          <pc:docMk/>
          <pc:sldMk cId="4164123004" sldId="442"/>
        </pc:sldMkLst>
        <pc:spChg chg="add mod">
          <ac:chgData name="Tegischer Lukas" userId="f78daebb-0565-485c-bd0e-1cd035e796ff" providerId="ADAL" clId="{855B8E0F-8C10-4EAA-AF20-FDF304C3D9C8}" dt="2022-10-02T13:36:46.317" v="165" actId="14100"/>
          <ac:spMkLst>
            <pc:docMk/>
            <pc:sldMk cId="4164123004" sldId="442"/>
            <ac:spMk id="3" creationId="{07C66CE2-B0C2-C96B-B4D0-60FD5B7015EF}"/>
          </ac:spMkLst>
        </pc:spChg>
        <pc:spChg chg="del">
          <ac:chgData name="Tegischer Lukas" userId="f78daebb-0565-485c-bd0e-1cd035e796ff" providerId="ADAL" clId="{855B8E0F-8C10-4EAA-AF20-FDF304C3D9C8}" dt="2022-10-02T13:36:40.693" v="160" actId="478"/>
          <ac:spMkLst>
            <pc:docMk/>
            <pc:sldMk cId="4164123004" sldId="442"/>
            <ac:spMk id="4" creationId="{DAF37E87-A3CA-2F58-F9AE-85EDCFA8CC10}"/>
          </ac:spMkLst>
        </pc:spChg>
        <pc:spChg chg="add mod">
          <ac:chgData name="Tegischer Lukas" userId="f78daebb-0565-485c-bd0e-1cd035e796ff" providerId="ADAL" clId="{855B8E0F-8C10-4EAA-AF20-FDF304C3D9C8}" dt="2022-10-02T13:37:09.029" v="176" actId="1076"/>
          <ac:spMkLst>
            <pc:docMk/>
            <pc:sldMk cId="4164123004" sldId="442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37.530" v="199" actId="207"/>
          <ac:spMkLst>
            <pc:docMk/>
            <pc:sldMk cId="4164123004" sldId="442"/>
            <ac:spMk id="8" creationId="{A45EF658-0598-57E4-487E-E5AE622BB610}"/>
          </ac:spMkLst>
        </pc:spChg>
        <pc:picChg chg="add mod">
          <ac:chgData name="Tegischer Lukas" userId="f78daebb-0565-485c-bd0e-1cd035e796ff" providerId="ADAL" clId="{855B8E0F-8C10-4EAA-AF20-FDF304C3D9C8}" dt="2022-10-02T13:36:52.605" v="168" actId="14100"/>
          <ac:picMkLst>
            <pc:docMk/>
            <pc:sldMk cId="4164123004" sldId="442"/>
            <ac:picMk id="5" creationId="{153BA0BD-5D18-0A73-F06F-50C05C7723A2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9:34.480" v="212"/>
        <pc:sldMkLst>
          <pc:docMk/>
          <pc:sldMk cId="3621051036" sldId="443"/>
        </pc:sldMkLst>
        <pc:spChg chg="del">
          <ac:chgData name="Tegischer Lukas" userId="f78daebb-0565-485c-bd0e-1cd035e796ff" providerId="ADAL" clId="{855B8E0F-8C10-4EAA-AF20-FDF304C3D9C8}" dt="2022-10-02T13:37:39.049" v="180" actId="478"/>
          <ac:spMkLst>
            <pc:docMk/>
            <pc:sldMk cId="3621051036" sldId="443"/>
            <ac:spMk id="3" creationId="{07C66CE2-B0C2-C96B-B4D0-60FD5B7015EF}"/>
          </ac:spMkLst>
        </pc:spChg>
        <pc:spChg chg="add mod">
          <ac:chgData name="Tegischer Lukas" userId="f78daebb-0565-485c-bd0e-1cd035e796ff" providerId="ADAL" clId="{855B8E0F-8C10-4EAA-AF20-FDF304C3D9C8}" dt="2022-10-02T13:37:46.197" v="185" actId="403"/>
          <ac:spMkLst>
            <pc:docMk/>
            <pc:sldMk cId="3621051036" sldId="443"/>
            <ac:spMk id="4" creationId="{0346B499-BAC6-B356-D7D7-B16648A4CBF6}"/>
          </ac:spMkLst>
        </pc:spChg>
        <pc:spChg chg="del">
          <ac:chgData name="Tegischer Lukas" userId="f78daebb-0565-485c-bd0e-1cd035e796ff" providerId="ADAL" clId="{855B8E0F-8C10-4EAA-AF20-FDF304C3D9C8}" dt="2022-10-02T13:37:38.095" v="179" actId="478"/>
          <ac:spMkLst>
            <pc:docMk/>
            <pc:sldMk cId="3621051036" sldId="443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17.608" v="197" actId="403"/>
          <ac:spMkLst>
            <pc:docMk/>
            <pc:sldMk cId="3621051036" sldId="443"/>
            <ac:spMk id="9" creationId="{29F9EBCA-ADC8-3BD2-A3D5-32D274FFC17E}"/>
          </ac:spMkLst>
        </pc:spChg>
        <pc:spChg chg="add mod">
          <ac:chgData name="Tegischer Lukas" userId="f78daebb-0565-485c-bd0e-1cd035e796ff" providerId="ADAL" clId="{855B8E0F-8C10-4EAA-AF20-FDF304C3D9C8}" dt="2022-10-02T13:39:00.229" v="205" actId="14100"/>
          <ac:spMkLst>
            <pc:docMk/>
            <pc:sldMk cId="3621051036" sldId="443"/>
            <ac:spMk id="10" creationId="{21C3194E-70E5-3BC0-AA57-1BDBAFAAD4F7}"/>
          </ac:spMkLst>
        </pc:spChg>
        <pc:spChg chg="add mod">
          <ac:chgData name="Tegischer Lukas" userId="f78daebb-0565-485c-bd0e-1cd035e796ff" providerId="ADAL" clId="{855B8E0F-8C10-4EAA-AF20-FDF304C3D9C8}" dt="2022-10-02T13:39:28.529" v="211" actId="207"/>
          <ac:spMkLst>
            <pc:docMk/>
            <pc:sldMk cId="3621051036" sldId="443"/>
            <ac:spMk id="11" creationId="{721A52A5-0248-E399-31D8-9AC04B962450}"/>
          </ac:spMkLst>
        </pc:spChg>
        <pc:picChg chg="del">
          <ac:chgData name="Tegischer Lukas" userId="f78daebb-0565-485c-bd0e-1cd035e796ff" providerId="ADAL" clId="{855B8E0F-8C10-4EAA-AF20-FDF304C3D9C8}" dt="2022-10-02T13:37:37.280" v="178" actId="478"/>
          <ac:picMkLst>
            <pc:docMk/>
            <pc:sldMk cId="3621051036" sldId="443"/>
            <ac:picMk id="5" creationId="{153BA0BD-5D18-0A73-F06F-50C05C7723A2}"/>
          </ac:picMkLst>
        </pc:picChg>
        <pc:picChg chg="add mod">
          <ac:chgData name="Tegischer Lukas" userId="f78daebb-0565-485c-bd0e-1cd035e796ff" providerId="ADAL" clId="{855B8E0F-8C10-4EAA-AF20-FDF304C3D9C8}" dt="2022-10-02T13:37:56.973" v="189" actId="1076"/>
          <ac:picMkLst>
            <pc:docMk/>
            <pc:sldMk cId="3621051036" sldId="443"/>
            <ac:picMk id="6" creationId="{D42B970E-76A1-135D-4449-6D21137D0031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7C9C803-3D1C-463E-A000-2182F14BA7C5}"/>
    <pc:docChg chg="custSel delSld modSld">
      <pc:chgData name="Tegischer Lukas" userId="f78daebb-0565-485c-bd0e-1cd035e796ff" providerId="ADAL" clId="{67C9C803-3D1C-463E-A000-2182F14BA7C5}" dt="2022-11-04T11:36:42.437" v="2" actId="47"/>
      <pc:docMkLst>
        <pc:docMk/>
      </pc:docMkLst>
      <pc:sldChg chg="delSp mod delAnim">
        <pc:chgData name="Tegischer Lukas" userId="f78daebb-0565-485c-bd0e-1cd035e796ff" providerId="ADAL" clId="{67C9C803-3D1C-463E-A000-2182F14BA7C5}" dt="2022-11-04T11:36:41.36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7C9C803-3D1C-463E-A000-2182F14BA7C5}" dt="2022-11-04T11:36:41.36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7C9C803-3D1C-463E-A000-2182F14BA7C5}" dt="2022-11-04T11:36:40.37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7C9C803-3D1C-463E-A000-2182F14BA7C5}" dt="2022-11-04T11:36:42.43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78AC39D-35FE-4B81-958B-4B6880B5EEB9}"/>
    <pc:docChg chg="undo custSel addSld delSld modSld">
      <pc:chgData name="Tegischer Lukas" userId="f78daebb-0565-485c-bd0e-1cd035e796ff" providerId="ADAL" clId="{378AC39D-35FE-4B81-958B-4B6880B5EEB9}" dt="2022-10-02T13:04:46.070" v="148" actId="20577"/>
      <pc:docMkLst>
        <pc:docMk/>
      </pc:docMkLst>
      <pc:sldChg chg="modSp mod">
        <pc:chgData name="Tegischer Lukas" userId="f78daebb-0565-485c-bd0e-1cd035e796ff" providerId="ADAL" clId="{378AC39D-35FE-4B81-958B-4B6880B5EEB9}" dt="2022-10-02T13:04:46.070" v="1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78AC39D-35FE-4B81-958B-4B6880B5EEB9}" dt="2022-10-02T13:04:46.070" v="1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3292346428" sldId="425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80381383" sldId="426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961999066" sldId="429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815138103" sldId="430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1922603518" sldId="431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11755044" sldId="432"/>
        </pc:sldMkLst>
      </pc:sldChg>
      <pc:sldChg chg="addSp delSp modSp mod delAnim">
        <pc:chgData name="Tegischer Lukas" userId="f78daebb-0565-485c-bd0e-1cd035e796ff" providerId="ADAL" clId="{378AC39D-35FE-4B81-958B-4B6880B5EEB9}" dt="2022-10-02T13:03:52.790" v="115" actId="1076"/>
        <pc:sldMkLst>
          <pc:docMk/>
          <pc:sldMk cId="3625558935" sldId="433"/>
        </pc:sldMkLst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2" creationId="{77C64773-C7A3-357C-F4B1-BE312D6BF2F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3" creationId="{2E91ED38-F3DC-415F-615B-50FB0D61BC5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4" creationId="{670C08A8-0E6B-0F3B-9277-AA44A21C98DF}"/>
          </ac:spMkLst>
        </pc:spChg>
        <pc:spChg chg="del">
          <ac:chgData name="Tegischer Lukas" userId="f78daebb-0565-485c-bd0e-1cd035e796ff" providerId="ADAL" clId="{378AC39D-35FE-4B81-958B-4B6880B5EEB9}" dt="2022-10-02T13:01:18.001" v="55" actId="478"/>
          <ac:spMkLst>
            <pc:docMk/>
            <pc:sldMk cId="3625558935" sldId="433"/>
            <ac:spMk id="5" creationId="{7DD247C1-BF2C-EF39-5C1B-334308BBD362}"/>
          </ac:spMkLst>
        </pc:spChg>
        <pc:spChg chg="add mod">
          <ac:chgData name="Tegischer Lukas" userId="f78daebb-0565-485c-bd0e-1cd035e796ff" providerId="ADAL" clId="{378AC39D-35FE-4B81-958B-4B6880B5EEB9}" dt="2022-10-02T13:03:06.840" v="103" actId="20577"/>
          <ac:spMkLst>
            <pc:docMk/>
            <pc:sldMk cId="3625558935" sldId="433"/>
            <ac:spMk id="8" creationId="{6E20B0BD-55DB-C91B-6E81-724D514945B6}"/>
          </ac:spMkLst>
        </pc:spChg>
        <pc:spChg chg="add mod">
          <ac:chgData name="Tegischer Lukas" userId="f78daebb-0565-485c-bd0e-1cd035e796ff" providerId="ADAL" clId="{378AC39D-35FE-4B81-958B-4B6880B5EEB9}" dt="2022-10-02T13:02:52.189" v="98" actId="1076"/>
          <ac:spMkLst>
            <pc:docMk/>
            <pc:sldMk cId="3625558935" sldId="433"/>
            <ac:spMk id="16" creationId="{F87BDD8D-907D-AE5A-1EC0-92D4223768AD}"/>
          </ac:spMkLst>
        </pc:spChg>
        <pc:spChg chg="add mod">
          <ac:chgData name="Tegischer Lukas" userId="f78daebb-0565-485c-bd0e-1cd035e796ff" providerId="ADAL" clId="{378AC39D-35FE-4B81-958B-4B6880B5EEB9}" dt="2022-10-02T13:03:50.429" v="114" actId="1582"/>
          <ac:spMkLst>
            <pc:docMk/>
            <pc:sldMk cId="3625558935" sldId="433"/>
            <ac:spMk id="18" creationId="{07734C40-E9A7-4322-853A-192711A76E9D}"/>
          </ac:spMkLst>
        </pc:spChg>
        <pc:picChg chg="del">
          <ac:chgData name="Tegischer Lukas" userId="f78daebb-0565-485c-bd0e-1cd035e796ff" providerId="ADAL" clId="{378AC39D-35FE-4B81-958B-4B6880B5EEB9}" dt="2022-10-02T13:01:15.954" v="53" actId="478"/>
          <ac:picMkLst>
            <pc:docMk/>
            <pc:sldMk cId="3625558935" sldId="433"/>
            <ac:picMk id="6" creationId="{4E401129-7BE0-5239-CAE4-6A25E36701B4}"/>
          </ac:picMkLst>
        </pc:picChg>
        <pc:picChg chg="del">
          <ac:chgData name="Tegischer Lukas" userId="f78daebb-0565-485c-bd0e-1cd035e796ff" providerId="ADAL" clId="{378AC39D-35FE-4B81-958B-4B6880B5EEB9}" dt="2022-10-02T13:01:17.085" v="54" actId="478"/>
          <ac:picMkLst>
            <pc:docMk/>
            <pc:sldMk cId="3625558935" sldId="433"/>
            <ac:picMk id="13" creationId="{499B9269-8A89-F8A0-80A9-FC264A6AFB24}"/>
          </ac:picMkLst>
        </pc:picChg>
        <pc:picChg chg="add mod">
          <ac:chgData name="Tegischer Lukas" userId="f78daebb-0565-485c-bd0e-1cd035e796ff" providerId="ADAL" clId="{378AC39D-35FE-4B81-958B-4B6880B5EEB9}" dt="2022-10-02T13:03:52.790" v="115" actId="1076"/>
          <ac:picMkLst>
            <pc:docMk/>
            <pc:sldMk cId="3625558935" sldId="433"/>
            <ac:picMk id="17" creationId="{194D7565-032D-4676-24B0-32155B5BEDDE}"/>
          </ac:picMkLst>
        </pc:pic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1" creationId="{449F1833-7C84-B060-A8A7-C98CAD89BD57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4" creationId="{3591D189-59B0-4508-09B5-6BEC43969568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3590211155" sldId="434"/>
        </pc:sldMkLst>
      </pc:sldChg>
      <pc:sldChg chg="addSp delSp modSp add del mod">
        <pc:chgData name="Tegischer Lukas" userId="f78daebb-0565-485c-bd0e-1cd035e796ff" providerId="ADAL" clId="{378AC39D-35FE-4B81-958B-4B6880B5EEB9}" dt="2022-10-02T13:04:28.910" v="127" actId="47"/>
        <pc:sldMkLst>
          <pc:docMk/>
          <pc:sldMk cId="3718689839" sldId="435"/>
        </pc:sldMkLst>
        <pc:spChg chg="mod">
          <ac:chgData name="Tegischer Lukas" userId="f78daebb-0565-485c-bd0e-1cd035e796ff" providerId="ADAL" clId="{378AC39D-35FE-4B81-958B-4B6880B5EEB9}" dt="2022-10-02T13:01:07.727" v="50" actId="1076"/>
          <ac:spMkLst>
            <pc:docMk/>
            <pc:sldMk cId="3718689839" sldId="435"/>
            <ac:spMk id="2" creationId="{E472F280-CCB3-C570-C5C8-6EC0EAA2882B}"/>
          </ac:spMkLst>
        </pc:spChg>
        <pc:spChg chg="del">
          <ac:chgData name="Tegischer Lukas" userId="f78daebb-0565-485c-bd0e-1cd035e796ff" providerId="ADAL" clId="{378AC39D-35FE-4B81-958B-4B6880B5EEB9}" dt="2022-10-02T13:00:34.969" v="45" actId="478"/>
          <ac:spMkLst>
            <pc:docMk/>
            <pc:sldMk cId="3718689839" sldId="435"/>
            <ac:spMk id="3" creationId="{C9010E51-15FD-B924-6B4B-B9617F6BEF37}"/>
          </ac:spMkLst>
        </pc:spChg>
        <pc:graphicFrameChg chg="del">
          <ac:chgData name="Tegischer Lukas" userId="f78daebb-0565-485c-bd0e-1cd035e796ff" providerId="ADAL" clId="{378AC39D-35FE-4B81-958B-4B6880B5EEB9}" dt="2022-10-02T13:00:34.103" v="44" actId="478"/>
          <ac:graphicFrameMkLst>
            <pc:docMk/>
            <pc:sldMk cId="3718689839" sldId="435"/>
            <ac:graphicFrameMk id="15" creationId="{4E0494BF-E99B-3E1B-3514-EB18E03C0BC5}"/>
          </ac:graphicFrameMkLst>
        </pc:graphicFrameChg>
        <pc:picChg chg="add mod">
          <ac:chgData name="Tegischer Lukas" userId="f78daebb-0565-485c-bd0e-1cd035e796ff" providerId="ADAL" clId="{378AC39D-35FE-4B81-958B-4B6880B5EEB9}" dt="2022-10-02T13:01:09.366" v="51" actId="1076"/>
          <ac:picMkLst>
            <pc:docMk/>
            <pc:sldMk cId="3718689839" sldId="435"/>
            <ac:picMk id="4" creationId="{53F7B1EC-206D-E44C-E272-EDEDB04F42DB}"/>
          </ac:picMkLst>
        </pc:picChg>
      </pc:sldChg>
      <pc:sldChg chg="modSp add del">
        <pc:chgData name="Tegischer Lukas" userId="f78daebb-0565-485c-bd0e-1cd035e796ff" providerId="ADAL" clId="{378AC39D-35FE-4B81-958B-4B6880B5EEB9}" dt="2022-10-02T13:04:15.826" v="126" actId="47"/>
        <pc:sldMkLst>
          <pc:docMk/>
          <pc:sldMk cId="1684813143" sldId="436"/>
        </pc:sldMkLst>
        <pc:spChg chg="mod">
          <ac:chgData name="Tegischer Lukas" userId="f78daebb-0565-485c-bd0e-1cd035e796ff" providerId="ADAL" clId="{378AC39D-35FE-4B81-958B-4B6880B5EEB9}" dt="2022-10-02T13:03:11.799" v="105" actId="20577"/>
          <ac:spMkLst>
            <pc:docMk/>
            <pc:sldMk cId="1684813143" sldId="436"/>
            <ac:spMk id="8" creationId="{6E20B0BD-55DB-C91B-6E81-724D514945B6}"/>
          </ac:spMkLst>
        </pc:spChg>
      </pc:sldChg>
      <pc:sldChg chg="addSp delSp modSp add mod">
        <pc:chgData name="Tegischer Lukas" userId="f78daebb-0565-485c-bd0e-1cd035e796ff" providerId="ADAL" clId="{378AC39D-35FE-4B81-958B-4B6880B5EEB9}" dt="2022-10-02T13:04:13.615" v="125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378AC39D-35FE-4B81-958B-4B6880B5EEB9}" dt="2022-10-02T13:03:56.856" v="117" actId="20577"/>
          <ac:spMkLst>
            <pc:docMk/>
            <pc:sldMk cId="2273126651" sldId="437"/>
            <ac:spMk id="8" creationId="{6E20B0BD-55DB-C91B-6E81-724D514945B6}"/>
          </ac:spMkLst>
        </pc:spChg>
        <pc:picChg chg="add mod">
          <ac:chgData name="Tegischer Lukas" userId="f78daebb-0565-485c-bd0e-1cd035e796ff" providerId="ADAL" clId="{378AC39D-35FE-4B81-958B-4B6880B5EEB9}" dt="2022-10-02T13:04:13.615" v="125" actId="1076"/>
          <ac:picMkLst>
            <pc:docMk/>
            <pc:sldMk cId="2273126651" sldId="437"/>
            <ac:picMk id="2" creationId="{3327338A-CD6A-2BD9-BC68-BDA68DD7BCCB}"/>
          </ac:picMkLst>
        </pc:picChg>
        <pc:picChg chg="del">
          <ac:chgData name="Tegischer Lukas" userId="f78daebb-0565-485c-bd0e-1cd035e796ff" providerId="ADAL" clId="{378AC39D-35FE-4B81-958B-4B6880B5EEB9}" dt="2022-10-02T13:03:57.818" v="118" actId="478"/>
          <ac:picMkLst>
            <pc:docMk/>
            <pc:sldMk cId="2273126651" sldId="437"/>
            <ac:picMk id="17" creationId="{194D7565-032D-4676-24B0-32155B5BEDD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292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477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– Geschwindigkeit – Beschleunigung</a:t>
            </a:r>
            <a:br>
              <a:rPr lang="de-AT"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26DD43F-5365-A65E-0A5B-EAD6BFCE3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2245"/>
            <a:ext cx="12192000" cy="259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B542F1-B3F4-5C42-7587-54D2E3864204}"/>
                  </a:ext>
                </a:extLst>
              </p:cNvPr>
              <p:cNvSpPr txBox="1"/>
              <p:nvPr/>
            </p:nvSpPr>
            <p:spPr>
              <a:xfrm>
                <a:off x="323850" y="234478"/>
                <a:ext cx="10572750" cy="8119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Gegeben ist eine Beschleunigungsfunktion, die Anfangsgeschwindigkeit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&amp; der zurückgelegte Weg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eines Körpers.  (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𝑖𝑛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𝑖𝑛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𝑠𝑒𝑘</m:t>
                    </m:r>
                  </m:oMath>
                </a14:m>
                <a:r>
                  <a:rPr lang="de-AT" sz="2000" dirty="0"/>
                  <a:t>)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B542F1-B3F4-5C42-7587-54D2E3864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34478"/>
                <a:ext cx="10572750" cy="811954"/>
              </a:xfrm>
              <a:prstGeom prst="rect">
                <a:avLst/>
              </a:prstGeom>
              <a:blipFill>
                <a:blip r:embed="rId3"/>
                <a:stretch>
                  <a:fillRect l="-576" t="-3731" b="-44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3692AA-FF7E-BEEC-6013-FEBB1B312B0F}"/>
                  </a:ext>
                </a:extLst>
              </p:cNvPr>
              <p:cNvSpPr txBox="1"/>
              <p:nvPr/>
            </p:nvSpPr>
            <p:spPr>
              <a:xfrm>
                <a:off x="3048000" y="1154896"/>
                <a:ext cx="6096000" cy="6195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+4     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3692AA-FF7E-BEEC-6013-FEBB1B312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54896"/>
                <a:ext cx="6096000" cy="6195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F94DB3C-7E51-E4E3-3456-B45B719F4E30}"/>
                  </a:ext>
                </a:extLst>
              </p:cNvPr>
              <p:cNvSpPr txBox="1"/>
              <p:nvPr/>
            </p:nvSpPr>
            <p:spPr>
              <a:xfrm>
                <a:off x="409575" y="1882953"/>
                <a:ext cx="8734425" cy="4093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+mj-lt"/>
                  <a:buAutoNum type="roman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v(t) und s(t).</a:t>
                </a: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den zurückgelegten Weg des Körpers 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[3,8].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roman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Gib die momentane Geschwindigkeit nach 10 Sekunden an.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F94DB3C-7E51-E4E3-3456-B45B719F4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1882953"/>
                <a:ext cx="8734425" cy="4093428"/>
              </a:xfrm>
              <a:prstGeom prst="rect">
                <a:avLst/>
              </a:prstGeom>
              <a:blipFill>
                <a:blip r:embed="rId5"/>
                <a:stretch>
                  <a:fillRect l="-768" t="-1043" b="-17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7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B542F1-B3F4-5C42-7587-54D2E3864204}"/>
                  </a:ext>
                </a:extLst>
              </p:cNvPr>
              <p:cNvSpPr txBox="1"/>
              <p:nvPr/>
            </p:nvSpPr>
            <p:spPr>
              <a:xfrm>
                <a:off x="323850" y="234478"/>
                <a:ext cx="10572750" cy="8119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Gegeben ist eine Beschleunigungsfunktion, die Anfangsgeschwindigkeit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&amp; der zurückgelegte Weg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eines Körpers.  (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𝑖𝑛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𝑖𝑛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𝑠𝑒𝑘</m:t>
                    </m:r>
                  </m:oMath>
                </a14:m>
                <a:r>
                  <a:rPr lang="de-AT" sz="2000" dirty="0"/>
                  <a:t>)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B542F1-B3F4-5C42-7587-54D2E3864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34478"/>
                <a:ext cx="10572750" cy="811954"/>
              </a:xfrm>
              <a:prstGeom prst="rect">
                <a:avLst/>
              </a:prstGeom>
              <a:blipFill>
                <a:blip r:embed="rId3"/>
                <a:stretch>
                  <a:fillRect l="-576" t="-3731" b="-44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3692AA-FF7E-BEEC-6013-FEBB1B312B0F}"/>
                  </a:ext>
                </a:extLst>
              </p:cNvPr>
              <p:cNvSpPr txBox="1"/>
              <p:nvPr/>
            </p:nvSpPr>
            <p:spPr>
              <a:xfrm>
                <a:off x="3048000" y="1154896"/>
                <a:ext cx="6096000" cy="6195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+4     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03692AA-FF7E-BEEC-6013-FEBB1B312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54896"/>
                <a:ext cx="6096000" cy="6195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E3B654A6-7E91-6801-4BAE-9F13039DF97E}"/>
              </a:ext>
            </a:extLst>
          </p:cNvPr>
          <p:cNvSpPr txBox="1"/>
          <p:nvPr/>
        </p:nvSpPr>
        <p:spPr>
          <a:xfrm>
            <a:off x="323849" y="1674674"/>
            <a:ext cx="951547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0" indent="-400050">
              <a:buFont typeface="+mj-lt"/>
              <a:buAutoNum type="roman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Wie lang dauert es, bis der Körper 1000 Meter zurückgelegt hat?</a:t>
            </a:r>
          </a:p>
          <a:p>
            <a:pPr marL="400050" lvl="0" indent="-40005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00050" lvl="0" indent="-400050">
              <a:buFont typeface="+mj-lt"/>
              <a:buAutoNum type="romanLcPeriod" startAt="4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00050" lvl="0" indent="-40005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00050" lvl="0" indent="-40005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00050" lvl="0" indent="-400050">
              <a:buFont typeface="+mj-lt"/>
              <a:buAutoNum type="romanLcPeriod" startAt="4"/>
            </a:pPr>
            <a:endParaRPr lang="de-A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Bestimme die Geschwindigkeitsänderung zwischen der 2. &amp; 5. Sekunde.</a:t>
            </a:r>
          </a:p>
          <a:p>
            <a:pPr marL="342900" lvl="0" indent="-34290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endParaRPr lang="de-A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roman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Wann bewegt sich der Körper mit einer Geschwindigkeit von 100 m/s?</a:t>
            </a: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395419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177</Words>
  <Application>Microsoft Office PowerPoint</Application>
  <PresentationFormat>Breitbild</PresentationFormat>
  <Paragraphs>32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Weg – Geschwindigkeit – Beschleunigung Beispiel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2022-11-04T11:36:43Z</dcterms:modified>
</cp:coreProperties>
</file>