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433" r:id="rId3"/>
    <p:sldId id="437" r:id="rId4"/>
    <p:sldId id="440" r:id="rId5"/>
    <p:sldId id="441" r:id="rId6"/>
    <p:sldId id="438" r:id="rId7"/>
    <p:sldId id="442" r:id="rId8"/>
    <p:sldId id="443" r:id="rId9"/>
    <p:sldId id="43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F6FC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DA9F03F0-88EB-4FC9-ADA6-D2C2388CFF40}"/>
    <pc:docChg chg="undo custSel addSld delSld modSld">
      <pc:chgData name="Tegischer Lukas" userId="f78daebb-0565-485c-bd0e-1cd035e796ff" providerId="ADAL" clId="{DA9F03F0-88EB-4FC9-ADA6-D2C2388CFF40}" dt="2022-10-02T12:59:03.831" v="441" actId="1076"/>
      <pc:docMkLst>
        <pc:docMk/>
      </pc:docMkLst>
      <pc:sldChg chg="modSp mod">
        <pc:chgData name="Tegischer Lukas" userId="f78daebb-0565-485c-bd0e-1cd035e796ff" providerId="ADAL" clId="{DA9F03F0-88EB-4FC9-ADA6-D2C2388CFF40}" dt="2022-10-02T12:44:33.980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9F03F0-88EB-4FC9-ADA6-D2C2388CFF40}" dt="2022-10-02T12:44:33.980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11343138" sldId="40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855078624" sldId="415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537987912" sldId="421"/>
        </pc:sldMkLst>
      </pc:sldChg>
      <pc:sldChg chg="add del">
        <pc:chgData name="Tegischer Lukas" userId="f78daebb-0565-485c-bd0e-1cd035e796ff" providerId="ADAL" clId="{DA9F03F0-88EB-4FC9-ADA6-D2C2388CFF40}" dt="2022-10-02T12:57:29.489" v="413" actId="47"/>
        <pc:sldMkLst>
          <pc:docMk/>
          <pc:sldMk cId="3292346428" sldId="425"/>
        </pc:sldMkLst>
      </pc:sldChg>
      <pc:sldChg chg="addSp delSp modSp add del mod modAnim">
        <pc:chgData name="Tegischer Lukas" userId="f78daebb-0565-485c-bd0e-1cd035e796ff" providerId="ADAL" clId="{DA9F03F0-88EB-4FC9-ADA6-D2C2388CFF40}" dt="2022-10-02T12:56:26.801" v="401"/>
        <pc:sldMkLst>
          <pc:docMk/>
          <pc:sldMk cId="4280381383" sldId="426"/>
        </pc:sldMkLst>
        <pc:spChg chg="add del mod">
          <ac:chgData name="Tegischer Lukas" userId="f78daebb-0565-485c-bd0e-1cd035e796ff" providerId="ADAL" clId="{DA9F03F0-88EB-4FC9-ADA6-D2C2388CFF40}" dt="2022-10-02T12:55:31.511" v="330" actId="1076"/>
          <ac:spMkLst>
            <pc:docMk/>
            <pc:sldMk cId="4280381383" sldId="426"/>
            <ac:spMk id="2" creationId="{3372751B-3728-3CDD-219E-6C1EA8ED0A95}"/>
          </ac:spMkLst>
        </pc:spChg>
        <pc:spChg chg="add del mod">
          <ac:chgData name="Tegischer Lukas" userId="f78daebb-0565-485c-bd0e-1cd035e796ff" providerId="ADAL" clId="{DA9F03F0-88EB-4FC9-ADA6-D2C2388CFF40}" dt="2022-10-02T12:54:17.964" v="165" actId="478"/>
          <ac:spMkLst>
            <pc:docMk/>
            <pc:sldMk cId="4280381383" sldId="426"/>
            <ac:spMk id="3" creationId="{B906E116-D459-300F-2FFA-9DF6A84BB3AC}"/>
          </ac:spMkLst>
        </pc:spChg>
        <pc:spChg chg="mod">
          <ac:chgData name="Tegischer Lukas" userId="f78daebb-0565-485c-bd0e-1cd035e796ff" providerId="ADAL" clId="{DA9F03F0-88EB-4FC9-ADA6-D2C2388CFF40}" dt="2022-10-02T12:54:27.477" v="172" actId="1076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DA9F03F0-88EB-4FC9-ADA6-D2C2388CFF40}" dt="2022-10-02T12:54:27.089" v="171" actId="1076"/>
          <ac:spMkLst>
            <pc:docMk/>
            <pc:sldMk cId="4280381383" sldId="426"/>
            <ac:spMk id="7" creationId="{638772B0-212E-46DB-94C2-1F48F8070D7C}"/>
          </ac:spMkLst>
        </pc:spChg>
        <pc:graphicFrameChg chg="del">
          <ac:chgData name="Tegischer Lukas" userId="f78daebb-0565-485c-bd0e-1cd035e796ff" providerId="ADAL" clId="{DA9F03F0-88EB-4FC9-ADA6-D2C2388CFF40}" dt="2022-10-02T12:52:27.613" v="46" actId="478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961999066" sldId="42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815138103" sldId="430"/>
        </pc:sldMkLst>
      </pc:sldChg>
      <pc:sldChg chg="addSp delSp modSp mod modAnim">
        <pc:chgData name="Tegischer Lukas" userId="f78daebb-0565-485c-bd0e-1cd035e796ff" providerId="ADAL" clId="{DA9F03F0-88EB-4FC9-ADA6-D2C2388CFF40}" dt="2022-10-02T12:56:41.319" v="405"/>
        <pc:sldMkLst>
          <pc:docMk/>
          <pc:sldMk cId="1922603518" sldId="431"/>
        </pc:sldMkLst>
        <pc:spChg chg="add mod">
          <ac:chgData name="Tegischer Lukas" userId="f78daebb-0565-485c-bd0e-1cd035e796ff" providerId="ADAL" clId="{DA9F03F0-88EB-4FC9-ADA6-D2C2388CFF40}" dt="2022-10-02T12:47:44.297" v="29" actId="14100"/>
          <ac:spMkLst>
            <pc:docMk/>
            <pc:sldMk cId="1922603518" sldId="431"/>
            <ac:spMk id="3" creationId="{6DEE8117-7701-2871-1670-FB238B757A67}"/>
          </ac:spMkLst>
        </pc:spChg>
        <pc:spChg chg="del">
          <ac:chgData name="Tegischer Lukas" userId="f78daebb-0565-485c-bd0e-1cd035e796ff" providerId="ADAL" clId="{DA9F03F0-88EB-4FC9-ADA6-D2C2388CFF40}" dt="2022-10-02T12:47:38.086" v="24" actId="478"/>
          <ac:spMkLst>
            <pc:docMk/>
            <pc:sldMk cId="1922603518" sldId="431"/>
            <ac:spMk id="5" creationId="{E6E6CB5F-05D7-8940-4934-E0EB2603407F}"/>
          </ac:spMkLst>
        </pc:spChg>
        <pc:spChg chg="add mod">
          <ac:chgData name="Tegischer Lukas" userId="f78daebb-0565-485c-bd0e-1cd035e796ff" providerId="ADAL" clId="{DA9F03F0-88EB-4FC9-ADA6-D2C2388CFF40}" dt="2022-10-02T12:48:14.494" v="41" actId="1076"/>
          <ac:spMkLst>
            <pc:docMk/>
            <pc:sldMk cId="1922603518" sldId="431"/>
            <ac:spMk id="8" creationId="{DB711C11-423E-C2C8-1808-75BE2E9E3A04}"/>
          </ac:spMkLst>
        </pc:spChg>
        <pc:picChg chg="add mod">
          <ac:chgData name="Tegischer Lukas" userId="f78daebb-0565-485c-bd0e-1cd035e796ff" providerId="ADAL" clId="{DA9F03F0-88EB-4FC9-ADA6-D2C2388CFF40}" dt="2022-10-02T12:47:57.623" v="34" actId="14100"/>
          <ac:picMkLst>
            <pc:docMk/>
            <pc:sldMk cId="1922603518" sldId="431"/>
            <ac:picMk id="4" creationId="{479EE4B1-2E27-645F-6092-41620ED95B0F}"/>
          </ac:picMkLst>
        </pc:picChg>
        <pc:picChg chg="del">
          <ac:chgData name="Tegischer Lukas" userId="f78daebb-0565-485c-bd0e-1cd035e796ff" providerId="ADAL" clId="{DA9F03F0-88EB-4FC9-ADA6-D2C2388CFF40}" dt="2022-10-02T12:47:38.377" v="25" actId="478"/>
          <ac:picMkLst>
            <pc:docMk/>
            <pc:sldMk cId="1922603518" sldId="431"/>
            <ac:picMk id="6" creationId="{F55B44A4-9646-D50F-2483-A4D4B39523FB}"/>
          </ac:picMkLst>
        </pc:picChg>
        <pc:cxnChg chg="add mod">
          <ac:chgData name="Tegischer Lukas" userId="f78daebb-0565-485c-bd0e-1cd035e796ff" providerId="ADAL" clId="{DA9F03F0-88EB-4FC9-ADA6-D2C2388CFF40}" dt="2022-10-02T12:48:35.769" v="44" actId="1582"/>
          <ac:cxnSpMkLst>
            <pc:docMk/>
            <pc:sldMk cId="1922603518" sldId="431"/>
            <ac:cxnSpMk id="10" creationId="{2C6A4DD9-B4C8-839F-68E5-698599341DB2}"/>
          </ac:cxnSpMkLst>
        </pc:cxnChg>
      </pc:sldChg>
      <pc:sldChg chg="modSp add mod modAnim">
        <pc:chgData name="Tegischer Lukas" userId="f78daebb-0565-485c-bd0e-1cd035e796ff" providerId="ADAL" clId="{DA9F03F0-88EB-4FC9-ADA6-D2C2388CFF40}" dt="2022-10-02T12:56:30.600" v="403"/>
        <pc:sldMkLst>
          <pc:docMk/>
          <pc:sldMk cId="4211755044" sldId="432"/>
        </pc:sldMkLst>
        <pc:spChg chg="mod">
          <ac:chgData name="Tegischer Lukas" userId="f78daebb-0565-485c-bd0e-1cd035e796ff" providerId="ADAL" clId="{DA9F03F0-88EB-4FC9-ADA6-D2C2388CFF40}" dt="2022-10-02T12:56:14.092" v="399" actId="20577"/>
          <ac:spMkLst>
            <pc:docMk/>
            <pc:sldMk cId="4211755044" sldId="432"/>
            <ac:spMk id="2" creationId="{3372751B-3728-3CDD-219E-6C1EA8ED0A95}"/>
          </ac:spMkLst>
        </pc:spChg>
      </pc:sldChg>
      <pc:sldChg chg="addSp delSp modSp add mod modAnim">
        <pc:chgData name="Tegischer Lukas" userId="f78daebb-0565-485c-bd0e-1cd035e796ff" providerId="ADAL" clId="{DA9F03F0-88EB-4FC9-ADA6-D2C2388CFF40}" dt="2022-10-02T12:59:03.831" v="441" actId="1076"/>
        <pc:sldMkLst>
          <pc:docMk/>
          <pc:sldMk cId="3625558935" sldId="433"/>
        </pc:sldMkLst>
        <pc:spChg chg="del mod">
          <ac:chgData name="Tegischer Lukas" userId="f78daebb-0565-485c-bd0e-1cd035e796ff" providerId="ADAL" clId="{DA9F03F0-88EB-4FC9-ADA6-D2C2388CFF40}" dt="2022-10-02T12:56:52.353" v="407" actId="478"/>
          <ac:spMkLst>
            <pc:docMk/>
            <pc:sldMk cId="3625558935" sldId="433"/>
            <ac:spMk id="3" creationId="{6DEE8117-7701-2871-1670-FB238B757A67}"/>
          </ac:spMkLst>
        </pc:spChg>
        <pc:spChg chg="add mod">
          <ac:chgData name="Tegischer Lukas" userId="f78daebb-0565-485c-bd0e-1cd035e796ff" providerId="ADAL" clId="{DA9F03F0-88EB-4FC9-ADA6-D2C2388CFF40}" dt="2022-10-02T12:56:59.024" v="411" actId="14100"/>
          <ac:spMkLst>
            <pc:docMk/>
            <pc:sldMk cId="3625558935" sldId="433"/>
            <ac:spMk id="5" creationId="{7DD247C1-BF2C-EF39-5C1B-334308BBD362}"/>
          </ac:spMkLst>
        </pc:spChg>
        <pc:spChg chg="del">
          <ac:chgData name="Tegischer Lukas" userId="f78daebb-0565-485c-bd0e-1cd035e796ff" providerId="ADAL" clId="{DA9F03F0-88EB-4FC9-ADA6-D2C2388CFF40}" dt="2022-10-02T12:57:33.325" v="415" actId="478"/>
          <ac:spMkLst>
            <pc:docMk/>
            <pc:sldMk cId="3625558935" sldId="433"/>
            <ac:spMk id="8" creationId="{DB711C11-423E-C2C8-1808-75BE2E9E3A04}"/>
          </ac:spMkLst>
        </pc:spChg>
        <pc:picChg chg="del">
          <ac:chgData name="Tegischer Lukas" userId="f78daebb-0565-485c-bd0e-1cd035e796ff" providerId="ADAL" clId="{DA9F03F0-88EB-4FC9-ADA6-D2C2388CFF40}" dt="2022-10-02T12:57:32.628" v="414" actId="478"/>
          <ac:picMkLst>
            <pc:docMk/>
            <pc:sldMk cId="3625558935" sldId="433"/>
            <ac:picMk id="4" creationId="{479EE4B1-2E27-645F-6092-41620ED95B0F}"/>
          </ac:picMkLst>
        </pc:picChg>
        <pc:picChg chg="add mod">
          <ac:chgData name="Tegischer Lukas" userId="f78daebb-0565-485c-bd0e-1cd035e796ff" providerId="ADAL" clId="{DA9F03F0-88EB-4FC9-ADA6-D2C2388CFF40}" dt="2022-10-02T12:58:00.680" v="422" actId="1076"/>
          <ac:picMkLst>
            <pc:docMk/>
            <pc:sldMk cId="3625558935" sldId="433"/>
            <ac:picMk id="6" creationId="{4E401129-7BE0-5239-CAE4-6A25E36701B4}"/>
          </ac:picMkLst>
        </pc:picChg>
        <pc:picChg chg="add mod">
          <ac:chgData name="Tegischer Lukas" userId="f78daebb-0565-485c-bd0e-1cd035e796ff" providerId="ADAL" clId="{DA9F03F0-88EB-4FC9-ADA6-D2C2388CFF40}" dt="2022-10-02T12:58:43.871" v="435" actId="1076"/>
          <ac:picMkLst>
            <pc:docMk/>
            <pc:sldMk cId="3625558935" sldId="433"/>
            <ac:picMk id="13" creationId="{499B9269-8A89-F8A0-80A9-FC264A6AFB24}"/>
          </ac:picMkLst>
        </pc:picChg>
        <pc:cxnChg chg="add mod">
          <ac:chgData name="Tegischer Lukas" userId="f78daebb-0565-485c-bd0e-1cd035e796ff" providerId="ADAL" clId="{DA9F03F0-88EB-4FC9-ADA6-D2C2388CFF40}" dt="2022-10-02T12:58:19.343" v="426" actId="693"/>
          <ac:cxnSpMkLst>
            <pc:docMk/>
            <pc:sldMk cId="3625558935" sldId="433"/>
            <ac:cxnSpMk id="9" creationId="{74DDE19A-00E3-DEA7-64F3-DB4E0D5AD8C2}"/>
          </ac:cxnSpMkLst>
        </pc:cxnChg>
        <pc:cxnChg chg="del">
          <ac:chgData name="Tegischer Lukas" userId="f78daebb-0565-485c-bd0e-1cd035e796ff" providerId="ADAL" clId="{DA9F03F0-88EB-4FC9-ADA6-D2C2388CFF40}" dt="2022-10-02T12:57:35.222" v="416" actId="478"/>
          <ac:cxnSpMkLst>
            <pc:docMk/>
            <pc:sldMk cId="3625558935" sldId="433"/>
            <ac:cxnSpMk id="10" creationId="{2C6A4DD9-B4C8-839F-68E5-698599341DB2}"/>
          </ac:cxnSpMkLst>
        </pc:cxnChg>
        <pc:cxnChg chg="add mod">
          <ac:chgData name="Tegischer Lukas" userId="f78daebb-0565-485c-bd0e-1cd035e796ff" providerId="ADAL" clId="{DA9F03F0-88EB-4FC9-ADA6-D2C2388CFF40}" dt="2022-10-02T12:58:25.497" v="428" actId="1076"/>
          <ac:cxnSpMkLst>
            <pc:docMk/>
            <pc:sldMk cId="3625558935" sldId="433"/>
            <ac:cxnSpMk id="11" creationId="{449F1833-7C84-B060-A8A7-C98CAD89BD57}"/>
          </ac:cxnSpMkLst>
        </pc:cxnChg>
        <pc:cxnChg chg="add mod">
          <ac:chgData name="Tegischer Lukas" userId="f78daebb-0565-485c-bd0e-1cd035e796ff" providerId="ADAL" clId="{DA9F03F0-88EB-4FC9-ADA6-D2C2388CFF40}" dt="2022-10-02T12:58:30.215" v="430" actId="1076"/>
          <ac:cxnSpMkLst>
            <pc:docMk/>
            <pc:sldMk cId="3625558935" sldId="433"/>
            <ac:cxnSpMk id="12" creationId="{11B04127-BE6B-C90A-7A95-E593FF4D0AFB}"/>
          </ac:cxnSpMkLst>
        </pc:cxnChg>
        <pc:cxnChg chg="add mod">
          <ac:chgData name="Tegischer Lukas" userId="f78daebb-0565-485c-bd0e-1cd035e796ff" providerId="ADAL" clId="{DA9F03F0-88EB-4FC9-ADA6-D2C2388CFF40}" dt="2022-10-02T12:58:58.582" v="439" actId="208"/>
          <ac:cxnSpMkLst>
            <pc:docMk/>
            <pc:sldMk cId="3625558935" sldId="433"/>
            <ac:cxnSpMk id="14" creationId="{3591D189-59B0-4508-09B5-6BEC43969568}"/>
          </ac:cxnSpMkLst>
        </pc:cxnChg>
        <pc:cxnChg chg="add mod">
          <ac:chgData name="Tegischer Lukas" userId="f78daebb-0565-485c-bd0e-1cd035e796ff" providerId="ADAL" clId="{DA9F03F0-88EB-4FC9-ADA6-D2C2388CFF40}" dt="2022-10-02T12:59:03.831" v="441" actId="1076"/>
          <ac:cxnSpMkLst>
            <pc:docMk/>
            <pc:sldMk cId="3625558935" sldId="433"/>
            <ac:cxnSpMk id="15" creationId="{E906FD07-69C1-1597-265D-5288A9823063}"/>
          </ac:cxnSpMkLst>
        </pc:cxn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ACA64EC4-28C8-4B14-9831-BCEF9A3E7F8A}"/>
    <pc:docChg chg="undo custSel addSld modSld">
      <pc:chgData name="Tegischer Lukas" userId="f78daebb-0565-485c-bd0e-1cd035e796ff" providerId="ADAL" clId="{ACA64EC4-28C8-4B14-9831-BCEF9A3E7F8A}" dt="2022-10-02T13:30:48.779" v="194" actId="20577"/>
      <pc:docMkLst>
        <pc:docMk/>
      </pc:docMkLst>
      <pc:sldChg chg="modSp mod">
        <pc:chgData name="Tegischer Lukas" userId="f78daebb-0565-485c-bd0e-1cd035e796ff" providerId="ADAL" clId="{ACA64EC4-28C8-4B14-9831-BCEF9A3E7F8A}" dt="2022-10-02T13:26:29.089" v="70" actId="113"/>
        <pc:sldMkLst>
          <pc:docMk/>
          <pc:sldMk cId="336392357" sldId="256"/>
        </pc:sldMkLst>
        <pc:spChg chg="mod">
          <ac:chgData name="Tegischer Lukas" userId="f78daebb-0565-485c-bd0e-1cd035e796ff" providerId="ADAL" clId="{ACA64EC4-28C8-4B14-9831-BCEF9A3E7F8A}" dt="2022-10-02T13:26:29.089" v="7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CA64EC4-28C8-4B14-9831-BCEF9A3E7F8A}" dt="2022-10-02T13:27:38.989" v="91" actId="478"/>
        <pc:sldMkLst>
          <pc:docMk/>
          <pc:sldMk cId="3625558935" sldId="433"/>
        </pc:sldMkLst>
        <pc:spChg chg="del">
          <ac:chgData name="Tegischer Lukas" userId="f78daebb-0565-485c-bd0e-1cd035e796ff" providerId="ADAL" clId="{ACA64EC4-28C8-4B14-9831-BCEF9A3E7F8A}" dt="2022-10-02T13:27:01.289" v="72" actId="478"/>
          <ac:spMkLst>
            <pc:docMk/>
            <pc:sldMk cId="3625558935" sldId="433"/>
            <ac:spMk id="5" creationId="{E51D3EEF-2093-D02E-9A74-6D0329A4EC42}"/>
          </ac:spMkLst>
        </pc:spChg>
        <pc:spChg chg="del">
          <ac:chgData name="Tegischer Lukas" userId="f78daebb-0565-485c-bd0e-1cd035e796ff" providerId="ADAL" clId="{ACA64EC4-28C8-4B14-9831-BCEF9A3E7F8A}" dt="2022-10-02T13:27:01.289" v="72" actId="478"/>
          <ac:spMkLst>
            <pc:docMk/>
            <pc:sldMk cId="3625558935" sldId="433"/>
            <ac:spMk id="18" creationId="{07734C40-E9A7-4322-853A-192711A76E9D}"/>
          </ac:spMkLst>
        </pc:spChg>
        <pc:graphicFrameChg chg="add del mod modGraphic">
          <ac:chgData name="Tegischer Lukas" userId="f78daebb-0565-485c-bd0e-1cd035e796ff" providerId="ADAL" clId="{ACA64EC4-28C8-4B14-9831-BCEF9A3E7F8A}" dt="2022-10-02T13:27:38.602" v="90"/>
          <ac:graphicFrameMkLst>
            <pc:docMk/>
            <pc:sldMk cId="3625558935" sldId="433"/>
            <ac:graphicFrameMk id="4" creationId="{31C2D0FC-8C49-DD3D-20FF-5CABF3223931}"/>
          </ac:graphicFrameMkLst>
        </pc:graphicFrameChg>
        <pc:graphicFrameChg chg="del">
          <ac:chgData name="Tegischer Lukas" userId="f78daebb-0565-485c-bd0e-1cd035e796ff" providerId="ADAL" clId="{ACA64EC4-28C8-4B14-9831-BCEF9A3E7F8A}" dt="2022-10-02T13:27:01.289" v="72" actId="478"/>
          <ac:graphicFrameMkLst>
            <pc:docMk/>
            <pc:sldMk cId="3625558935" sldId="433"/>
            <ac:graphicFrameMk id="7" creationId="{BB9A9179-3EED-B574-EE44-26AA52A3AFAC}"/>
          </ac:graphicFrameMkLst>
        </pc:graphicFrameChg>
        <pc:picChg chg="add del">
          <ac:chgData name="Tegischer Lukas" userId="f78daebb-0565-485c-bd0e-1cd035e796ff" providerId="ADAL" clId="{ACA64EC4-28C8-4B14-9831-BCEF9A3E7F8A}" dt="2022-10-02T13:27:38.989" v="91" actId="478"/>
          <ac:picMkLst>
            <pc:docMk/>
            <pc:sldMk cId="3625558935" sldId="433"/>
            <ac:picMk id="3" creationId="{626DD43F-5365-A65E-0A5B-EAD6BFCE33F2}"/>
          </ac:picMkLst>
        </pc:picChg>
        <pc:picChg chg="del">
          <ac:chgData name="Tegischer Lukas" userId="f78daebb-0565-485c-bd0e-1cd035e796ff" providerId="ADAL" clId="{ACA64EC4-28C8-4B14-9831-BCEF9A3E7F8A}" dt="2022-10-02T13:26:59.575" v="71" actId="478"/>
          <ac:picMkLst>
            <pc:docMk/>
            <pc:sldMk cId="3625558935" sldId="433"/>
            <ac:picMk id="6" creationId="{AB4156C4-528A-24F7-EC4A-454E2599109B}"/>
          </ac:picMkLst>
        </pc:picChg>
      </pc:sldChg>
      <pc:sldChg chg="addSp delSp modSp mod modAnim">
        <pc:chgData name="Tegischer Lukas" userId="f78daebb-0565-485c-bd0e-1cd035e796ff" providerId="ADAL" clId="{ACA64EC4-28C8-4B14-9831-BCEF9A3E7F8A}" dt="2022-10-02T13:29:40.335" v="168"/>
        <pc:sldMkLst>
          <pc:docMk/>
          <pc:sldMk cId="2273126651" sldId="437"/>
        </pc:sldMkLst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2" creationId="{F8ACC743-E9B9-26BC-0C40-BA018A90C94A}"/>
          </ac:spMkLst>
        </pc:spChg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3" creationId="{47AFDD2C-A8EF-6DDC-9155-F5405298988D}"/>
          </ac:spMkLst>
        </pc:spChg>
        <pc:spChg chg="mod">
          <ac:chgData name="Tegischer Lukas" userId="f78daebb-0565-485c-bd0e-1cd035e796ff" providerId="ADAL" clId="{ACA64EC4-28C8-4B14-9831-BCEF9A3E7F8A}" dt="2022-10-02T13:28:10.462" v="121" actId="1076"/>
          <ac:spMkLst>
            <pc:docMk/>
            <pc:sldMk cId="2273126651" sldId="437"/>
            <ac:spMk id="4" creationId="{F5E6D3B1-996F-78B7-A5B6-8E584B03BEEB}"/>
          </ac:spMkLst>
        </pc:spChg>
        <pc:spChg chg="add del">
          <ac:chgData name="Tegischer Lukas" userId="f78daebb-0565-485c-bd0e-1cd035e796ff" providerId="ADAL" clId="{ACA64EC4-28C8-4B14-9831-BCEF9A3E7F8A}" dt="2022-10-02T13:28:17.548" v="123"/>
          <ac:spMkLst>
            <pc:docMk/>
            <pc:sldMk cId="2273126651" sldId="437"/>
            <ac:spMk id="7" creationId="{CEDAB0E0-AEC3-3334-0531-F32949B138FA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8" creationId="{8FEC78C4-11C1-904C-106C-7A9F53C054DC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9" creationId="{6DE53AAE-8AFD-EA69-B391-4237B659ABAF}"/>
          </ac:spMkLst>
        </pc:spChg>
        <pc:spChg chg="add del">
          <ac:chgData name="Tegischer Lukas" userId="f78daebb-0565-485c-bd0e-1cd035e796ff" providerId="ADAL" clId="{ACA64EC4-28C8-4B14-9831-BCEF9A3E7F8A}" dt="2022-10-02T13:28:21.812" v="125"/>
          <ac:spMkLst>
            <pc:docMk/>
            <pc:sldMk cId="2273126651" sldId="437"/>
            <ac:spMk id="10" creationId="{EB660CC4-17B2-549D-924D-5ADB3493716B}"/>
          </ac:spMkLst>
        </pc:spChg>
        <pc:spChg chg="add mod">
          <ac:chgData name="Tegischer Lukas" userId="f78daebb-0565-485c-bd0e-1cd035e796ff" providerId="ADAL" clId="{ACA64EC4-28C8-4B14-9831-BCEF9A3E7F8A}" dt="2022-10-02T13:28:39.078" v="138" actId="1076"/>
          <ac:spMkLst>
            <pc:docMk/>
            <pc:sldMk cId="2273126651" sldId="437"/>
            <ac:spMk id="12" creationId="{40F90884-9E97-27B0-20C1-39F7DB8EA732}"/>
          </ac:spMkLst>
        </pc:spChg>
        <pc:spChg chg="add mod">
          <ac:chgData name="Tegischer Lukas" userId="f78daebb-0565-485c-bd0e-1cd035e796ff" providerId="ADAL" clId="{ACA64EC4-28C8-4B14-9831-BCEF9A3E7F8A}" dt="2022-10-02T13:29:00.701" v="147" actId="1076"/>
          <ac:spMkLst>
            <pc:docMk/>
            <pc:sldMk cId="2273126651" sldId="437"/>
            <ac:spMk id="14" creationId="{2BD4A828-15B2-0880-8408-05B65EF60C6A}"/>
          </ac:spMkLst>
        </pc:spChg>
        <pc:spChg chg="add mod">
          <ac:chgData name="Tegischer Lukas" userId="f78daebb-0565-485c-bd0e-1cd035e796ff" providerId="ADAL" clId="{ACA64EC4-28C8-4B14-9831-BCEF9A3E7F8A}" dt="2022-10-02T13:29:04.489" v="151" actId="20577"/>
          <ac:spMkLst>
            <pc:docMk/>
            <pc:sldMk cId="2273126651" sldId="437"/>
            <ac:spMk id="15" creationId="{30D1E0C3-B551-8BEC-80BD-EAB42AFE1619}"/>
          </ac:spMkLst>
        </pc:spChg>
        <pc:spChg chg="add mod">
          <ac:chgData name="Tegischer Lukas" userId="f78daebb-0565-485c-bd0e-1cd035e796ff" providerId="ADAL" clId="{ACA64EC4-28C8-4B14-9831-BCEF9A3E7F8A}" dt="2022-10-02T13:29:38.963" v="167" actId="20577"/>
          <ac:spMkLst>
            <pc:docMk/>
            <pc:sldMk cId="2273126651" sldId="437"/>
            <ac:spMk id="17" creationId="{E25D777B-6E94-BE97-2D83-73681E3015E9}"/>
          </ac:spMkLst>
        </pc:spChg>
        <pc:graphicFrameChg chg="del">
          <ac:chgData name="Tegischer Lukas" userId="f78daebb-0565-485c-bd0e-1cd035e796ff" providerId="ADAL" clId="{ACA64EC4-28C8-4B14-9831-BCEF9A3E7F8A}" dt="2022-10-02T13:28:06.902" v="120" actId="478"/>
          <ac:graphicFrameMkLst>
            <pc:docMk/>
            <pc:sldMk cId="2273126651" sldId="437"/>
            <ac:graphicFrameMk id="6" creationId="{0B4048D6-C40D-80FE-49E4-62696EDB8194}"/>
          </ac:graphicFrameMkLst>
        </pc:graphicFrameChg>
        <pc:picChg chg="del">
          <ac:chgData name="Tegischer Lukas" userId="f78daebb-0565-485c-bd0e-1cd035e796ff" providerId="ADAL" clId="{ACA64EC4-28C8-4B14-9831-BCEF9A3E7F8A}" dt="2022-10-02T13:28:05.779" v="119" actId="478"/>
          <ac:picMkLst>
            <pc:docMk/>
            <pc:sldMk cId="2273126651" sldId="437"/>
            <ac:picMk id="5" creationId="{5BE16314-2E0C-C38B-5612-1A96D4FB9E79}"/>
          </ac:picMkLst>
        </pc:picChg>
      </pc:sldChg>
      <pc:sldChg chg="addSp delSp modSp add mod delAnim">
        <pc:chgData name="Tegischer Lukas" userId="f78daebb-0565-485c-bd0e-1cd035e796ff" providerId="ADAL" clId="{ACA64EC4-28C8-4B14-9831-BCEF9A3E7F8A}" dt="2022-10-02T13:30:35.057" v="186" actId="20577"/>
        <pc:sldMkLst>
          <pc:docMk/>
          <pc:sldMk cId="986697923" sldId="438"/>
        </pc:sldMkLst>
        <pc:spChg chg="add mod">
          <ac:chgData name="Tegischer Lukas" userId="f78daebb-0565-485c-bd0e-1cd035e796ff" providerId="ADAL" clId="{ACA64EC4-28C8-4B14-9831-BCEF9A3E7F8A}" dt="2022-10-02T13:30:35.057" v="186" actId="20577"/>
          <ac:spMkLst>
            <pc:docMk/>
            <pc:sldMk cId="986697923" sldId="438"/>
            <ac:spMk id="3" creationId="{45623228-D6E5-94F4-E92A-3787A98EA714}"/>
          </ac:spMkLst>
        </pc:spChg>
        <pc:spChg chg="del">
          <ac:chgData name="Tegischer Lukas" userId="f78daebb-0565-485c-bd0e-1cd035e796ff" providerId="ADAL" clId="{ACA64EC4-28C8-4B14-9831-BCEF9A3E7F8A}" dt="2022-10-02T13:29:54.326" v="174" actId="478"/>
          <ac:spMkLst>
            <pc:docMk/>
            <pc:sldMk cId="986697923" sldId="438"/>
            <ac:spMk id="4" creationId="{F5E6D3B1-996F-78B7-A5B6-8E584B03BEEB}"/>
          </ac:spMkLst>
        </pc:spChg>
        <pc:spChg chg="add mod">
          <ac:chgData name="Tegischer Lukas" userId="f78daebb-0565-485c-bd0e-1cd035e796ff" providerId="ADAL" clId="{ACA64EC4-28C8-4B14-9831-BCEF9A3E7F8A}" dt="2022-10-02T13:30:21.085" v="185" actId="1076"/>
          <ac:spMkLst>
            <pc:docMk/>
            <pc:sldMk cId="986697923" sldId="438"/>
            <ac:spMk id="6" creationId="{8CD5B3B6-869E-173C-AB2C-F585E2694B99}"/>
          </ac:spMkLst>
        </pc:spChg>
        <pc:spChg chg="del">
          <ac:chgData name="Tegischer Lukas" userId="f78daebb-0565-485c-bd0e-1cd035e796ff" providerId="ADAL" clId="{ACA64EC4-28C8-4B14-9831-BCEF9A3E7F8A}" dt="2022-10-02T13:29:53.636" v="173" actId="478"/>
          <ac:spMkLst>
            <pc:docMk/>
            <pc:sldMk cId="986697923" sldId="438"/>
            <ac:spMk id="12" creationId="{40F90884-9E97-27B0-20C1-39F7DB8EA732}"/>
          </ac:spMkLst>
        </pc:spChg>
        <pc:spChg chg="del">
          <ac:chgData name="Tegischer Lukas" userId="f78daebb-0565-485c-bd0e-1cd035e796ff" providerId="ADAL" clId="{ACA64EC4-28C8-4B14-9831-BCEF9A3E7F8A}" dt="2022-10-02T13:29:52.788" v="172" actId="478"/>
          <ac:spMkLst>
            <pc:docMk/>
            <pc:sldMk cId="986697923" sldId="438"/>
            <ac:spMk id="14" creationId="{2BD4A828-15B2-0880-8408-05B65EF60C6A}"/>
          </ac:spMkLst>
        </pc:spChg>
        <pc:spChg chg="del">
          <ac:chgData name="Tegischer Lukas" userId="f78daebb-0565-485c-bd0e-1cd035e796ff" providerId="ADAL" clId="{ACA64EC4-28C8-4B14-9831-BCEF9A3E7F8A}" dt="2022-10-02T13:29:52.242" v="171" actId="478"/>
          <ac:spMkLst>
            <pc:docMk/>
            <pc:sldMk cId="986697923" sldId="438"/>
            <ac:spMk id="15" creationId="{30D1E0C3-B551-8BEC-80BD-EAB42AFE1619}"/>
          </ac:spMkLst>
        </pc:spChg>
        <pc:spChg chg="del">
          <ac:chgData name="Tegischer Lukas" userId="f78daebb-0565-485c-bd0e-1cd035e796ff" providerId="ADAL" clId="{ACA64EC4-28C8-4B14-9831-BCEF9A3E7F8A}" dt="2022-10-02T13:29:51.750" v="170" actId="478"/>
          <ac:spMkLst>
            <pc:docMk/>
            <pc:sldMk cId="986697923" sldId="438"/>
            <ac:spMk id="17" creationId="{E25D777B-6E94-BE97-2D83-73681E3015E9}"/>
          </ac:spMkLst>
        </pc:spChg>
      </pc:sldChg>
      <pc:sldChg chg="addSp delSp modSp add mod">
        <pc:chgData name="Tegischer Lukas" userId="f78daebb-0565-485c-bd0e-1cd035e796ff" providerId="ADAL" clId="{ACA64EC4-28C8-4B14-9831-BCEF9A3E7F8A}" dt="2022-10-02T13:30:48.779" v="194" actId="20577"/>
        <pc:sldMkLst>
          <pc:docMk/>
          <pc:sldMk cId="576708360" sldId="439"/>
        </pc:sldMkLst>
        <pc:spChg chg="mod">
          <ac:chgData name="Tegischer Lukas" userId="f78daebb-0565-485c-bd0e-1cd035e796ff" providerId="ADAL" clId="{ACA64EC4-28C8-4B14-9831-BCEF9A3E7F8A}" dt="2022-10-02T13:30:48.779" v="194" actId="20577"/>
          <ac:spMkLst>
            <pc:docMk/>
            <pc:sldMk cId="576708360" sldId="439"/>
            <ac:spMk id="3" creationId="{45623228-D6E5-94F4-E92A-3787A98EA714}"/>
          </ac:spMkLst>
        </pc:spChg>
        <pc:spChg chg="add mod">
          <ac:chgData name="Tegischer Lukas" userId="f78daebb-0565-485c-bd0e-1cd035e796ff" providerId="ADAL" clId="{ACA64EC4-28C8-4B14-9831-BCEF9A3E7F8A}" dt="2022-10-02T13:30:45.837" v="193" actId="1076"/>
          <ac:spMkLst>
            <pc:docMk/>
            <pc:sldMk cId="576708360" sldId="439"/>
            <ac:spMk id="4" creationId="{ECDEE7F7-1BF5-BAC8-AC38-6A049D62A269}"/>
          </ac:spMkLst>
        </pc:spChg>
        <pc:spChg chg="del">
          <ac:chgData name="Tegischer Lukas" userId="f78daebb-0565-485c-bd0e-1cd035e796ff" providerId="ADAL" clId="{ACA64EC4-28C8-4B14-9831-BCEF9A3E7F8A}" dt="2022-10-02T13:30:39.275" v="188" actId="478"/>
          <ac:spMkLst>
            <pc:docMk/>
            <pc:sldMk cId="576708360" sldId="439"/>
            <ac:spMk id="6" creationId="{8CD5B3B6-869E-173C-AB2C-F585E2694B99}"/>
          </ac:spMkLst>
        </pc:spChg>
      </pc:sldChg>
    </pc:docChg>
  </pc:docChgLst>
  <pc:docChgLst>
    <pc:chgData name="Tegischer Lukas" userId="f78daebb-0565-485c-bd0e-1cd035e796ff" providerId="ADAL" clId="{7FC186AE-2C68-444C-A503-05BECBBA3336}"/>
    <pc:docChg chg="custSel modSld">
      <pc:chgData name="Tegischer Lukas" userId="f78daebb-0565-485c-bd0e-1cd035e796ff" providerId="ADAL" clId="{7FC186AE-2C68-444C-A503-05BECBBA3336}" dt="2022-10-02T13:09:51.477" v="105" actId="14100"/>
      <pc:docMkLst>
        <pc:docMk/>
      </pc:docMkLst>
      <pc:sldChg chg="modSp mod">
        <pc:chgData name="Tegischer Lukas" userId="f78daebb-0565-485c-bd0e-1cd035e796ff" providerId="ADAL" clId="{7FC186AE-2C68-444C-A503-05BECBBA3336}" dt="2022-10-02T13:07:09.18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FC186AE-2C68-444C-A503-05BECBBA3336}" dt="2022-10-02T13:07:09.18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7FC186AE-2C68-444C-A503-05BECBBA3336}" dt="2022-10-02T13:08:52.614" v="81" actId="1076"/>
        <pc:sldMkLst>
          <pc:docMk/>
          <pc:sldMk cId="3625558935" sldId="433"/>
        </pc:sldMkLst>
        <pc:spChg chg="add del mod">
          <ac:chgData name="Tegischer Lukas" userId="f78daebb-0565-485c-bd0e-1cd035e796ff" providerId="ADAL" clId="{7FC186AE-2C68-444C-A503-05BECBBA3336}" dt="2022-10-02T13:07:54.710" v="59" actId="478"/>
          <ac:spMkLst>
            <pc:docMk/>
            <pc:sldMk cId="3625558935" sldId="433"/>
            <ac:spMk id="3" creationId="{B36E6BB5-4B91-6C37-C4A5-BE6A2FABEBBE}"/>
          </ac:spMkLst>
        </pc:spChg>
        <pc:spChg chg="add mod">
          <ac:chgData name="Tegischer Lukas" userId="f78daebb-0565-485c-bd0e-1cd035e796ff" providerId="ADAL" clId="{7FC186AE-2C68-444C-A503-05BECBBA3336}" dt="2022-10-02T13:08:04.926" v="66" actId="115"/>
          <ac:spMkLst>
            <pc:docMk/>
            <pc:sldMk cId="3625558935" sldId="433"/>
            <ac:spMk id="5" creationId="{E51D3EEF-2093-D02E-9A74-6D0329A4EC42}"/>
          </ac:spMkLst>
        </pc:spChg>
        <pc:spChg chg="del">
          <ac:chgData name="Tegischer Lukas" userId="f78daebb-0565-485c-bd0e-1cd035e796ff" providerId="ADAL" clId="{7FC186AE-2C68-444C-A503-05BECBBA3336}" dt="2022-10-02T13:07:13.550" v="28" actId="478"/>
          <ac:spMkLst>
            <pc:docMk/>
            <pc:sldMk cId="3625558935" sldId="433"/>
            <ac:spMk id="8" creationId="{6E20B0BD-55DB-C91B-6E81-724D514945B6}"/>
          </ac:spMkLst>
        </pc:spChg>
        <pc:spChg chg="del">
          <ac:chgData name="Tegischer Lukas" userId="f78daebb-0565-485c-bd0e-1cd035e796ff" providerId="ADAL" clId="{7FC186AE-2C68-444C-A503-05BECBBA3336}" dt="2022-10-02T13:07:43.692" v="55" actId="478"/>
          <ac:spMkLst>
            <pc:docMk/>
            <pc:sldMk cId="3625558935" sldId="433"/>
            <ac:spMk id="16" creationId="{F87BDD8D-907D-AE5A-1EC0-92D4223768AD}"/>
          </ac:spMkLst>
        </pc:spChg>
        <pc:spChg chg="mod">
          <ac:chgData name="Tegischer Lukas" userId="f78daebb-0565-485c-bd0e-1cd035e796ff" providerId="ADAL" clId="{7FC186AE-2C68-444C-A503-05BECBBA3336}" dt="2022-10-02T13:08:52.614" v="81" actId="1076"/>
          <ac:spMkLst>
            <pc:docMk/>
            <pc:sldMk cId="3625558935" sldId="433"/>
            <ac:spMk id="18" creationId="{07734C40-E9A7-4322-853A-192711A76E9D}"/>
          </ac:spMkLst>
        </pc:spChg>
        <pc:graphicFrameChg chg="add mod modGraphic">
          <ac:chgData name="Tegischer Lukas" userId="f78daebb-0565-485c-bd0e-1cd035e796ff" providerId="ADAL" clId="{7FC186AE-2C68-444C-A503-05BECBBA3336}" dt="2022-10-02T13:08:49.005" v="80" actId="207"/>
          <ac:graphicFrameMkLst>
            <pc:docMk/>
            <pc:sldMk cId="3625558935" sldId="433"/>
            <ac:graphicFrameMk id="7" creationId="{BB9A9179-3EED-B574-EE44-26AA52A3AFAC}"/>
          </ac:graphicFrameMkLst>
        </pc:graphicFrameChg>
        <pc:picChg chg="add mod">
          <ac:chgData name="Tegischer Lukas" userId="f78daebb-0565-485c-bd0e-1cd035e796ff" providerId="ADAL" clId="{7FC186AE-2C68-444C-A503-05BECBBA3336}" dt="2022-10-02T13:08:12.103" v="70" actId="1076"/>
          <ac:picMkLst>
            <pc:docMk/>
            <pc:sldMk cId="3625558935" sldId="433"/>
            <ac:picMk id="6" creationId="{AB4156C4-528A-24F7-EC4A-454E2599109B}"/>
          </ac:picMkLst>
        </pc:picChg>
        <pc:picChg chg="del">
          <ac:chgData name="Tegischer Lukas" userId="f78daebb-0565-485c-bd0e-1cd035e796ff" providerId="ADAL" clId="{7FC186AE-2C68-444C-A503-05BECBBA3336}" dt="2022-10-02T13:07:44.022" v="56" actId="478"/>
          <ac:picMkLst>
            <pc:docMk/>
            <pc:sldMk cId="3625558935" sldId="433"/>
            <ac:picMk id="17" creationId="{194D7565-032D-4676-24B0-32155B5BEDDE}"/>
          </ac:picMkLst>
        </pc:picChg>
      </pc:sldChg>
      <pc:sldChg chg="addSp delSp modSp mod">
        <pc:chgData name="Tegischer Lukas" userId="f78daebb-0565-485c-bd0e-1cd035e796ff" providerId="ADAL" clId="{7FC186AE-2C68-444C-A503-05BECBBA3336}" dt="2022-10-02T13:09:51.477" v="105" actId="14100"/>
        <pc:sldMkLst>
          <pc:docMk/>
          <pc:sldMk cId="2273126651" sldId="437"/>
        </pc:sldMkLst>
        <pc:spChg chg="add mod">
          <ac:chgData name="Tegischer Lukas" userId="f78daebb-0565-485c-bd0e-1cd035e796ff" providerId="ADAL" clId="{7FC186AE-2C68-444C-A503-05BECBBA3336}" dt="2022-10-02T13:09:09.737" v="89" actId="14100"/>
          <ac:spMkLst>
            <pc:docMk/>
            <pc:sldMk cId="2273126651" sldId="437"/>
            <ac:spMk id="4" creationId="{F5E6D3B1-996F-78B7-A5B6-8E584B03BEEB}"/>
          </ac:spMkLst>
        </pc:spChg>
        <pc:spChg chg="del">
          <ac:chgData name="Tegischer Lukas" userId="f78daebb-0565-485c-bd0e-1cd035e796ff" providerId="ADAL" clId="{7FC186AE-2C68-444C-A503-05BECBBA3336}" dt="2022-10-02T13:08:55.499" v="82" actId="478"/>
          <ac:spMkLst>
            <pc:docMk/>
            <pc:sldMk cId="2273126651" sldId="437"/>
            <ac:spMk id="8" creationId="{6E20B0BD-55DB-C91B-6E81-724D514945B6}"/>
          </ac:spMkLst>
        </pc:spChg>
        <pc:spChg chg="del">
          <ac:chgData name="Tegischer Lukas" userId="f78daebb-0565-485c-bd0e-1cd035e796ff" providerId="ADAL" clId="{7FC186AE-2C68-444C-A503-05BECBBA3336}" dt="2022-10-02T13:08:56.556" v="83" actId="478"/>
          <ac:spMkLst>
            <pc:docMk/>
            <pc:sldMk cId="2273126651" sldId="437"/>
            <ac:spMk id="16" creationId="{F87BDD8D-907D-AE5A-1EC0-92D4223768AD}"/>
          </ac:spMkLst>
        </pc:spChg>
        <pc:spChg chg="del">
          <ac:chgData name="Tegischer Lukas" userId="f78daebb-0565-485c-bd0e-1cd035e796ff" providerId="ADAL" clId="{7FC186AE-2C68-444C-A503-05BECBBA3336}" dt="2022-10-02T13:08:57.235" v="84" actId="478"/>
          <ac:spMkLst>
            <pc:docMk/>
            <pc:sldMk cId="2273126651" sldId="437"/>
            <ac:spMk id="18" creationId="{07734C40-E9A7-4322-853A-192711A76E9D}"/>
          </ac:spMkLst>
        </pc:spChg>
        <pc:graphicFrameChg chg="add mod modGraphic">
          <ac:chgData name="Tegischer Lukas" userId="f78daebb-0565-485c-bd0e-1cd035e796ff" providerId="ADAL" clId="{7FC186AE-2C68-444C-A503-05BECBBA3336}" dt="2022-10-02T13:09:51.477" v="105" actId="14100"/>
          <ac:graphicFrameMkLst>
            <pc:docMk/>
            <pc:sldMk cId="2273126651" sldId="437"/>
            <ac:graphicFrameMk id="6" creationId="{0B4048D6-C40D-80FE-49E4-62696EDB8194}"/>
          </ac:graphicFrameMkLst>
        </pc:graphicFrameChg>
        <pc:picChg chg="del">
          <ac:chgData name="Tegischer Lukas" userId="f78daebb-0565-485c-bd0e-1cd035e796ff" providerId="ADAL" clId="{7FC186AE-2C68-444C-A503-05BECBBA3336}" dt="2022-10-02T13:08:57.508" v="85" actId="478"/>
          <ac:picMkLst>
            <pc:docMk/>
            <pc:sldMk cId="2273126651" sldId="437"/>
            <ac:picMk id="2" creationId="{3327338A-CD6A-2BD9-BC68-BDA68DD7BCCB}"/>
          </ac:picMkLst>
        </pc:picChg>
        <pc:picChg chg="add mod">
          <ac:chgData name="Tegischer Lukas" userId="f78daebb-0565-485c-bd0e-1cd035e796ff" providerId="ADAL" clId="{7FC186AE-2C68-444C-A503-05BECBBA3336}" dt="2022-10-02T13:09:16.870" v="93" actId="1076"/>
          <ac:picMkLst>
            <pc:docMk/>
            <pc:sldMk cId="2273126651" sldId="437"/>
            <ac:picMk id="5" creationId="{5BE16314-2E0C-C38B-5612-1A96D4FB9E79}"/>
          </ac:picMkLst>
        </pc:picChg>
      </pc:sldChg>
    </pc:docChg>
  </pc:docChgLst>
  <pc:docChgLst>
    <pc:chgData name="Tegischer Lukas" userId="f78daebb-0565-485c-bd0e-1cd035e796ff" providerId="ADAL" clId="{7D8641FB-9556-41E1-92A8-C96112748F91}"/>
    <pc:docChg chg="custSel delSld modSld">
      <pc:chgData name="Tegischer Lukas" userId="f78daebb-0565-485c-bd0e-1cd035e796ff" providerId="ADAL" clId="{7D8641FB-9556-41E1-92A8-C96112748F91}" dt="2022-11-04T11:36:35.629" v="2" actId="47"/>
      <pc:docMkLst>
        <pc:docMk/>
      </pc:docMkLst>
      <pc:sldChg chg="delSp mod delAnim">
        <pc:chgData name="Tegischer Lukas" userId="f78daebb-0565-485c-bd0e-1cd035e796ff" providerId="ADAL" clId="{7D8641FB-9556-41E1-92A8-C96112748F91}" dt="2022-11-04T11:36:34.16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7D8641FB-9556-41E1-92A8-C96112748F91}" dt="2022-11-04T11:36:34.16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7D8641FB-9556-41E1-92A8-C96112748F91}" dt="2022-11-04T11:36:32.90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D8641FB-9556-41E1-92A8-C96112748F91}" dt="2022-11-04T11:36:35.629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  <pc:docChgLst>
    <pc:chgData name="Tegischer Lukas" userId="f78daebb-0565-485c-bd0e-1cd035e796ff" providerId="ADAL" clId="{F142311D-25BB-4583-8818-2BBC9A284E69}"/>
    <pc:docChg chg="undo custSel addSld delSld modSld sldOrd">
      <pc:chgData name="Tegischer Lukas" userId="f78daebb-0565-485c-bd0e-1cd035e796ff" providerId="ADAL" clId="{F142311D-25BB-4583-8818-2BBC9A284E69}" dt="2022-10-02T12:43:36.235" v="455"/>
      <pc:docMkLst>
        <pc:docMk/>
      </pc:docMkLst>
      <pc:sldChg chg="modSp mod">
        <pc:chgData name="Tegischer Lukas" userId="f78daebb-0565-485c-bd0e-1cd035e796ff" providerId="ADAL" clId="{F142311D-25BB-4583-8818-2BBC9A284E69}" dt="2022-10-02T12:22:46.346" v="1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142311D-25BB-4583-8818-2BBC9A284E69}" dt="2022-10-02T12:22:46.346" v="1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F142311D-25BB-4583-8818-2BBC9A284E69}" dt="2022-10-02T12:23:43.313" v="63" actId="1076"/>
        <pc:sldMkLst>
          <pc:docMk/>
          <pc:sldMk cId="2011343138" sldId="407"/>
        </pc:sldMkLst>
        <pc:spChg chg="mod">
          <ac:chgData name="Tegischer Lukas" userId="f78daebb-0565-485c-bd0e-1cd035e796ff" providerId="ADAL" clId="{F142311D-25BB-4583-8818-2BBC9A284E69}" dt="2022-10-02T12:23:31.475" v="55" actId="113"/>
          <ac:spMkLst>
            <pc:docMk/>
            <pc:sldMk cId="2011343138" sldId="407"/>
            <ac:spMk id="2" creationId="{AA4D8705-67E3-4388-A808-8AFFC857A1C1}"/>
          </ac:spMkLst>
        </pc:spChg>
        <pc:spChg chg="mod">
          <ac:chgData name="Tegischer Lukas" userId="f78daebb-0565-485c-bd0e-1cd035e796ff" providerId="ADAL" clId="{F142311D-25BB-4583-8818-2BBC9A284E69}" dt="2022-10-02T12:23:43.313" v="63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F142311D-25BB-4583-8818-2BBC9A284E69}" dt="2022-10-02T12:23:00.327" v="21" actId="20577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3:40.385" v="62" actId="1076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2803885390" sldId="414"/>
        </pc:sldMkLst>
      </pc:sldChg>
      <pc:sldChg chg="ord">
        <pc:chgData name="Tegischer Lukas" userId="f78daebb-0565-485c-bd0e-1cd035e796ff" providerId="ADAL" clId="{F142311D-25BB-4583-8818-2BBC9A284E69}" dt="2022-10-02T12:42:58.586" v="444"/>
        <pc:sldMkLst>
          <pc:docMk/>
          <pc:sldMk cId="855078624" sldId="415"/>
        </pc:sldMkLst>
      </pc:sldChg>
      <pc:sldChg chg="ord">
        <pc:chgData name="Tegischer Lukas" userId="f78daebb-0565-485c-bd0e-1cd035e796ff" providerId="ADAL" clId="{F142311D-25BB-4583-8818-2BBC9A284E69}" dt="2022-10-02T12:43:02.834" v="450"/>
        <pc:sldMkLst>
          <pc:docMk/>
          <pc:sldMk cId="4123904218" sldId="416"/>
        </pc:sldMkLst>
      </pc:sldChg>
      <pc:sldChg chg="ord">
        <pc:chgData name="Tegischer Lukas" userId="f78daebb-0565-485c-bd0e-1cd035e796ff" providerId="ADAL" clId="{F142311D-25BB-4583-8818-2BBC9A284E69}" dt="2022-10-02T12:43:05.266" v="452"/>
        <pc:sldMkLst>
          <pc:docMk/>
          <pc:sldMk cId="2024651575" sldId="417"/>
        </pc:sldMkLst>
      </pc:sldChg>
      <pc:sldChg chg="ord">
        <pc:chgData name="Tegischer Lukas" userId="f78daebb-0565-485c-bd0e-1cd035e796ff" providerId="ADAL" clId="{F142311D-25BB-4583-8818-2BBC9A284E69}" dt="2022-10-02T12:43:00.392" v="446"/>
        <pc:sldMkLst>
          <pc:docMk/>
          <pc:sldMk cId="1662010571" sldId="418"/>
        </pc:sldMkLst>
      </pc:sldChg>
      <pc:sldChg chg="ord">
        <pc:chgData name="Tegischer Lukas" userId="f78daebb-0565-485c-bd0e-1cd035e796ff" providerId="ADAL" clId="{F142311D-25BB-4583-8818-2BBC9A284E69}" dt="2022-10-02T12:42:54.105" v="440"/>
        <pc:sldMkLst>
          <pc:docMk/>
          <pc:sldMk cId="4127855616" sldId="419"/>
        </pc:sldMkLst>
      </pc:sldChg>
      <pc:sldChg chg="modSp mod modAnim">
        <pc:chgData name="Tegischer Lukas" userId="f78daebb-0565-485c-bd0e-1cd035e796ff" providerId="ADAL" clId="{F142311D-25BB-4583-8818-2BBC9A284E69}" dt="2022-10-02T12:24:42.130" v="86"/>
        <pc:sldMkLst>
          <pc:docMk/>
          <pc:sldMk cId="1697227749" sldId="420"/>
        </pc:sldMkLst>
        <pc:spChg chg="mod">
          <ac:chgData name="Tegischer Lukas" userId="f78daebb-0565-485c-bd0e-1cd035e796ff" providerId="ADAL" clId="{F142311D-25BB-4583-8818-2BBC9A284E69}" dt="2022-10-02T12:24:16.849" v="68" actId="1076"/>
          <ac:spMkLst>
            <pc:docMk/>
            <pc:sldMk cId="1697227749" sldId="420"/>
            <ac:spMk id="2" creationId="{0BC3F9B3-8872-4A96-BD86-39E3363C65D7}"/>
          </ac:spMkLst>
        </pc:spChg>
        <pc:spChg chg="mod">
          <ac:chgData name="Tegischer Lukas" userId="f78daebb-0565-485c-bd0e-1cd035e796ff" providerId="ADAL" clId="{F142311D-25BB-4583-8818-2BBC9A284E69}" dt="2022-10-02T12:24:19.317" v="69" actId="20577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F142311D-25BB-4583-8818-2BBC9A284E69}" dt="2022-10-02T12:24:27.140" v="82" actId="20577"/>
          <ac:spMkLst>
            <pc:docMk/>
            <pc:sldMk cId="1697227749" sldId="420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4:22.905" v="71" actId="1076"/>
          <ac:spMkLst>
            <pc:docMk/>
            <pc:sldMk cId="1697227749" sldId="420"/>
            <ac:spMk id="11" creationId="{B82D589C-91A7-490D-95E4-F6D88047D8A8}"/>
          </ac:spMkLst>
        </pc:spChg>
        <pc:picChg chg="mod">
          <ac:chgData name="Tegischer Lukas" userId="f78daebb-0565-485c-bd0e-1cd035e796ff" providerId="ADAL" clId="{F142311D-25BB-4583-8818-2BBC9A284E69}" dt="2022-10-02T12:24:11.258" v="66" actId="1076"/>
          <ac:picMkLst>
            <pc:docMk/>
            <pc:sldMk cId="1697227749" sldId="420"/>
            <ac:picMk id="6" creationId="{81BBFFA6-26BD-4EE2-8574-E36F94B50184}"/>
          </ac:picMkLst>
        </pc:picChg>
        <pc:picChg chg="mod">
          <ac:chgData name="Tegischer Lukas" userId="f78daebb-0565-485c-bd0e-1cd035e796ff" providerId="ADAL" clId="{F142311D-25BB-4583-8818-2BBC9A284E69}" dt="2022-10-02T12:24:14.289" v="6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mod delAnim modAnim">
        <pc:chgData name="Tegischer Lukas" userId="f78daebb-0565-485c-bd0e-1cd035e796ff" providerId="ADAL" clId="{F142311D-25BB-4583-8818-2BBC9A284E69}" dt="2022-10-02T12:32:26.770" v="263" actId="207"/>
        <pc:sldMkLst>
          <pc:docMk/>
          <pc:sldMk cId="537987912" sldId="421"/>
        </pc:sldMkLst>
        <pc:spChg chg="add del mod">
          <ac:chgData name="Tegischer Lukas" userId="f78daebb-0565-485c-bd0e-1cd035e796ff" providerId="ADAL" clId="{F142311D-25BB-4583-8818-2BBC9A284E69}" dt="2022-10-02T12:31:21.975" v="239" actId="478"/>
          <ac:spMkLst>
            <pc:docMk/>
            <pc:sldMk cId="537987912" sldId="421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21.670" v="238" actId="478"/>
          <ac:spMkLst>
            <pc:docMk/>
            <pc:sldMk cId="537987912" sldId="421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F142311D-25BB-4583-8818-2BBC9A284E69}" dt="2022-10-02T12:28:31.766" v="202" actId="478"/>
          <ac:spMkLst>
            <pc:docMk/>
            <pc:sldMk cId="537987912" sldId="421"/>
            <ac:spMk id="10" creationId="{5A1052CF-8F70-B8F2-E187-A48965A38484}"/>
          </ac:spMkLst>
        </pc:spChg>
        <pc:spChg chg="add del mod">
          <ac:chgData name="Tegischer Lukas" userId="f78daebb-0565-485c-bd0e-1cd035e796ff" providerId="ADAL" clId="{F142311D-25BB-4583-8818-2BBC9A284E69}" dt="2022-10-02T12:28:26.178" v="201" actId="478"/>
          <ac:spMkLst>
            <pc:docMk/>
            <pc:sldMk cId="537987912" sldId="421"/>
            <ac:spMk id="14" creationId="{383ED025-2E43-DA8E-3E85-79ABD6C865CD}"/>
          </ac:spMkLst>
        </pc:spChg>
        <pc:spChg chg="add mod">
          <ac:chgData name="Tegischer Lukas" userId="f78daebb-0565-485c-bd0e-1cd035e796ff" providerId="ADAL" clId="{F142311D-25BB-4583-8818-2BBC9A284E69}" dt="2022-10-02T12:31:22.673" v="240"/>
          <ac:spMkLst>
            <pc:docMk/>
            <pc:sldMk cId="537987912" sldId="421"/>
            <ac:spMk id="16" creationId="{D9D780F9-91D6-DD40-2DB7-CB15109DF835}"/>
          </ac:spMkLst>
        </pc:spChg>
        <pc:spChg chg="del">
          <ac:chgData name="Tegischer Lukas" userId="f78daebb-0565-485c-bd0e-1cd035e796ff" providerId="ADAL" clId="{F142311D-25BB-4583-8818-2BBC9A284E69}" dt="2022-10-02T12:26:28.279" v="154" actId="478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2:26.770" v="263" actId="207"/>
          <ac:spMkLst>
            <pc:docMk/>
            <pc:sldMk cId="537987912" sldId="421"/>
            <ac:spMk id="18" creationId="{0285DE94-DFAA-BA66-013A-EB73DD203CA2}"/>
          </ac:spMkLst>
        </pc:spChg>
        <pc:spChg chg="del">
          <ac:chgData name="Tegischer Lukas" userId="f78daebb-0565-485c-bd0e-1cd035e796ff" providerId="ADAL" clId="{F142311D-25BB-4583-8818-2BBC9A284E69}" dt="2022-10-02T12:26:27.990" v="153" actId="478"/>
          <ac:spMkLst>
            <pc:docMk/>
            <pc:sldMk cId="537987912" sldId="421"/>
            <ac:spMk id="25" creationId="{91E33991-254A-4A55-BF9F-3925C99BD1AE}"/>
          </ac:spMkLst>
        </pc:spChg>
        <pc:spChg chg="del">
          <ac:chgData name="Tegischer Lukas" userId="f78daebb-0565-485c-bd0e-1cd035e796ff" providerId="ADAL" clId="{F142311D-25BB-4583-8818-2BBC9A284E69}" dt="2022-10-02T12:26:27.447" v="152" actId="478"/>
          <ac:spMkLst>
            <pc:docMk/>
            <pc:sldMk cId="537987912" sldId="421"/>
            <ac:spMk id="34" creationId="{EF759510-52F5-45CE-8918-04A963D513F0}"/>
          </ac:spMkLst>
        </pc:spChg>
        <pc:graphicFrameChg chg="add del mod">
          <ac:chgData name="Tegischer Lukas" userId="f78daebb-0565-485c-bd0e-1cd035e796ff" providerId="ADAL" clId="{F142311D-25BB-4583-8818-2BBC9A284E69}" dt="2022-10-02T12:28:13.085" v="193"/>
          <ac:graphicFrameMkLst>
            <pc:docMk/>
            <pc:sldMk cId="537987912" sldId="421"/>
            <ac:graphicFrameMk id="11" creationId="{8BE29D11-7D94-36AA-5A57-16C403A0BF65}"/>
          </ac:graphicFrameMkLst>
        </pc:graphicFrameChg>
        <pc:graphicFrameChg chg="add mod modGraphic">
          <ac:chgData name="Tegischer Lukas" userId="f78daebb-0565-485c-bd0e-1cd035e796ff" providerId="ADAL" clId="{F142311D-25BB-4583-8818-2BBC9A284E69}" dt="2022-10-02T12:32:18.116" v="262" actId="20577"/>
          <ac:graphicFrameMkLst>
            <pc:docMk/>
            <pc:sldMk cId="537987912" sldId="421"/>
            <ac:graphicFrameMk id="15" creationId="{4E0494BF-E99B-3E1B-3514-EB18E03C0BC5}"/>
          </ac:graphicFrameMkLst>
        </pc:graphicFrameChg>
        <pc:picChg chg="add del mod">
          <ac:chgData name="Tegischer Lukas" userId="f78daebb-0565-485c-bd0e-1cd035e796ff" providerId="ADAL" clId="{F142311D-25BB-4583-8818-2BBC9A284E69}" dt="2022-10-02T12:27:57.324" v="190" actId="21"/>
          <ac:picMkLst>
            <pc:docMk/>
            <pc:sldMk cId="537987912" sldId="421"/>
            <ac:picMk id="3" creationId="{0E1AFECA-88EA-31A4-286E-E48521064CF0}"/>
          </ac:picMkLst>
        </pc:picChg>
        <pc:picChg chg="del mod">
          <ac:chgData name="Tegischer Lukas" userId="f78daebb-0565-485c-bd0e-1cd035e796ff" providerId="ADAL" clId="{F142311D-25BB-4583-8818-2BBC9A284E69}" dt="2022-10-02T12:26:22.111" v="149" actId="478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25:49.368" v="130" actId="478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25:59.812" v="146" actId="478"/>
          <ac:picMkLst>
            <pc:docMk/>
            <pc:sldMk cId="537987912" sldId="421"/>
            <ac:picMk id="12" creationId="{EE19669F-2F78-4EB4-B0B0-241FE06E9A4A}"/>
          </ac:picMkLst>
        </pc:picChg>
        <pc:cxnChg chg="del">
          <ac:chgData name="Tegischer Lukas" userId="f78daebb-0565-485c-bd0e-1cd035e796ff" providerId="ADAL" clId="{F142311D-25BB-4583-8818-2BBC9A284E69}" dt="2022-10-02T12:25:58.366" v="144" actId="478"/>
          <ac:cxnSpMkLst>
            <pc:docMk/>
            <pc:sldMk cId="537987912" sldId="42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25:56.573" v="142" actId="478"/>
          <ac:cxnSpMkLst>
            <pc:docMk/>
            <pc:sldMk cId="537987912" sldId="421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25:59.131" v="145" actId="478"/>
          <ac:cxnSpMkLst>
            <pc:docMk/>
            <pc:sldMk cId="537987912" sldId="421"/>
            <ac:cxnSpMk id="27" creationId="{6DAD2511-FB53-422F-8B19-D61FFDB16B71}"/>
          </ac:cxnSpMkLst>
        </pc:cxnChg>
        <pc:cxnChg chg="del">
          <ac:chgData name="Tegischer Lukas" userId="f78daebb-0565-485c-bd0e-1cd035e796ff" providerId="ADAL" clId="{F142311D-25BB-4583-8818-2BBC9A284E69}" dt="2022-10-02T12:25:53.400" v="136" actId="478"/>
          <ac:cxnSpMkLst>
            <pc:docMk/>
            <pc:sldMk cId="537987912" sldId="421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25:57.165" v="143" actId="478"/>
          <ac:cxnSpMkLst>
            <pc:docMk/>
            <pc:sldMk cId="537987912" sldId="421"/>
            <ac:cxnSpMk id="32" creationId="{475C7474-445B-43F6-92D9-0BAD0F13A872}"/>
          </ac:cxnSpMkLst>
        </pc:cxnChg>
        <pc:cxnChg chg="del">
          <ac:chgData name="Tegischer Lukas" userId="f78daebb-0565-485c-bd0e-1cd035e796ff" providerId="ADAL" clId="{F142311D-25BB-4583-8818-2BBC9A284E69}" dt="2022-10-02T12:25:54.832" v="138" actId="478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4015759195" sldId="424"/>
        </pc:sldMkLst>
      </pc:sldChg>
      <pc:sldChg chg="addSp delSp modSp add mod addAnim delAnim modAnim">
        <pc:chgData name="Tegischer Lukas" userId="f78daebb-0565-485c-bd0e-1cd035e796ff" providerId="ADAL" clId="{F142311D-25BB-4583-8818-2BBC9A284E69}" dt="2022-10-02T12:43:36.235" v="455"/>
        <pc:sldMkLst>
          <pc:docMk/>
          <pc:sldMk cId="3292346428" sldId="425"/>
        </pc:sldMkLst>
        <pc:spChg chg="add mod">
          <ac:chgData name="Tegischer Lukas" userId="f78daebb-0565-485c-bd0e-1cd035e796ff" providerId="ADAL" clId="{F142311D-25BB-4583-8818-2BBC9A284E69}" dt="2022-10-02T12:35:42.128" v="333" actId="1076"/>
          <ac:spMkLst>
            <pc:docMk/>
            <pc:sldMk cId="3292346428" sldId="425"/>
            <ac:spMk id="8" creationId="{9B4DE7E7-43B5-34A8-C8B9-4D0E78C46806}"/>
          </ac:spMkLst>
        </pc:spChg>
        <pc:spChg chg="add mod">
          <ac:chgData name="Tegischer Lukas" userId="f78daebb-0565-485c-bd0e-1cd035e796ff" providerId="ADAL" clId="{F142311D-25BB-4583-8818-2BBC9A284E69}" dt="2022-10-02T12:36:49.673" v="350" actId="1076"/>
          <ac:spMkLst>
            <pc:docMk/>
            <pc:sldMk cId="3292346428" sldId="425"/>
            <ac:spMk id="14" creationId="{C7347543-1E8E-3AEC-8B56-258514987A85}"/>
          </ac:spMkLst>
        </pc:spChg>
        <pc:spChg chg="add mod">
          <ac:chgData name="Tegischer Lukas" userId="f78daebb-0565-485c-bd0e-1cd035e796ff" providerId="ADAL" clId="{F142311D-25BB-4583-8818-2BBC9A284E69}" dt="2022-10-02T12:37:39.879" v="357" actId="1076"/>
          <ac:spMkLst>
            <pc:docMk/>
            <pc:sldMk cId="3292346428" sldId="425"/>
            <ac:spMk id="16" creationId="{0039BA79-1BC3-138E-AA18-E4E4B62AEF5C}"/>
          </ac:spMkLst>
        </pc:spChg>
        <pc:spChg chg="del mod">
          <ac:chgData name="Tegischer Lukas" userId="f78daebb-0565-485c-bd0e-1cd035e796ff" providerId="ADAL" clId="{F142311D-25BB-4583-8818-2BBC9A284E69}" dt="2022-10-02T12:32:58.661" v="282" actId="478"/>
          <ac:spMkLst>
            <pc:docMk/>
            <pc:sldMk cId="3292346428" sldId="425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8:57.617" v="368" actId="1076"/>
          <ac:spMkLst>
            <pc:docMk/>
            <pc:sldMk cId="3292346428" sldId="425"/>
            <ac:spMk id="19" creationId="{A4E0A0AB-64EB-2A04-597A-6265B41822D4}"/>
          </ac:spMkLst>
        </pc:spChg>
        <pc:spChg chg="add mod">
          <ac:chgData name="Tegischer Lukas" userId="f78daebb-0565-485c-bd0e-1cd035e796ff" providerId="ADAL" clId="{F142311D-25BB-4583-8818-2BBC9A284E69}" dt="2022-10-02T12:39:14.417" v="375" actId="1076"/>
          <ac:spMkLst>
            <pc:docMk/>
            <pc:sldMk cId="3292346428" sldId="425"/>
            <ac:spMk id="22" creationId="{8A6B3980-6F10-5E68-E69F-C4C4F6E2B1DF}"/>
          </ac:spMkLst>
        </pc:spChg>
        <pc:spChg chg="del mod">
          <ac:chgData name="Tegischer Lukas" userId="f78daebb-0565-485c-bd0e-1cd035e796ff" providerId="ADAL" clId="{F142311D-25BB-4583-8818-2BBC9A284E69}" dt="2022-10-02T12:32:59.482" v="284" actId="478"/>
          <ac:spMkLst>
            <pc:docMk/>
            <pc:sldMk cId="3292346428" sldId="425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F142311D-25BB-4583-8818-2BBC9A284E69}" dt="2022-10-02T12:40:05.105" v="385" actId="1076"/>
          <ac:spMkLst>
            <pc:docMk/>
            <pc:sldMk cId="3292346428" sldId="425"/>
            <ac:spMk id="26" creationId="{EFD256D7-1A9C-D647-EB96-CEC03ECF91E2}"/>
          </ac:spMkLst>
        </pc:spChg>
        <pc:spChg chg="add del">
          <ac:chgData name="Tegischer Lukas" userId="f78daebb-0565-485c-bd0e-1cd035e796ff" providerId="ADAL" clId="{F142311D-25BB-4583-8818-2BBC9A284E69}" dt="2022-10-02T12:40:40.761" v="393" actId="22"/>
          <ac:spMkLst>
            <pc:docMk/>
            <pc:sldMk cId="3292346428" sldId="425"/>
            <ac:spMk id="31" creationId="{AEE05207-B16B-FE33-062D-35641904A216}"/>
          </ac:spMkLst>
        </pc:spChg>
        <pc:spChg chg="del mod">
          <ac:chgData name="Tegischer Lukas" userId="f78daebb-0565-485c-bd0e-1cd035e796ff" providerId="ADAL" clId="{F142311D-25BB-4583-8818-2BBC9A284E69}" dt="2022-10-02T12:32:59.948" v="285" actId="478"/>
          <ac:spMkLst>
            <pc:docMk/>
            <pc:sldMk cId="3292346428" sldId="425"/>
            <ac:spMk id="34" creationId="{EF759510-52F5-45CE-8918-04A963D513F0}"/>
          </ac:spMkLst>
        </pc:spChg>
        <pc:spChg chg="add mod">
          <ac:chgData name="Tegischer Lukas" userId="f78daebb-0565-485c-bd0e-1cd035e796ff" providerId="ADAL" clId="{F142311D-25BB-4583-8818-2BBC9A284E69}" dt="2022-10-02T12:41:34.768" v="421" actId="1076"/>
          <ac:spMkLst>
            <pc:docMk/>
            <pc:sldMk cId="3292346428" sldId="425"/>
            <ac:spMk id="36" creationId="{C523B547-CA4D-70D0-A79E-E6B8CB60CFD8}"/>
          </ac:spMkLst>
        </pc:spChg>
        <pc:picChg chg="add mod">
          <ac:chgData name="Tegischer Lukas" userId="f78daebb-0565-485c-bd0e-1cd035e796ff" providerId="ADAL" clId="{F142311D-25BB-4583-8818-2BBC9A284E69}" dt="2022-10-02T12:41:19.324" v="405" actId="1076"/>
          <ac:picMkLst>
            <pc:docMk/>
            <pc:sldMk cId="3292346428" sldId="425"/>
            <ac:picMk id="2" creationId="{643F0467-7E3D-272B-9A0E-128B3A0C207A}"/>
          </ac:picMkLst>
        </pc:picChg>
        <pc:picChg chg="add mod ord modCrop">
          <ac:chgData name="Tegischer Lukas" userId="f78daebb-0565-485c-bd0e-1cd035e796ff" providerId="ADAL" clId="{F142311D-25BB-4583-8818-2BBC9A284E69}" dt="2022-10-02T12:34:52.705" v="306" actId="167"/>
          <ac:picMkLst>
            <pc:docMk/>
            <pc:sldMk cId="3292346428" sldId="425"/>
            <ac:picMk id="4" creationId="{1F215BCC-FB2F-D88D-785B-037A925B67A8}"/>
          </ac:picMkLst>
        </pc:picChg>
        <pc:picChg chg="del">
          <ac:chgData name="Tegischer Lukas" userId="f78daebb-0565-485c-bd0e-1cd035e796ff" providerId="ADAL" clId="{F142311D-25BB-4583-8818-2BBC9A284E69}" dt="2022-10-02T12:32:42.730" v="266" actId="478"/>
          <ac:picMkLst>
            <pc:docMk/>
            <pc:sldMk cId="3292346428" sldId="425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33:01.063" v="287" actId="478"/>
          <ac:picMkLst>
            <pc:docMk/>
            <pc:sldMk cId="3292346428" sldId="425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33:00.601" v="286" actId="478"/>
          <ac:picMkLst>
            <pc:docMk/>
            <pc:sldMk cId="3292346428" sldId="425"/>
            <ac:picMk id="12" creationId="{EE19669F-2F78-4EB4-B0B0-241FE06E9A4A}"/>
          </ac:picMkLst>
        </pc:picChg>
        <pc:cxnChg chg="add del mod">
          <ac:chgData name="Tegischer Lukas" userId="f78daebb-0565-485c-bd0e-1cd035e796ff" providerId="ADAL" clId="{F142311D-25BB-4583-8818-2BBC9A284E69}" dt="2022-10-02T12:35:36.400" v="331" actId="14100"/>
          <ac:cxnSpMkLst>
            <pc:docMk/>
            <pc:sldMk cId="3292346428" sldId="425"/>
            <ac:cxnSpMk id="21" creationId="{CF24E91A-4DFB-4678-8C75-5AB7D710C21D}"/>
          </ac:cxnSpMkLst>
        </pc:cxnChg>
        <pc:cxnChg chg="add del mod">
          <ac:chgData name="Tegischer Lukas" userId="f78daebb-0565-485c-bd0e-1cd035e796ff" providerId="ADAL" clId="{F142311D-25BB-4583-8818-2BBC9A284E69}" dt="2022-10-02T12:35:27.856" v="328" actId="478"/>
          <ac:cxnSpMkLst>
            <pc:docMk/>
            <pc:sldMk cId="3292346428" sldId="425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35:37.732" v="332" actId="478"/>
          <ac:cxnSpMkLst>
            <pc:docMk/>
            <pc:sldMk cId="3292346428" sldId="425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F142311D-25BB-4583-8818-2BBC9A284E69}" dt="2022-10-02T12:40:23.627" v="391" actId="208"/>
          <ac:cxnSpMkLst>
            <pc:docMk/>
            <pc:sldMk cId="3292346428" sldId="425"/>
            <ac:cxnSpMk id="28" creationId="{EA47BD15-C8ED-C011-EB2B-1C78D9E68640}"/>
          </ac:cxnSpMkLst>
        </pc:cxnChg>
        <pc:cxnChg chg="add del">
          <ac:chgData name="Tegischer Lukas" userId="f78daebb-0565-485c-bd0e-1cd035e796ff" providerId="ADAL" clId="{F142311D-25BB-4583-8818-2BBC9A284E69}" dt="2022-10-02T12:34:44.111" v="302" actId="478"/>
          <ac:cxnSpMkLst>
            <pc:docMk/>
            <pc:sldMk cId="3292346428" sldId="425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34:44.764" v="303" actId="478"/>
          <ac:cxnSpMkLst>
            <pc:docMk/>
            <pc:sldMk cId="3292346428" sldId="425"/>
            <ac:cxnSpMk id="32" creationId="{475C7474-445B-43F6-92D9-0BAD0F13A872}"/>
          </ac:cxnSpMkLst>
        </pc:cxnChg>
        <pc:cxnChg chg="add del mod">
          <ac:chgData name="Tegischer Lukas" userId="f78daebb-0565-485c-bd0e-1cd035e796ff" providerId="ADAL" clId="{F142311D-25BB-4583-8818-2BBC9A284E69}" dt="2022-10-02T12:35:34.304" v="330" actId="14100"/>
          <ac:cxnSpMkLst>
            <pc:docMk/>
            <pc:sldMk cId="3292346428" sldId="425"/>
            <ac:cxnSpMk id="35" creationId="{FD57B7AC-A6BC-422D-93D7-37367022F4FD}"/>
          </ac:cxnSpMkLst>
        </pc:cxnChg>
      </pc:sldChg>
      <pc:sldChg chg="modSp add mod">
        <pc:chgData name="Tegischer Lukas" userId="f78daebb-0565-485c-bd0e-1cd035e796ff" providerId="ADAL" clId="{F142311D-25BB-4583-8818-2BBC9A284E69}" dt="2022-10-02T12:31:10.228" v="237" actId="1035"/>
        <pc:sldMkLst>
          <pc:docMk/>
          <pc:sldMk cId="4280381383" sldId="426"/>
        </pc:sldMkLst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10.228" v="237" actId="1035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add del">
        <pc:chgData name="Tegischer Lukas" userId="f78daebb-0565-485c-bd0e-1cd035e796ff" providerId="ADAL" clId="{F142311D-25BB-4583-8818-2BBC9A284E69}" dt="2022-10-02T12:32:36.267" v="264" actId="47"/>
        <pc:sldMkLst>
          <pc:docMk/>
          <pc:sldMk cId="3866753983" sldId="427"/>
        </pc:sldMkLst>
      </pc:sldChg>
      <pc:sldChg chg="add del">
        <pc:chgData name="Tegischer Lukas" userId="f78daebb-0565-485c-bd0e-1cd035e796ff" providerId="ADAL" clId="{F142311D-25BB-4583-8818-2BBC9A284E69}" dt="2022-10-02T12:32:37.394" v="265" actId="47"/>
        <pc:sldMkLst>
          <pc:docMk/>
          <pc:sldMk cId="2106527701" sldId="428"/>
        </pc:sldMkLst>
      </pc:sldChg>
      <pc:sldChg chg="addSp delSp modSp add mod">
        <pc:chgData name="Tegischer Lukas" userId="f78daebb-0565-485c-bd0e-1cd035e796ff" providerId="ADAL" clId="{F142311D-25BB-4583-8818-2BBC9A284E69}" dt="2022-10-02T12:31:51.945" v="252" actId="1076"/>
        <pc:sldMkLst>
          <pc:docMk/>
          <pc:sldMk cId="1961999066" sldId="429"/>
        </pc:sldMkLst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2" creationId="{682A6931-F723-4134-2715-2D1244A4A8A5}"/>
          </ac:spMkLst>
        </pc:spChg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3" creationId="{27283703-3D8F-2000-5C42-E50846FE648B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4" creationId="{79F58004-F8EB-FB26-CD5C-E36827E58699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5" creationId="{0745DD47-828A-A5EA-0D02-3FB5F7CE8CC4}"/>
          </ac:spMkLst>
        </pc:spChg>
        <pc:spChg chg="del">
          <ac:chgData name="Tegischer Lukas" userId="f78daebb-0565-485c-bd0e-1cd035e796ff" providerId="ADAL" clId="{F142311D-25BB-4583-8818-2BBC9A284E69}" dt="2022-10-02T12:31:44.927" v="248" actId="478"/>
          <ac:spMkLst>
            <pc:docMk/>
            <pc:sldMk cId="1961999066" sldId="429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46.073" v="250" actId="478"/>
          <ac:spMkLst>
            <pc:docMk/>
            <pc:sldMk cId="1961999066" sldId="429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51.945" v="252" actId="1076"/>
          <ac:graphicFrameMkLst>
            <pc:docMk/>
            <pc:sldMk cId="1961999066" sldId="429"/>
            <ac:graphicFrameMk id="15" creationId="{4E0494BF-E99B-3E1B-3514-EB18E03C0BC5}"/>
          </ac:graphicFrameMkLst>
        </pc:graphicFrameChg>
      </pc:sldChg>
      <pc:sldChg chg="addSp delSp modSp add mod">
        <pc:chgData name="Tegischer Lukas" userId="f78daebb-0565-485c-bd0e-1cd035e796ff" providerId="ADAL" clId="{F142311D-25BB-4583-8818-2BBC9A284E69}" dt="2022-10-02T12:32:11.738" v="260" actId="1076"/>
        <pc:sldMkLst>
          <pc:docMk/>
          <pc:sldMk cId="1815138103" sldId="430"/>
        </pc:sldMkLst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2" creationId="{E472F280-CCB3-C570-C5C8-6EC0EAA2882B}"/>
          </ac:spMkLst>
        </pc:spChg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3" creationId="{C9010E51-15FD-B924-6B4B-B9617F6BEF37}"/>
          </ac:spMkLst>
        </pc:spChg>
        <pc:spChg chg="del">
          <ac:chgData name="Tegischer Lukas" userId="f78daebb-0565-485c-bd0e-1cd035e796ff" providerId="ADAL" clId="{F142311D-25BB-4583-8818-2BBC9A284E69}" dt="2022-10-02T12:32:05.098" v="257" actId="478"/>
          <ac:spMkLst>
            <pc:docMk/>
            <pc:sldMk cId="1815138103" sldId="430"/>
            <ac:spMk id="6" creationId="{A1688B75-AD6C-F239-B922-0BD411F2D1A2}"/>
          </ac:spMkLst>
        </pc:spChg>
        <pc:spChg chg="del">
          <ac:chgData name="Tegischer Lukas" userId="f78daebb-0565-485c-bd0e-1cd035e796ff" providerId="ADAL" clId="{F142311D-25BB-4583-8818-2BBC9A284E69}" dt="2022-10-02T12:32:05.654" v="258" actId="478"/>
          <ac:spMkLst>
            <pc:docMk/>
            <pc:sldMk cId="1815138103" sldId="430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2:11.738" v="260" actId="1076"/>
          <ac:graphicFrameMkLst>
            <pc:docMk/>
            <pc:sldMk cId="1815138103" sldId="430"/>
            <ac:graphicFrameMk id="15" creationId="{4E0494BF-E99B-3E1B-3514-EB18E03C0BC5}"/>
          </ac:graphicFrameMkLst>
        </pc:graphicFrameChg>
      </pc:sldChg>
      <pc:sldChg chg="addSp delSp modSp add mod delAnim">
        <pc:chgData name="Tegischer Lukas" userId="f78daebb-0565-485c-bd0e-1cd035e796ff" providerId="ADAL" clId="{F142311D-25BB-4583-8818-2BBC9A284E69}" dt="2022-10-02T12:42:17.345" v="435" actId="1076"/>
        <pc:sldMkLst>
          <pc:docMk/>
          <pc:sldMk cId="1922603518" sldId="431"/>
        </pc:sldMkLst>
        <pc:spChg chg="add mod">
          <ac:chgData name="Tegischer Lukas" userId="f78daebb-0565-485c-bd0e-1cd035e796ff" providerId="ADAL" clId="{F142311D-25BB-4583-8818-2BBC9A284E69}" dt="2022-10-02T12:42:10.656" v="431" actId="1076"/>
          <ac:spMkLst>
            <pc:docMk/>
            <pc:sldMk cId="1922603518" sldId="431"/>
            <ac:spMk id="5" creationId="{E6E6CB5F-05D7-8940-4934-E0EB2603407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7" creationId="{638772B0-212E-46DB-94C2-1F48F8070D7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8" creationId="{9B4DE7E7-43B5-34A8-C8B9-4D0E78C46806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4" creationId="{C7347543-1E8E-3AEC-8B56-258514987A85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6" creationId="{0039BA79-1BC3-138E-AA18-E4E4B62AEF5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9" creationId="{A4E0A0AB-64EB-2A04-597A-6265B41822D4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2" creationId="{8A6B3980-6F10-5E68-E69F-C4C4F6E2B1D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6" creationId="{EFD256D7-1A9C-D647-EB96-CEC03ECF91E2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36" creationId="{C523B547-CA4D-70D0-A79E-E6B8CB60CFD8}"/>
          </ac:spMkLst>
        </pc:sp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2" creationId="{643F0467-7E3D-272B-9A0E-128B3A0C207A}"/>
          </ac:picMkLst>
        </pc:pic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4" creationId="{1F215BCC-FB2F-D88D-785B-037A925B67A8}"/>
          </ac:picMkLst>
        </pc:picChg>
        <pc:picChg chg="add mod">
          <ac:chgData name="Tegischer Lukas" userId="f78daebb-0565-485c-bd0e-1cd035e796ff" providerId="ADAL" clId="{F142311D-25BB-4583-8818-2BBC9A284E69}" dt="2022-10-02T12:42:17.345" v="435" actId="1076"/>
          <ac:picMkLst>
            <pc:docMk/>
            <pc:sldMk cId="1922603518" sldId="431"/>
            <ac:picMk id="6" creationId="{F55B44A4-9646-D50F-2483-A4D4B39523FB}"/>
          </ac:picMkLst>
        </pc:pic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8" creationId="{EA47BD15-C8ED-C011-EB2B-1C78D9E68640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35" creationId="{FD57B7AC-A6BC-422D-93D7-37367022F4FD}"/>
          </ac:cxnSpMkLst>
        </pc:cxnChg>
      </pc:sldChg>
    </pc:docChg>
  </pc:docChgLst>
  <pc:docChgLst>
    <pc:chgData name="Tegischer Lukas" userId="f78daebb-0565-485c-bd0e-1cd035e796ff" providerId="ADAL" clId="{855B8E0F-8C10-4EAA-AF20-FDF304C3D9C8}"/>
    <pc:docChg chg="custSel addSld modSld">
      <pc:chgData name="Tegischer Lukas" userId="f78daebb-0565-485c-bd0e-1cd035e796ff" providerId="ADAL" clId="{855B8E0F-8C10-4EAA-AF20-FDF304C3D9C8}" dt="2022-10-17T16:48:13.247" v="296"/>
      <pc:docMkLst>
        <pc:docMk/>
      </pc:docMkLst>
      <pc:sldChg chg="modSp mod">
        <pc:chgData name="Tegischer Lukas" userId="f78daebb-0565-485c-bd0e-1cd035e796ff" providerId="ADAL" clId="{855B8E0F-8C10-4EAA-AF20-FDF304C3D9C8}" dt="2022-10-02T13:31:16.202" v="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5B8E0F-8C10-4EAA-AF20-FDF304C3D9C8}" dt="2022-10-02T13:31:16.202" v="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855B8E0F-8C10-4EAA-AF20-FDF304C3D9C8}" dt="2022-10-02T13:32:24.557" v="44" actId="1076"/>
        <pc:sldMkLst>
          <pc:docMk/>
          <pc:sldMk cId="2273126651" sldId="437"/>
        </pc:sldMkLst>
        <pc:spChg chg="mod">
          <ac:chgData name="Tegischer Lukas" userId="f78daebb-0565-485c-bd0e-1cd035e796ff" providerId="ADAL" clId="{855B8E0F-8C10-4EAA-AF20-FDF304C3D9C8}" dt="2022-10-02T13:32:24.557" v="44" actId="1076"/>
          <ac:spMkLst>
            <pc:docMk/>
            <pc:sldMk cId="2273126651" sldId="437"/>
            <ac:spMk id="4" creationId="{F5E6D3B1-996F-78B7-A5B6-8E584B03BEEB}"/>
          </ac:spMkLst>
        </pc:spChg>
        <pc:spChg chg="mod">
          <ac:chgData name="Tegischer Lukas" userId="f78daebb-0565-485c-bd0e-1cd035e796ff" providerId="ADAL" clId="{855B8E0F-8C10-4EAA-AF20-FDF304C3D9C8}" dt="2022-10-02T13:32:23.077" v="43" actId="1076"/>
          <ac:spMkLst>
            <pc:docMk/>
            <pc:sldMk cId="2273126651" sldId="437"/>
            <ac:spMk id="12" creationId="{40F90884-9E97-27B0-20C1-39F7DB8EA732}"/>
          </ac:spMkLst>
        </pc:spChg>
        <pc:spChg chg="mod">
          <ac:chgData name="Tegischer Lukas" userId="f78daebb-0565-485c-bd0e-1cd035e796ff" providerId="ADAL" clId="{855B8E0F-8C10-4EAA-AF20-FDF304C3D9C8}" dt="2022-10-02T13:32:23.077" v="43" actId="1076"/>
          <ac:spMkLst>
            <pc:docMk/>
            <pc:sldMk cId="2273126651" sldId="437"/>
            <ac:spMk id="14" creationId="{2BD4A828-15B2-0880-8408-05B65EF60C6A}"/>
          </ac:spMkLst>
        </pc:spChg>
        <pc:spChg chg="mod">
          <ac:chgData name="Tegischer Lukas" userId="f78daebb-0565-485c-bd0e-1cd035e796ff" providerId="ADAL" clId="{855B8E0F-8C10-4EAA-AF20-FDF304C3D9C8}" dt="2022-10-02T13:32:23.077" v="43" actId="1076"/>
          <ac:spMkLst>
            <pc:docMk/>
            <pc:sldMk cId="2273126651" sldId="437"/>
            <ac:spMk id="15" creationId="{30D1E0C3-B551-8BEC-80BD-EAB42AFE1619}"/>
          </ac:spMkLst>
        </pc:spChg>
        <pc:spChg chg="del">
          <ac:chgData name="Tegischer Lukas" userId="f78daebb-0565-485c-bd0e-1cd035e796ff" providerId="ADAL" clId="{855B8E0F-8C10-4EAA-AF20-FDF304C3D9C8}" dt="2022-10-02T13:31:52.528" v="30" actId="478"/>
          <ac:spMkLst>
            <pc:docMk/>
            <pc:sldMk cId="2273126651" sldId="437"/>
            <ac:spMk id="17" creationId="{E25D777B-6E94-BE97-2D83-73681E3015E9}"/>
          </ac:spMkLst>
        </pc:spChg>
      </pc:sldChg>
      <pc:sldChg chg="addSp delSp modSp mod">
        <pc:chgData name="Tegischer Lukas" userId="f78daebb-0565-485c-bd0e-1cd035e796ff" providerId="ADAL" clId="{855B8E0F-8C10-4EAA-AF20-FDF304C3D9C8}" dt="2022-10-02T13:36:29.356" v="158" actId="20577"/>
        <pc:sldMkLst>
          <pc:docMk/>
          <pc:sldMk cId="986697923" sldId="438"/>
        </pc:sldMkLst>
        <pc:spChg chg="del">
          <ac:chgData name="Tegischer Lukas" userId="f78daebb-0565-485c-bd0e-1cd035e796ff" providerId="ADAL" clId="{855B8E0F-8C10-4EAA-AF20-FDF304C3D9C8}" dt="2022-10-02T13:35:59.828" v="143" actId="478"/>
          <ac:spMkLst>
            <pc:docMk/>
            <pc:sldMk cId="986697923" sldId="438"/>
            <ac:spMk id="3" creationId="{45623228-D6E5-94F4-E92A-3787A98EA714}"/>
          </ac:spMkLst>
        </pc:spChg>
        <pc:spChg chg="add mod">
          <ac:chgData name="Tegischer Lukas" userId="f78daebb-0565-485c-bd0e-1cd035e796ff" providerId="ADAL" clId="{855B8E0F-8C10-4EAA-AF20-FDF304C3D9C8}" dt="2022-10-02T13:36:29.356" v="158" actId="20577"/>
          <ac:spMkLst>
            <pc:docMk/>
            <pc:sldMk cId="986697923" sldId="438"/>
            <ac:spMk id="4" creationId="{DAF37E87-A3CA-2F58-F9AE-85EDCFA8CC10}"/>
          </ac:spMkLst>
        </pc:spChg>
        <pc:spChg chg="del">
          <ac:chgData name="Tegischer Lukas" userId="f78daebb-0565-485c-bd0e-1cd035e796ff" providerId="ADAL" clId="{855B8E0F-8C10-4EAA-AF20-FDF304C3D9C8}" dt="2022-10-02T13:35:59.828" v="143" actId="478"/>
          <ac:spMkLst>
            <pc:docMk/>
            <pc:sldMk cId="986697923" sldId="438"/>
            <ac:spMk id="6" creationId="{8CD5B3B6-869E-173C-AB2C-F585E2694B99}"/>
          </ac:spMkLst>
        </pc:spChg>
      </pc:sldChg>
      <pc:sldChg chg="addSp delSp modSp mod modAnim">
        <pc:chgData name="Tegischer Lukas" userId="f78daebb-0565-485c-bd0e-1cd035e796ff" providerId="ADAL" clId="{855B8E0F-8C10-4EAA-AF20-FDF304C3D9C8}" dt="2022-10-17T16:46:13.433" v="294" actId="20577"/>
        <pc:sldMkLst>
          <pc:docMk/>
          <pc:sldMk cId="576708360" sldId="439"/>
        </pc:sldMkLst>
        <pc:spChg chg="del">
          <ac:chgData name="Tegischer Lukas" userId="f78daebb-0565-485c-bd0e-1cd035e796ff" providerId="ADAL" clId="{855B8E0F-8C10-4EAA-AF20-FDF304C3D9C8}" dt="2022-10-02T13:39:50.346" v="214" actId="478"/>
          <ac:spMkLst>
            <pc:docMk/>
            <pc:sldMk cId="576708360" sldId="439"/>
            <ac:spMk id="3" creationId="{45623228-D6E5-94F4-E92A-3787A98EA714}"/>
          </ac:spMkLst>
        </pc:spChg>
        <pc:spChg chg="del">
          <ac:chgData name="Tegischer Lukas" userId="f78daebb-0565-485c-bd0e-1cd035e796ff" providerId="ADAL" clId="{855B8E0F-8C10-4EAA-AF20-FDF304C3D9C8}" dt="2022-10-02T13:39:49.054" v="213" actId="478"/>
          <ac:spMkLst>
            <pc:docMk/>
            <pc:sldMk cId="576708360" sldId="439"/>
            <ac:spMk id="4" creationId="{ECDEE7F7-1BF5-BAC8-AC38-6A049D62A269}"/>
          </ac:spMkLst>
        </pc:spChg>
        <pc:spChg chg="add mod">
          <ac:chgData name="Tegischer Lukas" userId="f78daebb-0565-485c-bd0e-1cd035e796ff" providerId="ADAL" clId="{855B8E0F-8C10-4EAA-AF20-FDF304C3D9C8}" dt="2022-10-17T16:46:13.433" v="294" actId="20577"/>
          <ac:spMkLst>
            <pc:docMk/>
            <pc:sldMk cId="576708360" sldId="439"/>
            <ac:spMk id="5" creationId="{8E04959D-7164-2CE3-3B61-A81834E57686}"/>
          </ac:spMkLst>
        </pc:spChg>
        <pc:spChg chg="add mod">
          <ac:chgData name="Tegischer Lukas" userId="f78daebb-0565-485c-bd0e-1cd035e796ff" providerId="ADAL" clId="{855B8E0F-8C10-4EAA-AF20-FDF304C3D9C8}" dt="2022-10-02T13:40:42.676" v="238" actId="1076"/>
          <ac:spMkLst>
            <pc:docMk/>
            <pc:sldMk cId="576708360" sldId="439"/>
            <ac:spMk id="11" creationId="{49B7CDFE-869A-8E9D-9928-A667C56DDC8A}"/>
          </ac:spMkLst>
        </pc:spChg>
        <pc:spChg chg="add mod">
          <ac:chgData name="Tegischer Lukas" userId="f78daebb-0565-485c-bd0e-1cd035e796ff" providerId="ADAL" clId="{855B8E0F-8C10-4EAA-AF20-FDF304C3D9C8}" dt="2022-10-02T13:41:02.003" v="247" actId="1076"/>
          <ac:spMkLst>
            <pc:docMk/>
            <pc:sldMk cId="576708360" sldId="439"/>
            <ac:spMk id="14" creationId="{5910F6B3-B0BE-B3DD-9594-0BCA2ECCF23A}"/>
          </ac:spMkLst>
        </pc:spChg>
        <pc:graphicFrameChg chg="add del mod">
          <ac:chgData name="Tegischer Lukas" userId="f78daebb-0565-485c-bd0e-1cd035e796ff" providerId="ADAL" clId="{855B8E0F-8C10-4EAA-AF20-FDF304C3D9C8}" dt="2022-10-02T13:40:12.097" v="227"/>
          <ac:graphicFrameMkLst>
            <pc:docMk/>
            <pc:sldMk cId="576708360" sldId="439"/>
            <ac:graphicFrameMk id="7" creationId="{DD2608A6-40F0-2440-6825-4AC8DECF4F28}"/>
          </ac:graphicFrameMkLst>
        </pc:graphicFrameChg>
        <pc:graphicFrameChg chg="add del mod">
          <ac:chgData name="Tegischer Lukas" userId="f78daebb-0565-485c-bd0e-1cd035e796ff" providerId="ADAL" clId="{855B8E0F-8C10-4EAA-AF20-FDF304C3D9C8}" dt="2022-10-02T13:40:17.798" v="229"/>
          <ac:graphicFrameMkLst>
            <pc:docMk/>
            <pc:sldMk cId="576708360" sldId="439"/>
            <ac:graphicFrameMk id="8" creationId="{1C62DD6E-0FF6-D8AC-67A5-5FAB84A3A357}"/>
          </ac:graphicFrameMkLst>
        </pc:graphicFrameChg>
        <pc:graphicFrameChg chg="add del mod">
          <ac:chgData name="Tegischer Lukas" userId="f78daebb-0565-485c-bd0e-1cd035e796ff" providerId="ADAL" clId="{855B8E0F-8C10-4EAA-AF20-FDF304C3D9C8}" dt="2022-10-02T13:40:25.067" v="231"/>
          <ac:graphicFrameMkLst>
            <pc:docMk/>
            <pc:sldMk cId="576708360" sldId="439"/>
            <ac:graphicFrameMk id="9" creationId="{6243F486-AFDA-C9FF-313F-B8536FF14FAB}"/>
          </ac:graphicFrameMkLst>
        </pc:graphicFrameChg>
        <pc:graphicFrameChg chg="add del mod">
          <ac:chgData name="Tegischer Lukas" userId="f78daebb-0565-485c-bd0e-1cd035e796ff" providerId="ADAL" clId="{855B8E0F-8C10-4EAA-AF20-FDF304C3D9C8}" dt="2022-10-02T13:40:54.071" v="242" actId="478"/>
          <ac:graphicFrameMkLst>
            <pc:docMk/>
            <pc:sldMk cId="576708360" sldId="439"/>
            <ac:graphicFrameMk id="12" creationId="{9B4A72F9-0AD3-5C62-B83C-E9FFE753395F}"/>
          </ac:graphicFrameMkLst>
        </pc:graphicFrameChg>
        <pc:picChg chg="add mod">
          <ac:chgData name="Tegischer Lukas" userId="f78daebb-0565-485c-bd0e-1cd035e796ff" providerId="ADAL" clId="{855B8E0F-8C10-4EAA-AF20-FDF304C3D9C8}" dt="2022-10-02T13:40:06.828" v="225" actId="1076"/>
          <ac:picMkLst>
            <pc:docMk/>
            <pc:sldMk cId="576708360" sldId="439"/>
            <ac:picMk id="6" creationId="{808AC45A-FD98-97F4-DE1F-549A2C2F769C}"/>
          </ac:picMkLst>
        </pc:picChg>
      </pc:sldChg>
      <pc:sldChg chg="addSp delSp modSp add mod delAnim modAnim">
        <pc:chgData name="Tegischer Lukas" userId="f78daebb-0565-485c-bd0e-1cd035e796ff" providerId="ADAL" clId="{855B8E0F-8C10-4EAA-AF20-FDF304C3D9C8}" dt="2022-10-17T16:48:09.755" v="295"/>
        <pc:sldMkLst>
          <pc:docMk/>
          <pc:sldMk cId="1357791746" sldId="440"/>
        </pc:sldMkLst>
        <pc:spChg chg="add mod">
          <ac:chgData name="Tegischer Lukas" userId="f78daebb-0565-485c-bd0e-1cd035e796ff" providerId="ADAL" clId="{855B8E0F-8C10-4EAA-AF20-FDF304C3D9C8}" dt="2022-10-02T13:33:06.781" v="84" actId="1076"/>
          <ac:spMkLst>
            <pc:docMk/>
            <pc:sldMk cId="1357791746" sldId="440"/>
            <ac:spMk id="3" creationId="{097882F8-17F1-C860-5A7A-E8B310F71749}"/>
          </ac:spMkLst>
        </pc:spChg>
        <pc:spChg chg="mod">
          <ac:chgData name="Tegischer Lukas" userId="f78daebb-0565-485c-bd0e-1cd035e796ff" providerId="ADAL" clId="{855B8E0F-8C10-4EAA-AF20-FDF304C3D9C8}" dt="2022-10-02T13:33:04.373" v="83" actId="1076"/>
          <ac:spMkLst>
            <pc:docMk/>
            <pc:sldMk cId="1357791746" sldId="440"/>
            <ac:spMk id="4" creationId="{F5E6D3B1-996F-78B7-A5B6-8E584B03BEEB}"/>
          </ac:spMkLst>
        </pc:spChg>
        <pc:spChg chg="add mod">
          <ac:chgData name="Tegischer Lukas" userId="f78daebb-0565-485c-bd0e-1cd035e796ff" providerId="ADAL" clId="{855B8E0F-8C10-4EAA-AF20-FDF304C3D9C8}" dt="2022-10-02T13:34:11.550" v="103" actId="20577"/>
          <ac:spMkLst>
            <pc:docMk/>
            <pc:sldMk cId="1357791746" sldId="440"/>
            <ac:spMk id="6" creationId="{3EDF701C-F8FE-9ACA-F096-1E18E11B88CB}"/>
          </ac:spMkLst>
        </pc:spChg>
        <pc:spChg chg="del">
          <ac:chgData name="Tegischer Lukas" userId="f78daebb-0565-485c-bd0e-1cd035e796ff" providerId="ADAL" clId="{855B8E0F-8C10-4EAA-AF20-FDF304C3D9C8}" dt="2022-10-02T13:32:47.271" v="73" actId="478"/>
          <ac:spMkLst>
            <pc:docMk/>
            <pc:sldMk cId="1357791746" sldId="440"/>
            <ac:spMk id="12" creationId="{40F90884-9E97-27B0-20C1-39F7DB8EA732}"/>
          </ac:spMkLst>
        </pc:spChg>
        <pc:spChg chg="del">
          <ac:chgData name="Tegischer Lukas" userId="f78daebb-0565-485c-bd0e-1cd035e796ff" providerId="ADAL" clId="{855B8E0F-8C10-4EAA-AF20-FDF304C3D9C8}" dt="2022-10-02T13:32:47.903" v="74" actId="478"/>
          <ac:spMkLst>
            <pc:docMk/>
            <pc:sldMk cId="1357791746" sldId="440"/>
            <ac:spMk id="14" creationId="{2BD4A828-15B2-0880-8408-05B65EF60C6A}"/>
          </ac:spMkLst>
        </pc:spChg>
        <pc:spChg chg="del">
          <ac:chgData name="Tegischer Lukas" userId="f78daebb-0565-485c-bd0e-1cd035e796ff" providerId="ADAL" clId="{855B8E0F-8C10-4EAA-AF20-FDF304C3D9C8}" dt="2022-10-02T13:32:48.886" v="75" actId="478"/>
          <ac:spMkLst>
            <pc:docMk/>
            <pc:sldMk cId="1357791746" sldId="440"/>
            <ac:spMk id="15" creationId="{30D1E0C3-B551-8BEC-80BD-EAB42AFE1619}"/>
          </ac:spMkLst>
        </pc:spChg>
        <pc:picChg chg="add mod">
          <ac:chgData name="Tegischer Lukas" userId="f78daebb-0565-485c-bd0e-1cd035e796ff" providerId="ADAL" clId="{855B8E0F-8C10-4EAA-AF20-FDF304C3D9C8}" dt="2022-10-02T13:34:35.900" v="112" actId="1076"/>
          <ac:picMkLst>
            <pc:docMk/>
            <pc:sldMk cId="1357791746" sldId="440"/>
            <ac:picMk id="7" creationId="{F3FC05E4-3A8F-CF42-D981-E41991F18BAA}"/>
          </ac:picMkLst>
        </pc:picChg>
      </pc:sldChg>
      <pc:sldChg chg="addSp delSp modSp add mod delAnim modAnim">
        <pc:chgData name="Tegischer Lukas" userId="f78daebb-0565-485c-bd0e-1cd035e796ff" providerId="ADAL" clId="{855B8E0F-8C10-4EAA-AF20-FDF304C3D9C8}" dt="2022-10-17T16:48:13.247" v="296"/>
        <pc:sldMkLst>
          <pc:docMk/>
          <pc:sldMk cId="4258791447" sldId="441"/>
        </pc:sldMkLst>
        <pc:spChg chg="del">
          <ac:chgData name="Tegischer Lukas" userId="f78daebb-0565-485c-bd0e-1cd035e796ff" providerId="ADAL" clId="{855B8E0F-8C10-4EAA-AF20-FDF304C3D9C8}" dt="2022-10-02T13:34:44.038" v="116" actId="478"/>
          <ac:spMkLst>
            <pc:docMk/>
            <pc:sldMk cId="4258791447" sldId="441"/>
            <ac:spMk id="3" creationId="{097882F8-17F1-C860-5A7A-E8B310F71749}"/>
          </ac:spMkLst>
        </pc:spChg>
        <pc:spChg chg="mod">
          <ac:chgData name="Tegischer Lukas" userId="f78daebb-0565-485c-bd0e-1cd035e796ff" providerId="ADAL" clId="{855B8E0F-8C10-4EAA-AF20-FDF304C3D9C8}" dt="2022-10-02T13:34:42.744" v="115" actId="20577"/>
          <ac:spMkLst>
            <pc:docMk/>
            <pc:sldMk cId="4258791447" sldId="441"/>
            <ac:spMk id="4" creationId="{F5E6D3B1-996F-78B7-A5B6-8E584B03BEEB}"/>
          </ac:spMkLst>
        </pc:spChg>
        <pc:spChg chg="add mod">
          <ac:chgData name="Tegischer Lukas" userId="f78daebb-0565-485c-bd0e-1cd035e796ff" providerId="ADAL" clId="{855B8E0F-8C10-4EAA-AF20-FDF304C3D9C8}" dt="2022-10-02T13:34:58.508" v="124" actId="1076"/>
          <ac:spMkLst>
            <pc:docMk/>
            <pc:sldMk cId="4258791447" sldId="441"/>
            <ac:spMk id="5" creationId="{F1B22D20-D1E5-FDBC-FC7E-397BDAB186C7}"/>
          </ac:spMkLst>
        </pc:spChg>
        <pc:spChg chg="del">
          <ac:chgData name="Tegischer Lukas" userId="f78daebb-0565-485c-bd0e-1cd035e796ff" providerId="ADAL" clId="{855B8E0F-8C10-4EAA-AF20-FDF304C3D9C8}" dt="2022-10-02T13:34:45.962" v="117" actId="478"/>
          <ac:spMkLst>
            <pc:docMk/>
            <pc:sldMk cId="4258791447" sldId="441"/>
            <ac:spMk id="6" creationId="{3EDF701C-F8FE-9ACA-F096-1E18E11B88CB}"/>
          </ac:spMkLst>
        </pc:spChg>
        <pc:spChg chg="add mod">
          <ac:chgData name="Tegischer Lukas" userId="f78daebb-0565-485c-bd0e-1cd035e796ff" providerId="ADAL" clId="{855B8E0F-8C10-4EAA-AF20-FDF304C3D9C8}" dt="2022-10-02T13:35:24.140" v="133" actId="1076"/>
          <ac:spMkLst>
            <pc:docMk/>
            <pc:sldMk cId="4258791447" sldId="441"/>
            <ac:spMk id="9" creationId="{0149DE54-A7E6-5665-BC19-F2CA5C1342EE}"/>
          </ac:spMkLst>
        </pc:spChg>
        <pc:picChg chg="del">
          <ac:chgData name="Tegischer Lukas" userId="f78daebb-0565-485c-bd0e-1cd035e796ff" providerId="ADAL" clId="{855B8E0F-8C10-4EAA-AF20-FDF304C3D9C8}" dt="2022-10-02T13:34:45.962" v="117" actId="478"/>
          <ac:picMkLst>
            <pc:docMk/>
            <pc:sldMk cId="4258791447" sldId="441"/>
            <ac:picMk id="7" creationId="{F3FC05E4-3A8F-CF42-D981-E41991F18BAA}"/>
          </ac:picMkLst>
        </pc:picChg>
        <pc:picChg chg="add mod">
          <ac:chgData name="Tegischer Lukas" userId="f78daebb-0565-485c-bd0e-1cd035e796ff" providerId="ADAL" clId="{855B8E0F-8C10-4EAA-AF20-FDF304C3D9C8}" dt="2022-10-02T13:35:37.061" v="138" actId="1076"/>
          <ac:picMkLst>
            <pc:docMk/>
            <pc:sldMk cId="4258791447" sldId="441"/>
            <ac:picMk id="10" creationId="{5DF96396-345E-06EC-0386-5B6192EF6667}"/>
          </ac:picMkLst>
        </pc:picChg>
      </pc:sldChg>
      <pc:sldChg chg="addSp delSp modSp add mod modAnim">
        <pc:chgData name="Tegischer Lukas" userId="f78daebb-0565-485c-bd0e-1cd035e796ff" providerId="ADAL" clId="{855B8E0F-8C10-4EAA-AF20-FDF304C3D9C8}" dt="2022-10-02T13:38:42.958" v="200"/>
        <pc:sldMkLst>
          <pc:docMk/>
          <pc:sldMk cId="4164123004" sldId="442"/>
        </pc:sldMkLst>
        <pc:spChg chg="add mod">
          <ac:chgData name="Tegischer Lukas" userId="f78daebb-0565-485c-bd0e-1cd035e796ff" providerId="ADAL" clId="{855B8E0F-8C10-4EAA-AF20-FDF304C3D9C8}" dt="2022-10-02T13:36:46.317" v="165" actId="14100"/>
          <ac:spMkLst>
            <pc:docMk/>
            <pc:sldMk cId="4164123004" sldId="442"/>
            <ac:spMk id="3" creationId="{07C66CE2-B0C2-C96B-B4D0-60FD5B7015EF}"/>
          </ac:spMkLst>
        </pc:spChg>
        <pc:spChg chg="del">
          <ac:chgData name="Tegischer Lukas" userId="f78daebb-0565-485c-bd0e-1cd035e796ff" providerId="ADAL" clId="{855B8E0F-8C10-4EAA-AF20-FDF304C3D9C8}" dt="2022-10-02T13:36:40.693" v="160" actId="478"/>
          <ac:spMkLst>
            <pc:docMk/>
            <pc:sldMk cId="4164123004" sldId="442"/>
            <ac:spMk id="4" creationId="{DAF37E87-A3CA-2F58-F9AE-85EDCFA8CC10}"/>
          </ac:spMkLst>
        </pc:spChg>
        <pc:spChg chg="add mod">
          <ac:chgData name="Tegischer Lukas" userId="f78daebb-0565-485c-bd0e-1cd035e796ff" providerId="ADAL" clId="{855B8E0F-8C10-4EAA-AF20-FDF304C3D9C8}" dt="2022-10-02T13:37:09.029" v="176" actId="1076"/>
          <ac:spMkLst>
            <pc:docMk/>
            <pc:sldMk cId="4164123004" sldId="442"/>
            <ac:spMk id="7" creationId="{E0061093-667C-52ED-506D-54C9A5A01CA0}"/>
          </ac:spMkLst>
        </pc:spChg>
        <pc:spChg chg="add mod">
          <ac:chgData name="Tegischer Lukas" userId="f78daebb-0565-485c-bd0e-1cd035e796ff" providerId="ADAL" clId="{855B8E0F-8C10-4EAA-AF20-FDF304C3D9C8}" dt="2022-10-02T13:38:37.530" v="199" actId="207"/>
          <ac:spMkLst>
            <pc:docMk/>
            <pc:sldMk cId="4164123004" sldId="442"/>
            <ac:spMk id="8" creationId="{A45EF658-0598-57E4-487E-E5AE622BB610}"/>
          </ac:spMkLst>
        </pc:spChg>
        <pc:picChg chg="add mod">
          <ac:chgData name="Tegischer Lukas" userId="f78daebb-0565-485c-bd0e-1cd035e796ff" providerId="ADAL" clId="{855B8E0F-8C10-4EAA-AF20-FDF304C3D9C8}" dt="2022-10-02T13:36:52.605" v="168" actId="14100"/>
          <ac:picMkLst>
            <pc:docMk/>
            <pc:sldMk cId="4164123004" sldId="442"/>
            <ac:picMk id="5" creationId="{153BA0BD-5D18-0A73-F06F-50C05C7723A2}"/>
          </ac:picMkLst>
        </pc:picChg>
      </pc:sldChg>
      <pc:sldChg chg="addSp delSp modSp add mod modAnim">
        <pc:chgData name="Tegischer Lukas" userId="f78daebb-0565-485c-bd0e-1cd035e796ff" providerId="ADAL" clId="{855B8E0F-8C10-4EAA-AF20-FDF304C3D9C8}" dt="2022-10-02T13:39:34.480" v="212"/>
        <pc:sldMkLst>
          <pc:docMk/>
          <pc:sldMk cId="3621051036" sldId="443"/>
        </pc:sldMkLst>
        <pc:spChg chg="del">
          <ac:chgData name="Tegischer Lukas" userId="f78daebb-0565-485c-bd0e-1cd035e796ff" providerId="ADAL" clId="{855B8E0F-8C10-4EAA-AF20-FDF304C3D9C8}" dt="2022-10-02T13:37:39.049" v="180" actId="478"/>
          <ac:spMkLst>
            <pc:docMk/>
            <pc:sldMk cId="3621051036" sldId="443"/>
            <ac:spMk id="3" creationId="{07C66CE2-B0C2-C96B-B4D0-60FD5B7015EF}"/>
          </ac:spMkLst>
        </pc:spChg>
        <pc:spChg chg="add mod">
          <ac:chgData name="Tegischer Lukas" userId="f78daebb-0565-485c-bd0e-1cd035e796ff" providerId="ADAL" clId="{855B8E0F-8C10-4EAA-AF20-FDF304C3D9C8}" dt="2022-10-02T13:37:46.197" v="185" actId="403"/>
          <ac:spMkLst>
            <pc:docMk/>
            <pc:sldMk cId="3621051036" sldId="443"/>
            <ac:spMk id="4" creationId="{0346B499-BAC6-B356-D7D7-B16648A4CBF6}"/>
          </ac:spMkLst>
        </pc:spChg>
        <pc:spChg chg="del">
          <ac:chgData name="Tegischer Lukas" userId="f78daebb-0565-485c-bd0e-1cd035e796ff" providerId="ADAL" clId="{855B8E0F-8C10-4EAA-AF20-FDF304C3D9C8}" dt="2022-10-02T13:37:38.095" v="179" actId="478"/>
          <ac:spMkLst>
            <pc:docMk/>
            <pc:sldMk cId="3621051036" sldId="443"/>
            <ac:spMk id="7" creationId="{E0061093-667C-52ED-506D-54C9A5A01CA0}"/>
          </ac:spMkLst>
        </pc:spChg>
        <pc:spChg chg="add mod">
          <ac:chgData name="Tegischer Lukas" userId="f78daebb-0565-485c-bd0e-1cd035e796ff" providerId="ADAL" clId="{855B8E0F-8C10-4EAA-AF20-FDF304C3D9C8}" dt="2022-10-02T13:38:17.608" v="197" actId="403"/>
          <ac:spMkLst>
            <pc:docMk/>
            <pc:sldMk cId="3621051036" sldId="443"/>
            <ac:spMk id="9" creationId="{29F9EBCA-ADC8-3BD2-A3D5-32D274FFC17E}"/>
          </ac:spMkLst>
        </pc:spChg>
        <pc:spChg chg="add mod">
          <ac:chgData name="Tegischer Lukas" userId="f78daebb-0565-485c-bd0e-1cd035e796ff" providerId="ADAL" clId="{855B8E0F-8C10-4EAA-AF20-FDF304C3D9C8}" dt="2022-10-02T13:39:00.229" v="205" actId="14100"/>
          <ac:spMkLst>
            <pc:docMk/>
            <pc:sldMk cId="3621051036" sldId="443"/>
            <ac:spMk id="10" creationId="{21C3194E-70E5-3BC0-AA57-1BDBAFAAD4F7}"/>
          </ac:spMkLst>
        </pc:spChg>
        <pc:spChg chg="add mod">
          <ac:chgData name="Tegischer Lukas" userId="f78daebb-0565-485c-bd0e-1cd035e796ff" providerId="ADAL" clId="{855B8E0F-8C10-4EAA-AF20-FDF304C3D9C8}" dt="2022-10-02T13:39:28.529" v="211" actId="207"/>
          <ac:spMkLst>
            <pc:docMk/>
            <pc:sldMk cId="3621051036" sldId="443"/>
            <ac:spMk id="11" creationId="{721A52A5-0248-E399-31D8-9AC04B962450}"/>
          </ac:spMkLst>
        </pc:spChg>
        <pc:picChg chg="del">
          <ac:chgData name="Tegischer Lukas" userId="f78daebb-0565-485c-bd0e-1cd035e796ff" providerId="ADAL" clId="{855B8E0F-8C10-4EAA-AF20-FDF304C3D9C8}" dt="2022-10-02T13:37:37.280" v="178" actId="478"/>
          <ac:picMkLst>
            <pc:docMk/>
            <pc:sldMk cId="3621051036" sldId="443"/>
            <ac:picMk id="5" creationId="{153BA0BD-5D18-0A73-F06F-50C05C7723A2}"/>
          </ac:picMkLst>
        </pc:picChg>
        <pc:picChg chg="add mod">
          <ac:chgData name="Tegischer Lukas" userId="f78daebb-0565-485c-bd0e-1cd035e796ff" providerId="ADAL" clId="{855B8E0F-8C10-4EAA-AF20-FDF304C3D9C8}" dt="2022-10-02T13:37:56.973" v="189" actId="1076"/>
          <ac:picMkLst>
            <pc:docMk/>
            <pc:sldMk cId="3621051036" sldId="443"/>
            <ac:picMk id="6" creationId="{D42B970E-76A1-135D-4449-6D21137D0031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78AC39D-35FE-4B81-958B-4B6880B5EEB9}"/>
    <pc:docChg chg="undo custSel addSld delSld modSld">
      <pc:chgData name="Tegischer Lukas" userId="f78daebb-0565-485c-bd0e-1cd035e796ff" providerId="ADAL" clId="{378AC39D-35FE-4B81-958B-4B6880B5EEB9}" dt="2022-10-02T13:04:46.070" v="148" actId="20577"/>
      <pc:docMkLst>
        <pc:docMk/>
      </pc:docMkLst>
      <pc:sldChg chg="modSp mod">
        <pc:chgData name="Tegischer Lukas" userId="f78daebb-0565-485c-bd0e-1cd035e796ff" providerId="ADAL" clId="{378AC39D-35FE-4B81-958B-4B6880B5EEB9}" dt="2022-10-02T13:04:46.070" v="14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78AC39D-35FE-4B81-958B-4B6880B5EEB9}" dt="2022-10-02T13:04:46.070" v="14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537987912" sldId="421"/>
        </pc:sldMkLst>
      </pc:sldChg>
      <pc:sldChg chg="del">
        <pc:chgData name="Tegischer Lukas" userId="f78daebb-0565-485c-bd0e-1cd035e796ff" providerId="ADAL" clId="{378AC39D-35FE-4B81-958B-4B6880B5EEB9}" dt="2022-10-02T13:01:14.445" v="52" actId="47"/>
        <pc:sldMkLst>
          <pc:docMk/>
          <pc:sldMk cId="3292346428" sldId="425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4280381383" sldId="426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1961999066" sldId="429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1815138103" sldId="430"/>
        </pc:sldMkLst>
      </pc:sldChg>
      <pc:sldChg chg="del">
        <pc:chgData name="Tegischer Lukas" userId="f78daebb-0565-485c-bd0e-1cd035e796ff" providerId="ADAL" clId="{378AC39D-35FE-4B81-958B-4B6880B5EEB9}" dt="2022-10-02T13:01:14.445" v="52" actId="47"/>
        <pc:sldMkLst>
          <pc:docMk/>
          <pc:sldMk cId="1922603518" sldId="431"/>
        </pc:sldMkLst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4211755044" sldId="432"/>
        </pc:sldMkLst>
      </pc:sldChg>
      <pc:sldChg chg="addSp delSp modSp mod delAnim">
        <pc:chgData name="Tegischer Lukas" userId="f78daebb-0565-485c-bd0e-1cd035e796ff" providerId="ADAL" clId="{378AC39D-35FE-4B81-958B-4B6880B5EEB9}" dt="2022-10-02T13:03:52.790" v="115" actId="1076"/>
        <pc:sldMkLst>
          <pc:docMk/>
          <pc:sldMk cId="3625558935" sldId="433"/>
        </pc:sldMkLst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2" creationId="{77C64773-C7A3-357C-F4B1-BE312D6BF2F7}"/>
          </ac:spMkLst>
        </pc:spChg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3" creationId="{2E91ED38-F3DC-415F-615B-50FB0D61BC57}"/>
          </ac:spMkLst>
        </pc:spChg>
        <pc:spChg chg="add del">
          <ac:chgData name="Tegischer Lukas" userId="f78daebb-0565-485c-bd0e-1cd035e796ff" providerId="ADAL" clId="{378AC39D-35FE-4B81-958B-4B6880B5EEB9}" dt="2022-10-02T13:01:28.451" v="58"/>
          <ac:spMkLst>
            <pc:docMk/>
            <pc:sldMk cId="3625558935" sldId="433"/>
            <ac:spMk id="4" creationId="{670C08A8-0E6B-0F3B-9277-AA44A21C98DF}"/>
          </ac:spMkLst>
        </pc:spChg>
        <pc:spChg chg="del">
          <ac:chgData name="Tegischer Lukas" userId="f78daebb-0565-485c-bd0e-1cd035e796ff" providerId="ADAL" clId="{378AC39D-35FE-4B81-958B-4B6880B5EEB9}" dt="2022-10-02T13:01:18.001" v="55" actId="478"/>
          <ac:spMkLst>
            <pc:docMk/>
            <pc:sldMk cId="3625558935" sldId="433"/>
            <ac:spMk id="5" creationId="{7DD247C1-BF2C-EF39-5C1B-334308BBD362}"/>
          </ac:spMkLst>
        </pc:spChg>
        <pc:spChg chg="add mod">
          <ac:chgData name="Tegischer Lukas" userId="f78daebb-0565-485c-bd0e-1cd035e796ff" providerId="ADAL" clId="{378AC39D-35FE-4B81-958B-4B6880B5EEB9}" dt="2022-10-02T13:03:06.840" v="103" actId="20577"/>
          <ac:spMkLst>
            <pc:docMk/>
            <pc:sldMk cId="3625558935" sldId="433"/>
            <ac:spMk id="8" creationId="{6E20B0BD-55DB-C91B-6E81-724D514945B6}"/>
          </ac:spMkLst>
        </pc:spChg>
        <pc:spChg chg="add mod">
          <ac:chgData name="Tegischer Lukas" userId="f78daebb-0565-485c-bd0e-1cd035e796ff" providerId="ADAL" clId="{378AC39D-35FE-4B81-958B-4B6880B5EEB9}" dt="2022-10-02T13:02:52.189" v="98" actId="1076"/>
          <ac:spMkLst>
            <pc:docMk/>
            <pc:sldMk cId="3625558935" sldId="433"/>
            <ac:spMk id="16" creationId="{F87BDD8D-907D-AE5A-1EC0-92D4223768AD}"/>
          </ac:spMkLst>
        </pc:spChg>
        <pc:spChg chg="add mod">
          <ac:chgData name="Tegischer Lukas" userId="f78daebb-0565-485c-bd0e-1cd035e796ff" providerId="ADAL" clId="{378AC39D-35FE-4B81-958B-4B6880B5EEB9}" dt="2022-10-02T13:03:50.429" v="114" actId="1582"/>
          <ac:spMkLst>
            <pc:docMk/>
            <pc:sldMk cId="3625558935" sldId="433"/>
            <ac:spMk id="18" creationId="{07734C40-E9A7-4322-853A-192711A76E9D}"/>
          </ac:spMkLst>
        </pc:spChg>
        <pc:picChg chg="del">
          <ac:chgData name="Tegischer Lukas" userId="f78daebb-0565-485c-bd0e-1cd035e796ff" providerId="ADAL" clId="{378AC39D-35FE-4B81-958B-4B6880B5EEB9}" dt="2022-10-02T13:01:15.954" v="53" actId="478"/>
          <ac:picMkLst>
            <pc:docMk/>
            <pc:sldMk cId="3625558935" sldId="433"/>
            <ac:picMk id="6" creationId="{4E401129-7BE0-5239-CAE4-6A25E36701B4}"/>
          </ac:picMkLst>
        </pc:picChg>
        <pc:picChg chg="del">
          <ac:chgData name="Tegischer Lukas" userId="f78daebb-0565-485c-bd0e-1cd035e796ff" providerId="ADAL" clId="{378AC39D-35FE-4B81-958B-4B6880B5EEB9}" dt="2022-10-02T13:01:17.085" v="54" actId="478"/>
          <ac:picMkLst>
            <pc:docMk/>
            <pc:sldMk cId="3625558935" sldId="433"/>
            <ac:picMk id="13" creationId="{499B9269-8A89-F8A0-80A9-FC264A6AFB24}"/>
          </ac:picMkLst>
        </pc:picChg>
        <pc:picChg chg="add mod">
          <ac:chgData name="Tegischer Lukas" userId="f78daebb-0565-485c-bd0e-1cd035e796ff" providerId="ADAL" clId="{378AC39D-35FE-4B81-958B-4B6880B5EEB9}" dt="2022-10-02T13:03:52.790" v="115" actId="1076"/>
          <ac:picMkLst>
            <pc:docMk/>
            <pc:sldMk cId="3625558935" sldId="433"/>
            <ac:picMk id="17" creationId="{194D7565-032D-4676-24B0-32155B5BEDDE}"/>
          </ac:picMkLst>
        </pc:pic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9" creationId="{74DDE19A-00E3-DEA7-64F3-DB4E0D5AD8C2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1" creationId="{449F1833-7C84-B060-A8A7-C98CAD89BD57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2" creationId="{11B04127-BE6B-C90A-7A95-E593FF4D0AFB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4" creationId="{3591D189-59B0-4508-09B5-6BEC43969568}"/>
          </ac:cxnSpMkLst>
        </pc:cxnChg>
        <pc:cxnChg chg="del">
          <ac:chgData name="Tegischer Lukas" userId="f78daebb-0565-485c-bd0e-1cd035e796ff" providerId="ADAL" clId="{378AC39D-35FE-4B81-958B-4B6880B5EEB9}" dt="2022-10-02T13:01:19.357" v="56" actId="478"/>
          <ac:cxnSpMkLst>
            <pc:docMk/>
            <pc:sldMk cId="3625558935" sldId="433"/>
            <ac:cxnSpMk id="15" creationId="{E906FD07-69C1-1597-265D-5288A9823063}"/>
          </ac:cxnSpMkLst>
        </pc:cxnChg>
      </pc:sldChg>
      <pc:sldChg chg="add del">
        <pc:chgData name="Tegischer Lukas" userId="f78daebb-0565-485c-bd0e-1cd035e796ff" providerId="ADAL" clId="{378AC39D-35FE-4B81-958B-4B6880B5EEB9}" dt="2022-10-02T13:04:28.910" v="127" actId="47"/>
        <pc:sldMkLst>
          <pc:docMk/>
          <pc:sldMk cId="3590211155" sldId="434"/>
        </pc:sldMkLst>
      </pc:sldChg>
      <pc:sldChg chg="addSp delSp modSp add del mod">
        <pc:chgData name="Tegischer Lukas" userId="f78daebb-0565-485c-bd0e-1cd035e796ff" providerId="ADAL" clId="{378AC39D-35FE-4B81-958B-4B6880B5EEB9}" dt="2022-10-02T13:04:28.910" v="127" actId="47"/>
        <pc:sldMkLst>
          <pc:docMk/>
          <pc:sldMk cId="3718689839" sldId="435"/>
        </pc:sldMkLst>
        <pc:spChg chg="mod">
          <ac:chgData name="Tegischer Lukas" userId="f78daebb-0565-485c-bd0e-1cd035e796ff" providerId="ADAL" clId="{378AC39D-35FE-4B81-958B-4B6880B5EEB9}" dt="2022-10-02T13:01:07.727" v="50" actId="1076"/>
          <ac:spMkLst>
            <pc:docMk/>
            <pc:sldMk cId="3718689839" sldId="435"/>
            <ac:spMk id="2" creationId="{E472F280-CCB3-C570-C5C8-6EC0EAA2882B}"/>
          </ac:spMkLst>
        </pc:spChg>
        <pc:spChg chg="del">
          <ac:chgData name="Tegischer Lukas" userId="f78daebb-0565-485c-bd0e-1cd035e796ff" providerId="ADAL" clId="{378AC39D-35FE-4B81-958B-4B6880B5EEB9}" dt="2022-10-02T13:00:34.969" v="45" actId="478"/>
          <ac:spMkLst>
            <pc:docMk/>
            <pc:sldMk cId="3718689839" sldId="435"/>
            <ac:spMk id="3" creationId="{C9010E51-15FD-B924-6B4B-B9617F6BEF37}"/>
          </ac:spMkLst>
        </pc:spChg>
        <pc:graphicFrameChg chg="del">
          <ac:chgData name="Tegischer Lukas" userId="f78daebb-0565-485c-bd0e-1cd035e796ff" providerId="ADAL" clId="{378AC39D-35FE-4B81-958B-4B6880B5EEB9}" dt="2022-10-02T13:00:34.103" v="44" actId="478"/>
          <ac:graphicFrameMkLst>
            <pc:docMk/>
            <pc:sldMk cId="3718689839" sldId="435"/>
            <ac:graphicFrameMk id="15" creationId="{4E0494BF-E99B-3E1B-3514-EB18E03C0BC5}"/>
          </ac:graphicFrameMkLst>
        </pc:graphicFrameChg>
        <pc:picChg chg="add mod">
          <ac:chgData name="Tegischer Lukas" userId="f78daebb-0565-485c-bd0e-1cd035e796ff" providerId="ADAL" clId="{378AC39D-35FE-4B81-958B-4B6880B5EEB9}" dt="2022-10-02T13:01:09.366" v="51" actId="1076"/>
          <ac:picMkLst>
            <pc:docMk/>
            <pc:sldMk cId="3718689839" sldId="435"/>
            <ac:picMk id="4" creationId="{53F7B1EC-206D-E44C-E272-EDEDB04F42DB}"/>
          </ac:picMkLst>
        </pc:picChg>
      </pc:sldChg>
      <pc:sldChg chg="modSp add del">
        <pc:chgData name="Tegischer Lukas" userId="f78daebb-0565-485c-bd0e-1cd035e796ff" providerId="ADAL" clId="{378AC39D-35FE-4B81-958B-4B6880B5EEB9}" dt="2022-10-02T13:04:15.826" v="126" actId="47"/>
        <pc:sldMkLst>
          <pc:docMk/>
          <pc:sldMk cId="1684813143" sldId="436"/>
        </pc:sldMkLst>
        <pc:spChg chg="mod">
          <ac:chgData name="Tegischer Lukas" userId="f78daebb-0565-485c-bd0e-1cd035e796ff" providerId="ADAL" clId="{378AC39D-35FE-4B81-958B-4B6880B5EEB9}" dt="2022-10-02T13:03:11.799" v="105" actId="20577"/>
          <ac:spMkLst>
            <pc:docMk/>
            <pc:sldMk cId="1684813143" sldId="436"/>
            <ac:spMk id="8" creationId="{6E20B0BD-55DB-C91B-6E81-724D514945B6}"/>
          </ac:spMkLst>
        </pc:spChg>
      </pc:sldChg>
      <pc:sldChg chg="addSp delSp modSp add mod">
        <pc:chgData name="Tegischer Lukas" userId="f78daebb-0565-485c-bd0e-1cd035e796ff" providerId="ADAL" clId="{378AC39D-35FE-4B81-958B-4B6880B5EEB9}" dt="2022-10-02T13:04:13.615" v="125" actId="1076"/>
        <pc:sldMkLst>
          <pc:docMk/>
          <pc:sldMk cId="2273126651" sldId="437"/>
        </pc:sldMkLst>
        <pc:spChg chg="mod">
          <ac:chgData name="Tegischer Lukas" userId="f78daebb-0565-485c-bd0e-1cd035e796ff" providerId="ADAL" clId="{378AC39D-35FE-4B81-958B-4B6880B5EEB9}" dt="2022-10-02T13:03:56.856" v="117" actId="20577"/>
          <ac:spMkLst>
            <pc:docMk/>
            <pc:sldMk cId="2273126651" sldId="437"/>
            <ac:spMk id="8" creationId="{6E20B0BD-55DB-C91B-6E81-724D514945B6}"/>
          </ac:spMkLst>
        </pc:spChg>
        <pc:picChg chg="add mod">
          <ac:chgData name="Tegischer Lukas" userId="f78daebb-0565-485c-bd0e-1cd035e796ff" providerId="ADAL" clId="{378AC39D-35FE-4B81-958B-4B6880B5EEB9}" dt="2022-10-02T13:04:13.615" v="125" actId="1076"/>
          <ac:picMkLst>
            <pc:docMk/>
            <pc:sldMk cId="2273126651" sldId="437"/>
            <ac:picMk id="2" creationId="{3327338A-CD6A-2BD9-BC68-BDA68DD7BCCB}"/>
          </ac:picMkLst>
        </pc:picChg>
        <pc:picChg chg="del">
          <ac:chgData name="Tegischer Lukas" userId="f78daebb-0565-485c-bd0e-1cd035e796ff" providerId="ADAL" clId="{378AC39D-35FE-4B81-958B-4B6880B5EEB9}" dt="2022-10-02T13:03:57.818" v="118" actId="478"/>
          <ac:picMkLst>
            <pc:docMk/>
            <pc:sldMk cId="2273126651" sldId="437"/>
            <ac:picMk id="17" creationId="{194D7565-032D-4676-24B0-32155B5BEDD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124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625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9108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855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943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4627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7766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29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Weg – Geschwindigkeit – Beschleunigung</a:t>
            </a:r>
            <a:b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26DD43F-5365-A65E-0A5B-EAD6BFCE3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32245"/>
            <a:ext cx="12192000" cy="259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5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5E6D3B1-996F-78B7-A5B6-8E584B03BEEB}"/>
              </a:ext>
            </a:extLst>
          </p:cNvPr>
          <p:cNvSpPr txBox="1"/>
          <p:nvPr/>
        </p:nvSpPr>
        <p:spPr>
          <a:xfrm>
            <a:off x="352425" y="856387"/>
            <a:ext cx="10934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Unbestimmte Integrale</a:t>
            </a:r>
            <a:endParaRPr lang="de-AT" sz="2800" u="sng" dirty="0">
              <a:solidFill>
                <a:srgbClr val="0070C0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0F90884-9E97-27B0-20C1-39F7DB8EA732}"/>
              </a:ext>
            </a:extLst>
          </p:cNvPr>
          <p:cNvSpPr txBox="1"/>
          <p:nvPr/>
        </p:nvSpPr>
        <p:spPr>
          <a:xfrm>
            <a:off x="1619250" y="2150299"/>
            <a:ext cx="895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unbestimmten Integrale liefern jeweils die Stammfunktionen der Funktionen: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2BD4A828-15B2-0880-8408-05B65EF60C6A}"/>
                  </a:ext>
                </a:extLst>
              </p:cNvPr>
              <p:cNvSpPr txBox="1"/>
              <p:nvPr/>
            </p:nvSpPr>
            <p:spPr>
              <a:xfrm>
                <a:off x="2819400" y="3063926"/>
                <a:ext cx="6096000" cy="9734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de-A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de-DE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de-DE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2BD4A828-15B2-0880-8408-05B65EF60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063926"/>
                <a:ext cx="6096000" cy="9734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0D1E0C3-B551-8BEC-80BD-EAB42AFE1619}"/>
                  </a:ext>
                </a:extLst>
              </p:cNvPr>
              <p:cNvSpPr txBox="1"/>
              <p:nvPr/>
            </p:nvSpPr>
            <p:spPr>
              <a:xfrm>
                <a:off x="2819400" y="4305300"/>
                <a:ext cx="6096000" cy="9734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DE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de-A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de-DE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de-DE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DE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0D1E0C3-B551-8BEC-80BD-EAB42AFE1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305300"/>
                <a:ext cx="6096000" cy="9734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312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5E6D3B1-996F-78B7-A5B6-8E584B03BEEB}"/>
              </a:ext>
            </a:extLst>
          </p:cNvPr>
          <p:cNvSpPr txBox="1"/>
          <p:nvPr/>
        </p:nvSpPr>
        <p:spPr>
          <a:xfrm>
            <a:off x="628649" y="389662"/>
            <a:ext cx="10934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Bestimmtes Integral – a(t)</a:t>
            </a:r>
            <a:endParaRPr lang="de-AT" sz="2800" u="sng" dirty="0">
              <a:solidFill>
                <a:srgbClr val="0070C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97882F8-17F1-C860-5A7A-E8B310F71749}"/>
              </a:ext>
            </a:extLst>
          </p:cNvPr>
          <p:cNvSpPr txBox="1"/>
          <p:nvPr/>
        </p:nvSpPr>
        <p:spPr>
          <a:xfrm>
            <a:off x="1509711" y="1287511"/>
            <a:ext cx="9172575" cy="73635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Fläche (=bestimmtes Integral) unter dem Beschleunigungsgraphen entspricht der Geschwindigkeitsänderung im gegebenen Intervall.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EDF701C-F8FE-9ACA-F096-1E18E11B88CB}"/>
                  </a:ext>
                </a:extLst>
              </p:cNvPr>
              <p:cNvSpPr txBox="1"/>
              <p:nvPr/>
            </p:nvSpPr>
            <p:spPr>
              <a:xfrm>
                <a:off x="400050" y="2223891"/>
                <a:ext cx="7639050" cy="37824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d>
                          <m:d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Interpretiere im Kontext.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Bestimmtes Integral: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12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Geschwindigkeitsänderung in den ersten vier Sekunden beträgt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12</m:t>
                    </m:r>
                    <m:f>
                      <m:f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12</m:t>
                    </m:r>
                    <m:f>
                      <m:f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wird der Körper schneller.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EDF701C-F8FE-9ACA-F096-1E18E11B88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2223891"/>
                <a:ext cx="7639050" cy="3782446"/>
              </a:xfrm>
              <a:prstGeom prst="rect">
                <a:avLst/>
              </a:prstGeom>
              <a:blipFill>
                <a:blip r:embed="rId3"/>
                <a:stretch>
                  <a:fillRect l="-718" t="-2097" b="-16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F3FC05E4-3A8F-CF42-D981-E41991F18B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672" b="40414"/>
          <a:stretch/>
        </p:blipFill>
        <p:spPr bwMode="auto">
          <a:xfrm>
            <a:off x="7448550" y="2731869"/>
            <a:ext cx="4210049" cy="30812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5779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5E6D3B1-996F-78B7-A5B6-8E584B03BEEB}"/>
              </a:ext>
            </a:extLst>
          </p:cNvPr>
          <p:cNvSpPr txBox="1"/>
          <p:nvPr/>
        </p:nvSpPr>
        <p:spPr>
          <a:xfrm>
            <a:off x="628649" y="389662"/>
            <a:ext cx="10934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Bestimmtes Integral – v(t)</a:t>
            </a:r>
            <a:endParaRPr lang="de-AT" sz="2800" u="sng" dirty="0">
              <a:solidFill>
                <a:srgbClr val="0070C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1B22D20-D1E5-FDBC-FC7E-397BDAB186C7}"/>
              </a:ext>
            </a:extLst>
          </p:cNvPr>
          <p:cNvSpPr txBox="1"/>
          <p:nvPr/>
        </p:nvSpPr>
        <p:spPr>
          <a:xfrm>
            <a:off x="1733549" y="1239886"/>
            <a:ext cx="8724900" cy="73635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Fläche (=bestimmtes Integral) unter dem Geschwindigkeitsgraphen entspricht dem zurückgelegten Weg im gegebenen Intervall.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149DE54-A7E6-5665-BC19-F2CA5C1342EE}"/>
                  </a:ext>
                </a:extLst>
              </p:cNvPr>
              <p:cNvSpPr txBox="1"/>
              <p:nvPr/>
            </p:nvSpPr>
            <p:spPr>
              <a:xfrm>
                <a:off x="419100" y="2198349"/>
                <a:ext cx="6096000" cy="42777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Interpretiere im Kontext.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Wegänderung im Intervall [1;4] beträgt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46,5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diesem Intervall wurden 46,5m zurückgelegt.</a:t>
                </a:r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149DE54-A7E6-5665-BC19-F2CA5C1342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2198349"/>
                <a:ext cx="6096000" cy="4277709"/>
              </a:xfrm>
              <a:prstGeom prst="rect">
                <a:avLst/>
              </a:prstGeom>
              <a:blipFill>
                <a:blip r:embed="rId3"/>
                <a:stretch>
                  <a:fillRect l="-1100" b="-171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5DF96396-345E-06EC-0386-5B6192EF666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015" b="45662"/>
          <a:stretch/>
        </p:blipFill>
        <p:spPr bwMode="auto">
          <a:xfrm>
            <a:off x="6814502" y="2847975"/>
            <a:ext cx="5060498" cy="31267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5879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DAF37E87-A3CA-2F58-F9AE-85EDCFA8CC10}"/>
                  </a:ext>
                </a:extLst>
              </p:cNvPr>
              <p:cNvSpPr txBox="1"/>
              <p:nvPr/>
            </p:nvSpPr>
            <p:spPr>
              <a:xfrm>
                <a:off x="695324" y="463145"/>
                <a:ext cx="8791575" cy="49821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Interpretiere folgende Ausdrücke (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𝑖𝑛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𝑀𝑒𝑡𝑒𝑟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𝑖𝑛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𝑆𝑒𝑘𝑢𝑛𝑑𝑒𝑛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40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…</m:t>
                        </m:r>
                      </m:e>
                    </m:nary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40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40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…</m:t>
                        </m:r>
                      </m:e>
                    </m:nary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40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40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limLoc m:val="subSup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d>
                              <m:dPr>
                                <m:ctrlPr>
                                  <a:rPr lang="de-AT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AT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𝑑𝑡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  </m:t>
                            </m:r>
                          </m:e>
                        </m:nary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4−1</m:t>
                        </m:r>
                      </m:den>
                    </m:f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</a:p>
              <a:p>
                <a:pPr marL="342900" lvl="0" indent="-342900">
                  <a:lnSpc>
                    <a:spcPct val="140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40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0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nary>
                          <m:naryPr>
                            <m:limLoc m:val="subSup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sup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  <m:d>
                              <m:dPr>
                                <m:ctrlPr>
                                  <a:rPr lang="de-AT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AT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𝑑𝑡</m:t>
                            </m:r>
                          </m:e>
                        </m:nary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DAF37E87-A3CA-2F58-F9AE-85EDCFA8CC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4" y="463145"/>
                <a:ext cx="8791575" cy="4982198"/>
              </a:xfrm>
              <a:prstGeom prst="rect">
                <a:avLst/>
              </a:prstGeom>
              <a:blipFill>
                <a:blip r:embed="rId3"/>
                <a:stretch>
                  <a:fillRect l="-1456" t="-19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69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07C66CE2-B0C2-C96B-B4D0-60FD5B7015EF}"/>
              </a:ext>
            </a:extLst>
          </p:cNvPr>
          <p:cNvSpPr txBox="1"/>
          <p:nvPr/>
        </p:nvSpPr>
        <p:spPr>
          <a:xfrm>
            <a:off x="371475" y="325486"/>
            <a:ext cx="11353800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Gegeben ist der Graph einer Beschleunigungsfunktion. Bestimme das gesuchte bestimmte Integral. Interpretiere den Ausdruck.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53BA0BD-5D18-0A73-F06F-50C05C7723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32" b="51664"/>
          <a:stretch/>
        </p:blipFill>
        <p:spPr bwMode="auto">
          <a:xfrm>
            <a:off x="465137" y="1281112"/>
            <a:ext cx="6715696" cy="29098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0061093-667C-52ED-506D-54C9A5A01CA0}"/>
                  </a:ext>
                </a:extLst>
              </p:cNvPr>
              <p:cNvSpPr txBox="1"/>
              <p:nvPr/>
            </p:nvSpPr>
            <p:spPr>
              <a:xfrm>
                <a:off x="8477250" y="2074658"/>
                <a:ext cx="2124075" cy="8610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40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sup>
                      <m:e>
                        <m: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d>
                          <m:dPr>
                            <m:ctrlPr>
                              <a:rPr lang="de-AT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0061093-667C-52ED-506D-54C9A5A01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0" y="2074658"/>
                <a:ext cx="2124075" cy="8610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A45EF658-0598-57E4-487E-E5AE622BB610}"/>
              </a:ext>
            </a:extLst>
          </p:cNvPr>
          <p:cNvSpPr/>
          <p:nvPr/>
        </p:nvSpPr>
        <p:spPr>
          <a:xfrm>
            <a:off x="1689100" y="2222500"/>
            <a:ext cx="4508500" cy="1435100"/>
          </a:xfrm>
          <a:prstGeom prst="rect">
            <a:avLst/>
          </a:prstGeom>
          <a:solidFill>
            <a:srgbClr val="0F6FC6">
              <a:alpha val="2117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412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0346B499-BAC6-B356-D7D7-B16648A4CBF6}"/>
              </a:ext>
            </a:extLst>
          </p:cNvPr>
          <p:cNvSpPr txBox="1"/>
          <p:nvPr/>
        </p:nvSpPr>
        <p:spPr>
          <a:xfrm>
            <a:off x="266699" y="325486"/>
            <a:ext cx="10810875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Gegeben ist der Graph einer Geschwindigkeitsfunktion. Bestimme das gesuchte bestimmte Integral. Interpretiere den Ausdruck.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42B970E-76A1-135D-4449-6D21137D00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9043"/>
          <a:stretch/>
        </p:blipFill>
        <p:spPr bwMode="auto">
          <a:xfrm>
            <a:off x="551497" y="1510029"/>
            <a:ext cx="4702323" cy="34143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9F9EBCA-ADC8-3BD2-A3D5-32D274FFC17E}"/>
                  </a:ext>
                </a:extLst>
              </p:cNvPr>
              <p:cNvSpPr txBox="1"/>
              <p:nvPr/>
            </p:nvSpPr>
            <p:spPr>
              <a:xfrm>
                <a:off x="8181975" y="1610848"/>
                <a:ext cx="1762125" cy="8507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4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  <m:e>
                        <m: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d>
                          <m:dPr>
                            <m:ctrlPr>
                              <a:rPr lang="de-AT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9F9EBCA-ADC8-3BD2-A3D5-32D274FFC1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975" y="1610848"/>
                <a:ext cx="1762125" cy="8507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21C3194E-70E5-3BC0-AA57-1BDBAFAAD4F7}"/>
              </a:ext>
            </a:extLst>
          </p:cNvPr>
          <p:cNvSpPr/>
          <p:nvPr/>
        </p:nvSpPr>
        <p:spPr>
          <a:xfrm>
            <a:off x="1129769" y="3759200"/>
            <a:ext cx="3006198" cy="757768"/>
          </a:xfrm>
          <a:prstGeom prst="rect">
            <a:avLst/>
          </a:prstGeom>
          <a:solidFill>
            <a:srgbClr val="0F6FC6">
              <a:alpha val="2117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Rechtwinkliges Dreieck 10">
            <a:extLst>
              <a:ext uri="{FF2B5EF4-FFF2-40B4-BE49-F238E27FC236}">
                <a16:creationId xmlns:a16="http://schemas.microsoft.com/office/drawing/2014/main" id="{721A52A5-0248-E399-31D8-9AC04B962450}"/>
              </a:ext>
            </a:extLst>
          </p:cNvPr>
          <p:cNvSpPr/>
          <p:nvPr/>
        </p:nvSpPr>
        <p:spPr>
          <a:xfrm flipH="1">
            <a:off x="1168399" y="2273301"/>
            <a:ext cx="2967567" cy="1485900"/>
          </a:xfrm>
          <a:prstGeom prst="rtTriangle">
            <a:avLst/>
          </a:prstGeom>
          <a:solidFill>
            <a:srgbClr val="FFC000">
              <a:alpha val="1411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105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E04959D-7164-2CE3-3B61-A81834E57686}"/>
                  </a:ext>
                </a:extLst>
              </p:cNvPr>
              <p:cNvSpPr txBox="1"/>
              <p:nvPr/>
            </p:nvSpPr>
            <p:spPr>
              <a:xfrm>
                <a:off x="409787" y="302251"/>
                <a:ext cx="8041194" cy="7745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4)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sind die Graphen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(Zeit in Sekunden, Weg in Meter).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Bestimme und interpretiere den Ausdruck.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E04959D-7164-2CE3-3B61-A81834E576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87" y="302251"/>
                <a:ext cx="8041194" cy="774507"/>
              </a:xfrm>
              <a:prstGeom prst="rect">
                <a:avLst/>
              </a:prstGeom>
              <a:blipFill>
                <a:blip r:embed="rId3"/>
                <a:stretch>
                  <a:fillRect l="-607" t="-3937" r="-682" b="-118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808AC45A-FD98-97F4-DE1F-549A2C2F769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3071"/>
          <a:stretch/>
        </p:blipFill>
        <p:spPr bwMode="auto">
          <a:xfrm>
            <a:off x="251850" y="1374975"/>
            <a:ext cx="5334871" cy="47274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9B7CDFE-869A-8E9D-9928-A667C56DDC8A}"/>
                  </a:ext>
                </a:extLst>
              </p:cNvPr>
              <p:cNvSpPr txBox="1"/>
              <p:nvPr/>
            </p:nvSpPr>
            <p:spPr>
              <a:xfrm>
                <a:off x="5955631" y="1374975"/>
                <a:ext cx="6097604" cy="9280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9B7CDFE-869A-8E9D-9928-A667C56DD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5631" y="1374975"/>
                <a:ext cx="6097604" cy="9280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5910F6B3-B0BE-B3DD-9594-0BCA2ECCF23A}"/>
                  </a:ext>
                </a:extLst>
              </p:cNvPr>
              <p:cNvSpPr txBox="1"/>
              <p:nvPr/>
            </p:nvSpPr>
            <p:spPr>
              <a:xfrm>
                <a:off x="5955631" y="3886699"/>
                <a:ext cx="6097604" cy="9368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limLoc m:val="subSup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de-AT" sz="2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de-AT" sz="2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r>
                                <a:rPr lang="de-AT" sz="2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de-AT" sz="2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num>
                        <m:den>
                          <m:r>
                            <a:rPr lang="de-AT" sz="24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3−2</m:t>
                          </m:r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5910F6B3-B0BE-B3DD-9594-0BCA2ECCF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5631" y="3886699"/>
                <a:ext cx="6097604" cy="9368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70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252</Words>
  <Application>Microsoft Office PowerPoint</Application>
  <PresentationFormat>Breitbild</PresentationFormat>
  <Paragraphs>44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Calibri</vt:lpstr>
      <vt:lpstr>Cambria Math</vt:lpstr>
      <vt:lpstr>Georgia</vt:lpstr>
      <vt:lpstr>Symbol</vt:lpstr>
      <vt:lpstr>Trebuchet MS</vt:lpstr>
      <vt:lpstr>Wingdings</vt:lpstr>
      <vt:lpstr>Holzart</vt:lpstr>
      <vt:lpstr>Weg – Geschwindigkeit – Beschleunigung Bestimmtes Integral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2022-11-04T11:36:36Z</dcterms:modified>
</cp:coreProperties>
</file>