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459" r:id="rId3"/>
    <p:sldId id="457" r:id="rId4"/>
    <p:sldId id="460" r:id="rId5"/>
    <p:sldId id="46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EEECC97D-EE57-46C4-827C-815FA16938B3}"/>
    <pc:docChg chg="undo custSel addSld delSld modSld">
      <pc:chgData name="Tegischer Lukas" userId="f78daebb-0565-485c-bd0e-1cd035e796ff" providerId="ADAL" clId="{EEECC97D-EE57-46C4-827C-815FA16938B3}" dt="2022-10-14T15:24:38.985" v="229"/>
      <pc:docMkLst>
        <pc:docMk/>
      </pc:docMkLst>
      <pc:sldChg chg="addSp delSp modSp mod delAnim modAnim">
        <pc:chgData name="Tegischer Lukas" userId="f78daebb-0565-485c-bd0e-1cd035e796ff" providerId="ADAL" clId="{EEECC97D-EE57-46C4-827C-815FA16938B3}" dt="2022-10-14T15:24:38.985" v="229"/>
        <pc:sldMkLst>
          <pc:docMk/>
          <pc:sldMk cId="279165868" sldId="446"/>
        </pc:sldMkLst>
        <pc:spChg chg="add mod">
          <ac:chgData name="Tegischer Lukas" userId="f78daebb-0565-485c-bd0e-1cd035e796ff" providerId="ADAL" clId="{EEECC97D-EE57-46C4-827C-815FA16938B3}" dt="2022-10-14T15:06:17.010" v="44" actId="1076"/>
          <ac:spMkLst>
            <pc:docMk/>
            <pc:sldMk cId="279165868" sldId="446"/>
            <ac:spMk id="2" creationId="{23994922-00A3-43FE-A1D2-DC3C43171571}"/>
          </ac:spMkLst>
        </pc:spChg>
        <pc:spChg chg="add mod">
          <ac:chgData name="Tegischer Lukas" userId="f78daebb-0565-485c-bd0e-1cd035e796ff" providerId="ADAL" clId="{EEECC97D-EE57-46C4-827C-815FA16938B3}" dt="2022-10-14T15:06:17.010" v="44" actId="1076"/>
          <ac:spMkLst>
            <pc:docMk/>
            <pc:sldMk cId="279165868" sldId="446"/>
            <ac:spMk id="4" creationId="{BD07F7E3-62E2-FFC1-1A5C-9283EF05AADC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5" creationId="{FC4F6AB7-08B1-F232-CE89-8094C9541ECB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6" creationId="{30E475F4-82F1-DF71-DCA7-73EEF37152EF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7" creationId="{05F0877B-2892-0BF1-EECA-0D4DEE520AFA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18" creationId="{B337F817-5454-A67B-C7CE-83553179F46D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31" creationId="{14E5CAA4-761A-2389-B9C0-47FFB0AA3EE4}"/>
          </ac:spMkLst>
        </pc:spChg>
        <pc:spChg chg="del">
          <ac:chgData name="Tegischer Lukas" userId="f78daebb-0565-485c-bd0e-1cd035e796ff" providerId="ADAL" clId="{EEECC97D-EE57-46C4-827C-815FA16938B3}" dt="2022-10-14T15:05:12.328" v="31" actId="478"/>
          <ac:spMkLst>
            <pc:docMk/>
            <pc:sldMk cId="279165868" sldId="446"/>
            <ac:spMk id="33" creationId="{52073844-E64C-9715-7922-B408996B1596}"/>
          </ac:spMkLst>
        </pc:spChg>
        <pc:graphicFrameChg chg="del">
          <ac:chgData name="Tegischer Lukas" userId="f78daebb-0565-485c-bd0e-1cd035e796ff" providerId="ADAL" clId="{EEECC97D-EE57-46C4-827C-815FA16938B3}" dt="2022-10-14T15:05:12.328" v="31" actId="478"/>
          <ac:graphicFrameMkLst>
            <pc:docMk/>
            <pc:sldMk cId="279165868" sldId="446"/>
            <ac:graphicFrameMk id="34" creationId="{D54A3D25-B970-A079-334E-CBB70F6355AF}"/>
          </ac:graphicFrameMkLst>
        </pc:graphicFrame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0" creationId="{2F9C442D-7B54-F890-0936-DD2D34371F0D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3" creationId="{3CA9D10F-D3A0-7131-8CAF-BA342A08EFB2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4" creationId="{3C02829B-7263-8E73-6B91-ECEA2446D1FE}"/>
          </ac:cxnSpMkLst>
        </pc:cxnChg>
        <pc:cxnChg chg="del">
          <ac:chgData name="Tegischer Lukas" userId="f78daebb-0565-485c-bd0e-1cd035e796ff" providerId="ADAL" clId="{EEECC97D-EE57-46C4-827C-815FA16938B3}" dt="2022-10-14T15:05:12.328" v="31" actId="478"/>
          <ac:cxnSpMkLst>
            <pc:docMk/>
            <pc:sldMk cId="279165868" sldId="446"/>
            <ac:cxnSpMk id="26" creationId="{742EB9C7-E890-8D84-61D9-E13784B6B389}"/>
          </ac:cxnSpMkLst>
        </pc:cxnChg>
      </pc:sldChg>
      <pc:sldChg chg="addSp delSp modSp mod delAnim modAnim">
        <pc:chgData name="Tegischer Lukas" userId="f78daebb-0565-485c-bd0e-1cd035e796ff" providerId="ADAL" clId="{EEECC97D-EE57-46C4-827C-815FA16938B3}" dt="2022-10-14T15:20:08.170" v="163"/>
        <pc:sldMkLst>
          <pc:docMk/>
          <pc:sldMk cId="3176401735" sldId="450"/>
        </pc:sldMkLst>
        <pc:spChg chg="add mod">
          <ac:chgData name="Tegischer Lukas" userId="f78daebb-0565-485c-bd0e-1cd035e796ff" providerId="ADAL" clId="{EEECC97D-EE57-46C4-827C-815FA16938B3}" dt="2022-10-14T15:19:10.832" v="136"/>
          <ac:spMkLst>
            <pc:docMk/>
            <pc:sldMk cId="3176401735" sldId="450"/>
            <ac:spMk id="3" creationId="{72416C8E-8A85-9A6A-8B1C-3BF73466D466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7" creationId="{CEB04BF2-090E-1355-F01C-1446A5E72C5C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8" creationId="{66AA33B5-4CDE-1951-B8B7-F6E00C937949}"/>
          </ac:spMkLst>
        </pc:spChg>
        <pc:spChg chg="add mod">
          <ac:chgData name="Tegischer Lukas" userId="f78daebb-0565-485c-bd0e-1cd035e796ff" providerId="ADAL" clId="{EEECC97D-EE57-46C4-827C-815FA16938B3}" dt="2022-10-14T15:19:19.992" v="142" actId="1076"/>
          <ac:spMkLst>
            <pc:docMk/>
            <pc:sldMk cId="3176401735" sldId="450"/>
            <ac:spMk id="9" creationId="{8F3C947D-5539-3575-8A3B-D85794BB4EBB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10" creationId="{B37D32B3-A722-ABEB-716E-8C963DEEBF4F}"/>
          </ac:spMkLst>
        </pc:spChg>
        <pc:spChg chg="del">
          <ac:chgData name="Tegischer Lukas" userId="f78daebb-0565-485c-bd0e-1cd035e796ff" providerId="ADAL" clId="{EEECC97D-EE57-46C4-827C-815FA16938B3}" dt="2022-10-14T15:18:51.742" v="106" actId="478"/>
          <ac:spMkLst>
            <pc:docMk/>
            <pc:sldMk cId="3176401735" sldId="450"/>
            <ac:spMk id="15" creationId="{46A5780F-5550-DB86-8727-92CAAD0B9716}"/>
          </ac:spMkLst>
        </pc:spChg>
        <pc:graphicFrameChg chg="add mod modGraphic">
          <ac:chgData name="Tegischer Lukas" userId="f78daebb-0565-485c-bd0e-1cd035e796ff" providerId="ADAL" clId="{EEECC97D-EE57-46C4-827C-815FA16938B3}" dt="2022-10-14T15:20:06.024" v="162" actId="1076"/>
          <ac:graphicFrameMkLst>
            <pc:docMk/>
            <pc:sldMk cId="3176401735" sldId="450"/>
            <ac:graphicFrameMk id="11" creationId="{8E0940BA-B384-280D-616A-F5BA72189E27}"/>
          </ac:graphicFrameMkLst>
        </pc:graphicFrameChg>
        <pc:picChg chg="del">
          <ac:chgData name="Tegischer Lukas" userId="f78daebb-0565-485c-bd0e-1cd035e796ff" providerId="ADAL" clId="{EEECC97D-EE57-46C4-827C-815FA16938B3}" dt="2022-10-14T15:18:49.940" v="105" actId="478"/>
          <ac:picMkLst>
            <pc:docMk/>
            <pc:sldMk cId="3176401735" sldId="450"/>
            <ac:picMk id="2" creationId="{89F7E3EE-2100-532F-C69A-E9B1FACA3CC7}"/>
          </ac:picMkLst>
        </pc:picChg>
        <pc:picChg chg="del">
          <ac:chgData name="Tegischer Lukas" userId="f78daebb-0565-485c-bd0e-1cd035e796ff" providerId="ADAL" clId="{EEECC97D-EE57-46C4-827C-815FA16938B3}" dt="2022-10-14T15:18:51.742" v="106" actId="478"/>
          <ac:picMkLst>
            <pc:docMk/>
            <pc:sldMk cId="3176401735" sldId="450"/>
            <ac:picMk id="12" creationId="{4FD49C55-11AC-1ADA-BF20-07CA3E835D6D}"/>
          </ac:picMkLst>
        </pc:picChg>
        <pc:picChg chg="del">
          <ac:chgData name="Tegischer Lukas" userId="f78daebb-0565-485c-bd0e-1cd035e796ff" providerId="ADAL" clId="{EEECC97D-EE57-46C4-827C-815FA16938B3}" dt="2022-10-14T15:18:51.742" v="106" actId="478"/>
          <ac:picMkLst>
            <pc:docMk/>
            <pc:sldMk cId="3176401735" sldId="450"/>
            <ac:picMk id="14" creationId="{F515FE78-32B6-1937-3730-602735E0DE3C}"/>
          </ac:picMkLst>
        </pc:picChg>
        <pc:cxnChg chg="del">
          <ac:chgData name="Tegischer Lukas" userId="f78daebb-0565-485c-bd0e-1cd035e796ff" providerId="ADAL" clId="{EEECC97D-EE57-46C4-827C-815FA16938B3}" dt="2022-10-14T15:18:51.742" v="106" actId="478"/>
          <ac:cxnSpMkLst>
            <pc:docMk/>
            <pc:sldMk cId="3176401735" sldId="450"/>
            <ac:cxnSpMk id="4" creationId="{A6490959-F0B8-1284-64FF-2E3DDA0B42F0}"/>
          </ac:cxnSpMkLst>
        </pc:cxnChg>
        <pc:cxnChg chg="del">
          <ac:chgData name="Tegischer Lukas" userId="f78daebb-0565-485c-bd0e-1cd035e796ff" providerId="ADAL" clId="{EEECC97D-EE57-46C4-827C-815FA16938B3}" dt="2022-10-14T15:18:51.742" v="106" actId="478"/>
          <ac:cxnSpMkLst>
            <pc:docMk/>
            <pc:sldMk cId="3176401735" sldId="450"/>
            <ac:cxnSpMk id="6" creationId="{783AE935-47A8-C65D-4260-1DEFD1A017E4}"/>
          </ac:cxnSpMkLst>
        </pc:cxnChg>
      </pc:sldChg>
      <pc:sldChg chg="addSp delSp modSp mod modAnim">
        <pc:chgData name="Tegischer Lukas" userId="f78daebb-0565-485c-bd0e-1cd035e796ff" providerId="ADAL" clId="{EEECC97D-EE57-46C4-827C-815FA16938B3}" dt="2022-10-14T15:09:15.579" v="104"/>
        <pc:sldMkLst>
          <pc:docMk/>
          <pc:sldMk cId="3329588091" sldId="453"/>
        </pc:sldMkLst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2" creationId="{97D260A6-8822-BD1C-9FDD-D10E3BE4097A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7" creationId="{EC001B5C-D693-DA97-8A10-E13E5A11D0AA}"/>
          </ac:spMkLst>
        </pc:spChg>
        <pc:spChg chg="add del">
          <ac:chgData name="Tegischer Lukas" userId="f78daebb-0565-485c-bd0e-1cd035e796ff" providerId="ADAL" clId="{EEECC97D-EE57-46C4-827C-815FA16938B3}" dt="2022-10-14T15:06:39.924" v="47" actId="478"/>
          <ac:spMkLst>
            <pc:docMk/>
            <pc:sldMk cId="3329588091" sldId="453"/>
            <ac:spMk id="8" creationId="{62E96A6B-EDF9-7BA9-1B03-C3C7BE83172C}"/>
          </ac:spMkLst>
        </pc:spChg>
        <pc:spChg chg="add mod">
          <ac:chgData name="Tegischer Lukas" userId="f78daebb-0565-485c-bd0e-1cd035e796ff" providerId="ADAL" clId="{EEECC97D-EE57-46C4-827C-815FA16938B3}" dt="2022-10-14T15:07:38.791" v="74" actId="1076"/>
          <ac:spMkLst>
            <pc:docMk/>
            <pc:sldMk cId="3329588091" sldId="453"/>
            <ac:spMk id="10" creationId="{2E032AEC-7E63-813A-2102-B6B17C589DF7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2" creationId="{C4FA754F-F9B3-DCAE-C0E5-4AC1857A81C5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7" creationId="{6FF73DD8-962A-4E95-19D2-EF9882F87976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8" creationId="{879C4F89-CB76-31CE-CC30-691402C2FC5B}"/>
          </ac:spMkLst>
        </pc:spChg>
        <pc:spChg chg="del">
          <ac:chgData name="Tegischer Lukas" userId="f78daebb-0565-485c-bd0e-1cd035e796ff" providerId="ADAL" clId="{EEECC97D-EE57-46C4-827C-815FA16938B3}" dt="2022-10-14T15:06:11.986" v="42" actId="478"/>
          <ac:spMkLst>
            <pc:docMk/>
            <pc:sldMk cId="3329588091" sldId="453"/>
            <ac:spMk id="19" creationId="{9D427F7A-AF72-99D5-27BC-2AB933651110}"/>
          </ac:spMkLst>
        </pc:spChg>
        <pc:spChg chg="add mod">
          <ac:chgData name="Tegischer Lukas" userId="f78daebb-0565-485c-bd0e-1cd035e796ff" providerId="ADAL" clId="{EEECC97D-EE57-46C4-827C-815FA16938B3}" dt="2022-10-14T15:09:14.678" v="103" actId="1076"/>
          <ac:spMkLst>
            <pc:docMk/>
            <pc:sldMk cId="3329588091" sldId="453"/>
            <ac:spMk id="23" creationId="{535DD218-1375-AE73-79C9-0D3B0E07C4DD}"/>
          </ac:spMkLst>
        </pc:spChg>
        <pc:spChg chg="add mod">
          <ac:chgData name="Tegischer Lukas" userId="f78daebb-0565-485c-bd0e-1cd035e796ff" providerId="ADAL" clId="{EEECC97D-EE57-46C4-827C-815FA16938B3}" dt="2022-10-14T15:09:07.361" v="101" actId="1076"/>
          <ac:spMkLst>
            <pc:docMk/>
            <pc:sldMk cId="3329588091" sldId="453"/>
            <ac:spMk id="25" creationId="{E83A7598-286F-2E00-0402-9757BB2AC524}"/>
          </ac:spMkLst>
        </pc:spChg>
        <pc:picChg chg="del">
          <ac:chgData name="Tegischer Lukas" userId="f78daebb-0565-485c-bd0e-1cd035e796ff" providerId="ADAL" clId="{EEECC97D-EE57-46C4-827C-815FA16938B3}" dt="2022-10-14T15:06:11.986" v="42" actId="478"/>
          <ac:picMkLst>
            <pc:docMk/>
            <pc:sldMk cId="3329588091" sldId="453"/>
            <ac:picMk id="4" creationId="{F14245BF-EB2E-F5CD-4499-E3AB89F793A2}"/>
          </ac:picMkLst>
        </pc:picChg>
        <pc:picChg chg="del">
          <ac:chgData name="Tegischer Lukas" userId="f78daebb-0565-485c-bd0e-1cd035e796ff" providerId="ADAL" clId="{EEECC97D-EE57-46C4-827C-815FA16938B3}" dt="2022-10-14T15:06:11.986" v="42" actId="478"/>
          <ac:picMkLst>
            <pc:docMk/>
            <pc:sldMk cId="3329588091" sldId="453"/>
            <ac:picMk id="6" creationId="{841E4202-1AEF-AA6C-0470-3154CB80CE01}"/>
          </ac:picMkLst>
        </pc:picChg>
        <pc:picChg chg="add mod">
          <ac:chgData name="Tegischer Lukas" userId="f78daebb-0565-485c-bd0e-1cd035e796ff" providerId="ADAL" clId="{EEECC97D-EE57-46C4-827C-815FA16938B3}" dt="2022-10-14T15:09:01.903" v="98" actId="1076"/>
          <ac:picMkLst>
            <pc:docMk/>
            <pc:sldMk cId="3329588091" sldId="453"/>
            <ac:picMk id="11" creationId="{E57F9AC1-187C-CAE0-DDFB-5CBF55C5D078}"/>
          </ac:picMkLst>
        </pc:pic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3" creationId="{66659EAE-4338-473F-1AAD-E1FA4F70D12F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4" creationId="{E051916F-232A-C39B-CA98-A5760E47E24F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5" creationId="{63F294E8-5C58-12A0-3AE2-7D0BD057DB25}"/>
          </ac:cxnSpMkLst>
        </pc:cxnChg>
        <pc:cxnChg chg="del">
          <ac:chgData name="Tegischer Lukas" userId="f78daebb-0565-485c-bd0e-1cd035e796ff" providerId="ADAL" clId="{EEECC97D-EE57-46C4-827C-815FA16938B3}" dt="2022-10-14T15:06:11.986" v="42" actId="478"/>
          <ac:cxnSpMkLst>
            <pc:docMk/>
            <pc:sldMk cId="3329588091" sldId="453"/>
            <ac:cxnSpMk id="16" creationId="{0A36DC8C-A9EC-5C71-22A6-F6EB4E314FBD}"/>
          </ac:cxnSpMkLst>
        </pc:cxnChg>
        <pc:cxnChg chg="add mod">
          <ac:chgData name="Tegischer Lukas" userId="f78daebb-0565-485c-bd0e-1cd035e796ff" providerId="ADAL" clId="{EEECC97D-EE57-46C4-827C-815FA16938B3}" dt="2022-10-14T15:08:24.489" v="85" actId="1582"/>
          <ac:cxnSpMkLst>
            <pc:docMk/>
            <pc:sldMk cId="3329588091" sldId="453"/>
            <ac:cxnSpMk id="21" creationId="{822F7163-7575-9AB4-1A73-2C316A2194BA}"/>
          </ac:cxnSpMkLst>
        </pc:cxnChg>
      </pc:sldChg>
      <pc:sldChg chg="del">
        <pc:chgData name="Tegischer Lukas" userId="f78daebb-0565-485c-bd0e-1cd035e796ff" providerId="ADAL" clId="{EEECC97D-EE57-46C4-827C-815FA16938B3}" dt="2022-10-14T15:20:35.540" v="164" actId="47"/>
        <pc:sldMkLst>
          <pc:docMk/>
          <pc:sldMk cId="4090279427" sldId="454"/>
        </pc:sldMkLst>
      </pc:sldChg>
      <pc:sldChg chg="del">
        <pc:chgData name="Tegischer Lukas" userId="f78daebb-0565-485c-bd0e-1cd035e796ff" providerId="ADAL" clId="{EEECC97D-EE57-46C4-827C-815FA16938B3}" dt="2022-10-14T15:20:36.360" v="165" actId="47"/>
        <pc:sldMkLst>
          <pc:docMk/>
          <pc:sldMk cId="2191250212" sldId="455"/>
        </pc:sldMkLst>
      </pc:sldChg>
      <pc:sldChg chg="addSp delSp modSp mod delAnim">
        <pc:chgData name="Tegischer Lukas" userId="f78daebb-0565-485c-bd0e-1cd035e796ff" providerId="ADAL" clId="{EEECC97D-EE57-46C4-827C-815FA16938B3}" dt="2022-10-14T15:22:28.875" v="191" actId="403"/>
        <pc:sldMkLst>
          <pc:docMk/>
          <pc:sldMk cId="2334432583" sldId="456"/>
        </pc:sldMkLst>
        <pc:spChg chg="add mod">
          <ac:chgData name="Tegischer Lukas" userId="f78daebb-0565-485c-bd0e-1cd035e796ff" providerId="ADAL" clId="{EEECC97D-EE57-46C4-827C-815FA16938B3}" dt="2022-10-14T15:20:45.836" v="170" actId="14100"/>
          <ac:spMkLst>
            <pc:docMk/>
            <pc:sldMk cId="2334432583" sldId="456"/>
            <ac:spMk id="6" creationId="{BEE5F4BF-4C9E-C077-8DC4-4C623A6C6E5E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7" creationId="{CEB04BF2-090E-1355-F01C-1446A5E72C5C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8" creationId="{66AA33B5-4CDE-1951-B8B7-F6E00C937949}"/>
          </ac:spMkLst>
        </pc:spChg>
        <pc:spChg chg="del">
          <ac:chgData name="Tegischer Lukas" userId="f78daebb-0565-485c-bd0e-1cd035e796ff" providerId="ADAL" clId="{EEECC97D-EE57-46C4-827C-815FA16938B3}" dt="2022-10-14T15:20:39.055" v="166" actId="478"/>
          <ac:spMkLst>
            <pc:docMk/>
            <pc:sldMk cId="2334432583" sldId="456"/>
            <ac:spMk id="15" creationId="{46A5780F-5550-DB86-8727-92CAAD0B9716}"/>
          </ac:spMkLst>
        </pc:spChg>
        <pc:graphicFrameChg chg="add mod modGraphic">
          <ac:chgData name="Tegischer Lukas" userId="f78daebb-0565-485c-bd0e-1cd035e796ff" providerId="ADAL" clId="{EEECC97D-EE57-46C4-827C-815FA16938B3}" dt="2022-10-14T15:22:28.875" v="191" actId="403"/>
          <ac:graphicFrameMkLst>
            <pc:docMk/>
            <pc:sldMk cId="2334432583" sldId="456"/>
            <ac:graphicFrameMk id="9" creationId="{82A78FA7-E01C-CDCC-856C-6D108F205901}"/>
          </ac:graphicFrameMkLst>
        </pc:graphicFrameChg>
        <pc:picChg chg="del">
          <ac:chgData name="Tegischer Lukas" userId="f78daebb-0565-485c-bd0e-1cd035e796ff" providerId="ADAL" clId="{EEECC97D-EE57-46C4-827C-815FA16938B3}" dt="2022-10-14T15:20:39.055" v="166" actId="478"/>
          <ac:picMkLst>
            <pc:docMk/>
            <pc:sldMk cId="2334432583" sldId="456"/>
            <ac:picMk id="2" creationId="{89F7E3EE-2100-532F-C69A-E9B1FACA3CC7}"/>
          </ac:picMkLst>
        </pc:picChg>
        <pc:picChg chg="del">
          <ac:chgData name="Tegischer Lukas" userId="f78daebb-0565-485c-bd0e-1cd035e796ff" providerId="ADAL" clId="{EEECC97D-EE57-46C4-827C-815FA16938B3}" dt="2022-10-14T15:20:39.055" v="166" actId="478"/>
          <ac:picMkLst>
            <pc:docMk/>
            <pc:sldMk cId="2334432583" sldId="456"/>
            <ac:picMk id="5" creationId="{A668C6F4-97DA-4699-B48F-6BD6F67BF8A0}"/>
          </ac:picMkLst>
        </pc:picChg>
        <pc:cxnChg chg="del">
          <ac:chgData name="Tegischer Lukas" userId="f78daebb-0565-485c-bd0e-1cd035e796ff" providerId="ADAL" clId="{EEECC97D-EE57-46C4-827C-815FA16938B3}" dt="2022-10-14T15:20:39.055" v="166" actId="478"/>
          <ac:cxnSpMkLst>
            <pc:docMk/>
            <pc:sldMk cId="2334432583" sldId="456"/>
            <ac:cxnSpMk id="4" creationId="{A6490959-F0B8-1284-64FF-2E3DDA0B42F0}"/>
          </ac:cxnSpMkLst>
        </pc:cxnChg>
      </pc:sldChg>
      <pc:sldChg chg="addSp delSp modSp add mod modAnim">
        <pc:chgData name="Tegischer Lukas" userId="f78daebb-0565-485c-bd0e-1cd035e796ff" providerId="ADAL" clId="{EEECC97D-EE57-46C4-827C-815FA16938B3}" dt="2022-10-14T15:24:00.976" v="228" actId="20577"/>
        <pc:sldMkLst>
          <pc:docMk/>
          <pc:sldMk cId="2929609279" sldId="457"/>
        </pc:sldMkLst>
        <pc:spChg chg="add mod">
          <ac:chgData name="Tegischer Lukas" userId="f78daebb-0565-485c-bd0e-1cd035e796ff" providerId="ADAL" clId="{EEECC97D-EE57-46C4-827C-815FA16938B3}" dt="2022-10-14T15:24:00.976" v="228" actId="20577"/>
          <ac:spMkLst>
            <pc:docMk/>
            <pc:sldMk cId="2929609279" sldId="457"/>
            <ac:spMk id="3" creationId="{35889595-6DC8-9539-15CB-34901A4D4AD2}"/>
          </ac:spMkLst>
        </pc:spChg>
        <pc:spChg chg="del">
          <ac:chgData name="Tegischer Lukas" userId="f78daebb-0565-485c-bd0e-1cd035e796ff" providerId="ADAL" clId="{EEECC97D-EE57-46C4-827C-815FA16938B3}" dt="2022-10-14T15:22:45.075" v="193" actId="478"/>
          <ac:spMkLst>
            <pc:docMk/>
            <pc:sldMk cId="2929609279" sldId="457"/>
            <ac:spMk id="6" creationId="{BEE5F4BF-4C9E-C077-8DC4-4C623A6C6E5E}"/>
          </ac:spMkLst>
        </pc:spChg>
        <pc:graphicFrameChg chg="del">
          <ac:chgData name="Tegischer Lukas" userId="f78daebb-0565-485c-bd0e-1cd035e796ff" providerId="ADAL" clId="{EEECC97D-EE57-46C4-827C-815FA16938B3}" dt="2022-10-14T15:22:46.236" v="194" actId="478"/>
          <ac:graphicFrameMkLst>
            <pc:docMk/>
            <pc:sldMk cId="2929609279" sldId="457"/>
            <ac:graphicFrameMk id="9" creationId="{82A78FA7-E01C-CDCC-856C-6D108F205901}"/>
          </ac:graphicFrameMkLst>
        </pc:graphicFrame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9E326E66-DA86-4BB7-AD77-3CF006720392}"/>
    <pc:docChg chg="undo custSel addSld modSld">
      <pc:chgData name="Tegischer Lukas" userId="f78daebb-0565-485c-bd0e-1cd035e796ff" providerId="ADAL" clId="{9E326E66-DA86-4BB7-AD77-3CF006720392}" dt="2022-10-14T12:49:47.708" v="599" actId="6549"/>
      <pc:docMkLst>
        <pc:docMk/>
      </pc:docMkLst>
      <pc:sldChg chg="modSp mod">
        <pc:chgData name="Tegischer Lukas" userId="f78daebb-0565-485c-bd0e-1cd035e796ff" providerId="ADAL" clId="{9E326E66-DA86-4BB7-AD77-3CF006720392}" dt="2022-10-14T12:36:25.095" v="57" actId="404"/>
        <pc:sldMkLst>
          <pc:docMk/>
          <pc:sldMk cId="336392357" sldId="256"/>
        </pc:sldMkLst>
        <pc:spChg chg="mod">
          <ac:chgData name="Tegischer Lukas" userId="f78daebb-0565-485c-bd0e-1cd035e796ff" providerId="ADAL" clId="{9E326E66-DA86-4BB7-AD77-3CF006720392}" dt="2022-10-14T12:36:25.095" v="57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9E326E66-DA86-4BB7-AD77-3CF006720392}" dt="2022-10-14T12:39:54.745" v="351" actId="113"/>
        <pc:sldMkLst>
          <pc:docMk/>
          <pc:sldMk cId="1097199137" sldId="442"/>
        </pc:sldMkLst>
        <pc:spChg chg="add mod">
          <ac:chgData name="Tegischer Lukas" userId="f78daebb-0565-485c-bd0e-1cd035e796ff" providerId="ADAL" clId="{9E326E66-DA86-4BB7-AD77-3CF006720392}" dt="2022-10-14T12:39:54.745" v="351" actId="113"/>
          <ac:spMkLst>
            <pc:docMk/>
            <pc:sldMk cId="1097199137" sldId="442"/>
            <ac:spMk id="3" creationId="{23C85C8D-9F78-9D41-F96B-98C60F8ADA55}"/>
          </ac:spMkLst>
        </pc:spChg>
        <pc:spChg chg="add mod">
          <ac:chgData name="Tegischer Lukas" userId="f78daebb-0565-485c-bd0e-1cd035e796ff" providerId="ADAL" clId="{9E326E66-DA86-4BB7-AD77-3CF006720392}" dt="2022-10-14T12:38:55.778" v="259" actId="113"/>
          <ac:spMkLst>
            <pc:docMk/>
            <pc:sldMk cId="1097199137" sldId="442"/>
            <ac:spMk id="4" creationId="{DBBDF9B9-EDED-B719-44CD-1A052636BA58}"/>
          </ac:spMkLst>
        </pc:spChg>
        <pc:spChg chg="add mod">
          <ac:chgData name="Tegischer Lukas" userId="f78daebb-0565-485c-bd0e-1cd035e796ff" providerId="ADAL" clId="{9E326E66-DA86-4BB7-AD77-3CF006720392}" dt="2022-10-14T12:39:51.031" v="350" actId="1076"/>
          <ac:spMkLst>
            <pc:docMk/>
            <pc:sldMk cId="1097199137" sldId="442"/>
            <ac:spMk id="5" creationId="{C14D6AC0-C044-04E8-7E6D-74F177BB5DAA}"/>
          </ac:spMkLst>
        </pc:spChg>
        <pc:spChg chg="del">
          <ac:chgData name="Tegischer Lukas" userId="f78daebb-0565-485c-bd0e-1cd035e796ff" providerId="ADAL" clId="{9E326E66-DA86-4BB7-AD77-3CF006720392}" dt="2022-10-14T12:36:55.748" v="58" actId="478"/>
          <ac:spMkLst>
            <pc:docMk/>
            <pc:sldMk cId="1097199137" sldId="442"/>
            <ac:spMk id="6" creationId="{10BDFA4E-18EE-531A-98C7-1D06313A1094}"/>
          </ac:spMkLst>
        </pc:spChg>
        <pc:graphicFrameChg chg="del">
          <ac:chgData name="Tegischer Lukas" userId="f78daebb-0565-485c-bd0e-1cd035e796ff" providerId="ADAL" clId="{9E326E66-DA86-4BB7-AD77-3CF006720392}" dt="2022-10-14T12:36:57.493" v="60" actId="478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9E326E66-DA86-4BB7-AD77-3CF006720392}" dt="2022-10-14T12:36:56.385" v="59" actId="478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9E326E66-DA86-4BB7-AD77-3CF006720392}" dt="2022-10-14T12:36:57.493" v="60" actId="478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9E326E66-DA86-4BB7-AD77-3CF006720392}" dt="2022-10-14T12:43:05.825" v="433"/>
        <pc:sldMkLst>
          <pc:docMk/>
          <pc:sldMk cId="1560599476" sldId="443"/>
        </pc:sldMkLst>
        <pc:spChg chg="add mod">
          <ac:chgData name="Tegischer Lukas" userId="f78daebb-0565-485c-bd0e-1cd035e796ff" providerId="ADAL" clId="{9E326E66-DA86-4BB7-AD77-3CF006720392}" dt="2022-10-14T12:40:40.595" v="382" actId="20577"/>
          <ac:spMkLst>
            <pc:docMk/>
            <pc:sldMk cId="1560599476" sldId="443"/>
            <ac:spMk id="2" creationId="{3EFF4919-96D0-417F-1759-B0CDCC7F79FF}"/>
          </ac:spMkLst>
        </pc:spChg>
        <pc:spChg chg="add mod">
          <ac:chgData name="Tegischer Lukas" userId="f78daebb-0565-485c-bd0e-1cd035e796ff" providerId="ADAL" clId="{9E326E66-DA86-4BB7-AD77-3CF006720392}" dt="2022-10-14T12:40:58.421" v="388" actId="1076"/>
          <ac:spMkLst>
            <pc:docMk/>
            <pc:sldMk cId="1560599476" sldId="443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2:23.192" v="417" actId="403"/>
          <ac:spMkLst>
            <pc:docMk/>
            <pc:sldMk cId="1560599476" sldId="443"/>
            <ac:spMk id="6" creationId="{48A8F130-0B27-24EB-3E93-21B486A8F934}"/>
          </ac:spMkLst>
        </pc:spChg>
        <pc:spChg chg="add mod">
          <ac:chgData name="Tegischer Lukas" userId="f78daebb-0565-485c-bd0e-1cd035e796ff" providerId="ADAL" clId="{9E326E66-DA86-4BB7-AD77-3CF006720392}" dt="2022-10-14T12:42:48.342" v="426" actId="1076"/>
          <ac:spMkLst>
            <pc:docMk/>
            <pc:sldMk cId="1560599476" sldId="443"/>
            <ac:spMk id="8" creationId="{ED935CFC-7FEF-5BA4-87D9-186DE47D07C3}"/>
          </ac:spMkLst>
        </pc:spChg>
        <pc:spChg chg="del mod">
          <ac:chgData name="Tegischer Lukas" userId="f78daebb-0565-485c-bd0e-1cd035e796ff" providerId="ADAL" clId="{9E326E66-DA86-4BB7-AD77-3CF006720392}" dt="2022-10-14T12:40:24.006" v="355" actId="478"/>
          <ac:spMkLst>
            <pc:docMk/>
            <pc:sldMk cId="1560599476" sldId="443"/>
            <ac:spMk id="9" creationId="{EE6C1894-C678-DFDB-E071-BEB8D7E257C1}"/>
          </ac:spMkLst>
        </pc:spChg>
        <pc:spChg chg="add mod">
          <ac:chgData name="Tegischer Lukas" userId="f78daebb-0565-485c-bd0e-1cd035e796ff" providerId="ADAL" clId="{9E326E66-DA86-4BB7-AD77-3CF006720392}" dt="2022-10-14T12:41:57.599" v="411" actId="1076"/>
          <ac:spMkLst>
            <pc:docMk/>
            <pc:sldMk cId="1560599476" sldId="443"/>
            <ac:spMk id="11" creationId="{05C8B445-8205-1E1C-CA52-53DC61451D07}"/>
          </ac:spMkLst>
        </pc:spChg>
        <pc:spChg chg="del">
          <ac:chgData name="Tegischer Lukas" userId="f78daebb-0565-485c-bd0e-1cd035e796ff" providerId="ADAL" clId="{9E326E66-DA86-4BB7-AD77-3CF006720392}" dt="2022-10-14T12:40:23.263" v="353" actId="478"/>
          <ac:spMkLst>
            <pc:docMk/>
            <pc:sldMk cId="1560599476" sldId="443"/>
            <ac:spMk id="12" creationId="{53FE78F2-2FA4-91D7-C7CC-3603C2FFEC08}"/>
          </ac:spMkLst>
        </pc:spChg>
        <pc:spChg chg="add mod">
          <ac:chgData name="Tegischer Lukas" userId="f78daebb-0565-485c-bd0e-1cd035e796ff" providerId="ADAL" clId="{9E326E66-DA86-4BB7-AD77-3CF006720392}" dt="2022-10-14T12:43:02.429" v="432" actId="207"/>
          <ac:spMkLst>
            <pc:docMk/>
            <pc:sldMk cId="1560599476" sldId="443"/>
            <ac:spMk id="22" creationId="{F8493CEB-27AA-E561-4510-E02212EA5652}"/>
          </ac:spMkLst>
        </pc:spChg>
        <pc:graphicFrameChg chg="del modGraphic">
          <ac:chgData name="Tegischer Lukas" userId="f78daebb-0565-485c-bd0e-1cd035e796ff" providerId="ADAL" clId="{9E326E66-DA86-4BB7-AD77-3CF006720392}" dt="2022-10-14T12:40:26.447" v="359" actId="478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9E326E66-DA86-4BB7-AD77-3CF006720392}" dt="2022-10-14T12:40:24.516" v="356" actId="478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4" creationId="{2E97ED4D-1382-E83B-3966-4DF706215767}"/>
          </ac:cxnSpMkLst>
        </pc:cxnChg>
        <pc:cxnChg chg="del">
          <ac:chgData name="Tegischer Lukas" userId="f78daebb-0565-485c-bd0e-1cd035e796ff" providerId="ADAL" clId="{9E326E66-DA86-4BB7-AD77-3CF006720392}" dt="2022-10-14T12:40:25.386" v="357" actId="478"/>
          <ac:cxnSpMkLst>
            <pc:docMk/>
            <pc:sldMk cId="1560599476" sldId="443"/>
            <ac:cxnSpMk id="16" creationId="{978A5ED9-234D-08E7-5F7F-3450725D1725}"/>
          </ac:cxnSpMkLst>
        </pc:cxnChg>
        <pc:cxnChg chg="add mod">
          <ac:chgData name="Tegischer Lukas" userId="f78daebb-0565-485c-bd0e-1cd035e796ff" providerId="ADAL" clId="{9E326E66-DA86-4BB7-AD77-3CF006720392}" dt="2022-10-14T12:42:05.907" v="413" actId="1582"/>
          <ac:cxnSpMkLst>
            <pc:docMk/>
            <pc:sldMk cId="1560599476" sldId="443"/>
            <ac:cxnSpMk id="18" creationId="{FF044CAD-0856-2416-DB0D-21BB9D3167DF}"/>
          </ac:cxnSpMkLst>
        </pc:cxnChg>
        <pc:cxnChg chg="add mod">
          <ac:chgData name="Tegischer Lukas" userId="f78daebb-0565-485c-bd0e-1cd035e796ff" providerId="ADAL" clId="{9E326E66-DA86-4BB7-AD77-3CF006720392}" dt="2022-10-14T12:42:14.071" v="416" actId="14100"/>
          <ac:cxnSpMkLst>
            <pc:docMk/>
            <pc:sldMk cId="1560599476" sldId="443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7:59.852" v="571"/>
        <pc:sldMkLst>
          <pc:docMk/>
          <pc:sldMk cId="497960773" sldId="444"/>
        </pc:sldMkLst>
        <pc:spChg chg="del">
          <ac:chgData name="Tegischer Lukas" userId="f78daebb-0565-485c-bd0e-1cd035e796ff" providerId="ADAL" clId="{9E326E66-DA86-4BB7-AD77-3CF006720392}" dt="2022-10-14T12:43:16.065" v="435" actId="478"/>
          <ac:spMkLst>
            <pc:docMk/>
            <pc:sldMk cId="497960773" sldId="444"/>
            <ac:spMk id="2" creationId="{3EFF4919-96D0-417F-1759-B0CDCC7F79FF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4" creationId="{2F752659-89C3-2D85-D575-E45A8B8F48B1}"/>
          </ac:spMkLst>
        </pc:spChg>
        <pc:spChg chg="add mod">
          <ac:chgData name="Tegischer Lukas" userId="f78daebb-0565-485c-bd0e-1cd035e796ff" providerId="ADAL" clId="{9E326E66-DA86-4BB7-AD77-3CF006720392}" dt="2022-10-14T12:44:11.706" v="489" actId="20577"/>
          <ac:spMkLst>
            <pc:docMk/>
            <pc:sldMk cId="497960773" sldId="444"/>
            <ac:spMk id="5" creationId="{60ED1294-1978-65C9-6F85-2A71901B5097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6" creationId="{48A8F130-0B27-24EB-3E93-21B486A8F934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8" creationId="{ED935CFC-7FEF-5BA4-87D9-186DE47D07C3}"/>
          </ac:spMkLst>
        </pc:spChg>
        <pc:spChg chg="add mod">
          <ac:chgData name="Tegischer Lukas" userId="f78daebb-0565-485c-bd0e-1cd035e796ff" providerId="ADAL" clId="{9E326E66-DA86-4BB7-AD77-3CF006720392}" dt="2022-10-14T12:45:10.613" v="513" actId="1076"/>
          <ac:spMkLst>
            <pc:docMk/>
            <pc:sldMk cId="497960773" sldId="444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11" creationId="{05C8B445-8205-1E1C-CA52-53DC61451D07}"/>
          </ac:spMkLst>
        </pc:spChg>
        <pc:spChg chg="add mod">
          <ac:chgData name="Tegischer Lukas" userId="f78daebb-0565-485c-bd0e-1cd035e796ff" providerId="ADAL" clId="{9E326E66-DA86-4BB7-AD77-3CF006720392}" dt="2022-10-14T12:45:25.710" v="520" actId="1076"/>
          <ac:spMkLst>
            <pc:docMk/>
            <pc:sldMk cId="497960773" sldId="444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9E326E66-DA86-4BB7-AD77-3CF006720392}" dt="2022-10-14T12:46:28.277" v="543" actId="1076"/>
          <ac:spMkLst>
            <pc:docMk/>
            <pc:sldMk cId="497960773" sldId="444"/>
            <ac:spMk id="16" creationId="{519278B1-5AB2-7C11-CC66-D5E18A8CA92F}"/>
          </ac:spMkLst>
        </pc:spChg>
        <pc:spChg chg="add mod">
          <ac:chgData name="Tegischer Lukas" userId="f78daebb-0565-485c-bd0e-1cd035e796ff" providerId="ADAL" clId="{9E326E66-DA86-4BB7-AD77-3CF006720392}" dt="2022-10-14T12:47:56.141" v="570" actId="1076"/>
          <ac:spMkLst>
            <pc:docMk/>
            <pc:sldMk cId="497960773" sldId="444"/>
            <ac:spMk id="20" creationId="{7022BD00-CCD9-EADB-2ED8-50479BC988DC}"/>
          </ac:spMkLst>
        </pc:spChg>
        <pc:spChg chg="del">
          <ac:chgData name="Tegischer Lukas" userId="f78daebb-0565-485c-bd0e-1cd035e796ff" providerId="ADAL" clId="{9E326E66-DA86-4BB7-AD77-3CF006720392}" dt="2022-10-14T12:43:19.226" v="436" actId="478"/>
          <ac:spMkLst>
            <pc:docMk/>
            <pc:sldMk cId="497960773" sldId="444"/>
            <ac:spMk id="22" creationId="{F8493CEB-27AA-E561-4510-E02212EA5652}"/>
          </ac:spMkLst>
        </pc:spChg>
        <pc:graphicFrameChg chg="add mod modGraphic">
          <ac:chgData name="Tegischer Lukas" userId="f78daebb-0565-485c-bd0e-1cd035e796ff" providerId="ADAL" clId="{9E326E66-DA86-4BB7-AD77-3CF006720392}" dt="2022-10-14T12:47:53.694" v="569" actId="1076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5:05.633" v="511"/>
          <ac:picMkLst>
            <pc:docMk/>
            <pc:sldMk cId="497960773" sldId="444"/>
            <ac:picMk id="10" creationId="{152CB565-956F-3D85-F065-2DC35B6B874A}"/>
          </ac:picMkLst>
        </pc:picChg>
        <pc:picChg chg="add mod">
          <ac:chgData name="Tegischer Lukas" userId="f78daebb-0565-485c-bd0e-1cd035e796ff" providerId="ADAL" clId="{9E326E66-DA86-4BB7-AD77-3CF006720392}" dt="2022-10-14T12:46:02.614" v="526" actId="1076"/>
          <ac:picMkLst>
            <pc:docMk/>
            <pc:sldMk cId="497960773" sldId="444"/>
            <ac:picMk id="14" creationId="{220401E4-2248-53D4-1298-835C1C54F117}"/>
          </ac:picMkLst>
        </pc:pic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8" creationId="{FF044CAD-0856-2416-DB0D-21BB9D3167DF}"/>
          </ac:cxnSpMkLst>
        </pc:cxnChg>
        <pc:cxnChg chg="del">
          <ac:chgData name="Tegischer Lukas" userId="f78daebb-0565-485c-bd0e-1cd035e796ff" providerId="ADAL" clId="{9E326E66-DA86-4BB7-AD77-3CF006720392}" dt="2022-10-14T12:43:19.226" v="436" actId="478"/>
          <ac:cxnSpMkLst>
            <pc:docMk/>
            <pc:sldMk cId="497960773" sldId="444"/>
            <ac:cxnSpMk id="19" creationId="{F688F5C8-0A57-1D25-8884-95DF513E9697}"/>
          </ac:cxnSpMkLst>
        </pc:cxnChg>
      </pc:sldChg>
      <pc:sldChg chg="addSp delSp modSp add mod delAnim modAnim">
        <pc:chgData name="Tegischer Lukas" userId="f78daebb-0565-485c-bd0e-1cd035e796ff" providerId="ADAL" clId="{9E326E66-DA86-4BB7-AD77-3CF006720392}" dt="2022-10-14T12:49:47.708" v="599" actId="6549"/>
        <pc:sldMkLst>
          <pc:docMk/>
          <pc:sldMk cId="3819943516" sldId="445"/>
        </pc:sldMkLst>
        <pc:spChg chg="add mod">
          <ac:chgData name="Tegischer Lukas" userId="f78daebb-0565-485c-bd0e-1cd035e796ff" providerId="ADAL" clId="{9E326E66-DA86-4BB7-AD77-3CF006720392}" dt="2022-10-14T12:48:54.950" v="594" actId="1076"/>
          <ac:spMkLst>
            <pc:docMk/>
            <pc:sldMk cId="3819943516" sldId="445"/>
            <ac:spMk id="3" creationId="{21DB6841-18CB-77D7-21DC-8A76563D9932}"/>
          </ac:spMkLst>
        </pc:spChg>
        <pc:spChg chg="mod">
          <ac:chgData name="Tegischer Lukas" userId="f78daebb-0565-485c-bd0e-1cd035e796ff" providerId="ADAL" clId="{9E326E66-DA86-4BB7-AD77-3CF006720392}" dt="2022-10-14T12:49:47.708" v="599" actId="6549"/>
          <ac:spMkLst>
            <pc:docMk/>
            <pc:sldMk cId="3819943516" sldId="445"/>
            <ac:spMk id="5" creationId="{60ED1294-1978-65C9-6F85-2A71901B5097}"/>
          </ac:spMkLst>
        </pc:spChg>
        <pc:spChg chg="add mod">
          <ac:chgData name="Tegischer Lukas" userId="f78daebb-0565-485c-bd0e-1cd035e796ff" providerId="ADAL" clId="{9E326E66-DA86-4BB7-AD77-3CF006720392}" dt="2022-10-14T12:49:02.166" v="596" actId="1076"/>
          <ac:spMkLst>
            <pc:docMk/>
            <pc:sldMk cId="3819943516" sldId="445"/>
            <ac:spMk id="7" creationId="{A1C7A67F-5165-9288-BC54-CE0BFDA69B49}"/>
          </ac:spMkLst>
        </pc:spChg>
        <pc:spChg chg="del">
          <ac:chgData name="Tegischer Lukas" userId="f78daebb-0565-485c-bd0e-1cd035e796ff" providerId="ADAL" clId="{9E326E66-DA86-4BB7-AD77-3CF006720392}" dt="2022-10-14T12:48:09.797" v="573" actId="478"/>
          <ac:spMkLst>
            <pc:docMk/>
            <pc:sldMk cId="3819943516" sldId="445"/>
            <ac:spMk id="9" creationId="{8B5DC74D-96DB-EA57-052E-5C96350E9452}"/>
          </ac:spMkLst>
        </pc:spChg>
        <pc:spChg chg="del">
          <ac:chgData name="Tegischer Lukas" userId="f78daebb-0565-485c-bd0e-1cd035e796ff" providerId="ADAL" clId="{9E326E66-DA86-4BB7-AD77-3CF006720392}" dt="2022-10-14T12:48:12.270" v="575" actId="478"/>
          <ac:spMkLst>
            <pc:docMk/>
            <pc:sldMk cId="3819943516" sldId="445"/>
            <ac:spMk id="12" creationId="{020AA67A-D951-377A-5F0A-5FD790D674B3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16" creationId="{519278B1-5AB2-7C11-CC66-D5E18A8CA92F}"/>
          </ac:spMkLst>
        </pc:spChg>
        <pc:spChg chg="del">
          <ac:chgData name="Tegischer Lukas" userId="f78daebb-0565-485c-bd0e-1cd035e796ff" providerId="ADAL" clId="{9E326E66-DA86-4BB7-AD77-3CF006720392}" dt="2022-10-14T12:48:11.286" v="574" actId="478"/>
          <ac:spMkLst>
            <pc:docMk/>
            <pc:sldMk cId="3819943516" sldId="445"/>
            <ac:spMk id="20" creationId="{7022BD00-CCD9-EADB-2ED8-50479BC988DC}"/>
          </ac:spMkLst>
        </pc:spChg>
        <pc:graphicFrameChg chg="del">
          <ac:chgData name="Tegischer Lukas" userId="f78daebb-0565-485c-bd0e-1cd035e796ff" providerId="ADAL" clId="{9E326E66-DA86-4BB7-AD77-3CF006720392}" dt="2022-10-14T12:48:11.286" v="574" actId="478"/>
          <ac:graphicFrameMkLst>
            <pc:docMk/>
            <pc:sldMk cId="3819943516" sldId="445"/>
            <ac:graphicFrameMk id="17" creationId="{D655A8D0-13B4-2C87-491B-3AD91D2727F4}"/>
          </ac:graphicFrameMkLst>
        </pc:graphicFrameChg>
        <pc:picChg chg="add mod">
          <ac:chgData name="Tegischer Lukas" userId="f78daebb-0565-485c-bd0e-1cd035e796ff" providerId="ADAL" clId="{9E326E66-DA86-4BB7-AD77-3CF006720392}" dt="2022-10-14T12:48:42.305" v="589" actId="14100"/>
          <ac:picMkLst>
            <pc:docMk/>
            <pc:sldMk cId="3819943516" sldId="445"/>
            <ac:picMk id="4" creationId="{B5630E91-F892-1961-96F8-B98E58A47E70}"/>
          </ac:picMkLst>
        </pc:picChg>
        <pc:picChg chg="add mod">
          <ac:chgData name="Tegischer Lukas" userId="f78daebb-0565-485c-bd0e-1cd035e796ff" providerId="ADAL" clId="{9E326E66-DA86-4BB7-AD77-3CF006720392}" dt="2022-10-14T12:48:46.950" v="591" actId="1076"/>
          <ac:picMkLst>
            <pc:docMk/>
            <pc:sldMk cId="3819943516" sldId="445"/>
            <ac:picMk id="6" creationId="{6A86825C-4C48-FA9F-BC88-319DC2B6E534}"/>
          </ac:picMkLst>
        </pc:picChg>
        <pc:picChg chg="del">
          <ac:chgData name="Tegischer Lukas" userId="f78daebb-0565-485c-bd0e-1cd035e796ff" providerId="ADAL" clId="{9E326E66-DA86-4BB7-AD77-3CF006720392}" dt="2022-10-14T12:48:11.286" v="574" actId="478"/>
          <ac:picMkLst>
            <pc:docMk/>
            <pc:sldMk cId="3819943516" sldId="445"/>
            <ac:picMk id="14" creationId="{220401E4-2248-53D4-1298-835C1C54F117}"/>
          </ac:picMkLst>
        </pc:picChg>
      </pc:sldChg>
    </pc:docChg>
  </pc:docChgLst>
  <pc:docChgLst>
    <pc:chgData name="Tegischer Lukas" userId="f78daebb-0565-485c-bd0e-1cd035e796ff" providerId="ADAL" clId="{1D31D871-8296-45F7-ACD7-FA8FF68D837F}"/>
    <pc:docChg chg="undo custSel addSld delSld modSld">
      <pc:chgData name="Tegischer Lukas" userId="f78daebb-0565-485c-bd0e-1cd035e796ff" providerId="ADAL" clId="{1D31D871-8296-45F7-ACD7-FA8FF68D837F}" dt="2022-10-13T19:03:45.467" v="208"/>
      <pc:docMkLst>
        <pc:docMk/>
      </pc:docMkLst>
      <pc:sldChg chg="modSp mod">
        <pc:chgData name="Tegischer Lukas" userId="f78daebb-0565-485c-bd0e-1cd035e796ff" providerId="ADAL" clId="{1D31D871-8296-45F7-ACD7-FA8FF68D837F}" dt="2022-10-13T18:55:16.497" v="1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31D871-8296-45F7-ACD7-FA8FF68D837F}" dt="2022-10-13T18:55:16.497" v="1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1D31D871-8296-45F7-ACD7-FA8FF68D837F}" dt="2022-10-13T18:55:54.596" v="40" actId="1076"/>
        <pc:sldMkLst>
          <pc:docMk/>
          <pc:sldMk cId="1318793251" sldId="410"/>
        </pc:sldMkLst>
        <pc:spChg chg="mod">
          <ac:chgData name="Tegischer Lukas" userId="f78daebb-0565-485c-bd0e-1cd035e796ff" providerId="ADAL" clId="{1D31D871-8296-45F7-ACD7-FA8FF68D837F}" dt="2022-10-13T18:55:33.994" v="38" actId="20577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5:25.610" v="35" actId="20577"/>
          <ac:spMkLst>
            <pc:docMk/>
            <pc:sldMk cId="1318793251" sldId="410"/>
            <ac:spMk id="4" creationId="{23994922-00A3-43FE-A1D2-DC3C43171571}"/>
          </ac:spMkLst>
        </pc:spChg>
        <pc:picChg chg="add mod">
          <ac:chgData name="Tegischer Lukas" userId="f78daebb-0565-485c-bd0e-1cd035e796ff" providerId="ADAL" clId="{1D31D871-8296-45F7-ACD7-FA8FF68D837F}" dt="2022-10-13T18:55:54.596" v="40" actId="1076"/>
          <ac:picMkLst>
            <pc:docMk/>
            <pc:sldMk cId="1318793251" sldId="410"/>
            <ac:picMk id="2" creationId="{87783A01-7C37-2243-4BE7-F5590D164665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894701210" sldId="420"/>
        </pc:sldMkLst>
      </pc:sldChg>
      <pc:sldChg chg="addSp delSp modSp mod delAnim modAnim">
        <pc:chgData name="Tegischer Lukas" userId="f78daebb-0565-485c-bd0e-1cd035e796ff" providerId="ADAL" clId="{1D31D871-8296-45F7-ACD7-FA8FF68D837F}" dt="2022-10-13T19:03:45.467" v="208"/>
        <pc:sldMkLst>
          <pc:docMk/>
          <pc:sldMk cId="797636677" sldId="421"/>
        </pc:sldMkLst>
        <pc:spChg chg="add mod">
          <ac:chgData name="Tegischer Lukas" userId="f78daebb-0565-485c-bd0e-1cd035e796ff" providerId="ADAL" clId="{1D31D871-8296-45F7-ACD7-FA8FF68D837F}" dt="2022-10-13T18:59:55.447" v="124" actId="14100"/>
          <ac:spMkLst>
            <pc:docMk/>
            <pc:sldMk cId="797636677" sldId="421"/>
            <ac:spMk id="3" creationId="{7FDD932A-8876-2205-E5C7-89401503A4B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4" creationId="{23994922-00A3-43FE-A1D2-DC3C43171571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5" creationId="{84C1F833-3A45-4BA1-9855-B1F8553ED1F9}"/>
          </ac:spMkLst>
        </pc:spChg>
        <pc:spChg chg="del">
          <ac:chgData name="Tegischer Lukas" userId="f78daebb-0565-485c-bd0e-1cd035e796ff" providerId="ADAL" clId="{1D31D871-8296-45F7-ACD7-FA8FF68D837F}" dt="2022-10-13T18:59:48.750" v="120" actId="478"/>
          <ac:spMkLst>
            <pc:docMk/>
            <pc:sldMk cId="797636677" sldId="421"/>
            <ac:spMk id="8" creationId="{CFDBA9A7-18B1-4F53-B68C-1FDEF593AF94}"/>
          </ac:spMkLst>
        </pc:spChg>
        <pc:spChg chg="add mod">
          <ac:chgData name="Tegischer Lukas" userId="f78daebb-0565-485c-bd0e-1cd035e796ff" providerId="ADAL" clId="{1D31D871-8296-45F7-ACD7-FA8FF68D837F}" dt="2022-10-13T19:00:17.282" v="133" actId="403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1D31D871-8296-45F7-ACD7-FA8FF68D837F}" dt="2022-10-13T19:00:34.883" v="141" actId="1076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1D31D871-8296-45F7-ACD7-FA8FF68D837F}" dt="2022-10-13T19:00:52.049" v="148" actId="1076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1D31D871-8296-45F7-ACD7-FA8FF68D837F}" dt="2022-10-13T19:01:08.115" v="155" actId="1076"/>
          <ac:spMkLst>
            <pc:docMk/>
            <pc:sldMk cId="797636677" sldId="421"/>
            <ac:spMk id="16" creationId="{55F81109-2F35-B88B-37D3-A93957AED234}"/>
          </ac:spMkLst>
        </pc:spChg>
        <pc:graphicFrameChg chg="add del mod">
          <ac:chgData name="Tegischer Lukas" userId="f78daebb-0565-485c-bd0e-1cd035e796ff" providerId="ADAL" clId="{1D31D871-8296-45F7-ACD7-FA8FF68D837F}" dt="2022-10-13T19:00:01.202" v="126"/>
          <ac:graphicFrameMkLst>
            <pc:docMk/>
            <pc:sldMk cId="797636677" sldId="421"/>
            <ac:graphicFrameMk id="7" creationId="{C8C5B509-DEE5-103E-2437-AB3C8BEE27A3}"/>
          </ac:graphicFrameMkLst>
        </pc:graphicFrameChg>
        <pc:picChg chg="del">
          <ac:chgData name="Tegischer Lukas" userId="f78daebb-0565-485c-bd0e-1cd035e796ff" providerId="ADAL" clId="{1D31D871-8296-45F7-ACD7-FA8FF68D837F}" dt="2022-10-13T18:59:48.750" v="120" actId="478"/>
          <ac:picMkLst>
            <pc:docMk/>
            <pc:sldMk cId="797636677" sldId="421"/>
            <ac:picMk id="6" creationId="{B97AA0C0-3DD2-1906-4DE9-F0A7FCE3872E}"/>
          </ac:picMkLst>
        </pc:picChg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1D31D871-8296-45F7-ACD7-FA8FF68D837F}" dt="2022-10-13T19:03:28.886" v="206" actId="47"/>
        <pc:sldMkLst>
          <pc:docMk/>
          <pc:sldMk cId="289630694" sldId="427"/>
        </pc:sldMkLst>
      </pc:sldChg>
      <pc:sldChg chg="addSp delSp modSp add mod modAnim">
        <pc:chgData name="Tegischer Lukas" userId="f78daebb-0565-485c-bd0e-1cd035e796ff" providerId="ADAL" clId="{1D31D871-8296-45F7-ACD7-FA8FF68D837F}" dt="2022-10-13T18:59:31.291" v="119"/>
        <pc:sldMkLst>
          <pc:docMk/>
          <pc:sldMk cId="1563104509" sldId="428"/>
        </pc:sldMkLst>
        <pc:spChg chg="del">
          <ac:chgData name="Tegischer Lukas" userId="f78daebb-0565-485c-bd0e-1cd035e796ff" providerId="ADAL" clId="{1D31D871-8296-45F7-ACD7-FA8FF68D837F}" dt="2022-10-13T18:56:11.893" v="63" actId="478"/>
          <ac:spMkLst>
            <pc:docMk/>
            <pc:sldMk cId="1563104509" sldId="428"/>
            <ac:spMk id="3" creationId="{4A7719F8-3FF8-BCBD-2278-7984C2813EB9}"/>
          </ac:spMkLst>
        </pc:spChg>
        <pc:spChg chg="mod">
          <ac:chgData name="Tegischer Lukas" userId="f78daebb-0565-485c-bd0e-1cd035e796ff" providerId="ADAL" clId="{1D31D871-8296-45F7-ACD7-FA8FF68D837F}" dt="2022-10-13T18:56:41.116" v="73" actId="1076"/>
          <ac:spMkLst>
            <pc:docMk/>
            <pc:sldMk cId="1563104509" sldId="42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1D31D871-8296-45F7-ACD7-FA8FF68D837F}" dt="2022-10-13T18:56:44.338" v="74" actId="1076"/>
          <ac:spMkLst>
            <pc:docMk/>
            <pc:sldMk cId="1563104509" sldId="428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9:21.158" v="114" actId="1076"/>
          <ac:spMkLst>
            <pc:docMk/>
            <pc:sldMk cId="1563104509" sldId="428"/>
            <ac:spMk id="9" creationId="{1CD680C9-BAE6-EA6F-E699-5B08219FDE70}"/>
          </ac:spMkLst>
        </pc:spChg>
        <pc:picChg chg="del">
          <ac:chgData name="Tegischer Lukas" userId="f78daebb-0565-485c-bd0e-1cd035e796ff" providerId="ADAL" clId="{1D31D871-8296-45F7-ACD7-FA8FF68D837F}" dt="2022-10-13T18:56:14.489" v="65" actId="478"/>
          <ac:picMkLst>
            <pc:docMk/>
            <pc:sldMk cId="1563104509" sldId="428"/>
            <ac:picMk id="2" creationId="{87783A01-7C37-2243-4BE7-F5590D164665}"/>
          </ac:picMkLst>
        </pc:picChg>
        <pc:picChg chg="add mod">
          <ac:chgData name="Tegischer Lukas" userId="f78daebb-0565-485c-bd0e-1cd035e796ff" providerId="ADAL" clId="{1D31D871-8296-45F7-ACD7-FA8FF68D837F}" dt="2022-10-13T18:59:03.842" v="107" actId="1076"/>
          <ac:picMkLst>
            <pc:docMk/>
            <pc:sldMk cId="1563104509" sldId="428"/>
            <ac:picMk id="7" creationId="{875BD800-5A0C-389A-BCE0-E8F32A679BD6}"/>
          </ac:picMkLst>
        </pc:picChg>
      </pc:sldChg>
      <pc:sldChg chg="addSp delSp modSp add mod modAnim">
        <pc:chgData name="Tegischer Lukas" userId="f78daebb-0565-485c-bd0e-1cd035e796ff" providerId="ADAL" clId="{1D31D871-8296-45F7-ACD7-FA8FF68D837F}" dt="2022-10-13T18:58:54.927" v="106"/>
        <pc:sldMkLst>
          <pc:docMk/>
          <pc:sldMk cId="3061398160" sldId="429"/>
        </pc:sldMkLst>
        <pc:spChg chg="add mod">
          <ac:chgData name="Tegischer Lukas" userId="f78daebb-0565-485c-bd0e-1cd035e796ff" providerId="ADAL" clId="{1D31D871-8296-45F7-ACD7-FA8FF68D837F}" dt="2022-10-13T18:58:33.891" v="98" actId="207"/>
          <ac:spMkLst>
            <pc:docMk/>
            <pc:sldMk cId="3061398160" sldId="429"/>
            <ac:spMk id="3" creationId="{31503079-D196-E99A-D5C6-B477FC338079}"/>
          </ac:spMkLst>
        </pc:spChg>
        <pc:spChg chg="del">
          <ac:chgData name="Tegischer Lukas" userId="f78daebb-0565-485c-bd0e-1cd035e796ff" providerId="ADAL" clId="{1D31D871-8296-45F7-ACD7-FA8FF68D837F}" dt="2022-10-13T18:57:03.229" v="81" actId="478"/>
          <ac:spMkLst>
            <pc:docMk/>
            <pc:sldMk cId="3061398160" sldId="429"/>
            <ac:spMk id="6" creationId="{7F8E28B7-52CE-F7F8-C8AE-AD112CD092CD}"/>
          </ac:spMkLst>
        </pc:spChg>
        <pc:spChg chg="add mod">
          <ac:chgData name="Tegischer Lukas" userId="f78daebb-0565-485c-bd0e-1cd035e796ff" providerId="ADAL" clId="{1D31D871-8296-45F7-ACD7-FA8FF68D837F}" dt="2022-10-13T18:58:29.777" v="97" actId="1076"/>
          <ac:spMkLst>
            <pc:docMk/>
            <pc:sldMk cId="3061398160" sldId="429"/>
            <ac:spMk id="8" creationId="{BD2CD0DF-879A-BC57-FE6E-AC3E80070F58}"/>
          </ac:spMkLst>
        </pc:spChg>
        <pc:spChg chg="add mod">
          <ac:chgData name="Tegischer Lukas" userId="f78daebb-0565-485c-bd0e-1cd035e796ff" providerId="ADAL" clId="{1D31D871-8296-45F7-ACD7-FA8FF68D837F}" dt="2022-10-13T18:58:52.970" v="105" actId="1076"/>
          <ac:spMkLst>
            <pc:docMk/>
            <pc:sldMk cId="3061398160" sldId="429"/>
            <ac:spMk id="10" creationId="{93C81423-C3E8-F48A-0DCA-95E472D0019C}"/>
          </ac:spMkLst>
        </pc:spChg>
        <pc:picChg chg="mod">
          <ac:chgData name="Tegischer Lukas" userId="f78daebb-0565-485c-bd0e-1cd035e796ff" providerId="ADAL" clId="{1D31D871-8296-45F7-ACD7-FA8FF68D837F}" dt="2022-10-13T18:57:05.179" v="82" actId="1076"/>
          <ac:picMkLst>
            <pc:docMk/>
            <pc:sldMk cId="3061398160" sldId="429"/>
            <ac:picMk id="7" creationId="{875BD800-5A0C-389A-BCE0-E8F32A679BD6}"/>
          </ac:picMkLst>
        </pc:picChg>
      </pc:sldChg>
      <pc:sldChg chg="addSp delSp modSp add mod delAnim modAnim">
        <pc:chgData name="Tegischer Lukas" userId="f78daebb-0565-485c-bd0e-1cd035e796ff" providerId="ADAL" clId="{1D31D871-8296-45F7-ACD7-FA8FF68D837F}" dt="2022-10-13T19:03:22.583" v="205" actId="14100"/>
        <pc:sldMkLst>
          <pc:docMk/>
          <pc:sldMk cId="1494766319" sldId="430"/>
        </pc:sldMkLst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3" creationId="{7FDD932A-8876-2205-E5C7-89401503A4B9}"/>
          </ac:spMkLst>
        </pc:spChg>
        <pc:spChg chg="add mod">
          <ac:chgData name="Tegischer Lukas" userId="f78daebb-0565-485c-bd0e-1cd035e796ff" providerId="ADAL" clId="{1D31D871-8296-45F7-ACD7-FA8FF68D837F}" dt="2022-10-13T19:01:34.779" v="169" actId="20577"/>
          <ac:spMkLst>
            <pc:docMk/>
            <pc:sldMk cId="1494766319" sldId="430"/>
            <ac:spMk id="4" creationId="{E33026FE-155A-7BE5-CAAB-E0F7BFEDAC7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0" creationId="{BFC9A4F0-BB51-08FA-193E-77B9BAC269CF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2" creationId="{02783811-A857-920B-4379-B41519CC3D9A}"/>
          </ac:spMkLst>
        </pc:spChg>
        <pc:spChg chg="del">
          <ac:chgData name="Tegischer Lukas" userId="f78daebb-0565-485c-bd0e-1cd035e796ff" providerId="ADAL" clId="{1D31D871-8296-45F7-ACD7-FA8FF68D837F}" dt="2022-10-13T19:01:19.329" v="158" actId="478"/>
          <ac:spMkLst>
            <pc:docMk/>
            <pc:sldMk cId="1494766319" sldId="430"/>
            <ac:spMk id="14" creationId="{1CE91704-6580-D753-C7CD-9BCAF430987A}"/>
          </ac:spMkLst>
        </pc:spChg>
        <pc:spChg chg="del">
          <ac:chgData name="Tegischer Lukas" userId="f78daebb-0565-485c-bd0e-1cd035e796ff" providerId="ADAL" clId="{1D31D871-8296-45F7-ACD7-FA8FF68D837F}" dt="2022-10-13T19:01:17.796" v="157" actId="478"/>
          <ac:spMkLst>
            <pc:docMk/>
            <pc:sldMk cId="1494766319" sldId="430"/>
            <ac:spMk id="16" creationId="{55F81109-2F35-B88B-37D3-A93957AED234}"/>
          </ac:spMkLst>
        </pc:spChg>
        <pc:graphicFrameChg chg="add mod modGraphic">
          <ac:chgData name="Tegischer Lukas" userId="f78daebb-0565-485c-bd0e-1cd035e796ff" providerId="ADAL" clId="{1D31D871-8296-45F7-ACD7-FA8FF68D837F}" dt="2022-10-13T19:03:22.583" v="205" actId="14100"/>
          <ac:graphicFrameMkLst>
            <pc:docMk/>
            <pc:sldMk cId="1494766319" sldId="430"/>
            <ac:graphicFrameMk id="13" creationId="{3CFC353A-4F36-B4BF-5ADE-11FD37D07591}"/>
          </ac:graphicFrameMkLst>
        </pc:graphicFrameChg>
        <pc:picChg chg="add mod">
          <ac:chgData name="Tegischer Lukas" userId="f78daebb-0565-485c-bd0e-1cd035e796ff" providerId="ADAL" clId="{1D31D871-8296-45F7-ACD7-FA8FF68D837F}" dt="2022-10-13T19:01:50.987" v="175" actId="1076"/>
          <ac:picMkLst>
            <pc:docMk/>
            <pc:sldMk cId="1494766319" sldId="430"/>
            <ac:picMk id="5" creationId="{B43BDD03-6DBB-AD36-F973-A18BBE8357C9}"/>
          </ac:picMkLst>
        </pc:picChg>
        <pc:cxnChg chg="add mod">
          <ac:chgData name="Tegischer Lukas" userId="f78daebb-0565-485c-bd0e-1cd035e796ff" providerId="ADAL" clId="{1D31D871-8296-45F7-ACD7-FA8FF68D837F}" dt="2022-10-13T19:02:16.239" v="180" actId="1582"/>
          <ac:cxnSpMkLst>
            <pc:docMk/>
            <pc:sldMk cId="1494766319" sldId="430"/>
            <ac:cxnSpMk id="7" creationId="{7325D591-2E66-54F3-53A8-516C4ACAAD08}"/>
          </ac:cxnSpMkLst>
        </pc:cxnChg>
        <pc:cxnChg chg="add mod">
          <ac:chgData name="Tegischer Lukas" userId="f78daebb-0565-485c-bd0e-1cd035e796ff" providerId="ADAL" clId="{1D31D871-8296-45F7-ACD7-FA8FF68D837F}" dt="2022-10-13T19:02:21.994" v="183" actId="14100"/>
          <ac:cxnSpMkLst>
            <pc:docMk/>
            <pc:sldMk cId="1494766319" sldId="430"/>
            <ac:cxnSpMk id="8" creationId="{80209CC4-3D8A-D302-89D0-008601493E64}"/>
          </ac:cxnSpMkLst>
        </pc:cxnChg>
        <pc:cxnChg chg="add mod">
          <ac:chgData name="Tegischer Lukas" userId="f78daebb-0565-485c-bd0e-1cd035e796ff" providerId="ADAL" clId="{1D31D871-8296-45F7-ACD7-FA8FF68D837F}" dt="2022-10-13T19:02:26.579" v="185" actId="1076"/>
          <ac:cxnSpMkLst>
            <pc:docMk/>
            <pc:sldMk cId="1494766319" sldId="430"/>
            <ac:cxnSpMk id="11" creationId="{053B30FE-BAB4-0AB5-8BD7-14FFDF28F852}"/>
          </ac:cxnSpMkLst>
        </pc:cxnChg>
      </pc:sldChg>
    </pc:docChg>
  </pc:docChgLst>
  <pc:docChgLst>
    <pc:chgData name="Tegischer Lukas" userId="f78daebb-0565-485c-bd0e-1cd035e796ff" providerId="ADAL" clId="{75FD938D-8CF7-400A-8243-1C6763EF98FE}"/>
    <pc:docChg chg="custSel modSld">
      <pc:chgData name="Tegischer Lukas" userId="f78daebb-0565-485c-bd0e-1cd035e796ff" providerId="ADAL" clId="{75FD938D-8CF7-400A-8243-1C6763EF98FE}" dt="2022-10-14T15:04:49.140" v="69" actId="478"/>
      <pc:docMkLst>
        <pc:docMk/>
      </pc:docMkLst>
      <pc:sldChg chg="modSp mod">
        <pc:chgData name="Tegischer Lukas" userId="f78daebb-0565-485c-bd0e-1cd035e796ff" providerId="ADAL" clId="{75FD938D-8CF7-400A-8243-1C6763EF98FE}" dt="2022-10-14T15:04:26.964" v="6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5FD938D-8CF7-400A-8243-1C6763EF98FE}" dt="2022-10-14T15:04:26.964" v="6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 delAnim">
        <pc:chgData name="Tegischer Lukas" userId="f78daebb-0565-485c-bd0e-1cd035e796ff" providerId="ADAL" clId="{75FD938D-8CF7-400A-8243-1C6763EF98FE}" dt="2022-10-14T15:04:49.140" v="69" actId="478"/>
        <pc:sldMkLst>
          <pc:docMk/>
          <pc:sldMk cId="279165868" sldId="446"/>
        </pc:sldMkLst>
        <pc:spChg chg="del">
          <ac:chgData name="Tegischer Lukas" userId="f78daebb-0565-485c-bd0e-1cd035e796ff" providerId="ADAL" clId="{75FD938D-8CF7-400A-8243-1C6763EF98FE}" dt="2022-10-14T15:04:47.307" v="65" actId="478"/>
          <ac:spMkLst>
            <pc:docMk/>
            <pc:sldMk cId="279165868" sldId="446"/>
            <ac:spMk id="4" creationId="{7D9E5DF5-6860-50C7-ED9A-4D41AE4629A8}"/>
          </ac:spMkLst>
        </pc:spChg>
        <pc:spChg chg="del">
          <ac:chgData name="Tegischer Lukas" userId="f78daebb-0565-485c-bd0e-1cd035e796ff" providerId="ADAL" clId="{75FD938D-8CF7-400A-8243-1C6763EF98FE}" dt="2022-10-14T15:04:47.655" v="66" actId="478"/>
          <ac:spMkLst>
            <pc:docMk/>
            <pc:sldMk cId="279165868" sldId="446"/>
            <ac:spMk id="13" creationId="{6414BEFB-A0C0-E889-4891-B3DDAD1C4CF4}"/>
          </ac:spMkLst>
        </pc:spChg>
        <pc:spChg chg="del">
          <ac:chgData name="Tegischer Lukas" userId="f78daebb-0565-485c-bd0e-1cd035e796ff" providerId="ADAL" clId="{75FD938D-8CF7-400A-8243-1C6763EF98FE}" dt="2022-10-14T15:04:48.778" v="68" actId="478"/>
          <ac:spMkLst>
            <pc:docMk/>
            <pc:sldMk cId="279165868" sldId="446"/>
            <ac:spMk id="14" creationId="{A87AAD18-22DE-E732-53CF-137D6B4E89B9}"/>
          </ac:spMkLst>
        </pc:spChg>
        <pc:picChg chg="del">
          <ac:chgData name="Tegischer Lukas" userId="f78daebb-0565-485c-bd0e-1cd035e796ff" providerId="ADAL" clId="{75FD938D-8CF7-400A-8243-1C6763EF98FE}" dt="2022-10-14T15:04:48.074" v="67" actId="478"/>
          <ac:picMkLst>
            <pc:docMk/>
            <pc:sldMk cId="279165868" sldId="446"/>
            <ac:picMk id="8" creationId="{1ABE834F-F84F-3A28-A556-560A29969085}"/>
          </ac:picMkLst>
        </pc:picChg>
        <pc:picChg chg="del">
          <ac:chgData name="Tegischer Lukas" userId="f78daebb-0565-485c-bd0e-1cd035e796ff" providerId="ADAL" clId="{75FD938D-8CF7-400A-8243-1C6763EF98FE}" dt="2022-10-14T15:04:49.140" v="69" actId="478"/>
          <ac:picMkLst>
            <pc:docMk/>
            <pc:sldMk cId="279165868" sldId="446"/>
            <ac:picMk id="9" creationId="{A43BFEC0-0E8E-1B41-414E-33736B546FBD}"/>
          </ac:picMkLst>
        </pc:picChg>
      </pc:sldChg>
    </pc:docChg>
  </pc:docChgLst>
  <pc:docChgLst>
    <pc:chgData name="Tegischer Lukas" userId="f78daebb-0565-485c-bd0e-1cd035e796ff" providerId="ADAL" clId="{8C969999-8A2D-4592-98B1-65A96404C84C}"/>
    <pc:docChg chg="undo custSel addSld delSld modSld">
      <pc:chgData name="Tegischer Lukas" userId="f78daebb-0565-485c-bd0e-1cd035e796ff" providerId="ADAL" clId="{8C969999-8A2D-4592-98B1-65A96404C84C}" dt="2022-10-14T14:56:59.266" v="347" actId="166"/>
      <pc:docMkLst>
        <pc:docMk/>
      </pc:docMkLst>
      <pc:sldChg chg="modSp mod">
        <pc:chgData name="Tegischer Lukas" userId="f78daebb-0565-485c-bd0e-1cd035e796ff" providerId="ADAL" clId="{8C969999-8A2D-4592-98B1-65A96404C84C}" dt="2022-10-14T14:41:54.715" v="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C969999-8A2D-4592-98B1-65A96404C84C}" dt="2022-10-14T14:41:54.715" v="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C969999-8A2D-4592-98B1-65A96404C84C}" dt="2022-10-14T14:47:49.315" v="161"/>
        <pc:sldMkLst>
          <pc:docMk/>
          <pc:sldMk cId="279165868" sldId="446"/>
        </pc:sldMkLst>
        <pc:spChg chg="del">
          <ac:chgData name="Tegischer Lukas" userId="f78daebb-0565-485c-bd0e-1cd035e796ff" providerId="ADAL" clId="{8C969999-8A2D-4592-98B1-65A96404C84C}" dt="2022-10-14T14:41:58.747" v="9" actId="478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8C969999-8A2D-4592-98B1-65A96404C84C}" dt="2022-10-14T14:42:22.572" v="15" actId="1076"/>
          <ac:spMkLst>
            <pc:docMk/>
            <pc:sldMk cId="279165868" sldId="446"/>
            <ac:spMk id="4" creationId="{7D9E5DF5-6860-50C7-ED9A-4D41AE4629A8}"/>
          </ac:spMkLst>
        </pc:spChg>
        <pc:spChg chg="del">
          <ac:chgData name="Tegischer Lukas" userId="f78daebb-0565-485c-bd0e-1cd035e796ff" providerId="ADAL" clId="{8C969999-8A2D-4592-98B1-65A96404C84C}" dt="2022-10-14T14:42:00.093" v="10" actId="478"/>
          <ac:spMkLst>
            <pc:docMk/>
            <pc:sldMk cId="279165868" sldId="446"/>
            <ac:spMk id="5" creationId="{9945F996-381B-5B72-5458-3342AC81A226}"/>
          </ac:spMkLst>
        </pc:spChg>
        <pc:spChg chg="del">
          <ac:chgData name="Tegischer Lukas" userId="f78daebb-0565-485c-bd0e-1cd035e796ff" providerId="ADAL" clId="{8C969999-8A2D-4592-98B1-65A96404C84C}" dt="2022-10-14T14:42:26.801" v="19" actId="478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8C969999-8A2D-4592-98B1-65A96404C84C}" dt="2022-10-14T14:42:24.501" v="16" actId="478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8C969999-8A2D-4592-98B1-65A96404C84C}" dt="2022-10-14T14:42:26.431" v="18" actId="478"/>
          <ac:spMkLst>
            <pc:docMk/>
            <pc:sldMk cId="279165868" sldId="446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6:18.909" v="132" actId="1076"/>
          <ac:spMkLst>
            <pc:docMk/>
            <pc:sldMk cId="279165868" sldId="446"/>
            <ac:spMk id="13" creationId="{6414BEFB-A0C0-E889-4891-B3DDAD1C4CF4}"/>
          </ac:spMkLst>
        </pc:spChg>
        <pc:spChg chg="add mod">
          <ac:chgData name="Tegischer Lukas" userId="f78daebb-0565-485c-bd0e-1cd035e796ff" providerId="ADAL" clId="{8C969999-8A2D-4592-98B1-65A96404C84C}" dt="2022-10-14T14:42:36.693" v="21"/>
          <ac:spMkLst>
            <pc:docMk/>
            <pc:sldMk cId="279165868" sldId="446"/>
            <ac:spMk id="14" creationId="{A87AAD18-22DE-E732-53CF-137D6B4E89B9}"/>
          </ac:spMkLst>
        </pc:spChg>
        <pc:spChg chg="add mod">
          <ac:chgData name="Tegischer Lukas" userId="f78daebb-0565-485c-bd0e-1cd035e796ff" providerId="ADAL" clId="{8C969999-8A2D-4592-98B1-65A96404C84C}" dt="2022-10-14T14:43:03.594" v="34" actId="207"/>
          <ac:spMkLst>
            <pc:docMk/>
            <pc:sldMk cId="279165868" sldId="446"/>
            <ac:spMk id="15" creationId="{FC4F6AB7-08B1-F232-CE89-8094C9541ECB}"/>
          </ac:spMkLst>
        </pc:spChg>
        <pc:spChg chg="add mod">
          <ac:chgData name="Tegischer Lukas" userId="f78daebb-0565-485c-bd0e-1cd035e796ff" providerId="ADAL" clId="{8C969999-8A2D-4592-98B1-65A96404C84C}" dt="2022-10-14T14:44:16.909" v="91" actId="207"/>
          <ac:spMkLst>
            <pc:docMk/>
            <pc:sldMk cId="279165868" sldId="446"/>
            <ac:spMk id="16" creationId="{30E475F4-82F1-DF71-DCA7-73EEF37152EF}"/>
          </ac:spMkLst>
        </pc:spChg>
        <pc:spChg chg="add mod">
          <ac:chgData name="Tegischer Lukas" userId="f78daebb-0565-485c-bd0e-1cd035e796ff" providerId="ADAL" clId="{8C969999-8A2D-4592-98B1-65A96404C84C}" dt="2022-10-14T14:44:19.077" v="92" actId="207"/>
          <ac:spMkLst>
            <pc:docMk/>
            <pc:sldMk cId="279165868" sldId="446"/>
            <ac:spMk id="17" creationId="{05F0877B-2892-0BF1-EECA-0D4DEE520AFA}"/>
          </ac:spMkLst>
        </pc:spChg>
        <pc:spChg chg="add mod">
          <ac:chgData name="Tegischer Lukas" userId="f78daebb-0565-485c-bd0e-1cd035e796ff" providerId="ADAL" clId="{8C969999-8A2D-4592-98B1-65A96404C84C}" dt="2022-10-14T14:47:16.979" v="157" actId="1076"/>
          <ac:spMkLst>
            <pc:docMk/>
            <pc:sldMk cId="279165868" sldId="446"/>
            <ac:spMk id="18" creationId="{B337F817-5454-A67B-C7CE-83553179F46D}"/>
          </ac:spMkLst>
        </pc:spChg>
        <pc:spChg chg="add mod">
          <ac:chgData name="Tegischer Lukas" userId="f78daebb-0565-485c-bd0e-1cd035e796ff" providerId="ADAL" clId="{8C969999-8A2D-4592-98B1-65A96404C84C}" dt="2022-10-14T14:46:32.892" v="137" actId="1076"/>
          <ac:spMkLst>
            <pc:docMk/>
            <pc:sldMk cId="279165868" sldId="446"/>
            <ac:spMk id="31" creationId="{14E5CAA4-761A-2389-B9C0-47FFB0AA3EE4}"/>
          </ac:spMkLst>
        </pc:spChg>
        <pc:spChg chg="add mod">
          <ac:chgData name="Tegischer Lukas" userId="f78daebb-0565-485c-bd0e-1cd035e796ff" providerId="ADAL" clId="{8C969999-8A2D-4592-98B1-65A96404C84C}" dt="2022-10-14T14:46:58.506" v="151" actId="1076"/>
          <ac:spMkLst>
            <pc:docMk/>
            <pc:sldMk cId="279165868" sldId="446"/>
            <ac:spMk id="33" creationId="{52073844-E64C-9715-7922-B408996B1596}"/>
          </ac:spMkLst>
        </pc:spChg>
        <pc:graphicFrameChg chg="add mod modGraphic">
          <ac:chgData name="Tegischer Lukas" userId="f78daebb-0565-485c-bd0e-1cd035e796ff" providerId="ADAL" clId="{8C969999-8A2D-4592-98B1-65A96404C84C}" dt="2022-10-14T14:47:36.716" v="159" actId="255"/>
          <ac:graphicFrameMkLst>
            <pc:docMk/>
            <pc:sldMk cId="279165868" sldId="446"/>
            <ac:graphicFrameMk id="34" creationId="{D54A3D25-B970-A079-334E-CBB70F6355AF}"/>
          </ac:graphicFrameMkLst>
        </pc:graphicFrame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8" creationId="{1ABE834F-F84F-3A28-A556-560A29969085}"/>
          </ac:picMkLst>
        </pc:picChg>
        <pc:picChg chg="add mod">
          <ac:chgData name="Tegischer Lukas" userId="f78daebb-0565-485c-bd0e-1cd035e796ff" providerId="ADAL" clId="{8C969999-8A2D-4592-98B1-65A96404C84C}" dt="2022-10-14T14:42:36.693" v="21"/>
          <ac:picMkLst>
            <pc:docMk/>
            <pc:sldMk cId="279165868" sldId="446"/>
            <ac:picMk id="9" creationId="{A43BFEC0-0E8E-1B41-414E-33736B546FBD}"/>
          </ac:picMkLst>
        </pc:picChg>
        <pc:picChg chg="del">
          <ac:chgData name="Tegischer Lukas" userId="f78daebb-0565-485c-bd0e-1cd035e796ff" providerId="ADAL" clId="{8C969999-8A2D-4592-98B1-65A96404C84C}" dt="2022-10-14T14:42:25.546" v="17" actId="478"/>
          <ac:picMkLst>
            <pc:docMk/>
            <pc:sldMk cId="279165868" sldId="446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2:27.196" v="20" actId="478"/>
          <ac:picMkLst>
            <pc:docMk/>
            <pc:sldMk cId="279165868" sldId="446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4:10.525" v="88" actId="1582"/>
          <ac:cxnSpMkLst>
            <pc:docMk/>
            <pc:sldMk cId="279165868" sldId="446"/>
            <ac:cxnSpMk id="20" creationId="{2F9C442D-7B54-F890-0936-DD2D34371F0D}"/>
          </ac:cxnSpMkLst>
        </pc:cxnChg>
        <pc:cxnChg chg="add mod">
          <ac:chgData name="Tegischer Lukas" userId="f78daebb-0565-485c-bd0e-1cd035e796ff" providerId="ADAL" clId="{8C969999-8A2D-4592-98B1-65A96404C84C}" dt="2022-10-14T14:44:23.994" v="94" actId="1076"/>
          <ac:cxnSpMkLst>
            <pc:docMk/>
            <pc:sldMk cId="279165868" sldId="446"/>
            <ac:cxnSpMk id="23" creationId="{3CA9D10F-D3A0-7131-8CAF-BA342A08EFB2}"/>
          </ac:cxnSpMkLst>
        </pc:cxnChg>
        <pc:cxnChg chg="add mod">
          <ac:chgData name="Tegischer Lukas" userId="f78daebb-0565-485c-bd0e-1cd035e796ff" providerId="ADAL" clId="{8C969999-8A2D-4592-98B1-65A96404C84C}" dt="2022-10-14T14:44:50.652" v="103" actId="14100"/>
          <ac:cxnSpMkLst>
            <pc:docMk/>
            <pc:sldMk cId="279165868" sldId="446"/>
            <ac:cxnSpMk id="24" creationId="{3C02829B-7263-8E73-6B91-ECEA2446D1FE}"/>
          </ac:cxnSpMkLst>
        </pc:cxnChg>
        <pc:cxnChg chg="add mod">
          <ac:chgData name="Tegischer Lukas" userId="f78daebb-0565-485c-bd0e-1cd035e796ff" providerId="ADAL" clId="{8C969999-8A2D-4592-98B1-65A96404C84C}" dt="2022-10-14T14:44:56.547" v="106" actId="14100"/>
          <ac:cxnSpMkLst>
            <pc:docMk/>
            <pc:sldMk cId="279165868" sldId="446"/>
            <ac:cxnSpMk id="26" creationId="{742EB9C7-E890-8D84-61D9-E13784B6B389}"/>
          </ac:cxnSpMkLst>
        </pc:cxnChg>
      </pc:sldChg>
      <pc:sldChg chg="addSp delSp modSp mod delAnim modAnim">
        <pc:chgData name="Tegischer Lukas" userId="f78daebb-0565-485c-bd0e-1cd035e796ff" providerId="ADAL" clId="{8C969999-8A2D-4592-98B1-65A96404C84C}" dt="2022-10-14T14:51:13.562" v="219"/>
        <pc:sldMkLst>
          <pc:docMk/>
          <pc:sldMk cId="3176401735" sldId="450"/>
        </pc:sldMkLst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7" creationId="{CEB04BF2-090E-1355-F01C-1446A5E72C5C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8" creationId="{66AA33B5-4CDE-1951-B8B7-F6E00C937949}"/>
          </ac:spMkLst>
        </pc:spChg>
        <pc:spChg chg="add mod">
          <ac:chgData name="Tegischer Lukas" userId="f78daebb-0565-485c-bd0e-1cd035e796ff" providerId="ADAL" clId="{8C969999-8A2D-4592-98B1-65A96404C84C}" dt="2022-10-14T14:49:46.179" v="202" actId="1076"/>
          <ac:spMkLst>
            <pc:docMk/>
            <pc:sldMk cId="3176401735" sldId="450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49:46.179" v="202" actId="1076"/>
          <ac:picMkLst>
            <pc:docMk/>
            <pc:sldMk cId="3176401735" sldId="450"/>
            <ac:picMk id="2" creationId="{89F7E3EE-2100-532F-C69A-E9B1FACA3CC7}"/>
          </ac:picMkLst>
        </pc:picChg>
        <pc:picChg chg="del">
          <ac:chgData name="Tegischer Lukas" userId="f78daebb-0565-485c-bd0e-1cd035e796ff" providerId="ADAL" clId="{8C969999-8A2D-4592-98B1-65A96404C84C}" dt="2022-10-14T14:49:26.272" v="196" actId="478"/>
          <ac:picMkLst>
            <pc:docMk/>
            <pc:sldMk cId="3176401735" sldId="450"/>
            <ac:picMk id="3" creationId="{565C4A27-A908-BD03-6122-6EC7105F98C7}"/>
          </ac:picMkLst>
        </pc:picChg>
        <pc:picChg chg="del">
          <ac:chgData name="Tegischer Lukas" userId="f78daebb-0565-485c-bd0e-1cd035e796ff" providerId="ADAL" clId="{8C969999-8A2D-4592-98B1-65A96404C84C}" dt="2022-10-14T14:49:48.648" v="203" actId="478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8C969999-8A2D-4592-98B1-65A96404C84C}" dt="2022-10-14T14:49:48.959" v="204" actId="478"/>
          <ac:picMkLst>
            <pc:docMk/>
            <pc:sldMk cId="3176401735" sldId="450"/>
            <ac:picMk id="9" creationId="{729C4CFE-053E-5FB2-FE90-95578C1FE9A7}"/>
          </ac:picMkLst>
        </pc:picChg>
        <pc:picChg chg="add mod">
          <ac:chgData name="Tegischer Lukas" userId="f78daebb-0565-485c-bd0e-1cd035e796ff" providerId="ADAL" clId="{8C969999-8A2D-4592-98B1-65A96404C84C}" dt="2022-10-14T14:51:05.531" v="216" actId="1076"/>
          <ac:picMkLst>
            <pc:docMk/>
            <pc:sldMk cId="3176401735" sldId="450"/>
            <ac:picMk id="12" creationId="{4FD49C55-11AC-1ADA-BF20-07CA3E835D6D}"/>
          </ac:picMkLst>
        </pc:picChg>
        <pc:picChg chg="add mod">
          <ac:chgData name="Tegischer Lukas" userId="f78daebb-0565-485c-bd0e-1cd035e796ff" providerId="ADAL" clId="{8C969999-8A2D-4592-98B1-65A96404C84C}" dt="2022-10-14T14:51:06.468" v="217" actId="1076"/>
          <ac:picMkLst>
            <pc:docMk/>
            <pc:sldMk cId="3176401735" sldId="450"/>
            <ac:picMk id="14" creationId="{F515FE78-32B6-1937-3730-602735E0DE3C}"/>
          </ac:picMkLst>
        </pc:pic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4" creationId="{A6490959-F0B8-1284-64FF-2E3DDA0B42F0}"/>
          </ac:cxnSpMkLst>
        </pc:cxnChg>
        <pc:cxnChg chg="add mod">
          <ac:chgData name="Tegischer Lukas" userId="f78daebb-0565-485c-bd0e-1cd035e796ff" providerId="ADAL" clId="{8C969999-8A2D-4592-98B1-65A96404C84C}" dt="2022-10-14T14:49:46.179" v="202" actId="1076"/>
          <ac:cxnSpMkLst>
            <pc:docMk/>
            <pc:sldMk cId="3176401735" sldId="450"/>
            <ac:cxnSpMk id="6" creationId="{783AE935-47A8-C65D-4260-1DEFD1A017E4}"/>
          </ac:cxnSpMkLst>
        </pc:cxnChg>
      </pc:sldChg>
      <pc:sldChg chg="del">
        <pc:chgData name="Tegischer Lukas" userId="f78daebb-0565-485c-bd0e-1cd035e796ff" providerId="ADAL" clId="{8C969999-8A2D-4592-98B1-65A96404C84C}" dt="2022-10-14T14:47:54.365" v="162" actId="47"/>
        <pc:sldMkLst>
          <pc:docMk/>
          <pc:sldMk cId="366244189" sldId="452"/>
        </pc:sldMkLst>
      </pc:sldChg>
      <pc:sldChg chg="addSp delSp modSp mod delAnim modAnim">
        <pc:chgData name="Tegischer Lukas" userId="f78daebb-0565-485c-bd0e-1cd035e796ff" providerId="ADAL" clId="{8C969999-8A2D-4592-98B1-65A96404C84C}" dt="2022-10-14T14:56:59.266" v="347" actId="166"/>
        <pc:sldMkLst>
          <pc:docMk/>
          <pc:sldMk cId="3329588091" sldId="453"/>
        </pc:sldMkLst>
        <pc:spChg chg="add mod">
          <ac:chgData name="Tegischer Lukas" userId="f78daebb-0565-485c-bd0e-1cd035e796ff" providerId="ADAL" clId="{8C969999-8A2D-4592-98B1-65A96404C84C}" dt="2022-10-14T14:48:04.971" v="168" actId="1076"/>
          <ac:spMkLst>
            <pc:docMk/>
            <pc:sldMk cId="3329588091" sldId="453"/>
            <ac:spMk id="2" creationId="{97D260A6-8822-BD1C-9FDD-D10E3BE4097A}"/>
          </ac:spMkLst>
        </pc:spChg>
        <pc:spChg chg="mod">
          <ac:chgData name="Tegischer Lukas" userId="f78daebb-0565-485c-bd0e-1cd035e796ff" providerId="ADAL" clId="{8C969999-8A2D-4592-98B1-65A96404C84C}" dt="2022-10-14T14:48:30.107" v="180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8C969999-8A2D-4592-98B1-65A96404C84C}" dt="2022-10-14T14:47:58.133" v="165" actId="478"/>
          <ac:spMkLst>
            <pc:docMk/>
            <pc:sldMk cId="3329588091" sldId="453"/>
            <ac:spMk id="5" creationId="{9945F996-381B-5B72-5458-3342AC81A226}"/>
          </ac:spMkLst>
        </pc:spChg>
        <pc:spChg chg="mod">
          <ac:chgData name="Tegischer Lukas" userId="f78daebb-0565-485c-bd0e-1cd035e796ff" providerId="ADAL" clId="{8C969999-8A2D-4592-98B1-65A96404C84C}" dt="2022-10-14T14:49:10.639" v="195" actId="6549"/>
          <ac:spMkLst>
            <pc:docMk/>
            <pc:sldMk cId="3329588091" sldId="453"/>
            <ac:spMk id="7" creationId="{EC001B5C-D693-DA97-8A10-E13E5A11D0AA}"/>
          </ac:spMkLst>
        </pc:spChg>
        <pc:spChg chg="add del mod">
          <ac:chgData name="Tegischer Lukas" userId="f78daebb-0565-485c-bd0e-1cd035e796ff" providerId="ADAL" clId="{8C969999-8A2D-4592-98B1-65A96404C84C}" dt="2022-10-14T14:48:25.918" v="177" actId="478"/>
          <ac:spMkLst>
            <pc:docMk/>
            <pc:sldMk cId="3329588091" sldId="453"/>
            <ac:spMk id="8" creationId="{868E91E8-445E-96E2-9D70-AFFF252EE379}"/>
          </ac:spMkLst>
        </pc:spChg>
        <pc:spChg chg="add del mod">
          <ac:chgData name="Tegischer Lukas" userId="f78daebb-0565-485c-bd0e-1cd035e796ff" providerId="ADAL" clId="{8C969999-8A2D-4592-98B1-65A96404C84C}" dt="2022-10-14T14:48:20.977" v="171" actId="478"/>
          <ac:spMkLst>
            <pc:docMk/>
            <pc:sldMk cId="3329588091" sldId="453"/>
            <ac:spMk id="9" creationId="{AFBDF497-85C6-6DB8-D331-98DB20C5FD5E}"/>
          </ac:spMkLst>
        </pc:spChg>
        <pc:spChg chg="ord">
          <ac:chgData name="Tegischer Lukas" userId="f78daebb-0565-485c-bd0e-1cd035e796ff" providerId="ADAL" clId="{8C969999-8A2D-4592-98B1-65A96404C84C}" dt="2022-10-14T14:56:59.266" v="347" actId="166"/>
          <ac:spMkLst>
            <pc:docMk/>
            <pc:sldMk cId="3329588091" sldId="453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8C969999-8A2D-4592-98B1-65A96404C84C}" dt="2022-10-14T14:48:43.731" v="184" actId="1076"/>
          <ac:spMkLst>
            <pc:docMk/>
            <pc:sldMk cId="3329588091" sldId="453"/>
            <ac:spMk id="17" creationId="{6FF73DD8-962A-4E95-19D2-EF9882F87976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8" creationId="{879C4F89-CB76-31CE-CC30-691402C2FC5B}"/>
          </ac:spMkLst>
        </pc:spChg>
        <pc:spChg chg="add mod">
          <ac:chgData name="Tegischer Lukas" userId="f78daebb-0565-485c-bd0e-1cd035e796ff" providerId="ADAL" clId="{8C969999-8A2D-4592-98B1-65A96404C84C}" dt="2022-10-14T14:49:37.066" v="198" actId="1076"/>
          <ac:spMkLst>
            <pc:docMk/>
            <pc:sldMk cId="3329588091" sldId="453"/>
            <ac:spMk id="19" creationId="{9D427F7A-AF72-99D5-27BC-2AB933651110}"/>
          </ac:spMkLst>
        </pc:spChg>
        <pc:picChg chg="add mod ord">
          <ac:chgData name="Tegischer Lukas" userId="f78daebb-0565-485c-bd0e-1cd035e796ff" providerId="ADAL" clId="{8C969999-8A2D-4592-98B1-65A96404C84C}" dt="2022-10-14T14:48:36.584" v="182" actId="167"/>
          <ac:picMkLst>
            <pc:docMk/>
            <pc:sldMk cId="3329588091" sldId="453"/>
            <ac:picMk id="4" creationId="{F14245BF-EB2E-F5CD-4499-E3AB89F793A2}"/>
          </ac:picMkLst>
        </pc:picChg>
        <pc:picChg chg="add mod">
          <ac:chgData name="Tegischer Lukas" userId="f78daebb-0565-485c-bd0e-1cd035e796ff" providerId="ADAL" clId="{8C969999-8A2D-4592-98B1-65A96404C84C}" dt="2022-10-14T14:48:19.533" v="170" actId="1076"/>
          <ac:picMkLst>
            <pc:docMk/>
            <pc:sldMk cId="3329588091" sldId="453"/>
            <ac:picMk id="6" creationId="{841E4202-1AEF-AA6C-0470-3154CB80CE01}"/>
          </ac:picMkLst>
        </pc:picChg>
        <pc:picChg chg="del">
          <ac:chgData name="Tegischer Lukas" userId="f78daebb-0565-485c-bd0e-1cd035e796ff" providerId="ADAL" clId="{8C969999-8A2D-4592-98B1-65A96404C84C}" dt="2022-10-14T14:47:57.072" v="163" actId="478"/>
          <ac:picMkLst>
            <pc:docMk/>
            <pc:sldMk cId="3329588091" sldId="453"/>
            <ac:picMk id="10" creationId="{F9621D7C-CF56-3AA7-A60C-A6C58993ABBF}"/>
          </ac:picMkLst>
        </pc:picChg>
        <pc:picChg chg="del">
          <ac:chgData name="Tegischer Lukas" userId="f78daebb-0565-485c-bd0e-1cd035e796ff" providerId="ADAL" clId="{8C969999-8A2D-4592-98B1-65A96404C84C}" dt="2022-10-14T14:47:57.480" v="164" actId="478"/>
          <ac:picMkLst>
            <pc:docMk/>
            <pc:sldMk cId="3329588091" sldId="453"/>
            <ac:picMk id="11" creationId="{BFA7628B-0CD8-FFF2-A5C8-0DF156C46ACF}"/>
          </ac:picMkLst>
        </pc:pic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3" creationId="{66659EAE-4338-473F-1AAD-E1FA4F70D12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4" creationId="{E051916F-232A-C39B-CA98-A5760E47E24F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5" creationId="{63F294E8-5C58-12A0-3AE2-7D0BD057DB25}"/>
          </ac:cxnSpMkLst>
        </pc:cxnChg>
        <pc:cxnChg chg="add mod">
          <ac:chgData name="Tegischer Lukas" userId="f78daebb-0565-485c-bd0e-1cd035e796ff" providerId="ADAL" clId="{8C969999-8A2D-4592-98B1-65A96404C84C}" dt="2022-10-14T14:48:19.533" v="170" actId="1076"/>
          <ac:cxnSpMkLst>
            <pc:docMk/>
            <pc:sldMk cId="3329588091" sldId="453"/>
            <ac:cxnSpMk id="16" creationId="{0A36DC8C-A9EC-5C71-22A6-F6EB4E314FBD}"/>
          </ac:cxnSpMkLst>
        </pc:cxnChg>
      </pc:sldChg>
      <pc:sldChg chg="delSp modSp add mod delAnim">
        <pc:chgData name="Tegischer Lukas" userId="f78daebb-0565-485c-bd0e-1cd035e796ff" providerId="ADAL" clId="{8C969999-8A2D-4592-98B1-65A96404C84C}" dt="2022-10-14T14:54:49.934" v="294" actId="255"/>
        <pc:sldMkLst>
          <pc:docMk/>
          <pc:sldMk cId="4090279427" sldId="454"/>
        </pc:sldMkLst>
        <pc:spChg chg="mod">
          <ac:chgData name="Tegischer Lukas" userId="f78daebb-0565-485c-bd0e-1cd035e796ff" providerId="ADAL" clId="{8C969999-8A2D-4592-98B1-65A96404C84C}" dt="2022-10-14T14:53:40.146" v="235" actId="20577"/>
          <ac:spMkLst>
            <pc:docMk/>
            <pc:sldMk cId="4090279427" sldId="454"/>
            <ac:spMk id="4" creationId="{7D9E5DF5-6860-50C7-ED9A-4D41AE4629A8}"/>
          </ac:spMkLst>
        </pc:spChg>
        <pc:spChg chg="mod">
          <ac:chgData name="Tegischer Lukas" userId="f78daebb-0565-485c-bd0e-1cd035e796ff" providerId="ADAL" clId="{8C969999-8A2D-4592-98B1-65A96404C84C}" dt="2022-10-14T14:53:32.907" v="231" actId="20577"/>
          <ac:spMkLst>
            <pc:docMk/>
            <pc:sldMk cId="4090279427" sldId="454"/>
            <ac:spMk id="16" creationId="{30E475F4-82F1-DF71-DCA7-73EEF37152EF}"/>
          </ac:spMkLst>
        </pc:spChg>
        <pc:spChg chg="del">
          <ac:chgData name="Tegischer Lukas" userId="f78daebb-0565-485c-bd0e-1cd035e796ff" providerId="ADAL" clId="{8C969999-8A2D-4592-98B1-65A96404C84C}" dt="2022-10-14T14:53:35.402" v="232" actId="478"/>
          <ac:spMkLst>
            <pc:docMk/>
            <pc:sldMk cId="4090279427" sldId="454"/>
            <ac:spMk id="17" creationId="{05F0877B-2892-0BF1-EECA-0D4DEE520AFA}"/>
          </ac:spMkLst>
        </pc:spChg>
        <pc:spChg chg="mod">
          <ac:chgData name="Tegischer Lukas" userId="f78daebb-0565-485c-bd0e-1cd035e796ff" providerId="ADAL" clId="{8C969999-8A2D-4592-98B1-65A96404C84C}" dt="2022-10-14T14:54:15.321" v="284" actId="1076"/>
          <ac:spMkLst>
            <pc:docMk/>
            <pc:sldMk cId="4090279427" sldId="454"/>
            <ac:spMk id="18" creationId="{B337F817-5454-A67B-C7CE-83553179F46D}"/>
          </ac:spMkLst>
        </pc:spChg>
        <pc:spChg chg="mod">
          <ac:chgData name="Tegischer Lukas" userId="f78daebb-0565-485c-bd0e-1cd035e796ff" providerId="ADAL" clId="{8C969999-8A2D-4592-98B1-65A96404C84C}" dt="2022-10-14T14:54:31.187" v="291" actId="1076"/>
          <ac:spMkLst>
            <pc:docMk/>
            <pc:sldMk cId="4090279427" sldId="454"/>
            <ac:spMk id="31" creationId="{14E5CAA4-761A-2389-B9C0-47FFB0AA3EE4}"/>
          </ac:spMkLst>
        </pc:spChg>
        <pc:spChg chg="mod">
          <ac:chgData name="Tegischer Lukas" userId="f78daebb-0565-485c-bd0e-1cd035e796ff" providerId="ADAL" clId="{8C969999-8A2D-4592-98B1-65A96404C84C}" dt="2022-10-14T14:54:32.531" v="292" actId="1076"/>
          <ac:spMkLst>
            <pc:docMk/>
            <pc:sldMk cId="4090279427" sldId="454"/>
            <ac:spMk id="33" creationId="{52073844-E64C-9715-7922-B408996B1596}"/>
          </ac:spMkLst>
        </pc:spChg>
        <pc:graphicFrameChg chg="mod modGraphic">
          <ac:chgData name="Tegischer Lukas" userId="f78daebb-0565-485c-bd0e-1cd035e796ff" providerId="ADAL" clId="{8C969999-8A2D-4592-98B1-65A96404C84C}" dt="2022-10-14T14:54:49.934" v="294" actId="255"/>
          <ac:graphicFrameMkLst>
            <pc:docMk/>
            <pc:sldMk cId="4090279427" sldId="454"/>
            <ac:graphicFrameMk id="34" creationId="{D54A3D25-B970-A079-334E-CBB70F6355AF}"/>
          </ac:graphicFrameMkLst>
        </pc:graphicFrameChg>
        <pc:cxnChg chg="mod">
          <ac:chgData name="Tegischer Lukas" userId="f78daebb-0565-485c-bd0e-1cd035e796ff" providerId="ADAL" clId="{8C969999-8A2D-4592-98B1-65A96404C84C}" dt="2022-10-14T14:53:29.946" v="227" actId="1076"/>
          <ac:cxnSpMkLst>
            <pc:docMk/>
            <pc:sldMk cId="4090279427" sldId="454"/>
            <ac:cxnSpMk id="20" creationId="{2F9C442D-7B54-F890-0936-DD2D34371F0D}"/>
          </ac:cxnSpMkLst>
        </pc:cxnChg>
        <pc:cxnChg chg="del">
          <ac:chgData name="Tegischer Lukas" userId="f78daebb-0565-485c-bd0e-1cd035e796ff" providerId="ADAL" clId="{8C969999-8A2D-4592-98B1-65A96404C84C}" dt="2022-10-14T14:53:36.134" v="233" actId="478"/>
          <ac:cxnSpMkLst>
            <pc:docMk/>
            <pc:sldMk cId="4090279427" sldId="454"/>
            <ac:cxnSpMk id="23" creationId="{3CA9D10F-D3A0-7131-8CAF-BA342A08EFB2}"/>
          </ac:cxnSpMkLst>
        </pc:cxnChg>
        <pc:cxnChg chg="del">
          <ac:chgData name="Tegischer Lukas" userId="f78daebb-0565-485c-bd0e-1cd035e796ff" providerId="ADAL" clId="{8C969999-8A2D-4592-98B1-65A96404C84C}" dt="2022-10-14T14:53:38.308" v="234" actId="478"/>
          <ac:cxnSpMkLst>
            <pc:docMk/>
            <pc:sldMk cId="4090279427" sldId="454"/>
            <ac:cxnSpMk id="26" creationId="{742EB9C7-E890-8D84-61D9-E13784B6B389}"/>
          </ac:cxnSpMkLst>
        </pc:cxnChg>
      </pc:sldChg>
      <pc:sldChg chg="addSp delSp modSp add mod">
        <pc:chgData name="Tegischer Lukas" userId="f78daebb-0565-485c-bd0e-1cd035e796ff" providerId="ADAL" clId="{8C969999-8A2D-4592-98B1-65A96404C84C}" dt="2022-10-14T14:56:00.087" v="331" actId="20577"/>
        <pc:sldMkLst>
          <pc:docMk/>
          <pc:sldMk cId="2191250212" sldId="455"/>
        </pc:sldMkLst>
        <pc:spChg chg="mod">
          <ac:chgData name="Tegischer Lukas" userId="f78daebb-0565-485c-bd0e-1cd035e796ff" providerId="ADAL" clId="{8C969999-8A2D-4592-98B1-65A96404C84C}" dt="2022-10-14T14:55:35.132" v="322" actId="6549"/>
          <ac:spMkLst>
            <pc:docMk/>
            <pc:sldMk cId="2191250212" sldId="455"/>
            <ac:spMk id="2" creationId="{97D260A6-8822-BD1C-9FDD-D10E3BE4097A}"/>
          </ac:spMkLst>
        </pc:spChg>
        <pc:spChg chg="add del">
          <ac:chgData name="Tegischer Lukas" userId="f78daebb-0565-485c-bd0e-1cd035e796ff" providerId="ADAL" clId="{8C969999-8A2D-4592-98B1-65A96404C84C}" dt="2022-10-14T14:55:15.450" v="301" actId="478"/>
          <ac:spMkLst>
            <pc:docMk/>
            <pc:sldMk cId="2191250212" sldId="455"/>
            <ac:spMk id="3" creationId="{519FAA82-4214-F17F-B81C-36D80E9EE708}"/>
          </ac:spMkLst>
        </pc:spChg>
        <pc:spChg chg="mod">
          <ac:chgData name="Tegischer Lukas" userId="f78daebb-0565-485c-bd0e-1cd035e796ff" providerId="ADAL" clId="{8C969999-8A2D-4592-98B1-65A96404C84C}" dt="2022-10-14T14:56:00.087" v="331" actId="20577"/>
          <ac:spMkLst>
            <pc:docMk/>
            <pc:sldMk cId="2191250212" sldId="455"/>
            <ac:spMk id="7" creationId="{EC001B5C-D693-DA97-8A10-E13E5A11D0AA}"/>
          </ac:spMkLst>
        </pc:spChg>
        <pc:spChg chg="ord">
          <ac:chgData name="Tegischer Lukas" userId="f78daebb-0565-485c-bd0e-1cd035e796ff" providerId="ADAL" clId="{8C969999-8A2D-4592-98B1-65A96404C84C}" dt="2022-10-14T14:55:43.455" v="324" actId="166"/>
          <ac:spMkLst>
            <pc:docMk/>
            <pc:sldMk cId="2191250212" sldId="455"/>
            <ac:spMk id="12" creationId="{C4FA754F-F9B3-DCAE-C0E5-4AC1857A81C5}"/>
          </ac:spMkLst>
        </pc:spChg>
        <pc:spChg chg="mod">
          <ac:chgData name="Tegischer Lukas" userId="f78daebb-0565-485c-bd0e-1cd035e796ff" providerId="ADAL" clId="{8C969999-8A2D-4592-98B1-65A96404C84C}" dt="2022-10-14T14:55:07.328" v="299" actId="20577"/>
          <ac:spMkLst>
            <pc:docMk/>
            <pc:sldMk cId="2191250212" sldId="455"/>
            <ac:spMk id="18" creationId="{879C4F89-CB76-31CE-CC30-691402C2FC5B}"/>
          </ac:spMkLst>
        </pc:spChg>
        <pc:spChg chg="del">
          <ac:chgData name="Tegischer Lukas" userId="f78daebb-0565-485c-bd0e-1cd035e796ff" providerId="ADAL" clId="{8C969999-8A2D-4592-98B1-65A96404C84C}" dt="2022-10-14T14:55:17.905" v="303" actId="478"/>
          <ac:spMkLst>
            <pc:docMk/>
            <pc:sldMk cId="2191250212" sldId="455"/>
            <ac:spMk id="19" creationId="{9D427F7A-AF72-99D5-27BC-2AB933651110}"/>
          </ac:spMkLst>
        </pc:spChg>
        <pc:cxnChg chg="del">
          <ac:chgData name="Tegischer Lukas" userId="f78daebb-0565-485c-bd0e-1cd035e796ff" providerId="ADAL" clId="{8C969999-8A2D-4592-98B1-65A96404C84C}" dt="2022-10-14T14:55:16.497" v="302" actId="478"/>
          <ac:cxnSpMkLst>
            <pc:docMk/>
            <pc:sldMk cId="2191250212" sldId="455"/>
            <ac:cxnSpMk id="14" creationId="{E051916F-232A-C39B-CA98-A5760E47E24F}"/>
          </ac:cxnSpMkLst>
        </pc:cxnChg>
        <pc:cxnChg chg="del">
          <ac:chgData name="Tegischer Lukas" userId="f78daebb-0565-485c-bd0e-1cd035e796ff" providerId="ADAL" clId="{8C969999-8A2D-4592-98B1-65A96404C84C}" dt="2022-10-14T14:55:19.414" v="304" actId="478"/>
          <ac:cxnSpMkLst>
            <pc:docMk/>
            <pc:sldMk cId="2191250212" sldId="455"/>
            <ac:cxnSpMk id="16" creationId="{0A36DC8C-A9EC-5C71-22A6-F6EB4E314FBD}"/>
          </ac:cxnSpMkLst>
        </pc:cxnChg>
      </pc:sldChg>
      <pc:sldChg chg="addSp delSp modSp add mod delAnim modAnim">
        <pc:chgData name="Tegischer Lukas" userId="f78daebb-0565-485c-bd0e-1cd035e796ff" providerId="ADAL" clId="{8C969999-8A2D-4592-98B1-65A96404C84C}" dt="2022-10-14T14:56:44.115" v="345"/>
        <pc:sldMkLst>
          <pc:docMk/>
          <pc:sldMk cId="2334432583" sldId="456"/>
        </pc:sldMkLst>
        <pc:spChg chg="mod">
          <ac:chgData name="Tegischer Lukas" userId="f78daebb-0565-485c-bd0e-1cd035e796ff" providerId="ADAL" clId="{8C969999-8A2D-4592-98B1-65A96404C84C}" dt="2022-10-14T14:56:13.774" v="336" actId="20577"/>
          <ac:spMkLst>
            <pc:docMk/>
            <pc:sldMk cId="2334432583" sldId="456"/>
            <ac:spMk id="8" creationId="{66AA33B5-4CDE-1951-B8B7-F6E00C937949}"/>
          </ac:spMkLst>
        </pc:spChg>
        <pc:spChg chg="del">
          <ac:chgData name="Tegischer Lukas" userId="f78daebb-0565-485c-bd0e-1cd035e796ff" providerId="ADAL" clId="{8C969999-8A2D-4592-98B1-65A96404C84C}" dt="2022-10-14T14:56:15.712" v="337" actId="478"/>
          <ac:spMkLst>
            <pc:docMk/>
            <pc:sldMk cId="2334432583" sldId="456"/>
            <ac:spMk id="10" creationId="{B37D32B3-A722-ABEB-716E-8C963DEEBF4F}"/>
          </ac:spMkLst>
        </pc:spChg>
        <pc:picChg chg="add mod">
          <ac:chgData name="Tegischer Lukas" userId="f78daebb-0565-485c-bd0e-1cd035e796ff" providerId="ADAL" clId="{8C969999-8A2D-4592-98B1-65A96404C84C}" dt="2022-10-14T14:56:40.003" v="344" actId="1076"/>
          <ac:picMkLst>
            <pc:docMk/>
            <pc:sldMk cId="2334432583" sldId="456"/>
            <ac:picMk id="5" creationId="{A668C6F4-97DA-4699-B48F-6BD6F67BF8A0}"/>
          </ac:picMkLst>
        </pc:picChg>
        <pc:picChg chg="del">
          <ac:chgData name="Tegischer Lukas" userId="f78daebb-0565-485c-bd0e-1cd035e796ff" providerId="ADAL" clId="{8C969999-8A2D-4592-98B1-65A96404C84C}" dt="2022-10-14T14:56:16.627" v="339" actId="478"/>
          <ac:picMkLst>
            <pc:docMk/>
            <pc:sldMk cId="2334432583" sldId="456"/>
            <ac:picMk id="12" creationId="{4FD49C55-11AC-1ADA-BF20-07CA3E835D6D}"/>
          </ac:picMkLst>
        </pc:picChg>
        <pc:picChg chg="del">
          <ac:chgData name="Tegischer Lukas" userId="f78daebb-0565-485c-bd0e-1cd035e796ff" providerId="ADAL" clId="{8C969999-8A2D-4592-98B1-65A96404C84C}" dt="2022-10-14T14:56:16.955" v="340" actId="478"/>
          <ac:picMkLst>
            <pc:docMk/>
            <pc:sldMk cId="2334432583" sldId="456"/>
            <ac:picMk id="14" creationId="{F515FE78-32B6-1937-3730-602735E0DE3C}"/>
          </ac:picMkLst>
        </pc:picChg>
        <pc:cxnChg chg="del">
          <ac:chgData name="Tegischer Lukas" userId="f78daebb-0565-485c-bd0e-1cd035e796ff" providerId="ADAL" clId="{8C969999-8A2D-4592-98B1-65A96404C84C}" dt="2022-10-14T14:56:16.220" v="338" actId="478"/>
          <ac:cxnSpMkLst>
            <pc:docMk/>
            <pc:sldMk cId="2334432583" sldId="456"/>
            <ac:cxnSpMk id="6" creationId="{783AE935-47A8-C65D-4260-1DEFD1A017E4}"/>
          </ac:cxnSpMkLst>
        </pc:cxn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7349A75B-7405-4DB0-9588-6E2529C1325D}"/>
    <pc:docChg chg="undo custSel addSld delSld modSld">
      <pc:chgData name="Tegischer Lukas" userId="f78daebb-0565-485c-bd0e-1cd035e796ff" providerId="ADAL" clId="{7349A75B-7405-4DB0-9588-6E2529C1325D}" dt="2022-10-14T06:24:25.896" v="243"/>
      <pc:docMkLst>
        <pc:docMk/>
      </pc:docMkLst>
      <pc:sldChg chg="modSp mod">
        <pc:chgData name="Tegischer Lukas" userId="f78daebb-0565-485c-bd0e-1cd035e796ff" providerId="ADAL" clId="{7349A75B-7405-4DB0-9588-6E2529C1325D}" dt="2022-10-13T19:04:13.554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349A75B-7405-4DB0-9588-6E2529C1325D}" dt="2022-10-13T19:04:13.554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349A75B-7405-4DB0-9588-6E2529C1325D}" dt="2022-10-13T19:09:31.335" v="128" actId="47"/>
        <pc:sldMkLst>
          <pc:docMk/>
          <pc:sldMk cId="1318793251" sldId="410"/>
        </pc:sldMkLst>
      </pc:sldChg>
      <pc:sldChg chg="addSp delSp modSp mod delAnim modAnim">
        <pc:chgData name="Tegischer Lukas" userId="f78daebb-0565-485c-bd0e-1cd035e796ff" providerId="ADAL" clId="{7349A75B-7405-4DB0-9588-6E2529C1325D}" dt="2022-10-13T19:12:55.518" v="225" actId="208"/>
        <pc:sldMkLst>
          <pc:docMk/>
          <pc:sldMk cId="797636677" sldId="421"/>
        </pc:sldMkLst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3" creationId="{7FDD932A-8876-2205-E5C7-89401503A4B9}"/>
          </ac:spMkLst>
        </pc:spChg>
        <pc:spChg chg="add mod">
          <ac:chgData name="Tegischer Lukas" userId="f78daebb-0565-485c-bd0e-1cd035e796ff" providerId="ADAL" clId="{7349A75B-7405-4DB0-9588-6E2529C1325D}" dt="2022-10-13T19:09:54.541" v="134" actId="20577"/>
          <ac:spMkLst>
            <pc:docMk/>
            <pc:sldMk cId="797636677" sldId="421"/>
            <ac:spMk id="4" creationId="{977161CD-3A16-B4D4-67BA-CF7DD94EA0FA}"/>
          </ac:spMkLst>
        </pc:spChg>
        <pc:spChg chg="add mod">
          <ac:chgData name="Tegischer Lukas" userId="f78daebb-0565-485c-bd0e-1cd035e796ff" providerId="ADAL" clId="{7349A75B-7405-4DB0-9588-6E2529C1325D}" dt="2022-10-13T19:07:53.798" v="76" actId="207"/>
          <ac:spMkLst>
            <pc:docMk/>
            <pc:sldMk cId="797636677" sldId="42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0" creationId="{BFC9A4F0-BB51-08FA-193E-77B9BAC269CF}"/>
          </ac:spMkLst>
        </pc:spChg>
        <pc:spChg chg="add mod">
          <ac:chgData name="Tegischer Lukas" userId="f78daebb-0565-485c-bd0e-1cd035e796ff" providerId="ADAL" clId="{7349A75B-7405-4DB0-9588-6E2529C1325D}" dt="2022-10-13T19:07:20.930" v="56" actId="1076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2" creationId="{02783811-A857-920B-4379-B41519CC3D9A}"/>
          </ac:spMkLst>
        </pc:spChg>
        <pc:spChg chg="add mod">
          <ac:chgData name="Tegischer Lukas" userId="f78daebb-0565-485c-bd0e-1cd035e796ff" providerId="ADAL" clId="{7349A75B-7405-4DB0-9588-6E2529C1325D}" dt="2022-10-13T19:07:26.620" v="59" actId="20577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4" creationId="{1CE91704-6580-D753-C7CD-9BCAF430987A}"/>
          </ac:spMkLst>
        </pc:spChg>
        <pc:spChg chg="add mod">
          <ac:chgData name="Tegischer Lukas" userId="f78daebb-0565-485c-bd0e-1cd035e796ff" providerId="ADAL" clId="{7349A75B-7405-4DB0-9588-6E2529C1325D}" dt="2022-10-13T19:07:30.602" v="62" actId="20577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7349A75B-7405-4DB0-9588-6E2529C1325D}" dt="2022-10-13T19:05:52.129" v="28" actId="478"/>
          <ac:spMkLst>
            <pc:docMk/>
            <pc:sldMk cId="797636677" sldId="421"/>
            <ac:spMk id="16" creationId="{55F81109-2F35-B88B-37D3-A93957AED234}"/>
          </ac:spMkLst>
        </pc:spChg>
        <pc:spChg chg="add mod">
          <ac:chgData name="Tegischer Lukas" userId="f78daebb-0565-485c-bd0e-1cd035e796ff" providerId="ADAL" clId="{7349A75B-7405-4DB0-9588-6E2529C1325D}" dt="2022-10-13T19:07:36.525" v="67" actId="20577"/>
          <ac:spMkLst>
            <pc:docMk/>
            <pc:sldMk cId="797636677" sldId="421"/>
            <ac:spMk id="17" creationId="{556EED97-F0F3-EFCF-D63B-0D2182FDD6A4}"/>
          </ac:spMkLst>
        </pc:spChg>
        <pc:spChg chg="add mod">
          <ac:chgData name="Tegischer Lukas" userId="f78daebb-0565-485c-bd0e-1cd035e796ff" providerId="ADAL" clId="{7349A75B-7405-4DB0-9588-6E2529C1325D}" dt="2022-10-13T19:07:41.526" v="70" actId="20577"/>
          <ac:spMkLst>
            <pc:docMk/>
            <pc:sldMk cId="797636677" sldId="421"/>
            <ac:spMk id="18" creationId="{31C473D1-7CBF-80EA-384D-2A3BA958532E}"/>
          </ac:spMkLst>
        </pc:spChg>
        <pc:spChg chg="add mod">
          <ac:chgData name="Tegischer Lukas" userId="f78daebb-0565-485c-bd0e-1cd035e796ff" providerId="ADAL" clId="{7349A75B-7405-4DB0-9588-6E2529C1325D}" dt="2022-10-13T19:07:47.922" v="73" actId="1076"/>
          <ac:spMkLst>
            <pc:docMk/>
            <pc:sldMk cId="797636677" sldId="421"/>
            <ac:spMk id="19" creationId="{136ADD14-EC88-A3E6-4A07-08169E8A8F95}"/>
          </ac:spMkLst>
        </pc:spChg>
        <pc:spChg chg="add mod">
          <ac:chgData name="Tegischer Lukas" userId="f78daebb-0565-485c-bd0e-1cd035e796ff" providerId="ADAL" clId="{7349A75B-7405-4DB0-9588-6E2529C1325D}" dt="2022-10-13T19:07:57.738" v="80" actId="20577"/>
          <ac:spMkLst>
            <pc:docMk/>
            <pc:sldMk cId="797636677" sldId="421"/>
            <ac:spMk id="20" creationId="{E0711896-9916-1E53-6860-8B30914F0994}"/>
          </ac:spMkLst>
        </pc:spChg>
        <pc:spChg chg="add mod">
          <ac:chgData name="Tegischer Lukas" userId="f78daebb-0565-485c-bd0e-1cd035e796ff" providerId="ADAL" clId="{7349A75B-7405-4DB0-9588-6E2529C1325D}" dt="2022-10-13T19:08:02.907" v="84" actId="1076"/>
          <ac:spMkLst>
            <pc:docMk/>
            <pc:sldMk cId="797636677" sldId="421"/>
            <ac:spMk id="21" creationId="{29B20951-658E-7A92-4574-6122686F6C4F}"/>
          </ac:spMkLst>
        </pc:spChg>
        <pc:spChg chg="add mod">
          <ac:chgData name="Tegischer Lukas" userId="f78daebb-0565-485c-bd0e-1cd035e796ff" providerId="ADAL" clId="{7349A75B-7405-4DB0-9588-6E2529C1325D}" dt="2022-10-13T19:08:07.754" v="88" actId="1076"/>
          <ac:spMkLst>
            <pc:docMk/>
            <pc:sldMk cId="797636677" sldId="421"/>
            <ac:spMk id="22" creationId="{15552723-281B-AEFB-4A5B-0C36C1745375}"/>
          </ac:spMkLst>
        </pc:spChg>
        <pc:spChg chg="add mod">
          <ac:chgData name="Tegischer Lukas" userId="f78daebb-0565-485c-bd0e-1cd035e796ff" providerId="ADAL" clId="{7349A75B-7405-4DB0-9588-6E2529C1325D}" dt="2022-10-13T19:08:12.138" v="92" actId="1076"/>
          <ac:spMkLst>
            <pc:docMk/>
            <pc:sldMk cId="797636677" sldId="421"/>
            <ac:spMk id="23" creationId="{A42121BE-935E-4775-1C20-79B382BB3BAB}"/>
          </ac:spMkLst>
        </pc:spChg>
        <pc:spChg chg="add mod">
          <ac:chgData name="Tegischer Lukas" userId="f78daebb-0565-485c-bd0e-1cd035e796ff" providerId="ADAL" clId="{7349A75B-7405-4DB0-9588-6E2529C1325D}" dt="2022-10-13T19:08:33.169" v="102" actId="1076"/>
          <ac:spMkLst>
            <pc:docMk/>
            <pc:sldMk cId="797636677" sldId="421"/>
            <ac:spMk id="24" creationId="{76C60C2B-6981-9402-FB49-DEA2BA828629}"/>
          </ac:spMkLst>
        </pc:spChg>
        <pc:spChg chg="add mod">
          <ac:chgData name="Tegischer Lukas" userId="f78daebb-0565-485c-bd0e-1cd035e796ff" providerId="ADAL" clId="{7349A75B-7405-4DB0-9588-6E2529C1325D}" dt="2022-10-13T19:08:30.730" v="101" actId="1076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7349A75B-7405-4DB0-9588-6E2529C1325D}" dt="2022-10-13T19:09:12.719" v="122" actId="20577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add mod">
          <ac:chgData name="Tegischer Lukas" userId="f78daebb-0565-485c-bd0e-1cd035e796ff" providerId="ADAL" clId="{7349A75B-7405-4DB0-9588-6E2529C1325D}" dt="2022-10-13T19:06:12.425" v="36" actId="1076"/>
          <ac:picMkLst>
            <pc:docMk/>
            <pc:sldMk cId="797636677" sldId="421"/>
            <ac:picMk id="5" creationId="{CFBD7211-CD24-5B50-1849-49296753F504}"/>
          </ac:picMkLst>
        </pc:picChg>
        <pc:cxnChg chg="add mod">
          <ac:chgData name="Tegischer Lukas" userId="f78daebb-0565-485c-bd0e-1cd035e796ff" providerId="ADAL" clId="{7349A75B-7405-4DB0-9588-6E2529C1325D}" dt="2022-10-13T19:06:47.746" v="42" actId="14100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2:46.706" v="221" actId="1076"/>
          <ac:cxnSpMkLst>
            <pc:docMk/>
            <pc:sldMk cId="797636677" sldId="421"/>
            <ac:cxnSpMk id="27" creationId="{E800B138-7325-2DA5-31AD-5490272B8894}"/>
          </ac:cxnSpMkLst>
        </pc:cxnChg>
        <pc:cxnChg chg="add mod">
          <ac:chgData name="Tegischer Lukas" userId="f78daebb-0565-485c-bd0e-1cd035e796ff" providerId="ADAL" clId="{7349A75B-7405-4DB0-9588-6E2529C1325D}" dt="2022-10-13T19:12:55.518" v="225" actId="208"/>
          <ac:cxnSpMkLst>
            <pc:docMk/>
            <pc:sldMk cId="797636677" sldId="421"/>
            <ac:cxnSpMk id="28" creationId="{5B463100-66D4-9D86-A7DD-B137252960F6}"/>
          </ac:cxnSpMkLst>
        </pc:cxnChg>
      </pc:sldChg>
      <pc:sldChg chg="del">
        <pc:chgData name="Tegischer Lukas" userId="f78daebb-0565-485c-bd0e-1cd035e796ff" providerId="ADAL" clId="{7349A75B-7405-4DB0-9588-6E2529C1325D}" dt="2022-10-13T19:09:32.511" v="129" actId="47"/>
        <pc:sldMkLst>
          <pc:docMk/>
          <pc:sldMk cId="1563104509" sldId="428"/>
        </pc:sldMkLst>
      </pc:sldChg>
      <pc:sldChg chg="del">
        <pc:chgData name="Tegischer Lukas" userId="f78daebb-0565-485c-bd0e-1cd035e796ff" providerId="ADAL" clId="{7349A75B-7405-4DB0-9588-6E2529C1325D}" dt="2022-10-13T19:09:30.512" v="127" actId="47"/>
        <pc:sldMkLst>
          <pc:docMk/>
          <pc:sldMk cId="3061398160" sldId="429"/>
        </pc:sldMkLst>
      </pc:sldChg>
      <pc:sldChg chg="del">
        <pc:chgData name="Tegischer Lukas" userId="f78daebb-0565-485c-bd0e-1cd035e796ff" providerId="ADAL" clId="{7349A75B-7405-4DB0-9588-6E2529C1325D}" dt="2022-10-13T19:09:27.841" v="126" actId="47"/>
        <pc:sldMkLst>
          <pc:docMk/>
          <pc:sldMk cId="1494766319" sldId="430"/>
        </pc:sldMkLst>
      </pc:sldChg>
      <pc:sldChg chg="addSp delSp modSp add mod delAnim modAnim">
        <pc:chgData name="Tegischer Lukas" userId="f78daebb-0565-485c-bd0e-1cd035e796ff" providerId="ADAL" clId="{7349A75B-7405-4DB0-9588-6E2529C1325D}" dt="2022-10-13T19:13:44.615" v="242" actId="20577"/>
        <pc:sldMkLst>
          <pc:docMk/>
          <pc:sldMk cId="2145426605" sldId="431"/>
        </pc:sldMkLst>
        <pc:spChg chg="add mod">
          <ac:chgData name="Tegischer Lukas" userId="f78daebb-0565-485c-bd0e-1cd035e796ff" providerId="ADAL" clId="{7349A75B-7405-4DB0-9588-6E2529C1325D}" dt="2022-10-13T19:09:58.279" v="136" actId="14100"/>
          <ac:spMkLst>
            <pc:docMk/>
            <pc:sldMk cId="2145426605" sldId="431"/>
            <ac:spMk id="3" creationId="{992E88CE-D52C-E018-FFB9-8C95B3A3F612}"/>
          </ac:spMkLst>
        </pc:spChg>
        <pc:spChg chg="del">
          <ac:chgData name="Tegischer Lukas" userId="f78daebb-0565-485c-bd0e-1cd035e796ff" providerId="ADAL" clId="{7349A75B-7405-4DB0-9588-6E2529C1325D}" dt="2022-10-13T19:09:36.705" v="130" actId="478"/>
          <ac:spMkLst>
            <pc:docMk/>
            <pc:sldMk cId="2145426605" sldId="431"/>
            <ac:spMk id="4" creationId="{977161CD-3A16-B4D4-67BA-CF7DD94EA0FA}"/>
          </ac:spMkLst>
        </pc:spChg>
        <pc:spChg chg="add del">
          <ac:chgData name="Tegischer Lukas" userId="f78daebb-0565-485c-bd0e-1cd035e796ff" providerId="ADAL" clId="{7349A75B-7405-4DB0-9588-6E2529C1325D}" dt="2022-10-13T19:10:08.155" v="138" actId="22"/>
          <ac:spMkLst>
            <pc:docMk/>
            <pc:sldMk cId="2145426605" sldId="431"/>
            <ac:spMk id="8" creationId="{D1F8ABF2-7DB3-F256-8C75-E0EC2718C73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9" creationId="{0FC0B838-F425-F894-58CA-7E7E0EAFF4A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1" creationId="{735E34C0-CF34-DCB7-E8DC-812C745361CC}"/>
          </ac:spMkLst>
        </pc:spChg>
        <pc:spChg chg="add mod">
          <ac:chgData name="Tegischer Lukas" userId="f78daebb-0565-485c-bd0e-1cd035e796ff" providerId="ADAL" clId="{7349A75B-7405-4DB0-9588-6E2529C1325D}" dt="2022-10-13T19:13:28.586" v="236" actId="1076"/>
          <ac:spMkLst>
            <pc:docMk/>
            <pc:sldMk cId="2145426605" sldId="431"/>
            <ac:spMk id="12" creationId="{5CFCFCF2-A24B-A757-A0F3-E21CE517AD53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3" creationId="{64D2270F-90CB-173D-69EA-60589CB078C8}"/>
          </ac:spMkLst>
        </pc:spChg>
        <pc:spChg chg="add mod">
          <ac:chgData name="Tegischer Lukas" userId="f78daebb-0565-485c-bd0e-1cd035e796ff" providerId="ADAL" clId="{7349A75B-7405-4DB0-9588-6E2529C1325D}" dt="2022-10-13T19:11:01.574" v="159" actId="404"/>
          <ac:spMkLst>
            <pc:docMk/>
            <pc:sldMk cId="2145426605" sldId="431"/>
            <ac:spMk id="14" creationId="{93A8165C-E213-9C86-3334-AF99EF59E642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5" creationId="{4C832D24-FC99-99B9-2E1F-56AA04C85B35}"/>
          </ac:spMkLst>
        </pc:spChg>
        <pc:spChg chg="add mod">
          <ac:chgData name="Tegischer Lukas" userId="f78daebb-0565-485c-bd0e-1cd035e796ff" providerId="ADAL" clId="{7349A75B-7405-4DB0-9588-6E2529C1325D}" dt="2022-10-13T19:12:02.241" v="206" actId="1076"/>
          <ac:spMkLst>
            <pc:docMk/>
            <pc:sldMk cId="2145426605" sldId="431"/>
            <ac:spMk id="16" creationId="{B75ECBE6-A2ED-F356-0F77-48D60DA5A15D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7" creationId="{556EED97-F0F3-EFCF-D63B-0D2182FDD6A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8" creationId="{31C473D1-7CBF-80EA-384D-2A3BA958532E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19" creationId="{136ADD14-EC88-A3E6-4A07-08169E8A8F9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0" creationId="{E0711896-9916-1E53-6860-8B30914F0994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1" creationId="{29B20951-658E-7A92-4574-6122686F6C4F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2" creationId="{15552723-281B-AEFB-4A5B-0C36C1745375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3" creationId="{A42121BE-935E-4775-1C20-79B382BB3BAB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4" creationId="{76C60C2B-6981-9402-FB49-DEA2BA828629}"/>
          </ac:spMkLst>
        </pc:spChg>
        <pc:spChg chg="del">
          <ac:chgData name="Tegischer Lukas" userId="f78daebb-0565-485c-bd0e-1cd035e796ff" providerId="ADAL" clId="{7349A75B-7405-4DB0-9588-6E2529C1325D}" dt="2022-10-13T19:09:38.080" v="131" actId="478"/>
          <ac:spMkLst>
            <pc:docMk/>
            <pc:sldMk cId="2145426605" sldId="431"/>
            <ac:spMk id="25" creationId="{C8B19C10-3FDE-A779-1722-48886949844F}"/>
          </ac:spMkLst>
        </pc:spChg>
        <pc:spChg chg="add mod">
          <ac:chgData name="Tegischer Lukas" userId="f78daebb-0565-485c-bd0e-1cd035e796ff" providerId="ADAL" clId="{7349A75B-7405-4DB0-9588-6E2529C1325D}" dt="2022-10-13T19:12:05.497" v="207" actId="1076"/>
          <ac:spMkLst>
            <pc:docMk/>
            <pc:sldMk cId="2145426605" sldId="431"/>
            <ac:spMk id="27" creationId="{8266055F-E16B-52AB-46A4-46BC1DEC99EF}"/>
          </ac:spMkLst>
        </pc:spChg>
        <pc:spChg chg="add mod">
          <ac:chgData name="Tegischer Lukas" userId="f78daebb-0565-485c-bd0e-1cd035e796ff" providerId="ADAL" clId="{7349A75B-7405-4DB0-9588-6E2529C1325D}" dt="2022-10-13T19:11:55.722" v="204" actId="1076"/>
          <ac:spMkLst>
            <pc:docMk/>
            <pc:sldMk cId="2145426605" sldId="431"/>
            <ac:spMk id="28" creationId="{4600FF19-DA06-2EE6-9D9A-B263225DD4A8}"/>
          </ac:spMkLst>
        </pc:spChg>
        <pc:spChg chg="add mod">
          <ac:chgData name="Tegischer Lukas" userId="f78daebb-0565-485c-bd0e-1cd035e796ff" providerId="ADAL" clId="{7349A75B-7405-4DB0-9588-6E2529C1325D}" dt="2022-10-13T19:11:53.938" v="203" actId="1076"/>
          <ac:spMkLst>
            <pc:docMk/>
            <pc:sldMk cId="2145426605" sldId="431"/>
            <ac:spMk id="29" creationId="{44C3B9CE-29EA-31A5-4B3D-DA1E29FDE801}"/>
          </ac:spMkLst>
        </pc:spChg>
        <pc:spChg chg="add mod">
          <ac:chgData name="Tegischer Lukas" userId="f78daebb-0565-485c-bd0e-1cd035e796ff" providerId="ADAL" clId="{7349A75B-7405-4DB0-9588-6E2529C1325D}" dt="2022-10-13T19:11:31.352" v="198" actId="1076"/>
          <ac:spMkLst>
            <pc:docMk/>
            <pc:sldMk cId="2145426605" sldId="431"/>
            <ac:spMk id="30" creationId="{B32C8D88-61F3-6270-F6BD-AEF16F93502B}"/>
          </ac:spMkLst>
        </pc:spChg>
        <pc:spChg chg="add mod">
          <ac:chgData name="Tegischer Lukas" userId="f78daebb-0565-485c-bd0e-1cd035e796ff" providerId="ADAL" clId="{7349A75B-7405-4DB0-9588-6E2529C1325D}" dt="2022-10-13T19:11:27.440" v="197" actId="1076"/>
          <ac:spMkLst>
            <pc:docMk/>
            <pc:sldMk cId="2145426605" sldId="431"/>
            <ac:spMk id="31" creationId="{C9CEC25C-E3A1-3C02-2CF3-1FC9A88C03BC}"/>
          </ac:spMkLst>
        </pc:spChg>
        <pc:spChg chg="add mod">
          <ac:chgData name="Tegischer Lukas" userId="f78daebb-0565-485c-bd0e-1cd035e796ff" providerId="ADAL" clId="{7349A75B-7405-4DB0-9588-6E2529C1325D}" dt="2022-10-13T19:11:48.978" v="202" actId="1076"/>
          <ac:spMkLst>
            <pc:docMk/>
            <pc:sldMk cId="2145426605" sldId="431"/>
            <ac:spMk id="32" creationId="{11FF67D9-CFC0-0702-9DBF-8CB8D7C7301A}"/>
          </ac:spMkLst>
        </pc:spChg>
        <pc:spChg chg="add mod">
          <ac:chgData name="Tegischer Lukas" userId="f78daebb-0565-485c-bd0e-1cd035e796ff" providerId="ADAL" clId="{7349A75B-7405-4DB0-9588-6E2529C1325D}" dt="2022-10-13T19:11:35.258" v="199" actId="1076"/>
          <ac:spMkLst>
            <pc:docMk/>
            <pc:sldMk cId="2145426605" sldId="431"/>
            <ac:spMk id="33" creationId="{AB352179-7048-0622-8114-13093CF991BF}"/>
          </ac:spMkLst>
        </pc:spChg>
        <pc:spChg chg="add mod">
          <ac:chgData name="Tegischer Lukas" userId="f78daebb-0565-485c-bd0e-1cd035e796ff" providerId="ADAL" clId="{7349A75B-7405-4DB0-9588-6E2529C1325D}" dt="2022-10-13T19:11:46.658" v="201" actId="1076"/>
          <ac:spMkLst>
            <pc:docMk/>
            <pc:sldMk cId="2145426605" sldId="431"/>
            <ac:spMk id="34" creationId="{4A265381-FC5A-16CA-3558-D9D0F5787741}"/>
          </ac:spMkLst>
        </pc:spChg>
        <pc:graphicFrameChg chg="del">
          <ac:chgData name="Tegischer Lukas" userId="f78daebb-0565-485c-bd0e-1cd035e796ff" providerId="ADAL" clId="{7349A75B-7405-4DB0-9588-6E2529C1325D}" dt="2022-10-13T19:09:38.080" v="131" actId="478"/>
          <ac:graphicFrameMkLst>
            <pc:docMk/>
            <pc:sldMk cId="2145426605" sldId="431"/>
            <ac:graphicFrameMk id="26" creationId="{9BB5B0F0-A9E9-2C1C-07D2-C91DB561D9A9}"/>
          </ac:graphicFrameMkLst>
        </pc:graphicFrameChg>
        <pc:graphicFrameChg chg="add mod modGraphic">
          <ac:chgData name="Tegischer Lukas" userId="f78daebb-0565-485c-bd0e-1cd035e796ff" providerId="ADAL" clId="{7349A75B-7405-4DB0-9588-6E2529C1325D}" dt="2022-10-13T19:13:44.615" v="242" actId="20577"/>
          <ac:graphicFrameMkLst>
            <pc:docMk/>
            <pc:sldMk cId="2145426605" sldId="431"/>
            <ac:graphicFrameMk id="35" creationId="{EDBA631C-314E-BD4E-A069-B4B1ECF0BBD9}"/>
          </ac:graphicFrameMkLst>
        </pc:graphicFrameChg>
        <pc:picChg chg="del">
          <ac:chgData name="Tegischer Lukas" userId="f78daebb-0565-485c-bd0e-1cd035e796ff" providerId="ADAL" clId="{7349A75B-7405-4DB0-9588-6E2529C1325D}" dt="2022-10-13T19:09:38.080" v="131" actId="478"/>
          <ac:picMkLst>
            <pc:docMk/>
            <pc:sldMk cId="2145426605" sldId="43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7349A75B-7405-4DB0-9588-6E2529C1325D}" dt="2022-10-13T19:10:14.314" v="142" actId="1076"/>
          <ac:picMkLst>
            <pc:docMk/>
            <pc:sldMk cId="2145426605" sldId="431"/>
            <ac:picMk id="10" creationId="{5460F1A9-F42C-1D90-C1CC-2A5AF2699728}"/>
          </ac:picMkLst>
        </pc:picChg>
        <pc:cxnChg chg="del">
          <ac:chgData name="Tegischer Lukas" userId="f78daebb-0565-485c-bd0e-1cd035e796ff" providerId="ADAL" clId="{7349A75B-7405-4DB0-9588-6E2529C1325D}" dt="2022-10-13T19:09:38.080" v="131" actId="478"/>
          <ac:cxnSpMkLst>
            <pc:docMk/>
            <pc:sldMk cId="2145426605" sldId="43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7349A75B-7405-4DB0-9588-6E2529C1325D}" dt="2022-10-13T19:13:05.978" v="228" actId="14100"/>
          <ac:cxnSpMkLst>
            <pc:docMk/>
            <pc:sldMk cId="2145426605" sldId="431"/>
            <ac:cxnSpMk id="36" creationId="{78052449-4904-6A01-A747-320C9B408A62}"/>
          </ac:cxnSpMkLst>
        </pc:cxnChg>
        <pc:cxnChg chg="add mod">
          <ac:chgData name="Tegischer Lukas" userId="f78daebb-0565-485c-bd0e-1cd035e796ff" providerId="ADAL" clId="{7349A75B-7405-4DB0-9588-6E2529C1325D}" dt="2022-10-13T19:13:17.714" v="231" actId="1076"/>
          <ac:cxnSpMkLst>
            <pc:docMk/>
            <pc:sldMk cId="2145426605" sldId="431"/>
            <ac:cxnSpMk id="38" creationId="{147B9F06-0365-87A9-E14F-E6A5A0EA4ACE}"/>
          </ac:cxnSpMkLst>
        </pc:cxnChg>
        <pc:cxnChg chg="add mod">
          <ac:chgData name="Tegischer Lukas" userId="f78daebb-0565-485c-bd0e-1cd035e796ff" providerId="ADAL" clId="{7349A75B-7405-4DB0-9588-6E2529C1325D}" dt="2022-10-13T19:13:34.171" v="238" actId="208"/>
          <ac:cxnSpMkLst>
            <pc:docMk/>
            <pc:sldMk cId="2145426605" sldId="431"/>
            <ac:cxnSpMk id="39" creationId="{712149FA-7477-0F33-109C-BCD58AB591B5}"/>
          </ac:cxnSpMkLst>
        </pc:cxnChg>
      </pc:sldChg>
      <pc:sldChg chg="add">
        <pc:chgData name="Tegischer Lukas" userId="f78daebb-0565-485c-bd0e-1cd035e796ff" providerId="ADAL" clId="{7349A75B-7405-4DB0-9588-6E2529C1325D}" dt="2022-10-14T06:24:25.896" v="243"/>
        <pc:sldMkLst>
          <pc:docMk/>
          <pc:sldMk cId="3181727187" sldId="432"/>
        </pc:sldMkLst>
      </pc:sldChg>
    </pc:docChg>
  </pc:docChgLst>
  <pc:docChgLst>
    <pc:chgData name="Tegischer Lukas" userId="f78daebb-0565-485c-bd0e-1cd035e796ff" providerId="ADAL" clId="{F6DF592C-89F6-4A5D-8D8B-77E5DF546E1A}"/>
    <pc:docChg chg="undo custSel addSld delSld modSld">
      <pc:chgData name="Tegischer Lukas" userId="f78daebb-0565-485c-bd0e-1cd035e796ff" providerId="ADAL" clId="{F6DF592C-89F6-4A5D-8D8B-77E5DF546E1A}" dt="2022-10-14T13:57:50.632" v="283" actId="47"/>
      <pc:docMkLst>
        <pc:docMk/>
      </pc:docMkLst>
      <pc:sldChg chg="modSp mod">
        <pc:chgData name="Tegischer Lukas" userId="f78daebb-0565-485c-bd0e-1cd035e796ff" providerId="ADAL" clId="{F6DF592C-89F6-4A5D-8D8B-77E5DF546E1A}" dt="2022-10-14T13:37:14.69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6DF592C-89F6-4A5D-8D8B-77E5DF546E1A}" dt="2022-10-14T13:37:14.69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6DF592C-89F6-4A5D-8D8B-77E5DF546E1A}" dt="2022-10-14T13:57:50.632" v="283" actId="47"/>
        <pc:sldMkLst>
          <pc:docMk/>
          <pc:sldMk cId="497960773" sldId="444"/>
        </pc:sldMkLst>
      </pc:sldChg>
      <pc:sldChg chg="addSp delSp modSp mod delAnim modAnim">
        <pc:chgData name="Tegischer Lukas" userId="f78daebb-0565-485c-bd0e-1cd035e796ff" providerId="ADAL" clId="{F6DF592C-89F6-4A5D-8D8B-77E5DF546E1A}" dt="2022-10-14T13:53:41.200" v="130"/>
        <pc:sldMkLst>
          <pc:docMk/>
          <pc:sldMk cId="279165868" sldId="446"/>
        </pc:sldMkLst>
        <pc:spChg chg="mod">
          <ac:chgData name="Tegischer Lukas" userId="f78daebb-0565-485c-bd0e-1cd035e796ff" providerId="ADAL" clId="{F6DF592C-89F6-4A5D-8D8B-77E5DF546E1A}" dt="2022-10-14T13:49:14.743" v="51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F6DF592C-89F6-4A5D-8D8B-77E5DF546E1A}" dt="2022-10-14T13:49:18.676" v="52" actId="478"/>
          <ac:spMkLst>
            <pc:docMk/>
            <pc:sldMk cId="279165868" sldId="446"/>
            <ac:spMk id="4" creationId="{530A588D-6D68-D116-BEB7-C7399894A3B1}"/>
          </ac:spMkLst>
        </pc:spChg>
        <pc:spChg chg="del mod">
          <ac:chgData name="Tegischer Lukas" userId="f78daebb-0565-485c-bd0e-1cd035e796ff" providerId="ADAL" clId="{F6DF592C-89F6-4A5D-8D8B-77E5DF546E1A}" dt="2022-10-14T13:49:42.502" v="64" actId="478"/>
          <ac:spMkLst>
            <pc:docMk/>
            <pc:sldMk cId="279165868" sldId="446"/>
            <ac:spMk id="5" creationId="{60ED1294-1978-65C9-6F85-2A71901B5097}"/>
          </ac:spMkLst>
        </pc:spChg>
        <pc:spChg chg="mod ord">
          <ac:chgData name="Tegischer Lukas" userId="f78daebb-0565-485c-bd0e-1cd035e796ff" providerId="ADAL" clId="{F6DF592C-89F6-4A5D-8D8B-77E5DF546E1A}" dt="2022-10-14T13:51:14.840" v="99" actId="1076"/>
          <ac:spMkLst>
            <pc:docMk/>
            <pc:sldMk cId="279165868" sldId="446"/>
            <ac:spMk id="6" creationId="{31AE880E-9E24-7BFD-FFBD-7E7CEB48858D}"/>
          </ac:spMkLst>
        </pc:spChg>
        <pc:spChg chg="del">
          <ac:chgData name="Tegischer Lukas" userId="f78daebb-0565-485c-bd0e-1cd035e796ff" providerId="ADAL" clId="{F6DF592C-89F6-4A5D-8D8B-77E5DF546E1A}" dt="2022-10-14T13:49:19.006" v="53" actId="478"/>
          <ac:spMkLst>
            <pc:docMk/>
            <pc:sldMk cId="279165868" sldId="446"/>
            <ac:spMk id="7" creationId="{99C66F5C-D98C-6217-DB5C-D0434947AF66}"/>
          </ac:spMkLst>
        </pc:spChg>
        <pc:spChg chg="del">
          <ac:chgData name="Tegischer Lukas" userId="f78daebb-0565-485c-bd0e-1cd035e796ff" providerId="ADAL" clId="{F6DF592C-89F6-4A5D-8D8B-77E5DF546E1A}" dt="2022-10-14T13:49:21.746" v="56" actId="478"/>
          <ac:spMkLst>
            <pc:docMk/>
            <pc:sldMk cId="279165868" sldId="446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F6DF592C-89F6-4A5D-8D8B-77E5DF546E1A}" dt="2022-10-14T13:49:40.775" v="63" actId="1076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F6DF592C-89F6-4A5D-8D8B-77E5DF546E1A}" dt="2022-10-14T13:50:05.764" v="77" actId="113"/>
          <ac:spMkLst>
            <pc:docMk/>
            <pc:sldMk cId="279165868" sldId="446"/>
            <ac:spMk id="13" creationId="{6D932B36-AA8B-E767-B942-3506E51D5DEA}"/>
          </ac:spMkLst>
        </pc:spChg>
        <pc:spChg chg="add mod">
          <ac:chgData name="Tegischer Lukas" userId="f78daebb-0565-485c-bd0e-1cd035e796ff" providerId="ADAL" clId="{F6DF592C-89F6-4A5D-8D8B-77E5DF546E1A}" dt="2022-10-14T13:51:10.048" v="98" actId="1076"/>
          <ac:spMkLst>
            <pc:docMk/>
            <pc:sldMk cId="279165868" sldId="446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F6DF592C-89F6-4A5D-8D8B-77E5DF546E1A}" dt="2022-10-14T13:51:37.630" v="105" actId="1076"/>
          <ac:spMkLst>
            <pc:docMk/>
            <pc:sldMk cId="279165868" sldId="446"/>
            <ac:spMk id="19" creationId="{908B4022-5746-7F3F-957C-D7D1D464451F}"/>
          </ac:spMkLst>
        </pc:spChg>
        <pc:picChg chg="del">
          <ac:chgData name="Tegischer Lukas" userId="f78daebb-0565-485c-bd0e-1cd035e796ff" providerId="ADAL" clId="{F6DF592C-89F6-4A5D-8D8B-77E5DF546E1A}" dt="2022-10-14T13:49:21.004" v="55" actId="478"/>
          <ac:picMkLst>
            <pc:docMk/>
            <pc:sldMk cId="279165868" sldId="446"/>
            <ac:picMk id="3" creationId="{F18A90AC-1A1A-8C48-B17E-692D5D3263DC}"/>
          </ac:picMkLst>
        </pc:picChg>
        <pc:picChg chg="del">
          <ac:chgData name="Tegischer Lukas" userId="f78daebb-0565-485c-bd0e-1cd035e796ff" providerId="ADAL" clId="{F6DF592C-89F6-4A5D-8D8B-77E5DF546E1A}" dt="2022-10-14T13:49:20.153" v="54" actId="478"/>
          <ac:picMkLst>
            <pc:docMk/>
            <pc:sldMk cId="279165868" sldId="446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6" creationId="{92D1F224-7E5C-E6F0-6200-7A206A5492D6}"/>
          </ac:picMkLst>
        </pc:picChg>
        <pc:picChg chg="add mod ord">
          <ac:chgData name="Tegischer Lukas" userId="f78daebb-0565-485c-bd0e-1cd035e796ff" providerId="ADAL" clId="{F6DF592C-89F6-4A5D-8D8B-77E5DF546E1A}" dt="2022-10-14T13:51:14.840" v="99" actId="1076"/>
          <ac:picMkLst>
            <pc:docMk/>
            <pc:sldMk cId="279165868" sldId="446"/>
            <ac:picMk id="17" creationId="{8CA4A7C1-A082-FAD4-71B7-3510650868B2}"/>
          </ac:picMkLst>
        </pc:picChg>
      </pc:sldChg>
      <pc:sldChg chg="delSp del mod delAnim">
        <pc:chgData name="Tegischer Lukas" userId="f78daebb-0565-485c-bd0e-1cd035e796ff" providerId="ADAL" clId="{F6DF592C-89F6-4A5D-8D8B-77E5DF546E1A}" dt="2022-10-14T13:57:50.632" v="283" actId="47"/>
        <pc:sldMkLst>
          <pc:docMk/>
          <pc:sldMk cId="2141350472" sldId="447"/>
        </pc:sldMkLst>
        <pc:graphicFrameChg chg="del">
          <ac:chgData name="Tegischer Lukas" userId="f78daebb-0565-485c-bd0e-1cd035e796ff" providerId="ADAL" clId="{F6DF592C-89F6-4A5D-8D8B-77E5DF546E1A}" dt="2022-10-14T13:56:00.576" v="219" actId="478"/>
          <ac:graphicFrameMkLst>
            <pc:docMk/>
            <pc:sldMk cId="2141350472" sldId="447"/>
            <ac:graphicFrameMk id="15" creationId="{0829A5C0-2BA0-7034-A21A-091E6A64EB59}"/>
          </ac:graphicFrameMkLst>
        </pc:graphicFrameChg>
      </pc:sldChg>
      <pc:sldChg chg="addSp delSp modSp add mod modAnim">
        <pc:chgData name="Tegischer Lukas" userId="f78daebb-0565-485c-bd0e-1cd035e796ff" providerId="ADAL" clId="{F6DF592C-89F6-4A5D-8D8B-77E5DF546E1A}" dt="2022-10-14T13:54:30.630" v="142" actId="478"/>
        <pc:sldMkLst>
          <pc:docMk/>
          <pc:sldMk cId="3838407697" sldId="448"/>
        </pc:sldMkLst>
        <pc:spChg chg="del">
          <ac:chgData name="Tegischer Lukas" userId="f78daebb-0565-485c-bd0e-1cd035e796ff" providerId="ADAL" clId="{F6DF592C-89F6-4A5D-8D8B-77E5DF546E1A}" dt="2022-10-14T13:51:55.020" v="109" actId="478"/>
          <ac:spMkLst>
            <pc:docMk/>
            <pc:sldMk cId="3838407697" sldId="448"/>
            <ac:spMk id="2" creationId="{305DFAC3-127B-CF8A-4921-58A93A23D0ED}"/>
          </ac:spMkLst>
        </pc:spChg>
        <pc:spChg chg="add mod">
          <ac:chgData name="Tegischer Lukas" userId="f78daebb-0565-485c-bd0e-1cd035e796ff" providerId="ADAL" clId="{F6DF592C-89F6-4A5D-8D8B-77E5DF546E1A}" dt="2022-10-14T13:52:13.683" v="116" actId="14100"/>
          <ac:spMkLst>
            <pc:docMk/>
            <pc:sldMk cId="3838407697" sldId="448"/>
            <ac:spMk id="4" creationId="{4A51572B-4D93-C792-9406-73D067225456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F6DF592C-89F6-4A5D-8D8B-77E5DF546E1A}" dt="2022-10-14T13:54:30.630" v="142" actId="478"/>
          <ac:spMkLst>
            <pc:docMk/>
            <pc:sldMk cId="3838407697" sldId="448"/>
            <ac:spMk id="9" creationId="{464C6712-E295-21B0-0F3D-D0D5A704A950}"/>
          </ac:spMkLst>
        </pc:spChg>
        <pc:spChg chg="del">
          <ac:chgData name="Tegischer Lukas" userId="f78daebb-0565-485c-bd0e-1cd035e796ff" providerId="ADAL" clId="{F6DF592C-89F6-4A5D-8D8B-77E5DF546E1A}" dt="2022-10-14T13:51:54.031" v="108" actId="478"/>
          <ac:spMkLst>
            <pc:docMk/>
            <pc:sldMk cId="3838407697" sldId="448"/>
            <ac:spMk id="11" creationId="{367659BB-F945-98DF-48B5-75DFFF580853}"/>
          </ac:spMkLst>
        </pc:spChg>
        <pc:spChg chg="del">
          <ac:chgData name="Tegischer Lukas" userId="f78daebb-0565-485c-bd0e-1cd035e796ff" providerId="ADAL" clId="{F6DF592C-89F6-4A5D-8D8B-77E5DF546E1A}" dt="2022-10-14T13:51:52.924" v="107" actId="478"/>
          <ac:spMkLst>
            <pc:docMk/>
            <pc:sldMk cId="3838407697" sldId="448"/>
            <ac:spMk id="13" creationId="{6D932B36-AA8B-E767-B942-3506E51D5DEA}"/>
          </ac:spMkLst>
        </pc:spChg>
        <pc:spChg chg="mod">
          <ac:chgData name="Tegischer Lukas" userId="f78daebb-0565-485c-bd0e-1cd035e796ff" providerId="ADAL" clId="{F6DF592C-89F6-4A5D-8D8B-77E5DF546E1A}" dt="2022-10-14T13:51:58.320" v="110" actId="1076"/>
          <ac:spMkLst>
            <pc:docMk/>
            <pc:sldMk cId="3838407697" sldId="448"/>
            <ac:spMk id="15" creationId="{46A5780F-5550-DB86-8727-92CAAD0B9716}"/>
          </ac:spMkLst>
        </pc:spChg>
        <pc:spChg chg="del">
          <ac:chgData name="Tegischer Lukas" userId="f78daebb-0565-485c-bd0e-1cd035e796ff" providerId="ADAL" clId="{F6DF592C-89F6-4A5D-8D8B-77E5DF546E1A}" dt="2022-10-14T13:51:59.327" v="111" actId="478"/>
          <ac:spMkLst>
            <pc:docMk/>
            <pc:sldMk cId="3838407697" sldId="448"/>
            <ac:spMk id="19" creationId="{908B4022-5746-7F3F-957C-D7D1D464451F}"/>
          </ac:spMkLst>
        </pc:spChg>
        <pc:graphicFrameChg chg="add del mod">
          <ac:chgData name="Tegischer Lukas" userId="f78daebb-0565-485c-bd0e-1cd035e796ff" providerId="ADAL" clId="{F6DF592C-89F6-4A5D-8D8B-77E5DF546E1A}" dt="2022-10-14T13:52:38.429" v="119" actId="478"/>
          <ac:graphicFrameMkLst>
            <pc:docMk/>
            <pc:sldMk cId="3838407697" sldId="448"/>
            <ac:graphicFrameMk id="5" creationId="{E07972BD-7955-356B-D925-508A1A6704DA}"/>
          </ac:graphicFrameMkLst>
        </pc:graphicFrameChg>
        <pc:graphicFrameChg chg="add mod modGraphic">
          <ac:chgData name="Tegischer Lukas" userId="f78daebb-0565-485c-bd0e-1cd035e796ff" providerId="ADAL" clId="{F6DF592C-89F6-4A5D-8D8B-77E5DF546E1A}" dt="2022-10-14T13:53:16.712" v="124" actId="1076"/>
          <ac:graphicFrameMkLst>
            <pc:docMk/>
            <pc:sldMk cId="3838407697" sldId="448"/>
            <ac:graphicFrameMk id="7" creationId="{0F0D7285-42D7-09A7-7049-75093A29E20C}"/>
          </ac:graphicFrameMkLst>
        </pc:graphicFrame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6" creationId="{92D1F224-7E5C-E6F0-6200-7A206A5492D6}"/>
          </ac:picMkLst>
        </pc:picChg>
        <pc:picChg chg="mod">
          <ac:chgData name="Tegischer Lukas" userId="f78daebb-0565-485c-bd0e-1cd035e796ff" providerId="ADAL" clId="{F6DF592C-89F6-4A5D-8D8B-77E5DF546E1A}" dt="2022-10-14T13:51:58.320" v="110" actId="1076"/>
          <ac:picMkLst>
            <pc:docMk/>
            <pc:sldMk cId="3838407697" sldId="448"/>
            <ac:picMk id="17" creationId="{8CA4A7C1-A082-FAD4-71B7-3510650868B2}"/>
          </ac:picMkLst>
        </pc:picChg>
      </pc:sldChg>
      <pc:sldChg chg="addSp delSp modSp add mod delAnim modAnim">
        <pc:chgData name="Tegischer Lukas" userId="f78daebb-0565-485c-bd0e-1cd035e796ff" providerId="ADAL" clId="{F6DF592C-89F6-4A5D-8D8B-77E5DF546E1A}" dt="2022-10-14T13:57:30.175" v="270" actId="688"/>
        <pc:sldMkLst>
          <pc:docMk/>
          <pc:sldMk cId="3408405626" sldId="449"/>
        </pc:sldMkLst>
        <pc:spChg chg="add mod">
          <ac:chgData name="Tegischer Lukas" userId="f78daebb-0565-485c-bd0e-1cd035e796ff" providerId="ADAL" clId="{F6DF592C-89F6-4A5D-8D8B-77E5DF546E1A}" dt="2022-10-14T13:55:38.256" v="218" actId="207"/>
          <ac:spMkLst>
            <pc:docMk/>
            <pc:sldMk cId="3408405626" sldId="449"/>
            <ac:spMk id="3" creationId="{D1E4F8E9-DA36-303D-1F16-2B9EB50AA185}"/>
          </ac:spMkLst>
        </pc:spChg>
        <pc:spChg chg="del">
          <ac:chgData name="Tegischer Lukas" userId="f78daebb-0565-485c-bd0e-1cd035e796ff" providerId="ADAL" clId="{F6DF592C-89F6-4A5D-8D8B-77E5DF546E1A}" dt="2022-10-14T13:54:43.188" v="146" actId="478"/>
          <ac:spMkLst>
            <pc:docMk/>
            <pc:sldMk cId="3408405626" sldId="449"/>
            <ac:spMk id="4" creationId="{4A51572B-4D93-C792-9406-73D067225456}"/>
          </ac:spMkLst>
        </pc:spChg>
        <pc:spChg chg="add mod">
          <ac:chgData name="Tegischer Lukas" userId="f78daebb-0565-485c-bd0e-1cd035e796ff" providerId="ADAL" clId="{F6DF592C-89F6-4A5D-8D8B-77E5DF546E1A}" dt="2022-10-14T13:55:17.807" v="161" actId="1076"/>
          <ac:spMkLst>
            <pc:docMk/>
            <pc:sldMk cId="3408405626" sldId="449"/>
            <ac:spMk id="5" creationId="{2647D1C2-3A6B-625A-90C0-D820CFF41A73}"/>
          </ac:spMkLst>
        </pc:spChg>
        <pc:spChg chg="mod">
          <ac:chgData name="Tegischer Lukas" userId="f78daebb-0565-485c-bd0e-1cd035e796ff" providerId="ADAL" clId="{F6DF592C-89F6-4A5D-8D8B-77E5DF546E1A}" dt="2022-10-14T13:57:30.175" v="270" actId="688"/>
          <ac:spMkLst>
            <pc:docMk/>
            <pc:sldMk cId="3408405626" sldId="449"/>
            <ac:spMk id="6" creationId="{31AE880E-9E24-7BFD-FFBD-7E7CEB48858D}"/>
          </ac:spMkLst>
        </pc:spChg>
        <pc:spChg chg="mod">
          <ac:chgData name="Tegischer Lukas" userId="f78daebb-0565-485c-bd0e-1cd035e796ff" providerId="ADAL" clId="{F6DF592C-89F6-4A5D-8D8B-77E5DF546E1A}" dt="2022-10-14T13:57:27.159" v="269" actId="1076"/>
          <ac:spMkLst>
            <pc:docMk/>
            <pc:sldMk cId="3408405626" sldId="449"/>
            <ac:spMk id="15" creationId="{46A5780F-5550-DB86-8727-92CAAD0B9716}"/>
          </ac:spMkLst>
        </pc:spChg>
        <pc:graphicFrameChg chg="del modGraphic">
          <ac:chgData name="Tegischer Lukas" userId="f78daebb-0565-485c-bd0e-1cd035e796ff" providerId="ADAL" clId="{F6DF592C-89F6-4A5D-8D8B-77E5DF546E1A}" dt="2022-10-14T13:54:40.146" v="145" actId="478"/>
          <ac:graphicFrameMkLst>
            <pc:docMk/>
            <pc:sldMk cId="3408405626" sldId="449"/>
            <ac:graphicFrameMk id="7" creationId="{0F0D7285-42D7-09A7-7049-75093A29E20C}"/>
          </ac:graphicFrameMkLst>
        </pc:graphicFrameChg>
      </pc:sldChg>
      <pc:sldChg chg="add del">
        <pc:chgData name="Tegischer Lukas" userId="f78daebb-0565-485c-bd0e-1cd035e796ff" providerId="ADAL" clId="{F6DF592C-89F6-4A5D-8D8B-77E5DF546E1A}" dt="2022-10-14T13:54:46.260" v="148"/>
        <pc:sldMkLst>
          <pc:docMk/>
          <pc:sldMk cId="1998057113" sldId="450"/>
        </pc:sldMkLst>
      </pc:sldChg>
      <pc:sldChg chg="addSp delSp modSp add mod delAnim modAnim">
        <pc:chgData name="Tegischer Lukas" userId="f78daebb-0565-485c-bd0e-1cd035e796ff" providerId="ADAL" clId="{F6DF592C-89F6-4A5D-8D8B-77E5DF546E1A}" dt="2022-10-14T13:57:47.081" v="282" actId="207"/>
        <pc:sldMkLst>
          <pc:docMk/>
          <pc:sldMk cId="3176401735" sldId="450"/>
        </pc:sldMkLst>
        <pc:spChg chg="del">
          <ac:chgData name="Tegischer Lukas" userId="f78daebb-0565-485c-bd0e-1cd035e796ff" providerId="ADAL" clId="{F6DF592C-89F6-4A5D-8D8B-77E5DF546E1A}" dt="2022-10-14T13:56:10.887" v="221" actId="478"/>
          <ac:spMkLst>
            <pc:docMk/>
            <pc:sldMk cId="3176401735" sldId="450"/>
            <ac:spMk id="3" creationId="{D1E4F8E9-DA36-303D-1F16-2B9EB50AA185}"/>
          </ac:spMkLst>
        </pc:spChg>
        <pc:spChg chg="add mod">
          <ac:chgData name="Tegischer Lukas" userId="f78daebb-0565-485c-bd0e-1cd035e796ff" providerId="ADAL" clId="{F6DF592C-89F6-4A5D-8D8B-77E5DF546E1A}" dt="2022-10-14T13:56:41.509" v="254"/>
          <ac:spMkLst>
            <pc:docMk/>
            <pc:sldMk cId="3176401735" sldId="450"/>
            <ac:spMk id="4" creationId="{FE09C792-D61D-F718-E224-34236123814C}"/>
          </ac:spMkLst>
        </pc:spChg>
        <pc:spChg chg="del">
          <ac:chgData name="Tegischer Lukas" userId="f78daebb-0565-485c-bd0e-1cd035e796ff" providerId="ADAL" clId="{F6DF592C-89F6-4A5D-8D8B-77E5DF546E1A}" dt="2022-10-14T13:56:11.869" v="222" actId="478"/>
          <ac:spMkLst>
            <pc:docMk/>
            <pc:sldMk cId="3176401735" sldId="450"/>
            <ac:spMk id="5" creationId="{2647D1C2-3A6B-625A-90C0-D820CFF41A73}"/>
          </ac:spMkLst>
        </pc:spChg>
        <pc:spChg chg="del">
          <ac:chgData name="Tegischer Lukas" userId="f78daebb-0565-485c-bd0e-1cd035e796ff" providerId="ADAL" clId="{F6DF592C-89F6-4A5D-8D8B-77E5DF546E1A}" dt="2022-10-14T13:57:32.591" v="271" actId="478"/>
          <ac:spMkLst>
            <pc:docMk/>
            <pc:sldMk cId="3176401735" sldId="450"/>
            <ac:spMk id="6" creationId="{31AE880E-9E24-7BFD-FFBD-7E7CEB48858D}"/>
          </ac:spMkLst>
        </pc:spChg>
        <pc:spChg chg="add mod">
          <ac:chgData name="Tegischer Lukas" userId="f78daebb-0565-485c-bd0e-1cd035e796ff" providerId="ADAL" clId="{F6DF592C-89F6-4A5D-8D8B-77E5DF546E1A}" dt="2022-10-14T13:57:17.393" v="267" actId="113"/>
          <ac:spMkLst>
            <pc:docMk/>
            <pc:sldMk cId="3176401735" sldId="450"/>
            <ac:spMk id="8" creationId="{1F87ABF1-11B8-C562-9AC4-B485A7881CA3}"/>
          </ac:spMkLst>
        </pc:spChg>
        <pc:spChg chg="mod">
          <ac:chgData name="Tegischer Lukas" userId="f78daebb-0565-485c-bd0e-1cd035e796ff" providerId="ADAL" clId="{F6DF592C-89F6-4A5D-8D8B-77E5DF546E1A}" dt="2022-10-14T13:57:47.081" v="282" actId="207"/>
          <ac:spMkLst>
            <pc:docMk/>
            <pc:sldMk cId="3176401735" sldId="450"/>
            <ac:spMk id="15" creationId="{46A5780F-5550-DB86-8727-92CAAD0B9716}"/>
          </ac:spMkLst>
        </pc:spChg>
        <pc:picChg chg="add mod">
          <ac:chgData name="Tegischer Lukas" userId="f78daebb-0565-485c-bd0e-1cd035e796ff" providerId="ADAL" clId="{F6DF592C-89F6-4A5D-8D8B-77E5DF546E1A}" dt="2022-10-14T13:57:01.774" v="262" actId="1076"/>
          <ac:picMkLst>
            <pc:docMk/>
            <pc:sldMk cId="3176401735" sldId="450"/>
            <ac:picMk id="9" creationId="{43814EA0-2E03-5BB1-5700-FF33E600D70D}"/>
          </ac:picMkLst>
        </pc:picChg>
        <pc:picChg chg="add mod">
          <ac:chgData name="Tegischer Lukas" userId="f78daebb-0565-485c-bd0e-1cd035e796ff" providerId="ADAL" clId="{F6DF592C-89F6-4A5D-8D8B-77E5DF546E1A}" dt="2022-10-14T13:57:13.121" v="266" actId="1076"/>
          <ac:picMkLst>
            <pc:docMk/>
            <pc:sldMk cId="3176401735" sldId="450"/>
            <ac:picMk id="10" creationId="{45C44AEE-1CCE-575A-8965-49EDDFCEA2DD}"/>
          </ac:picMkLst>
        </pc:pic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ACE0D457-993C-461B-8164-2DD6E34DF863}"/>
    <pc:docChg chg="undo custSel addSld delSld modSld sldOrd">
      <pc:chgData name="Tegischer Lukas" userId="f78daebb-0565-485c-bd0e-1cd035e796ff" providerId="ADAL" clId="{ACE0D457-993C-461B-8164-2DD6E34DF863}" dt="2022-10-14T14:23:39.740" v="258"/>
      <pc:docMkLst>
        <pc:docMk/>
      </pc:docMkLst>
      <pc:sldChg chg="modSp mod">
        <pc:chgData name="Tegischer Lukas" userId="f78daebb-0565-485c-bd0e-1cd035e796ff" providerId="ADAL" clId="{ACE0D457-993C-461B-8164-2DD6E34DF863}" dt="2022-10-14T14:13:11.430" v="1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CE0D457-993C-461B-8164-2DD6E34DF863}" dt="2022-10-14T14:13:11.430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ord delAnim modAnim">
        <pc:chgData name="Tegischer Lukas" userId="f78daebb-0565-485c-bd0e-1cd035e796ff" providerId="ADAL" clId="{ACE0D457-993C-461B-8164-2DD6E34DF863}" dt="2022-10-14T14:18:52.366" v="126"/>
        <pc:sldMkLst>
          <pc:docMk/>
          <pc:sldMk cId="279165868" sldId="446"/>
        </pc:sldMkLst>
        <pc:spChg chg="mod">
          <ac:chgData name="Tegischer Lukas" userId="f78daebb-0565-485c-bd0e-1cd035e796ff" providerId="ADAL" clId="{ACE0D457-993C-461B-8164-2DD6E34DF863}" dt="2022-10-14T14:13:18.876" v="30" actId="20577"/>
          <ac:spMkLst>
            <pc:docMk/>
            <pc:sldMk cId="279165868" sldId="446"/>
            <ac:spMk id="2" creationId="{305DFAC3-127B-CF8A-4921-58A93A23D0ED}"/>
          </ac:spMkLst>
        </pc:spChg>
        <pc:spChg chg="add mod">
          <ac:chgData name="Tegischer Lukas" userId="f78daebb-0565-485c-bd0e-1cd035e796ff" providerId="ADAL" clId="{ACE0D457-993C-461B-8164-2DD6E34DF863}" dt="2022-10-14T14:14:38.918" v="54" actId="14100"/>
          <ac:spMkLst>
            <pc:docMk/>
            <pc:sldMk cId="279165868" sldId="446"/>
            <ac:spMk id="4" creationId="{BF27994A-9591-82D5-32E7-24077271FBBE}"/>
          </ac:spMkLst>
        </pc:spChg>
        <pc:spChg chg="mod ord">
          <ac:chgData name="Tegischer Lukas" userId="f78daebb-0565-485c-bd0e-1cd035e796ff" providerId="ADAL" clId="{ACE0D457-993C-461B-8164-2DD6E34DF863}" dt="2022-10-14T14:15:33.159" v="70" actId="1076"/>
          <ac:spMkLst>
            <pc:docMk/>
            <pc:sldMk cId="279165868" sldId="446"/>
            <ac:spMk id="6" creationId="{31AE880E-9E24-7BFD-FFBD-7E7CEB48858D}"/>
          </ac:spMkLst>
        </pc:spChg>
        <pc:spChg chg="add mod">
          <ac:chgData name="Tegischer Lukas" userId="f78daebb-0565-485c-bd0e-1cd035e796ff" providerId="ADAL" clId="{ACE0D457-993C-461B-8164-2DD6E34DF863}" dt="2022-10-14T14:14:54.864" v="58" actId="14100"/>
          <ac:spMkLst>
            <pc:docMk/>
            <pc:sldMk cId="279165868" sldId="446"/>
            <ac:spMk id="7" creationId="{713A2195-AB04-681B-D723-B0E848073632}"/>
          </ac:spMkLst>
        </pc:spChg>
        <pc:spChg chg="del">
          <ac:chgData name="Tegischer Lukas" userId="f78daebb-0565-485c-bd0e-1cd035e796ff" providerId="ADAL" clId="{ACE0D457-993C-461B-8164-2DD6E34DF863}" dt="2022-10-14T14:14:12.028" v="31" actId="478"/>
          <ac:spMkLst>
            <pc:docMk/>
            <pc:sldMk cId="279165868" sldId="446"/>
            <ac:spMk id="11" creationId="{367659BB-F945-98DF-48B5-75DFFF580853}"/>
          </ac:spMkLst>
        </pc:spChg>
        <pc:spChg chg="add mod">
          <ac:chgData name="Tegischer Lukas" userId="f78daebb-0565-485c-bd0e-1cd035e796ff" providerId="ADAL" clId="{ACE0D457-993C-461B-8164-2DD6E34DF863}" dt="2022-10-14T14:15:58.962" v="79" actId="1076"/>
          <ac:spMkLst>
            <pc:docMk/>
            <pc:sldMk cId="279165868" sldId="446"/>
            <ac:spMk id="12" creationId="{C4FA754F-F9B3-DCAE-C0E5-4AC1857A81C5}"/>
          </ac:spMkLst>
        </pc:spChg>
        <pc:spChg chg="del mod">
          <ac:chgData name="Tegischer Lukas" userId="f78daebb-0565-485c-bd0e-1cd035e796ff" providerId="ADAL" clId="{ACE0D457-993C-461B-8164-2DD6E34DF863}" dt="2022-10-14T14:14:14.290" v="34" actId="478"/>
          <ac:spMkLst>
            <pc:docMk/>
            <pc:sldMk cId="279165868" sldId="446"/>
            <ac:spMk id="13" creationId="{6D932B36-AA8B-E767-B942-3506E51D5DEA}"/>
          </ac:spMkLst>
        </pc:spChg>
        <pc:spChg chg="del">
          <ac:chgData name="Tegischer Lukas" userId="f78daebb-0565-485c-bd0e-1cd035e796ff" providerId="ADAL" clId="{ACE0D457-993C-461B-8164-2DD6E34DF863}" dt="2022-10-14T14:14:15.038" v="35" actId="478"/>
          <ac:spMkLst>
            <pc:docMk/>
            <pc:sldMk cId="279165868" sldId="446"/>
            <ac:spMk id="15" creationId="{46A5780F-5550-DB86-8727-92CAAD0B9716}"/>
          </ac:spMkLst>
        </pc:spChg>
        <pc:spChg chg="del mod">
          <ac:chgData name="Tegischer Lukas" userId="f78daebb-0565-485c-bd0e-1cd035e796ff" providerId="ADAL" clId="{ACE0D457-993C-461B-8164-2DD6E34DF863}" dt="2022-10-14T14:14:18.379" v="39" actId="478"/>
          <ac:spMkLst>
            <pc:docMk/>
            <pc:sldMk cId="279165868" sldId="446"/>
            <ac:spMk id="19" creationId="{908B4022-5746-7F3F-957C-D7D1D464451F}"/>
          </ac:spMkLst>
        </pc:spChg>
        <pc:picChg chg="add mod">
          <ac:chgData name="Tegischer Lukas" userId="f78daebb-0565-485c-bd0e-1cd035e796ff" providerId="ADAL" clId="{ACE0D457-993C-461B-8164-2DD6E34DF863}" dt="2022-10-14T14:15:19.110" v="65" actId="14100"/>
          <ac:picMkLst>
            <pc:docMk/>
            <pc:sldMk cId="279165868" sldId="446"/>
            <ac:picMk id="8" creationId="{47E76BF8-FB96-5162-6D5B-FB5BE862DD64}"/>
          </ac:picMkLst>
        </pc:picChg>
        <pc:picChg chg="add mod">
          <ac:chgData name="Tegischer Lukas" userId="f78daebb-0565-485c-bd0e-1cd035e796ff" providerId="ADAL" clId="{ACE0D457-993C-461B-8164-2DD6E34DF863}" dt="2022-10-14T14:15:26.015" v="67" actId="1076"/>
          <ac:picMkLst>
            <pc:docMk/>
            <pc:sldMk cId="279165868" sldId="446"/>
            <ac:picMk id="9" creationId="{B65C451A-E30D-B6C4-CF27-DA7228650185}"/>
          </ac:picMkLst>
        </pc:picChg>
        <pc:picChg chg="del">
          <ac:chgData name="Tegischer Lukas" userId="f78daebb-0565-485c-bd0e-1cd035e796ff" providerId="ADAL" clId="{ACE0D457-993C-461B-8164-2DD6E34DF863}" dt="2022-10-14T14:14:15.339" v="36" actId="478"/>
          <ac:picMkLst>
            <pc:docMk/>
            <pc:sldMk cId="279165868" sldId="446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4:15.807" v="37" actId="478"/>
          <ac:picMkLst>
            <pc:docMk/>
            <pc:sldMk cId="279165868" sldId="446"/>
            <ac:picMk id="17" creationId="{8CA4A7C1-A082-FAD4-71B7-3510650868B2}"/>
          </ac:picMkLst>
        </pc:picChg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838407697" sldId="448"/>
        </pc:sldMkLst>
      </pc:sldChg>
      <pc:sldChg chg="del">
        <pc:chgData name="Tegischer Lukas" userId="f78daebb-0565-485c-bd0e-1cd035e796ff" providerId="ADAL" clId="{ACE0D457-993C-461B-8164-2DD6E34DF863}" dt="2022-10-14T14:19:00.818" v="127" actId="47"/>
        <pc:sldMkLst>
          <pc:docMk/>
          <pc:sldMk cId="3408405626" sldId="449"/>
        </pc:sldMkLst>
      </pc:sldChg>
      <pc:sldChg chg="addSp delSp modSp mod delAnim modAnim">
        <pc:chgData name="Tegischer Lukas" userId="f78daebb-0565-485c-bd0e-1cd035e796ff" providerId="ADAL" clId="{ACE0D457-993C-461B-8164-2DD6E34DF863}" dt="2022-10-14T14:23:39.740" v="258"/>
        <pc:sldMkLst>
          <pc:docMk/>
          <pc:sldMk cId="3176401735" sldId="450"/>
        </pc:sldMkLst>
        <pc:spChg chg="del">
          <ac:chgData name="Tegischer Lukas" userId="f78daebb-0565-485c-bd0e-1cd035e796ff" providerId="ADAL" clId="{ACE0D457-993C-461B-8164-2DD6E34DF863}" dt="2022-10-14T14:19:11.618" v="133" actId="478"/>
          <ac:spMkLst>
            <pc:docMk/>
            <pc:sldMk cId="3176401735" sldId="450"/>
            <ac:spMk id="4" creationId="{FE09C792-D61D-F718-E224-34236123814C}"/>
          </ac:spMkLst>
        </pc:spChg>
        <pc:spChg chg="add mod">
          <ac:chgData name="Tegischer Lukas" userId="f78daebb-0565-485c-bd0e-1cd035e796ff" providerId="ADAL" clId="{ACE0D457-993C-461B-8164-2DD6E34DF863}" dt="2022-10-14T14:22:25.164" v="184" actId="1076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ACE0D457-993C-461B-8164-2DD6E34DF863}" dt="2022-10-14T14:19:13.305" v="135" actId="478"/>
          <ac:spMkLst>
            <pc:docMk/>
            <pc:sldMk cId="3176401735" sldId="450"/>
            <ac:spMk id="8" creationId="{1F87ABF1-11B8-C562-9AC4-B485A7881CA3}"/>
          </ac:spMkLst>
        </pc:spChg>
        <pc:spChg chg="add mod">
          <ac:chgData name="Tegischer Lukas" userId="f78daebb-0565-485c-bd0e-1cd035e796ff" providerId="ADAL" clId="{ACE0D457-993C-461B-8164-2DD6E34DF863}" dt="2022-10-14T14:22:52.294" v="202" actId="1076"/>
          <ac:spMkLst>
            <pc:docMk/>
            <pc:sldMk cId="3176401735" sldId="450"/>
            <ac:spMk id="14" creationId="{9109C251-09AF-1949-78CD-57FCE293676A}"/>
          </ac:spMkLst>
        </pc:spChg>
        <pc:spChg chg="mod">
          <ac:chgData name="Tegischer Lukas" userId="f78daebb-0565-485c-bd0e-1cd035e796ff" providerId="ADAL" clId="{ACE0D457-993C-461B-8164-2DD6E34DF863}" dt="2022-10-14T14:19:26.965" v="146" actId="1076"/>
          <ac:spMkLst>
            <pc:docMk/>
            <pc:sldMk cId="3176401735" sldId="450"/>
            <ac:spMk id="15" creationId="{46A5780F-5550-DB86-8727-92CAAD0B9716}"/>
          </ac:spMkLst>
        </pc:spChg>
        <pc:spChg chg="add mod">
          <ac:chgData name="Tegischer Lukas" userId="f78daebb-0565-485c-bd0e-1cd035e796ff" providerId="ADAL" clId="{ACE0D457-993C-461B-8164-2DD6E34DF863}" dt="2022-10-14T14:23:04.837" v="214" actId="20577"/>
          <ac:spMkLst>
            <pc:docMk/>
            <pc:sldMk cId="3176401735" sldId="450"/>
            <ac:spMk id="20" creationId="{2C35F260-4484-417D-7B99-084393BB5E8C}"/>
          </ac:spMkLst>
        </pc:spChg>
        <pc:spChg chg="add mod">
          <ac:chgData name="Tegischer Lukas" userId="f78daebb-0565-485c-bd0e-1cd035e796ff" providerId="ADAL" clId="{ACE0D457-993C-461B-8164-2DD6E34DF863}" dt="2022-10-14T14:23:19.116" v="243" actId="20577"/>
          <ac:spMkLst>
            <pc:docMk/>
            <pc:sldMk cId="3176401735" sldId="450"/>
            <ac:spMk id="23" creationId="{D2A56714-F660-0370-C58F-49110BD4CB5B}"/>
          </ac:spMkLst>
        </pc:spChg>
        <pc:picChg chg="add mod">
          <ac:chgData name="Tegischer Lukas" userId="f78daebb-0565-485c-bd0e-1cd035e796ff" providerId="ADAL" clId="{ACE0D457-993C-461B-8164-2DD6E34DF863}" dt="2022-10-14T14:19:21.750" v="141" actId="1076"/>
          <ac:picMkLst>
            <pc:docMk/>
            <pc:sldMk cId="3176401735" sldId="450"/>
            <ac:picMk id="2" creationId="{84E82884-CAD7-200D-4267-CDDA682CCC7F}"/>
          </ac:picMkLst>
        </pc:picChg>
        <pc:picChg chg="add del mod">
          <ac:chgData name="Tegischer Lukas" userId="f78daebb-0565-485c-bd0e-1cd035e796ff" providerId="ADAL" clId="{ACE0D457-993C-461B-8164-2DD6E34DF863}" dt="2022-10-14T14:19:14.767" v="137" actId="478"/>
          <ac:picMkLst>
            <pc:docMk/>
            <pc:sldMk cId="3176401735" sldId="450"/>
            <ac:picMk id="3" creationId="{8A3319A8-D68C-273A-507F-785F3D2D59F0}"/>
          </ac:picMkLst>
        </pc:picChg>
        <pc:picChg chg="add mod">
          <ac:chgData name="Tegischer Lukas" userId="f78daebb-0565-485c-bd0e-1cd035e796ff" providerId="ADAL" clId="{ACE0D457-993C-461B-8164-2DD6E34DF863}" dt="2022-10-14T14:22:07.270" v="150" actId="1076"/>
          <ac:picMkLst>
            <pc:docMk/>
            <pc:sldMk cId="3176401735" sldId="450"/>
            <ac:picMk id="6" creationId="{4CB758F5-50F1-B847-1FDA-4C01E58FF1DE}"/>
          </ac:picMkLst>
        </pc:picChg>
        <pc:picChg chg="del">
          <ac:chgData name="Tegischer Lukas" userId="f78daebb-0565-485c-bd0e-1cd035e796ff" providerId="ADAL" clId="{ACE0D457-993C-461B-8164-2DD6E34DF863}" dt="2022-10-14T14:19:11.964" v="134" actId="478"/>
          <ac:picMkLst>
            <pc:docMk/>
            <pc:sldMk cId="3176401735" sldId="450"/>
            <ac:picMk id="9" creationId="{43814EA0-2E03-5BB1-5700-FF33E600D70D}"/>
          </ac:picMkLst>
        </pc:picChg>
        <pc:picChg chg="del">
          <ac:chgData name="Tegischer Lukas" userId="f78daebb-0565-485c-bd0e-1cd035e796ff" providerId="ADAL" clId="{ACE0D457-993C-461B-8164-2DD6E34DF863}" dt="2022-10-14T14:19:13.674" v="136" actId="478"/>
          <ac:picMkLst>
            <pc:docMk/>
            <pc:sldMk cId="3176401735" sldId="450"/>
            <ac:picMk id="10" creationId="{45C44AEE-1CCE-575A-8965-49EDDFCEA2DD}"/>
          </ac:picMkLst>
        </pc:picChg>
        <pc:picChg chg="del">
          <ac:chgData name="Tegischer Lukas" userId="f78daebb-0565-485c-bd0e-1cd035e796ff" providerId="ADAL" clId="{ACE0D457-993C-461B-8164-2DD6E34DF863}" dt="2022-10-14T14:19:03.529" v="128" actId="478"/>
          <ac:picMkLst>
            <pc:docMk/>
            <pc:sldMk cId="3176401735" sldId="450"/>
            <ac:picMk id="16" creationId="{92D1F224-7E5C-E6F0-6200-7A206A5492D6}"/>
          </ac:picMkLst>
        </pc:picChg>
        <pc:picChg chg="del">
          <ac:chgData name="Tegischer Lukas" userId="f78daebb-0565-485c-bd0e-1cd035e796ff" providerId="ADAL" clId="{ACE0D457-993C-461B-8164-2DD6E34DF863}" dt="2022-10-14T14:19:04.780" v="129" actId="478"/>
          <ac:picMkLst>
            <pc:docMk/>
            <pc:sldMk cId="3176401735" sldId="450"/>
            <ac:picMk id="17" creationId="{8CA4A7C1-A082-FAD4-71B7-3510650868B2}"/>
          </ac:picMkLst>
        </pc:picChg>
        <pc:cxnChg chg="add mod">
          <ac:chgData name="Tegischer Lukas" userId="f78daebb-0565-485c-bd0e-1cd035e796ff" providerId="ADAL" clId="{ACE0D457-993C-461B-8164-2DD6E34DF863}" dt="2022-10-14T14:22:38.629" v="188" actId="14100"/>
          <ac:cxnSpMkLst>
            <pc:docMk/>
            <pc:sldMk cId="3176401735" sldId="450"/>
            <ac:cxnSpMk id="12" creationId="{7F2FDCE4-CA4D-E546-E4CC-B3B13835F65A}"/>
          </ac:cxnSpMkLst>
        </pc:cxnChg>
        <pc:cxnChg chg="add mod">
          <ac:chgData name="Tegischer Lukas" userId="f78daebb-0565-485c-bd0e-1cd035e796ff" providerId="ADAL" clId="{ACE0D457-993C-461B-8164-2DD6E34DF863}" dt="2022-10-14T14:22:58.702" v="205" actId="1076"/>
          <ac:cxnSpMkLst>
            <pc:docMk/>
            <pc:sldMk cId="3176401735" sldId="450"/>
            <ac:cxnSpMk id="18" creationId="{E21EED1C-9418-EB93-74C4-9C24505DDE62}"/>
          </ac:cxnSpMkLst>
        </pc:cxnChg>
        <pc:cxnChg chg="add mod">
          <ac:chgData name="Tegischer Lukas" userId="f78daebb-0565-485c-bd0e-1cd035e796ff" providerId="ADAL" clId="{ACE0D457-993C-461B-8164-2DD6E34DF863}" dt="2022-10-14T14:23:09.276" v="217" actId="14100"/>
          <ac:cxnSpMkLst>
            <pc:docMk/>
            <pc:sldMk cId="3176401735" sldId="450"/>
            <ac:cxnSpMk id="21" creationId="{FE20E8B5-A429-B1E6-5D9E-102774E645E7}"/>
          </ac:cxnSpMkLst>
        </pc:cxnChg>
        <pc:cxnChg chg="add mod">
          <ac:chgData name="Tegischer Lukas" userId="f78daebb-0565-485c-bd0e-1cd035e796ff" providerId="ADAL" clId="{ACE0D457-993C-461B-8164-2DD6E34DF863}" dt="2022-10-14T14:23:22.734" v="245" actId="1076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addSp delSp modSp add mod delAnim modAnim">
        <pc:chgData name="Tegischer Lukas" userId="f78daebb-0565-485c-bd0e-1cd035e796ff" providerId="ADAL" clId="{ACE0D457-993C-461B-8164-2DD6E34DF863}" dt="2022-10-14T14:19:07.181" v="131" actId="1076"/>
        <pc:sldMkLst>
          <pc:docMk/>
          <pc:sldMk cId="2735483562" sldId="451"/>
        </pc:sldMkLst>
        <pc:spChg chg="del mod">
          <ac:chgData name="Tegischer Lukas" userId="f78daebb-0565-485c-bd0e-1cd035e796ff" providerId="ADAL" clId="{ACE0D457-993C-461B-8164-2DD6E34DF863}" dt="2022-10-14T14:16:32.936" v="92" actId="478"/>
          <ac:spMkLst>
            <pc:docMk/>
            <pc:sldMk cId="2735483562" sldId="451"/>
            <ac:spMk id="2" creationId="{305DFAC3-127B-CF8A-4921-58A93A23D0ED}"/>
          </ac:spMkLst>
        </pc:spChg>
        <pc:spChg chg="del mod">
          <ac:chgData name="Tegischer Lukas" userId="f78daebb-0565-485c-bd0e-1cd035e796ff" providerId="ADAL" clId="{ACE0D457-993C-461B-8164-2DD6E34DF863}" dt="2022-10-14T14:16:31.945" v="90" actId="478"/>
          <ac:spMkLst>
            <pc:docMk/>
            <pc:sldMk cId="2735483562" sldId="451"/>
            <ac:spMk id="4" creationId="{BF27994A-9591-82D5-32E7-24077271FBBE}"/>
          </ac:spMkLst>
        </pc:spChg>
        <pc:spChg chg="add mod">
          <ac:chgData name="Tegischer Lukas" userId="f78daebb-0565-485c-bd0e-1cd035e796ff" providerId="ADAL" clId="{ACE0D457-993C-461B-8164-2DD6E34DF863}" dt="2022-10-14T14:17:04" v="105" actId="207"/>
          <ac:spMkLst>
            <pc:docMk/>
            <pc:sldMk cId="2735483562" sldId="451"/>
            <ac:spMk id="5" creationId="{94A2FE0E-F1C3-B645-A559-9D371D47906D}"/>
          </ac:spMkLst>
        </pc:spChg>
        <pc:spChg chg="mod">
          <ac:chgData name="Tegischer Lukas" userId="f78daebb-0565-485c-bd0e-1cd035e796ff" providerId="ADAL" clId="{ACE0D457-993C-461B-8164-2DD6E34DF863}" dt="2022-10-14T14:16:40.351" v="95" actId="1076"/>
          <ac:spMkLst>
            <pc:docMk/>
            <pc:sldMk cId="2735483562" sldId="451"/>
            <ac:spMk id="6" creationId="{31AE880E-9E24-7BFD-FFBD-7E7CEB48858D}"/>
          </ac:spMkLst>
        </pc:spChg>
        <pc:spChg chg="del">
          <ac:chgData name="Tegischer Lukas" userId="f78daebb-0565-485c-bd0e-1cd035e796ff" providerId="ADAL" clId="{ACE0D457-993C-461B-8164-2DD6E34DF863}" dt="2022-10-14T14:16:23.176" v="84" actId="478"/>
          <ac:spMkLst>
            <pc:docMk/>
            <pc:sldMk cId="2735483562" sldId="451"/>
            <ac:spMk id="7" creationId="{713A2195-AB04-681B-D723-B0E848073632}"/>
          </ac:spMkLst>
        </pc:spChg>
        <pc:spChg chg="add del mod">
          <ac:chgData name="Tegischer Lukas" userId="f78daebb-0565-485c-bd0e-1cd035e796ff" providerId="ADAL" clId="{ACE0D457-993C-461B-8164-2DD6E34DF863}" dt="2022-10-14T14:17:15.467" v="109" actId="22"/>
          <ac:spMkLst>
            <pc:docMk/>
            <pc:sldMk cId="2735483562" sldId="451"/>
            <ac:spMk id="11" creationId="{9A92184E-9409-0C0D-FAE1-0F17BF6BA6F2}"/>
          </ac:spMkLst>
        </pc:spChg>
        <pc:spChg chg="mod">
          <ac:chgData name="Tegischer Lukas" userId="f78daebb-0565-485c-bd0e-1cd035e796ff" providerId="ADAL" clId="{ACE0D457-993C-461B-8164-2DD6E34DF863}" dt="2022-10-14T14:18:38.870" v="124" actId="1076"/>
          <ac:spMkLst>
            <pc:docMk/>
            <pc:sldMk cId="2735483562" sldId="451"/>
            <ac:spMk id="12" creationId="{C4FA754F-F9B3-DCAE-C0E5-4AC1857A81C5}"/>
          </ac:spMkLst>
        </pc:spChg>
        <pc:spChg chg="add mod">
          <ac:chgData name="Tegischer Lukas" userId="f78daebb-0565-485c-bd0e-1cd035e796ff" providerId="ADAL" clId="{ACE0D457-993C-461B-8164-2DD6E34DF863}" dt="2022-10-14T14:17:21.726" v="112" actId="1076"/>
          <ac:spMkLst>
            <pc:docMk/>
            <pc:sldMk cId="2735483562" sldId="451"/>
            <ac:spMk id="14" creationId="{88D79BA4-28CE-3B23-3E6C-FD69CC84E995}"/>
          </ac:spMkLst>
        </pc:spChg>
        <pc:spChg chg="add mod">
          <ac:chgData name="Tegischer Lukas" userId="f78daebb-0565-485c-bd0e-1cd035e796ff" providerId="ADAL" clId="{ACE0D457-993C-461B-8164-2DD6E34DF863}" dt="2022-10-14T14:18:36.686" v="123" actId="1076"/>
          <ac:spMkLst>
            <pc:docMk/>
            <pc:sldMk cId="2735483562" sldId="451"/>
            <ac:spMk id="17" creationId="{4B174387-3AE9-01B1-61AD-E12865A4C599}"/>
          </ac:spMkLst>
        </pc:spChg>
        <pc:spChg chg="add del">
          <ac:chgData name="Tegischer Lukas" userId="f78daebb-0565-485c-bd0e-1cd035e796ff" providerId="ADAL" clId="{ACE0D457-993C-461B-8164-2DD6E34DF863}" dt="2022-10-14T14:18:24.549" v="120" actId="478"/>
          <ac:spMkLst>
            <pc:docMk/>
            <pc:sldMk cId="2735483562" sldId="451"/>
            <ac:spMk id="19" creationId="{4E8EE2C2-CBC1-F580-FBE3-EAF039A060D4}"/>
          </ac:spMkLst>
        </pc:spChg>
        <pc:graphicFrameChg chg="add mod modGraphic">
          <ac:chgData name="Tegischer Lukas" userId="f78daebb-0565-485c-bd0e-1cd035e796ff" providerId="ADAL" clId="{ACE0D457-993C-461B-8164-2DD6E34DF863}" dt="2022-10-14T14:17:51.166" v="116" actId="255"/>
          <ac:graphicFrameMkLst>
            <pc:docMk/>
            <pc:sldMk cId="2735483562" sldId="451"/>
            <ac:graphicFrameMk id="15" creationId="{05124A11-B78E-03CE-A9EF-9FB7376B70AA}"/>
          </ac:graphicFrameMkLst>
        </pc:graphicFrameChg>
        <pc:picChg chg="mod">
          <ac:chgData name="Tegischer Lukas" userId="f78daebb-0565-485c-bd0e-1cd035e796ff" providerId="ADAL" clId="{ACE0D457-993C-461B-8164-2DD6E34DF863}" dt="2022-10-14T14:19:07.181" v="131" actId="1076"/>
          <ac:picMkLst>
            <pc:docMk/>
            <pc:sldMk cId="2735483562" sldId="451"/>
            <ac:picMk id="8" creationId="{47E76BF8-FB96-5162-6D5B-FB5BE862DD64}"/>
          </ac:picMkLst>
        </pc:picChg>
        <pc:picChg chg="mod">
          <ac:chgData name="Tegischer Lukas" userId="f78daebb-0565-485c-bd0e-1cd035e796ff" providerId="ADAL" clId="{ACE0D457-993C-461B-8164-2DD6E34DF863}" dt="2022-10-14T14:16:47.566" v="99" actId="1076"/>
          <ac:picMkLst>
            <pc:docMk/>
            <pc:sldMk cId="2735483562" sldId="451"/>
            <ac:picMk id="9" creationId="{B65C451A-E30D-B6C4-CF27-DA7228650185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2647DA04-FE6F-480A-8D8A-A23D5E2331FF}"/>
    <pc:docChg chg="custSel delSld modSld">
      <pc:chgData name="Tegischer Lukas" userId="f78daebb-0565-485c-bd0e-1cd035e796ff" providerId="ADAL" clId="{2647DA04-FE6F-480A-8D8A-A23D5E2331FF}" dt="2022-11-04T11:41:19.106" v="2" actId="47"/>
      <pc:docMkLst>
        <pc:docMk/>
      </pc:docMkLst>
      <pc:sldChg chg="delSp mod delAnim">
        <pc:chgData name="Tegischer Lukas" userId="f78daebb-0565-485c-bd0e-1cd035e796ff" providerId="ADAL" clId="{2647DA04-FE6F-480A-8D8A-A23D5E2331FF}" dt="2022-11-04T11:41:17.972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2647DA04-FE6F-480A-8D8A-A23D5E2331FF}" dt="2022-11-04T11:41:17.756" v="0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2647DA04-FE6F-480A-8D8A-A23D5E2331FF}" dt="2022-11-04T11:41:17.972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2647DA04-FE6F-480A-8D8A-A23D5E2331FF}" dt="2022-11-04T11:41:19.106" v="2" actId="47"/>
        <pc:sldMkLst>
          <pc:docMk/>
          <pc:sldMk cId="3932101437" sldId="291"/>
        </pc:sldMkLst>
      </pc:sldChg>
    </pc:docChg>
  </pc:docChgLst>
  <pc:docChgLst>
    <pc:chgData name="Tegischer Lukas" userId="f78daebb-0565-485c-bd0e-1cd035e796ff" providerId="ADAL" clId="{C889C2BF-56D0-4624-8DB8-03F933527C3E}"/>
    <pc:docChg chg="custSel addSld delSld modSld">
      <pc:chgData name="Tegischer Lukas" userId="f78daebb-0565-485c-bd0e-1cd035e796ff" providerId="ADAL" clId="{C889C2BF-56D0-4624-8DB8-03F933527C3E}" dt="2022-10-14T14:40:33.335" v="155"/>
      <pc:docMkLst>
        <pc:docMk/>
      </pc:docMkLst>
      <pc:sldChg chg="modSp mod">
        <pc:chgData name="Tegischer Lukas" userId="f78daebb-0565-485c-bd0e-1cd035e796ff" providerId="ADAL" clId="{C889C2BF-56D0-4624-8DB8-03F933527C3E}" dt="2022-10-14T14:33:45.282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9C2BF-56D0-4624-8DB8-03F933527C3E}" dt="2022-10-14T14:33:45.282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C889C2BF-56D0-4624-8DB8-03F933527C3E}" dt="2022-10-14T14:35:15.262" v="76"/>
        <pc:sldMkLst>
          <pc:docMk/>
          <pc:sldMk cId="279165868" sldId="446"/>
        </pc:sldMkLst>
        <pc:spChg chg="mod">
          <ac:chgData name="Tegischer Lukas" userId="f78daebb-0565-485c-bd0e-1cd035e796ff" providerId="ADAL" clId="{C889C2BF-56D0-4624-8DB8-03F933527C3E}" dt="2022-10-14T14:33:52.307" v="36" actId="20577"/>
          <ac:spMkLst>
            <pc:docMk/>
            <pc:sldMk cId="279165868" sldId="446"/>
            <ac:spMk id="2" creationId="{305DFAC3-127B-CF8A-4921-58A93A23D0ED}"/>
          </ac:spMkLst>
        </pc:spChg>
        <pc:spChg chg="del">
          <ac:chgData name="Tegischer Lukas" userId="f78daebb-0565-485c-bd0e-1cd035e796ff" providerId="ADAL" clId="{C889C2BF-56D0-4624-8DB8-03F933527C3E}" dt="2022-10-14T14:33:55.258" v="37" actId="478"/>
          <ac:spMkLst>
            <pc:docMk/>
            <pc:sldMk cId="279165868" sldId="446"/>
            <ac:spMk id="4" creationId="{BF27994A-9591-82D5-32E7-24077271FBBE}"/>
          </ac:spMkLst>
        </pc:spChg>
        <pc:spChg chg="add mod">
          <ac:chgData name="Tegischer Lukas" userId="f78daebb-0565-485c-bd0e-1cd035e796ff" providerId="ADAL" clId="{C889C2BF-56D0-4624-8DB8-03F933527C3E}" dt="2022-10-14T14:34:19.932" v="52" actId="403"/>
          <ac:spMkLst>
            <pc:docMk/>
            <pc:sldMk cId="279165868" sldId="446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4:57.085" v="67" actId="1076"/>
          <ac:spMkLst>
            <pc:docMk/>
            <pc:sldMk cId="279165868" sldId="446"/>
            <ac:spMk id="6" creationId="{31AE880E-9E24-7BFD-FFBD-7E7CEB48858D}"/>
          </ac:spMkLst>
        </pc:spChg>
        <pc:spChg chg="mod">
          <ac:chgData name="Tegischer Lukas" userId="f78daebb-0565-485c-bd0e-1cd035e796ff" providerId="ADAL" clId="{C889C2BF-56D0-4624-8DB8-03F933527C3E}" dt="2022-10-14T14:34:30.909" v="57" actId="1076"/>
          <ac:spMkLst>
            <pc:docMk/>
            <pc:sldMk cId="279165868" sldId="446"/>
            <ac:spMk id="7" creationId="{713A2195-AB04-681B-D723-B0E848073632}"/>
          </ac:spMkLst>
        </pc:spChg>
        <pc:spChg chg="mod">
          <ac:chgData name="Tegischer Lukas" userId="f78daebb-0565-485c-bd0e-1cd035e796ff" providerId="ADAL" clId="{C889C2BF-56D0-4624-8DB8-03F933527C3E}" dt="2022-10-14T14:34:59.756" v="68" actId="1076"/>
          <ac:spMkLst>
            <pc:docMk/>
            <pc:sldMk cId="279165868" sldId="446"/>
            <ac:spMk id="12" creationId="{C4FA754F-F9B3-DCAE-C0E5-4AC1857A81C5}"/>
          </ac:spMkLst>
        </pc:spChg>
        <pc:picChg chg="del">
          <ac:chgData name="Tegischer Lukas" userId="f78daebb-0565-485c-bd0e-1cd035e796ff" providerId="ADAL" clId="{C889C2BF-56D0-4624-8DB8-03F933527C3E}" dt="2022-10-14T14:34:22.966" v="54" actId="478"/>
          <ac:picMkLst>
            <pc:docMk/>
            <pc:sldMk cId="279165868" sldId="446"/>
            <ac:picMk id="8" creationId="{47E76BF8-FB96-5162-6D5B-FB5BE862DD64}"/>
          </ac:picMkLst>
        </pc:picChg>
        <pc:picChg chg="del">
          <ac:chgData name="Tegischer Lukas" userId="f78daebb-0565-485c-bd0e-1cd035e796ff" providerId="ADAL" clId="{C889C2BF-56D0-4624-8DB8-03F933527C3E}" dt="2022-10-14T14:34:31.482" v="58" actId="478"/>
          <ac:picMkLst>
            <pc:docMk/>
            <pc:sldMk cId="279165868" sldId="446"/>
            <ac:picMk id="9" creationId="{B65C451A-E30D-B6C4-CF27-DA7228650185}"/>
          </ac:picMkLst>
        </pc:picChg>
        <pc:picChg chg="add mod">
          <ac:chgData name="Tegischer Lukas" userId="f78daebb-0565-485c-bd0e-1cd035e796ff" providerId="ADAL" clId="{C889C2BF-56D0-4624-8DB8-03F933527C3E}" dt="2022-10-14T14:34:41.245" v="62" actId="1076"/>
          <ac:picMkLst>
            <pc:docMk/>
            <pc:sldMk cId="279165868" sldId="446"/>
            <ac:picMk id="10" creationId="{F9621D7C-CF56-3AA7-A60C-A6C58993ABBF}"/>
          </ac:picMkLst>
        </pc:picChg>
        <pc:picChg chg="add mod">
          <ac:chgData name="Tegischer Lukas" userId="f78daebb-0565-485c-bd0e-1cd035e796ff" providerId="ADAL" clId="{C889C2BF-56D0-4624-8DB8-03F933527C3E}" dt="2022-10-14T14:34:50.317" v="66" actId="1076"/>
          <ac:picMkLst>
            <pc:docMk/>
            <pc:sldMk cId="279165868" sldId="446"/>
            <ac:picMk id="11" creationId="{BFA7628B-0CD8-FFF2-A5C8-0DF156C46ACF}"/>
          </ac:picMkLst>
        </pc:picChg>
      </pc:sldChg>
      <pc:sldChg chg="addSp delSp modSp mod delAnim modAnim">
        <pc:chgData name="Tegischer Lukas" userId="f78daebb-0565-485c-bd0e-1cd035e796ff" providerId="ADAL" clId="{C889C2BF-56D0-4624-8DB8-03F933527C3E}" dt="2022-10-14T14:40:33.335" v="155"/>
        <pc:sldMkLst>
          <pc:docMk/>
          <pc:sldMk cId="3176401735" sldId="450"/>
        </pc:sldMkLst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7" creationId="{30CACD14-E08F-183F-F098-9A085A274A9F}"/>
          </ac:spMkLst>
        </pc:spChg>
        <pc:spChg chg="del">
          <ac:chgData name="Tegischer Lukas" userId="f78daebb-0565-485c-bd0e-1cd035e796ff" providerId="ADAL" clId="{C889C2BF-56D0-4624-8DB8-03F933527C3E}" dt="2022-10-14T14:39:23.763" v="139" actId="478"/>
          <ac:spMkLst>
            <pc:docMk/>
            <pc:sldMk cId="3176401735" sldId="450"/>
            <ac:spMk id="14" creationId="{9109C251-09AF-1949-78CD-57FCE293676A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0" creationId="{2C35F260-4484-417D-7B99-084393BB5E8C}"/>
          </ac:spMkLst>
        </pc:spChg>
        <pc:spChg chg="del">
          <ac:chgData name="Tegischer Lukas" userId="f78daebb-0565-485c-bd0e-1cd035e796ff" providerId="ADAL" clId="{C889C2BF-56D0-4624-8DB8-03F933527C3E}" dt="2022-10-14T14:39:22.370" v="138" actId="478"/>
          <ac:spMkLst>
            <pc:docMk/>
            <pc:sldMk cId="3176401735" sldId="450"/>
            <ac:spMk id="23" creationId="{D2A56714-F660-0370-C58F-49110BD4CB5B}"/>
          </ac:spMkLst>
        </pc:spChg>
        <pc:picChg chg="del">
          <ac:chgData name="Tegischer Lukas" userId="f78daebb-0565-485c-bd0e-1cd035e796ff" providerId="ADAL" clId="{C889C2BF-56D0-4624-8DB8-03F933527C3E}" dt="2022-10-14T14:39:14.376" v="135" actId="478"/>
          <ac:picMkLst>
            <pc:docMk/>
            <pc:sldMk cId="3176401735" sldId="450"/>
            <ac:picMk id="2" creationId="{84E82884-CAD7-200D-4267-CDDA682CCC7F}"/>
          </ac:picMkLst>
        </pc:picChg>
        <pc:picChg chg="add mod">
          <ac:chgData name="Tegischer Lukas" userId="f78daebb-0565-485c-bd0e-1cd035e796ff" providerId="ADAL" clId="{C889C2BF-56D0-4624-8DB8-03F933527C3E}" dt="2022-10-14T14:39:18.517" v="137" actId="1076"/>
          <ac:picMkLst>
            <pc:docMk/>
            <pc:sldMk cId="3176401735" sldId="450"/>
            <ac:picMk id="3" creationId="{565C4A27-A908-BD03-6122-6EC7105F98C7}"/>
          </ac:picMkLst>
        </pc:picChg>
        <pc:picChg chg="add mod">
          <ac:chgData name="Tegischer Lukas" userId="f78daebb-0565-485c-bd0e-1cd035e796ff" providerId="ADAL" clId="{C889C2BF-56D0-4624-8DB8-03F933527C3E}" dt="2022-10-14T14:40:28.580" v="153" actId="1076"/>
          <ac:picMkLst>
            <pc:docMk/>
            <pc:sldMk cId="3176401735" sldId="450"/>
            <ac:picMk id="5" creationId="{FD3D8D83-9C80-F7BA-3C3C-2FBA635A64E7}"/>
          </ac:picMkLst>
        </pc:picChg>
        <pc:picChg chg="del">
          <ac:chgData name="Tegischer Lukas" userId="f78daebb-0565-485c-bd0e-1cd035e796ff" providerId="ADAL" clId="{C889C2BF-56D0-4624-8DB8-03F933527C3E}" dt="2022-10-14T14:39:22.370" v="138" actId="478"/>
          <ac:picMkLst>
            <pc:docMk/>
            <pc:sldMk cId="3176401735" sldId="450"/>
            <ac:picMk id="6" creationId="{4CB758F5-50F1-B847-1FDA-4C01E58FF1DE}"/>
          </ac:picMkLst>
        </pc:picChg>
        <pc:picChg chg="add mod">
          <ac:chgData name="Tegischer Lukas" userId="f78daebb-0565-485c-bd0e-1cd035e796ff" providerId="ADAL" clId="{C889C2BF-56D0-4624-8DB8-03F933527C3E}" dt="2022-10-14T14:40:27.580" v="152" actId="1076"/>
          <ac:picMkLst>
            <pc:docMk/>
            <pc:sldMk cId="3176401735" sldId="450"/>
            <ac:picMk id="9" creationId="{729C4CFE-053E-5FB2-FE90-95578C1FE9A7}"/>
          </ac:picMkLst>
        </pc:pic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2" creationId="{7F2FDCE4-CA4D-E546-E4CC-B3B13835F65A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18" creationId="{E21EED1C-9418-EB93-74C4-9C24505DDE62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1" creationId="{FE20E8B5-A429-B1E6-5D9E-102774E645E7}"/>
          </ac:cxnSpMkLst>
        </pc:cxnChg>
        <pc:cxnChg chg="del">
          <ac:chgData name="Tegischer Lukas" userId="f78daebb-0565-485c-bd0e-1cd035e796ff" providerId="ADAL" clId="{C889C2BF-56D0-4624-8DB8-03F933527C3E}" dt="2022-10-14T14:39:22.370" v="138" actId="478"/>
          <ac:cxnSpMkLst>
            <pc:docMk/>
            <pc:sldMk cId="3176401735" sldId="450"/>
            <ac:cxnSpMk id="24" creationId="{37ED4301-9ECC-E045-AE6D-7FCBE94B3CCA}"/>
          </ac:cxnSpMkLst>
        </pc:cxnChg>
      </pc:sldChg>
      <pc:sldChg chg="del">
        <pc:chgData name="Tegischer Lukas" userId="f78daebb-0565-485c-bd0e-1cd035e796ff" providerId="ADAL" clId="{C889C2BF-56D0-4624-8DB8-03F933527C3E}" dt="2022-10-14T14:39:12.247" v="134" actId="47"/>
        <pc:sldMkLst>
          <pc:docMk/>
          <pc:sldMk cId="2735483562" sldId="451"/>
        </pc:sldMkLst>
      </pc:sldChg>
      <pc:sldChg chg="addSp delSp modSp add mod delAnim modAnim">
        <pc:chgData name="Tegischer Lukas" userId="f78daebb-0565-485c-bd0e-1cd035e796ff" providerId="ADAL" clId="{C889C2BF-56D0-4624-8DB8-03F933527C3E}" dt="2022-10-14T14:37:34.517" v="107"/>
        <pc:sldMkLst>
          <pc:docMk/>
          <pc:sldMk cId="366244189" sldId="452"/>
        </pc:sldMkLst>
        <pc:spChg chg="del">
          <ac:chgData name="Tegischer Lukas" userId="f78daebb-0565-485c-bd0e-1cd035e796ff" providerId="ADAL" clId="{C889C2BF-56D0-4624-8DB8-03F933527C3E}" dt="2022-10-14T14:35:31.371" v="80" actId="478"/>
          <ac:spMkLst>
            <pc:docMk/>
            <pc:sldMk cId="366244189" sldId="452"/>
            <ac:spMk id="2" creationId="{305DFAC3-127B-CF8A-4921-58A93A23D0ED}"/>
          </ac:spMkLst>
        </pc:spChg>
        <pc:spChg chg="add mod">
          <ac:chgData name="Tegischer Lukas" userId="f78daebb-0565-485c-bd0e-1cd035e796ff" providerId="ADAL" clId="{C889C2BF-56D0-4624-8DB8-03F933527C3E}" dt="2022-10-14T14:36:03.605" v="91" actId="1076"/>
          <ac:spMkLst>
            <pc:docMk/>
            <pc:sldMk cId="366244189" sldId="452"/>
            <ac:spMk id="4" creationId="{E15544C3-202A-C5A1-51AC-A9823DDE3C8B}"/>
          </ac:spMkLst>
        </pc:spChg>
        <pc:spChg chg="mod">
          <ac:chgData name="Tegischer Lukas" userId="f78daebb-0565-485c-bd0e-1cd035e796ff" providerId="ADAL" clId="{C889C2BF-56D0-4624-8DB8-03F933527C3E}" dt="2022-10-14T14:35:39.755" v="84" actId="1076"/>
          <ac:spMkLst>
            <pc:docMk/>
            <pc:sldMk cId="366244189" sldId="452"/>
            <ac:spMk id="5" creationId="{9945F996-381B-5B72-5458-3342AC81A226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6" creationId="{31AE880E-9E24-7BFD-FFBD-7E7CEB48858D}"/>
          </ac:spMkLst>
        </pc:spChg>
        <pc:spChg chg="del">
          <ac:chgData name="Tegischer Lukas" userId="f78daebb-0565-485c-bd0e-1cd035e796ff" providerId="ADAL" clId="{C889C2BF-56D0-4624-8DB8-03F933527C3E}" dt="2022-10-14T14:35:27.687" v="78" actId="478"/>
          <ac:spMkLst>
            <pc:docMk/>
            <pc:sldMk cId="366244189" sldId="452"/>
            <ac:spMk id="7" creationId="{713A2195-AB04-681B-D723-B0E848073632}"/>
          </ac:spMkLst>
        </pc:spChg>
        <pc:spChg chg="add mod">
          <ac:chgData name="Tegischer Lukas" userId="f78daebb-0565-485c-bd0e-1cd035e796ff" providerId="ADAL" clId="{C889C2BF-56D0-4624-8DB8-03F933527C3E}" dt="2022-10-14T14:37:26.108" v="105" actId="1076"/>
          <ac:spMkLst>
            <pc:docMk/>
            <pc:sldMk cId="366244189" sldId="452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5:51.485" v="89" actId="1076"/>
          <ac:spMkLst>
            <pc:docMk/>
            <pc:sldMk cId="366244189" sldId="452"/>
            <ac:spMk id="12" creationId="{C4FA754F-F9B3-DCAE-C0E5-4AC1857A81C5}"/>
          </ac:spMkLst>
        </pc:spChg>
        <pc:graphicFrameChg chg="add mod modGraphic">
          <ac:chgData name="Tegischer Lukas" userId="f78daebb-0565-485c-bd0e-1cd035e796ff" providerId="ADAL" clId="{C889C2BF-56D0-4624-8DB8-03F933527C3E}" dt="2022-10-14T14:37:19.020" v="103" actId="255"/>
          <ac:graphicFrameMkLst>
            <pc:docMk/>
            <pc:sldMk cId="366244189" sldId="452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5:51.485" v="89" actId="1076"/>
          <ac:picMkLst>
            <pc:docMk/>
            <pc:sldMk cId="366244189" sldId="452"/>
            <ac:picMk id="11" creationId="{BFA7628B-0CD8-FFF2-A5C8-0DF156C46ACF}"/>
          </ac:picMkLst>
        </pc:picChg>
      </pc:sldChg>
      <pc:sldChg chg="addSp delSp modSp add mod delAnim">
        <pc:chgData name="Tegischer Lukas" userId="f78daebb-0565-485c-bd0e-1cd035e796ff" providerId="ADAL" clId="{C889C2BF-56D0-4624-8DB8-03F933527C3E}" dt="2022-10-14T14:39:03.740" v="133" actId="1076"/>
        <pc:sldMkLst>
          <pc:docMk/>
          <pc:sldMk cId="3329588091" sldId="453"/>
        </pc:sldMkLst>
        <pc:spChg chg="add mod">
          <ac:chgData name="Tegischer Lukas" userId="f78daebb-0565-485c-bd0e-1cd035e796ff" providerId="ADAL" clId="{C889C2BF-56D0-4624-8DB8-03F933527C3E}" dt="2022-10-14T14:39:03.740" v="133" actId="1076"/>
          <ac:spMkLst>
            <pc:docMk/>
            <pc:sldMk cId="3329588091" sldId="453"/>
            <ac:spMk id="3" creationId="{519FAA82-4214-F17F-B81C-36D80E9EE708}"/>
          </ac:spMkLst>
        </pc:spChg>
        <pc:spChg chg="del">
          <ac:chgData name="Tegischer Lukas" userId="f78daebb-0565-485c-bd0e-1cd035e796ff" providerId="ADAL" clId="{C889C2BF-56D0-4624-8DB8-03F933527C3E}" dt="2022-10-14T14:38:18.408" v="114" actId="478"/>
          <ac:spMkLst>
            <pc:docMk/>
            <pc:sldMk cId="3329588091" sldId="453"/>
            <ac:spMk id="4" creationId="{E15544C3-202A-C5A1-51AC-A9823DDE3C8B}"/>
          </ac:spMkLst>
        </pc:spChg>
        <pc:spChg chg="del mod">
          <ac:chgData name="Tegischer Lukas" userId="f78daebb-0565-485c-bd0e-1cd035e796ff" providerId="ADAL" clId="{C889C2BF-56D0-4624-8DB8-03F933527C3E}" dt="2022-10-14T14:38:27.602" v="120" actId="478"/>
          <ac:spMkLst>
            <pc:docMk/>
            <pc:sldMk cId="3329588091" sldId="453"/>
            <ac:spMk id="6" creationId="{31AE880E-9E24-7BFD-FFBD-7E7CEB48858D}"/>
          </ac:spMkLst>
        </pc:spChg>
        <pc:spChg chg="add mod">
          <ac:chgData name="Tegischer Lukas" userId="f78daebb-0565-485c-bd0e-1cd035e796ff" providerId="ADAL" clId="{C889C2BF-56D0-4624-8DB8-03F933527C3E}" dt="2022-10-14T14:38:52.571" v="130" actId="14100"/>
          <ac:spMkLst>
            <pc:docMk/>
            <pc:sldMk cId="3329588091" sldId="453"/>
            <ac:spMk id="7" creationId="{EC001B5C-D693-DA97-8A10-E13E5A11D0AA}"/>
          </ac:spMkLst>
        </pc:spChg>
        <pc:spChg chg="del">
          <ac:chgData name="Tegischer Lukas" userId="f78daebb-0565-485c-bd0e-1cd035e796ff" providerId="ADAL" clId="{C889C2BF-56D0-4624-8DB8-03F933527C3E}" dt="2022-10-14T14:38:20.594" v="116" actId="478"/>
          <ac:spMkLst>
            <pc:docMk/>
            <pc:sldMk cId="3329588091" sldId="453"/>
            <ac:spMk id="8" creationId="{56BA13CF-F398-B3C0-79DD-A11D53D3F3F2}"/>
          </ac:spMkLst>
        </pc:spChg>
        <pc:spChg chg="mod">
          <ac:chgData name="Tegischer Lukas" userId="f78daebb-0565-485c-bd0e-1cd035e796ff" providerId="ADAL" clId="{C889C2BF-56D0-4624-8DB8-03F933527C3E}" dt="2022-10-14T14:39:00.372" v="132" actId="1076"/>
          <ac:spMkLst>
            <pc:docMk/>
            <pc:sldMk cId="3329588091" sldId="453"/>
            <ac:spMk id="12" creationId="{C4FA754F-F9B3-DCAE-C0E5-4AC1857A81C5}"/>
          </ac:spMkLst>
        </pc:spChg>
        <pc:graphicFrameChg chg="del">
          <ac:chgData name="Tegischer Lukas" userId="f78daebb-0565-485c-bd0e-1cd035e796ff" providerId="ADAL" clId="{C889C2BF-56D0-4624-8DB8-03F933527C3E}" dt="2022-10-14T14:38:19.823" v="115" actId="478"/>
          <ac:graphicFrameMkLst>
            <pc:docMk/>
            <pc:sldMk cId="3329588091" sldId="453"/>
            <ac:graphicFrameMk id="9" creationId="{1F54580C-817A-0FEB-C020-41BB7E1CD184}"/>
          </ac:graphicFrameMkLst>
        </pc:graphicFrameChg>
        <pc:picChg chg="mod">
          <ac:chgData name="Tegischer Lukas" userId="f78daebb-0565-485c-bd0e-1cd035e796ff" providerId="ADAL" clId="{C889C2BF-56D0-4624-8DB8-03F933527C3E}" dt="2022-10-14T14:38:30.333" v="121" actId="1076"/>
          <ac:picMkLst>
            <pc:docMk/>
            <pc:sldMk cId="3329588091" sldId="453"/>
            <ac:picMk id="10" creationId="{F9621D7C-CF56-3AA7-A60C-A6C58993ABBF}"/>
          </ac:picMkLst>
        </pc:picChg>
        <pc:picChg chg="mod">
          <ac:chgData name="Tegischer Lukas" userId="f78daebb-0565-485c-bd0e-1cd035e796ff" providerId="ADAL" clId="{C889C2BF-56D0-4624-8DB8-03F933527C3E}" dt="2022-10-14T14:38:34.148" v="123" actId="14100"/>
          <ac:picMkLst>
            <pc:docMk/>
            <pc:sldMk cId="3329588091" sldId="453"/>
            <ac:picMk id="11" creationId="{BFA7628B-0CD8-FFF2-A5C8-0DF156C46ACF}"/>
          </ac:picMkLst>
        </pc:picChg>
      </pc:sldChg>
    </pc:docChg>
  </pc:docChgLst>
  <pc:docChgLst>
    <pc:chgData name="Tegischer Lukas" userId="f78daebb-0565-485c-bd0e-1cd035e796ff" providerId="ADAL" clId="{7453776C-5F24-4171-8D92-A124D13A5957}"/>
    <pc:docChg chg="custSel addSld delSld modSld sldOrd">
      <pc:chgData name="Tegischer Lukas" userId="f78daebb-0565-485c-bd0e-1cd035e796ff" providerId="ADAL" clId="{7453776C-5F24-4171-8D92-A124D13A5957}" dt="2022-10-14T13:09:19.270" v="258" actId="47"/>
      <pc:docMkLst>
        <pc:docMk/>
      </pc:docMkLst>
      <pc:sldChg chg="modSp mod">
        <pc:chgData name="Tegischer Lukas" userId="f78daebb-0565-485c-bd0e-1cd035e796ff" providerId="ADAL" clId="{7453776C-5F24-4171-8D92-A124D13A5957}" dt="2022-10-14T13:00:31.469" v="60" actId="403"/>
        <pc:sldMkLst>
          <pc:docMk/>
          <pc:sldMk cId="336392357" sldId="256"/>
        </pc:sldMkLst>
        <pc:spChg chg="mod">
          <ac:chgData name="Tegischer Lukas" userId="f78daebb-0565-485c-bd0e-1cd035e796ff" providerId="ADAL" clId="{7453776C-5F24-4171-8D92-A124D13A5957}" dt="2022-10-14T13:00:31.469" v="60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7453776C-5F24-4171-8D92-A124D13A5957}" dt="2022-10-14T13:00:35.712" v="61" actId="47"/>
        <pc:sldMkLst>
          <pc:docMk/>
          <pc:sldMk cId="1097199137" sldId="442"/>
        </pc:sldMkLst>
      </pc:sldChg>
      <pc:sldChg chg="addSp delSp modSp del mod delAnim">
        <pc:chgData name="Tegischer Lukas" userId="f78daebb-0565-485c-bd0e-1cd035e796ff" providerId="ADAL" clId="{7453776C-5F24-4171-8D92-A124D13A5957}" dt="2022-10-14T13:01:07.340" v="114" actId="47"/>
        <pc:sldMkLst>
          <pc:docMk/>
          <pc:sldMk cId="1560599476" sldId="443"/>
        </pc:sldMkLst>
        <pc:spChg chg="mod">
          <ac:chgData name="Tegischer Lukas" userId="f78daebb-0565-485c-bd0e-1cd035e796ff" providerId="ADAL" clId="{7453776C-5F24-4171-8D92-A124D13A5957}" dt="2022-10-14T13:00:49.444" v="111" actId="20577"/>
          <ac:spMkLst>
            <pc:docMk/>
            <pc:sldMk cId="1560599476" sldId="443"/>
            <ac:spMk id="2" creationId="{3EFF4919-96D0-417F-1759-B0CDCC7F79FF}"/>
          </ac:spMkLst>
        </pc:spChg>
        <pc:spChg chg="del">
          <ac:chgData name="Tegischer Lukas" userId="f78daebb-0565-485c-bd0e-1cd035e796ff" providerId="ADAL" clId="{7453776C-5F24-4171-8D92-A124D13A5957}" dt="2022-10-14T13:00:51.686" v="112" actId="478"/>
          <ac:spMkLst>
            <pc:docMk/>
            <pc:sldMk cId="1560599476" sldId="443"/>
            <ac:spMk id="4" creationId="{2F752659-89C3-2D85-D575-E45A8B8F48B1}"/>
          </ac:spMkLst>
        </pc:spChg>
        <pc:spChg chg="add">
          <ac:chgData name="Tegischer Lukas" userId="f78daebb-0565-485c-bd0e-1cd035e796ff" providerId="ADAL" clId="{7453776C-5F24-4171-8D92-A124D13A5957}" dt="2022-10-14T13:01:01.254" v="113" actId="22"/>
          <ac:spMkLst>
            <pc:docMk/>
            <pc:sldMk cId="1560599476" sldId="443"/>
            <ac:spMk id="5" creationId="{5E617446-DB3A-49EC-8601-99E7574C3866}"/>
          </ac:spMkLst>
        </pc:spChg>
      </pc:sldChg>
      <pc:sldChg chg="addSp delSp modSp mod delAnim">
        <pc:chgData name="Tegischer Lukas" userId="f78daebb-0565-485c-bd0e-1cd035e796ff" providerId="ADAL" clId="{7453776C-5F24-4171-8D92-A124D13A5957}" dt="2022-10-14T13:08:42.563" v="253" actId="1076"/>
        <pc:sldMkLst>
          <pc:docMk/>
          <pc:sldMk cId="497960773" sldId="444"/>
        </pc:sldMkLst>
        <pc:spChg chg="add mod">
          <ac:chgData name="Tegischer Lukas" userId="f78daebb-0565-485c-bd0e-1cd035e796ff" providerId="ADAL" clId="{7453776C-5F24-4171-8D92-A124D13A5957}" dt="2022-10-14T13:01:08.440" v="115"/>
          <ac:spMkLst>
            <pc:docMk/>
            <pc:sldMk cId="497960773" sldId="444"/>
            <ac:spMk id="2" creationId="{305DFAC3-127B-CF8A-4921-58A93A23D0ED}"/>
          </ac:spMkLst>
        </pc:spChg>
        <pc:spChg chg="add mod">
          <ac:chgData name="Tegischer Lukas" userId="f78daebb-0565-485c-bd0e-1cd035e796ff" providerId="ADAL" clId="{7453776C-5F24-4171-8D92-A124D13A5957}" dt="2022-10-14T13:01:28.840" v="122" actId="14100"/>
          <ac:spMkLst>
            <pc:docMk/>
            <pc:sldMk cId="497960773" sldId="444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1:13.388" v="117" actId="1076"/>
          <ac:spMkLst>
            <pc:docMk/>
            <pc:sldMk cId="497960773" sldId="444"/>
            <ac:spMk id="5" creationId="{60ED1294-1978-65C9-6F85-2A71901B5097}"/>
          </ac:spMkLst>
        </pc:spChg>
        <pc:spChg chg="add 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6" creationId="{31AE880E-9E24-7BFD-FFBD-7E7CEB48858D}"/>
          </ac:spMkLst>
        </pc:spChg>
        <pc:spChg chg="add del mod">
          <ac:chgData name="Tegischer Lukas" userId="f78daebb-0565-485c-bd0e-1cd035e796ff" providerId="ADAL" clId="{7453776C-5F24-4171-8D92-A124D13A5957}" dt="2022-10-14T13:08:04.226" v="213" actId="478"/>
          <ac:spMkLst>
            <pc:docMk/>
            <pc:sldMk cId="497960773" sldId="444"/>
            <ac:spMk id="7" creationId="{99C66F5C-D98C-6217-DB5C-D0434947AF66}"/>
          </ac:spMkLst>
        </pc:spChg>
        <pc:spChg chg="del mod">
          <ac:chgData name="Tegischer Lukas" userId="f78daebb-0565-485c-bd0e-1cd035e796ff" providerId="ADAL" clId="{7453776C-5F24-4171-8D92-A124D13A5957}" dt="2022-10-14T13:01:15.899" v="119" actId="478"/>
          <ac:spMkLst>
            <pc:docMk/>
            <pc:sldMk cId="497960773" sldId="444"/>
            <ac:spMk id="9" creationId="{8B5DC74D-96DB-EA57-052E-5C96350E9452}"/>
          </ac:spMkLst>
        </pc:spChg>
        <pc:spChg chg="add mod">
          <ac:chgData name="Tegischer Lukas" userId="f78daebb-0565-485c-bd0e-1cd035e796ff" providerId="ADAL" clId="{7453776C-5F24-4171-8D92-A124D13A5957}" dt="2022-10-14T13:08:41.771" v="252" actId="1076"/>
          <ac:spMkLst>
            <pc:docMk/>
            <pc:sldMk cId="497960773" sldId="444"/>
            <ac:spMk id="10" creationId="{48D91CAE-FE84-4ECB-2F89-5DD745E50AE1}"/>
          </ac:spMkLst>
        </pc:spChg>
        <pc:spChg chg="del mod">
          <ac:chgData name="Tegischer Lukas" userId="f78daebb-0565-485c-bd0e-1cd035e796ff" providerId="ADAL" clId="{7453776C-5F24-4171-8D92-A124D13A5957}" dt="2022-10-14T13:08:05.962" v="215" actId="478"/>
          <ac:spMkLst>
            <pc:docMk/>
            <pc:sldMk cId="497960773" sldId="444"/>
            <ac:spMk id="12" creationId="{020AA67A-D951-377A-5F0A-5FD790D674B3}"/>
          </ac:spMkLst>
        </pc:spChg>
        <pc:spChg chg="del">
          <ac:chgData name="Tegischer Lukas" userId="f78daebb-0565-485c-bd0e-1cd035e796ff" providerId="ADAL" clId="{7453776C-5F24-4171-8D92-A124D13A5957}" dt="2022-10-14T13:01:52.149" v="129" actId="478"/>
          <ac:spMkLst>
            <pc:docMk/>
            <pc:sldMk cId="497960773" sldId="444"/>
            <ac:spMk id="16" creationId="{519278B1-5AB2-7C11-CC66-D5E18A8CA92F}"/>
          </ac:spMkLst>
        </pc:spChg>
        <pc:spChg chg="del">
          <ac:chgData name="Tegischer Lukas" userId="f78daebb-0565-485c-bd0e-1cd035e796ff" providerId="ADAL" clId="{7453776C-5F24-4171-8D92-A124D13A5957}" dt="2022-10-14T13:01:56.112" v="131" actId="478"/>
          <ac:spMkLst>
            <pc:docMk/>
            <pc:sldMk cId="497960773" sldId="444"/>
            <ac:spMk id="20" creationId="{7022BD00-CCD9-EADB-2ED8-50479BC988DC}"/>
          </ac:spMkLst>
        </pc:spChg>
        <pc:graphicFrameChg chg="del mod">
          <ac:chgData name="Tegischer Lukas" userId="f78daebb-0565-485c-bd0e-1cd035e796ff" providerId="ADAL" clId="{7453776C-5F24-4171-8D92-A124D13A5957}" dt="2022-10-14T13:08:05.962" v="215" actId="478"/>
          <ac:graphicFrameMkLst>
            <pc:docMk/>
            <pc:sldMk cId="497960773" sldId="444"/>
            <ac:graphicFrameMk id="17" creationId="{D655A8D0-13B4-2C87-491B-3AD91D2727F4}"/>
          </ac:graphicFrameMkLst>
        </pc:graphicFrameChg>
        <pc:picChg chg="add del mod">
          <ac:chgData name="Tegischer Lukas" userId="f78daebb-0565-485c-bd0e-1cd035e796ff" providerId="ADAL" clId="{7453776C-5F24-4171-8D92-A124D13A5957}" dt="2022-10-14T13:08:05.962" v="215" actId="478"/>
          <ac:picMkLst>
            <pc:docMk/>
            <pc:sldMk cId="497960773" sldId="444"/>
            <ac:picMk id="3" creationId="{F18A90AC-1A1A-8C48-B17E-692D5D3263DC}"/>
          </ac:picMkLst>
        </pc:picChg>
        <pc:picChg chg="add del mod">
          <ac:chgData name="Tegischer Lukas" userId="f78daebb-0565-485c-bd0e-1cd035e796ff" providerId="ADAL" clId="{7453776C-5F24-4171-8D92-A124D13A5957}" dt="2022-10-14T13:08:04.567" v="214" actId="478"/>
          <ac:picMkLst>
            <pc:docMk/>
            <pc:sldMk cId="497960773" sldId="444"/>
            <ac:picMk id="8" creationId="{DF6F0484-1D0C-86C1-3FEA-74FE0561F3B6}"/>
          </ac:picMkLst>
        </pc:picChg>
        <pc:picChg chg="add mod">
          <ac:chgData name="Tegischer Lukas" userId="f78daebb-0565-485c-bd0e-1cd035e796ff" providerId="ADAL" clId="{7453776C-5F24-4171-8D92-A124D13A5957}" dt="2022-10-14T13:08:42.563" v="253" actId="1076"/>
          <ac:picMkLst>
            <pc:docMk/>
            <pc:sldMk cId="497960773" sldId="444"/>
            <ac:picMk id="11" creationId="{11FAD711-99CC-36C6-D5BA-4B1901FEC820}"/>
          </ac:picMkLst>
        </pc:picChg>
        <pc:picChg chg="del">
          <ac:chgData name="Tegischer Lukas" userId="f78daebb-0565-485c-bd0e-1cd035e796ff" providerId="ADAL" clId="{7453776C-5F24-4171-8D92-A124D13A5957}" dt="2022-10-14T13:01:37.614" v="123" actId="478"/>
          <ac:picMkLst>
            <pc:docMk/>
            <pc:sldMk cId="497960773" sldId="444"/>
            <ac:picMk id="14" creationId="{220401E4-2248-53D4-1298-835C1C54F117}"/>
          </ac:picMkLst>
        </pc:picChg>
      </pc:sldChg>
      <pc:sldChg chg="del">
        <pc:chgData name="Tegischer Lukas" userId="f78daebb-0565-485c-bd0e-1cd035e796ff" providerId="ADAL" clId="{7453776C-5F24-4171-8D92-A124D13A5957}" dt="2022-10-14T13:09:19.270" v="258" actId="47"/>
        <pc:sldMkLst>
          <pc:docMk/>
          <pc:sldMk cId="3819943516" sldId="445"/>
        </pc:sldMkLst>
      </pc:sldChg>
      <pc:sldChg chg="addSp delSp modSp add mod ord delAnim modAnim">
        <pc:chgData name="Tegischer Lukas" userId="f78daebb-0565-485c-bd0e-1cd035e796ff" providerId="ADAL" clId="{7453776C-5F24-4171-8D92-A124D13A5957}" dt="2022-10-14T13:08:59.741" v="257"/>
        <pc:sldMkLst>
          <pc:docMk/>
          <pc:sldMk cId="279165868" sldId="446"/>
        </pc:sldMkLst>
        <pc:spChg chg="add mod">
          <ac:chgData name="Tegischer Lukas" userId="f78daebb-0565-485c-bd0e-1cd035e796ff" providerId="ADAL" clId="{7453776C-5F24-4171-8D92-A124D13A5957}" dt="2022-10-14T13:04:26.132" v="159" actId="1076"/>
          <ac:spMkLst>
            <pc:docMk/>
            <pc:sldMk cId="279165868" sldId="446"/>
            <ac:spMk id="10" creationId="{F663D87D-E872-536F-2C50-6C1A3D507656}"/>
          </ac:spMkLst>
        </pc:spChg>
        <pc:spChg chg="del mod">
          <ac:chgData name="Tegischer Lukas" userId="f78daebb-0565-485c-bd0e-1cd035e796ff" providerId="ADAL" clId="{7453776C-5F24-4171-8D92-A124D13A5957}" dt="2022-10-14T13:04:24.474" v="158" actId="478"/>
          <ac:spMkLst>
            <pc:docMk/>
            <pc:sldMk cId="279165868" sldId="446"/>
            <ac:spMk id="12" creationId="{020AA67A-D951-377A-5F0A-5FD790D674B3}"/>
          </ac:spMkLst>
        </pc:spChg>
        <pc:graphicFrameChg chg="del">
          <ac:chgData name="Tegischer Lukas" userId="f78daebb-0565-485c-bd0e-1cd035e796ff" providerId="ADAL" clId="{7453776C-5F24-4171-8D92-A124D13A5957}" dt="2022-10-14T13:03:46.805" v="148" actId="478"/>
          <ac:graphicFrameMkLst>
            <pc:docMk/>
            <pc:sldMk cId="279165868" sldId="446"/>
            <ac:graphicFrameMk id="17" creationId="{D655A8D0-13B4-2C87-491B-3AD91D2727F4}"/>
          </ac:graphicFrameMkLst>
        </pc:graphicFrameChg>
      </pc:sldChg>
      <pc:sldChg chg="addSp delSp modSp add mod delAnim modAnim">
        <pc:chgData name="Tegischer Lukas" userId="f78daebb-0565-485c-bd0e-1cd035e796ff" providerId="ADAL" clId="{7453776C-5F24-4171-8D92-A124D13A5957}" dt="2022-10-14T13:07:24.932" v="212" actId="1076"/>
        <pc:sldMkLst>
          <pc:docMk/>
          <pc:sldMk cId="2141350472" sldId="447"/>
        </pc:sldMkLst>
        <pc:spChg chg="del">
          <ac:chgData name="Tegischer Lukas" userId="f78daebb-0565-485c-bd0e-1cd035e796ff" providerId="ADAL" clId="{7453776C-5F24-4171-8D92-A124D13A5957}" dt="2022-10-14T13:04:39.436" v="166" actId="478"/>
          <ac:spMkLst>
            <pc:docMk/>
            <pc:sldMk cId="2141350472" sldId="447"/>
            <ac:spMk id="2" creationId="{305DFAC3-127B-CF8A-4921-58A93A23D0ED}"/>
          </ac:spMkLst>
        </pc:spChg>
        <pc:spChg chg="mod">
          <ac:chgData name="Tegischer Lukas" userId="f78daebb-0565-485c-bd0e-1cd035e796ff" providerId="ADAL" clId="{7453776C-5F24-4171-8D92-A124D13A5957}" dt="2022-10-14T13:04:43.908" v="168" actId="1076"/>
          <ac:spMkLst>
            <pc:docMk/>
            <pc:sldMk cId="2141350472" sldId="447"/>
            <ac:spMk id="4" creationId="{530A588D-6D68-D116-BEB7-C7399894A3B1}"/>
          </ac:spMkLst>
        </pc:spChg>
        <pc:spChg chg="mod">
          <ac:chgData name="Tegischer Lukas" userId="f78daebb-0565-485c-bd0e-1cd035e796ff" providerId="ADAL" clId="{7453776C-5F24-4171-8D92-A124D13A5957}" dt="2022-10-14T13:04:41.796" v="167" actId="1076"/>
          <ac:spMkLst>
            <pc:docMk/>
            <pc:sldMk cId="2141350472" sldId="447"/>
            <ac:spMk id="5" creationId="{60ED1294-1978-65C9-6F85-2A71901B5097}"/>
          </ac:spMkLst>
        </pc:spChg>
        <pc:spChg chg="del">
          <ac:chgData name="Tegischer Lukas" userId="f78daebb-0565-485c-bd0e-1cd035e796ff" providerId="ADAL" clId="{7453776C-5F24-4171-8D92-A124D13A5957}" dt="2022-10-14T13:04:29.963" v="161" actId="478"/>
          <ac:spMkLst>
            <pc:docMk/>
            <pc:sldMk cId="2141350472" sldId="447"/>
            <ac:spMk id="6" creationId="{31AE880E-9E24-7BFD-FFBD-7E7CEB48858D}"/>
          </ac:spMkLst>
        </pc:spChg>
        <pc:spChg chg="del">
          <ac:chgData name="Tegischer Lukas" userId="f78daebb-0565-485c-bd0e-1cd035e796ff" providerId="ADAL" clId="{7453776C-5F24-4171-8D92-A124D13A5957}" dt="2022-10-14T13:04:31.490" v="162" actId="478"/>
          <ac:spMkLst>
            <pc:docMk/>
            <pc:sldMk cId="2141350472" sldId="447"/>
            <ac:spMk id="7" creationId="{99C66F5C-D98C-6217-DB5C-D0434947AF66}"/>
          </ac:spMkLst>
        </pc:spChg>
        <pc:spChg chg="del">
          <ac:chgData name="Tegischer Lukas" userId="f78daebb-0565-485c-bd0e-1cd035e796ff" providerId="ADAL" clId="{7453776C-5F24-4171-8D92-A124D13A5957}" dt="2022-10-14T13:04:34.666" v="164" actId="478"/>
          <ac:spMkLst>
            <pc:docMk/>
            <pc:sldMk cId="2141350472" sldId="447"/>
            <ac:spMk id="10" creationId="{F663D87D-E872-536F-2C50-6C1A3D507656}"/>
          </ac:spMkLst>
        </pc:spChg>
        <pc:spChg chg="add mod">
          <ac:chgData name="Tegischer Lukas" userId="f78daebb-0565-485c-bd0e-1cd035e796ff" providerId="ADAL" clId="{7453776C-5F24-4171-8D92-A124D13A5957}" dt="2022-10-14T13:07:24.932" v="212" actId="1076"/>
          <ac:spMkLst>
            <pc:docMk/>
            <pc:sldMk cId="2141350472" sldId="447"/>
            <ac:spMk id="11" creationId="{837D0996-D59A-75F9-26B6-50DBD84C17D0}"/>
          </ac:spMkLst>
        </pc:spChg>
        <pc:spChg chg="del mod">
          <ac:chgData name="Tegischer Lukas" userId="f78daebb-0565-485c-bd0e-1cd035e796ff" providerId="ADAL" clId="{7453776C-5F24-4171-8D92-A124D13A5957}" dt="2022-10-14T13:06:58.110" v="205" actId="478"/>
          <ac:spMkLst>
            <pc:docMk/>
            <pc:sldMk cId="2141350472" sldId="447"/>
            <ac:spMk id="12" creationId="{020AA67A-D951-377A-5F0A-5FD790D674B3}"/>
          </ac:spMkLst>
        </pc:spChg>
        <pc:spChg chg="add mod">
          <ac:chgData name="Tegischer Lukas" userId="f78daebb-0565-485c-bd0e-1cd035e796ff" providerId="ADAL" clId="{7453776C-5F24-4171-8D92-A124D13A5957}" dt="2022-10-14T13:05:05.155" v="176" actId="1076"/>
          <ac:spMkLst>
            <pc:docMk/>
            <pc:sldMk cId="2141350472" sldId="447"/>
            <ac:spMk id="14" creationId="{92E8FE7B-0A86-75B4-A2BA-B5D797978481}"/>
          </ac:spMkLst>
        </pc:spChg>
        <pc:spChg chg="add mod">
          <ac:chgData name="Tegischer Lukas" userId="f78daebb-0565-485c-bd0e-1cd035e796ff" providerId="ADAL" clId="{7453776C-5F24-4171-8D92-A124D13A5957}" dt="2022-10-14T13:07:04.692" v="207" actId="403"/>
          <ac:spMkLst>
            <pc:docMk/>
            <pc:sldMk cId="2141350472" sldId="447"/>
            <ac:spMk id="17" creationId="{92BB53FF-6424-9067-A3A2-E2CE0F01140A}"/>
          </ac:spMkLst>
        </pc:spChg>
        <pc:graphicFrameChg chg="add mod modGraphic">
          <ac:chgData name="Tegischer Lukas" userId="f78daebb-0565-485c-bd0e-1cd035e796ff" providerId="ADAL" clId="{7453776C-5F24-4171-8D92-A124D13A5957}" dt="2022-10-14T13:07:23.268" v="211" actId="1076"/>
          <ac:graphicFrameMkLst>
            <pc:docMk/>
            <pc:sldMk cId="2141350472" sldId="447"/>
            <ac:graphicFrameMk id="15" creationId="{0829A5C0-2BA0-7034-A21A-091E6A64EB59}"/>
          </ac:graphicFrameMkLst>
        </pc:graphicFrameChg>
        <pc:picChg chg="mod">
          <ac:chgData name="Tegischer Lukas" userId="f78daebb-0565-485c-bd0e-1cd035e796ff" providerId="ADAL" clId="{7453776C-5F24-4171-8D92-A124D13A5957}" dt="2022-10-14T13:07:20.892" v="210" actId="1076"/>
          <ac:picMkLst>
            <pc:docMk/>
            <pc:sldMk cId="2141350472" sldId="447"/>
            <ac:picMk id="3" creationId="{F18A90AC-1A1A-8C48-B17E-692D5D3263DC}"/>
          </ac:picMkLst>
        </pc:picChg>
        <pc:picChg chg="del">
          <ac:chgData name="Tegischer Lukas" userId="f78daebb-0565-485c-bd0e-1cd035e796ff" providerId="ADAL" clId="{7453776C-5F24-4171-8D92-A124D13A5957}" dt="2022-10-14T13:04:29.208" v="160" actId="478"/>
          <ac:picMkLst>
            <pc:docMk/>
            <pc:sldMk cId="2141350472" sldId="447"/>
            <ac:picMk id="8" creationId="{DF6F0484-1D0C-86C1-3FEA-74FE0561F3B6}"/>
          </ac:picMkLst>
        </pc:pic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54B61A6C-892F-4CB2-9AC6-1913F3260719}"/>
    <pc:docChg chg="undo custSel addSld delSld modSld">
      <pc:chgData name="Tegischer Lukas" userId="f78daebb-0565-485c-bd0e-1cd035e796ff" providerId="ADAL" clId="{54B61A6C-892F-4CB2-9AC6-1913F3260719}" dt="2022-10-14T06:34:48.767" v="268" actId="47"/>
      <pc:docMkLst>
        <pc:docMk/>
      </pc:docMkLst>
      <pc:sldChg chg="modSp mod">
        <pc:chgData name="Tegischer Lukas" userId="f78daebb-0565-485c-bd0e-1cd035e796ff" providerId="ADAL" clId="{54B61A6C-892F-4CB2-9AC6-1913F3260719}" dt="2022-10-14T06:24:54.343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54B61A6C-892F-4CB2-9AC6-1913F3260719}" dt="2022-10-14T06:24:54.343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54B61A6C-892F-4CB2-9AC6-1913F3260719}" dt="2022-10-14T06:33:53.649" v="243" actId="1076"/>
        <pc:sldMkLst>
          <pc:docMk/>
          <pc:sldMk cId="797636677" sldId="421"/>
        </pc:sldMkLst>
        <pc:spChg chg="add mod">
          <ac:chgData name="Tegischer Lukas" userId="f78daebb-0565-485c-bd0e-1cd035e796ff" providerId="ADAL" clId="{54B61A6C-892F-4CB2-9AC6-1913F3260719}" dt="2022-10-14T06:30:45.237" v="184" actId="14100"/>
          <ac:spMkLst>
            <pc:docMk/>
            <pc:sldMk cId="797636677" sldId="421"/>
            <ac:spMk id="3" creationId="{E7B4FA46-FFD5-219A-5539-53FB5B8A1A24}"/>
          </ac:spMkLst>
        </pc:spChg>
        <pc:spChg chg="del">
          <ac:chgData name="Tegischer Lukas" userId="f78daebb-0565-485c-bd0e-1cd035e796ff" providerId="ADAL" clId="{54B61A6C-892F-4CB2-9AC6-1913F3260719}" dt="2022-10-14T06:30:34.179" v="179" actId="478"/>
          <ac:spMkLst>
            <pc:docMk/>
            <pc:sldMk cId="797636677" sldId="421"/>
            <ac:spMk id="4" creationId="{977161CD-3A16-B4D4-67BA-CF7DD94EA0F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9" creationId="{0FC0B838-F425-F894-58CA-7E7E0EAFF4AE}"/>
          </ac:spMkLst>
        </pc:spChg>
        <pc:spChg chg="add mod">
          <ac:chgData name="Tegischer Lukas" userId="f78daebb-0565-485c-bd0e-1cd035e796ff" providerId="ADAL" clId="{54B61A6C-892F-4CB2-9AC6-1913F3260719}" dt="2022-10-14T06:32:02.570" v="213" actId="1076"/>
          <ac:spMkLst>
            <pc:docMk/>
            <pc:sldMk cId="797636677" sldId="421"/>
            <ac:spMk id="10" creationId="{726F6E03-8071-A651-4352-7BC43B16C47A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1" creationId="{735E34C0-CF34-DCB7-E8DC-812C745361CC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3" creationId="{64D2270F-90CB-173D-69EA-60589CB078C8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5" creationId="{4C832D24-FC99-99B9-2E1F-56AA04C85B3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7" creationId="{556EED97-F0F3-EFCF-D63B-0D2182FDD6A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8" creationId="{31C473D1-7CBF-80EA-384D-2A3BA958532E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19" creationId="{136ADD14-EC88-A3E6-4A07-08169E8A8F9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0" creationId="{E0711896-9916-1E53-6860-8B30914F0994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1" creationId="{29B20951-658E-7A92-4574-6122686F6C4F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2" creationId="{15552723-281B-AEFB-4A5B-0C36C1745375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3" creationId="{A42121BE-935E-4775-1C20-79B382BB3BAB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4" creationId="{76C60C2B-6981-9402-FB49-DEA2BA828629}"/>
          </ac:spMkLst>
        </pc:spChg>
        <pc:spChg chg="del">
          <ac:chgData name="Tegischer Lukas" userId="f78daebb-0565-485c-bd0e-1cd035e796ff" providerId="ADAL" clId="{54B61A6C-892F-4CB2-9AC6-1913F3260719}" dt="2022-10-14T06:30:35.827" v="180" actId="478"/>
          <ac:spMkLst>
            <pc:docMk/>
            <pc:sldMk cId="797636677" sldId="421"/>
            <ac:spMk id="25" creationId="{C8B19C10-3FDE-A779-1722-48886949844F}"/>
          </ac:spMkLst>
        </pc:spChg>
        <pc:graphicFrameChg chg="add mod modGraphic">
          <ac:chgData name="Tegischer Lukas" userId="f78daebb-0565-485c-bd0e-1cd035e796ff" providerId="ADAL" clId="{54B61A6C-892F-4CB2-9AC6-1913F3260719}" dt="2022-10-14T06:32:48.039" v="227" actId="20577"/>
          <ac:graphicFrameMkLst>
            <pc:docMk/>
            <pc:sldMk cId="797636677" sldId="421"/>
            <ac:graphicFrameMk id="12" creationId="{A06B1BB8-D1F9-7E34-6021-587DF1A5A2D2}"/>
          </ac:graphicFrameMkLst>
        </pc:graphicFrameChg>
        <pc:graphicFrameChg chg="del">
          <ac:chgData name="Tegischer Lukas" userId="f78daebb-0565-485c-bd0e-1cd035e796ff" providerId="ADAL" clId="{54B61A6C-892F-4CB2-9AC6-1913F3260719}" dt="2022-10-14T06:30:35.827" v="180" actId="478"/>
          <ac:graphicFrameMkLst>
            <pc:docMk/>
            <pc:sldMk cId="797636677" sldId="421"/>
            <ac:graphicFrameMk id="26" creationId="{9BB5B0F0-A9E9-2C1C-07D2-C91DB561D9A9}"/>
          </ac:graphicFrameMkLst>
        </pc:graphicFrameChg>
        <pc:picChg chg="del">
          <ac:chgData name="Tegischer Lukas" userId="f78daebb-0565-485c-bd0e-1cd035e796ff" providerId="ADAL" clId="{54B61A6C-892F-4CB2-9AC6-1913F3260719}" dt="2022-10-14T06:30:35.827" v="180" actId="478"/>
          <ac:picMkLst>
            <pc:docMk/>
            <pc:sldMk cId="797636677" sldId="421"/>
            <ac:picMk id="5" creationId="{CFBD7211-CD24-5B50-1849-49296753F504}"/>
          </ac:picMkLst>
        </pc:picChg>
        <pc:picChg chg="add mod">
          <ac:chgData name="Tegischer Lukas" userId="f78daebb-0565-485c-bd0e-1cd035e796ff" providerId="ADAL" clId="{54B61A6C-892F-4CB2-9AC6-1913F3260719}" dt="2022-10-14T06:33:18.288" v="236" actId="1076"/>
          <ac:picMkLst>
            <pc:docMk/>
            <pc:sldMk cId="797636677" sldId="421"/>
            <ac:picMk id="6" creationId="{3B5F7972-25B7-9155-7554-9F9595DAE011}"/>
          </ac:picMkLst>
        </pc:picChg>
        <pc:picChg chg="add mod">
          <ac:chgData name="Tegischer Lukas" userId="f78daebb-0565-485c-bd0e-1cd035e796ff" providerId="ADAL" clId="{54B61A6C-892F-4CB2-9AC6-1913F3260719}" dt="2022-10-14T06:33:53.649" v="243" actId="1076"/>
          <ac:picMkLst>
            <pc:docMk/>
            <pc:sldMk cId="797636677" sldId="421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7" creationId="{ED2C07EE-82AD-A8ED-E037-8FA62D15FBD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7" creationId="{E800B138-7325-2DA5-31AD-5490272B8894}"/>
          </ac:cxnSpMkLst>
        </pc:cxnChg>
        <pc:cxnChg chg="del">
          <ac:chgData name="Tegischer Lukas" userId="f78daebb-0565-485c-bd0e-1cd035e796ff" providerId="ADAL" clId="{54B61A6C-892F-4CB2-9AC6-1913F3260719}" dt="2022-10-14T06:30:35.827" v="180" actId="478"/>
          <ac:cxnSpMkLst>
            <pc:docMk/>
            <pc:sldMk cId="797636677" sldId="421"/>
            <ac:cxnSpMk id="28" creationId="{5B463100-66D4-9D86-A7DD-B137252960F6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29" creationId="{ABF24463-7FA5-C838-51B6-2A77A0082692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1" creationId="{B06885B7-BF22-11AD-3C21-D716D8CFB5A7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3" creationId="{1003CEDD-3768-B1AD-6F59-8054CD7DDF71}"/>
          </ac:cxnSpMkLst>
        </pc:cxnChg>
        <pc:cxnChg chg="add mod">
          <ac:chgData name="Tegischer Lukas" userId="f78daebb-0565-485c-bd0e-1cd035e796ff" providerId="ADAL" clId="{54B61A6C-892F-4CB2-9AC6-1913F3260719}" dt="2022-10-14T06:33:18.288" v="236" actId="1076"/>
          <ac:cxnSpMkLst>
            <pc:docMk/>
            <pc:sldMk cId="797636677" sldId="421"/>
            <ac:cxnSpMk id="35" creationId="{455D80D0-84C6-33BA-23DA-448DB6C6F3AA}"/>
          </ac:cxnSpMkLst>
        </pc:cxnChg>
      </pc:sldChg>
      <pc:sldChg chg="del">
        <pc:chgData name="Tegischer Lukas" userId="f78daebb-0565-485c-bd0e-1cd035e796ff" providerId="ADAL" clId="{54B61A6C-892F-4CB2-9AC6-1913F3260719}" dt="2022-10-14T06:34:48.767" v="268" actId="47"/>
        <pc:sldMkLst>
          <pc:docMk/>
          <pc:sldMk cId="2145426605" sldId="431"/>
        </pc:sldMkLst>
      </pc:sldChg>
      <pc:sldChg chg="addSp delSp modSp mod delAnim modAnim">
        <pc:chgData name="Tegischer Lukas" userId="f78daebb-0565-485c-bd0e-1cd035e796ff" providerId="ADAL" clId="{54B61A6C-892F-4CB2-9AC6-1913F3260719}" dt="2022-10-14T06:28:33.972" v="125" actId="20577"/>
        <pc:sldMkLst>
          <pc:docMk/>
          <pc:sldMk cId="3181727187" sldId="432"/>
        </pc:sldMkLst>
        <pc:spChg chg="add mod">
          <ac:chgData name="Tegischer Lukas" userId="f78daebb-0565-485c-bd0e-1cd035e796ff" providerId="ADAL" clId="{54B61A6C-892F-4CB2-9AC6-1913F3260719}" dt="2022-10-14T06:25:14.159" v="41" actId="14100"/>
          <ac:spMkLst>
            <pc:docMk/>
            <pc:sldMk cId="3181727187" sldId="432"/>
            <ac:spMk id="3" creationId="{A3E59D34-0DC2-7944-E15E-2A0FE0704E62}"/>
          </ac:spMkLst>
        </pc:spChg>
        <pc:spChg chg="mod">
          <ac:chgData name="Tegischer Lukas" userId="f78daebb-0565-485c-bd0e-1cd035e796ff" providerId="ADAL" clId="{54B61A6C-892F-4CB2-9AC6-1913F3260719}" dt="2022-10-14T06:28:33.972" v="125" actId="20577"/>
          <ac:spMkLst>
            <pc:docMk/>
            <pc:sldMk cId="3181727187" sldId="432"/>
            <ac:spMk id="4" creationId="{23994922-00A3-43FE-A1D2-DC3C43171571}"/>
          </ac:spMkLst>
        </pc:spChg>
        <pc:spChg chg="del">
          <ac:chgData name="Tegischer Lukas" userId="f78daebb-0565-485c-bd0e-1cd035e796ff" providerId="ADAL" clId="{54B61A6C-892F-4CB2-9AC6-1913F3260719}" dt="2022-10-14T06:25:07.352" v="37" actId="478"/>
          <ac:spMkLst>
            <pc:docMk/>
            <pc:sldMk cId="3181727187" sldId="432"/>
            <ac:spMk id="5" creationId="{84C1F833-3A45-4BA1-9855-B1F8553ED1F9}"/>
          </ac:spMkLst>
        </pc:spChg>
        <pc:spChg chg="del">
          <ac:chgData name="Tegischer Lukas" userId="f78daebb-0565-485c-bd0e-1cd035e796ff" providerId="ADAL" clId="{54B61A6C-892F-4CB2-9AC6-1913F3260719}" dt="2022-10-14T06:25:08.168" v="38" actId="478"/>
          <ac:spMkLst>
            <pc:docMk/>
            <pc:sldMk cId="3181727187" sldId="432"/>
            <ac:spMk id="8" creationId="{CFDBA9A7-18B1-4F53-B68C-1FDEF593AF94}"/>
          </ac:spMkLst>
        </pc:spChg>
        <pc:spChg chg="add mod">
          <ac:chgData name="Tegischer Lukas" userId="f78daebb-0565-485c-bd0e-1cd035e796ff" providerId="ADAL" clId="{54B61A6C-892F-4CB2-9AC6-1913F3260719}" dt="2022-10-14T06:25:53.700" v="57" actId="1076"/>
          <ac:spMkLst>
            <pc:docMk/>
            <pc:sldMk cId="3181727187" sldId="432"/>
            <ac:spMk id="10" creationId="{B7502485-FBC6-90B2-829E-05F2468F9943}"/>
          </ac:spMkLst>
        </pc:spChg>
        <pc:spChg chg="add del">
          <ac:chgData name="Tegischer Lukas" userId="f78daebb-0565-485c-bd0e-1cd035e796ff" providerId="ADAL" clId="{54B61A6C-892F-4CB2-9AC6-1913F3260719}" dt="2022-10-14T06:26:49.152" v="61" actId="22"/>
          <ac:spMkLst>
            <pc:docMk/>
            <pc:sldMk cId="3181727187" sldId="432"/>
            <ac:spMk id="12" creationId="{82D519DE-F372-A684-0386-F91FF46C981B}"/>
          </ac:spMkLst>
        </pc:spChg>
        <pc:picChg chg="del">
          <ac:chgData name="Tegischer Lukas" userId="f78daebb-0565-485c-bd0e-1cd035e796ff" providerId="ADAL" clId="{54B61A6C-892F-4CB2-9AC6-1913F3260719}" dt="2022-10-14T06:25:06.879" v="36" actId="478"/>
          <ac:picMkLst>
            <pc:docMk/>
            <pc:sldMk cId="3181727187" sldId="432"/>
            <ac:picMk id="6" creationId="{B97AA0C0-3DD2-1906-4DE9-F0A7FCE3872E}"/>
          </ac:picMkLst>
        </pc:picChg>
        <pc:picChg chg="add mod">
          <ac:chgData name="Tegischer Lukas" userId="f78daebb-0565-485c-bd0e-1cd035e796ff" providerId="ADAL" clId="{54B61A6C-892F-4CB2-9AC6-1913F3260719}" dt="2022-10-14T06:27:35.463" v="80" actId="1076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29:28.452" v="145" actId="1076"/>
        <pc:sldMkLst>
          <pc:docMk/>
          <pc:sldMk cId="1258597166" sldId="433"/>
        </pc:sldMkLst>
        <pc:spChg chg="del">
          <ac:chgData name="Tegischer Lukas" userId="f78daebb-0565-485c-bd0e-1cd035e796ff" providerId="ADAL" clId="{54B61A6C-892F-4CB2-9AC6-1913F3260719}" dt="2022-10-14T06:27:00.398" v="67" actId="478"/>
          <ac:spMkLst>
            <pc:docMk/>
            <pc:sldMk cId="1258597166" sldId="433"/>
            <ac:spMk id="3" creationId="{A3E59D34-0DC2-7944-E15E-2A0FE0704E62}"/>
          </ac:spMkLst>
        </pc:spChg>
        <pc:spChg chg="del">
          <ac:chgData name="Tegischer Lukas" userId="f78daebb-0565-485c-bd0e-1cd035e796ff" providerId="ADAL" clId="{54B61A6C-892F-4CB2-9AC6-1913F3260719}" dt="2022-10-14T06:27:01.320" v="68" actId="478"/>
          <ac:spMkLst>
            <pc:docMk/>
            <pc:sldMk cId="1258597166" sldId="43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54B61A6C-892F-4CB2-9AC6-1913F3260719}" dt="2022-10-14T06:27:59.322" v="89" actId="1076"/>
          <ac:spMkLst>
            <pc:docMk/>
            <pc:sldMk cId="1258597166" sldId="433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28.452" v="145" actId="1076"/>
          <ac:spMkLst>
            <pc:docMk/>
            <pc:sldMk cId="1258597166" sldId="433"/>
            <ac:spMk id="8" creationId="{E885E34E-45AA-0DC2-C09E-6CE6A215E38F}"/>
          </ac:spMkLst>
        </pc:spChg>
        <pc:spChg chg="del">
          <ac:chgData name="Tegischer Lukas" userId="f78daebb-0565-485c-bd0e-1cd035e796ff" providerId="ADAL" clId="{54B61A6C-892F-4CB2-9AC6-1913F3260719}" dt="2022-10-14T06:27:15.855" v="73" actId="478"/>
          <ac:spMkLst>
            <pc:docMk/>
            <pc:sldMk cId="1258597166" sldId="433"/>
            <ac:spMk id="10" creationId="{B7502485-FBC6-90B2-829E-05F2468F9943}"/>
          </ac:spMkLst>
        </pc:spChg>
        <pc:picChg chg="add mod">
          <ac:chgData name="Tegischer Lukas" userId="f78daebb-0565-485c-bd0e-1cd035e796ff" providerId="ADAL" clId="{54B61A6C-892F-4CB2-9AC6-1913F3260719}" dt="2022-10-14T06:29:26.788" v="144" actId="1076"/>
          <ac:picMkLst>
            <pc:docMk/>
            <pc:sldMk cId="1258597166" sldId="433"/>
            <ac:picMk id="2" creationId="{2653D0DB-E6E2-8B59-4B39-A3885C9E8B8D}"/>
          </ac:picMkLst>
        </pc:picChg>
        <pc:picChg chg="del">
          <ac:chgData name="Tegischer Lukas" userId="f78daebb-0565-485c-bd0e-1cd035e796ff" providerId="ADAL" clId="{54B61A6C-892F-4CB2-9AC6-1913F3260719}" dt="2022-10-14T06:26:58.826" v="65" actId="478"/>
          <ac:picMkLst>
            <pc:docMk/>
            <pc:sldMk cId="1258597166" sldId="433"/>
            <ac:picMk id="7" creationId="{46CAA556-406F-4438-7C27-8B2B4EC40629}"/>
          </ac:picMkLst>
        </pc:picChg>
      </pc:sldChg>
      <pc:sldChg chg="add del">
        <pc:chgData name="Tegischer Lukas" userId="f78daebb-0565-485c-bd0e-1cd035e796ff" providerId="ADAL" clId="{54B61A6C-892F-4CB2-9AC6-1913F3260719}" dt="2022-10-14T06:26:52.154" v="63"/>
        <pc:sldMkLst>
          <pc:docMk/>
          <pc:sldMk cId="2364057127" sldId="433"/>
        </pc:sldMkLst>
      </pc:sldChg>
      <pc:sldChg chg="addSp delSp modSp add mod delAnim modAnim">
        <pc:chgData name="Tegischer Lukas" userId="f78daebb-0565-485c-bd0e-1cd035e796ff" providerId="ADAL" clId="{54B61A6C-892F-4CB2-9AC6-1913F3260719}" dt="2022-10-14T06:29:36.753" v="147"/>
        <pc:sldMkLst>
          <pc:docMk/>
          <pc:sldMk cId="3659372511" sldId="434"/>
        </pc:sldMkLst>
        <pc:spChg chg="add mod">
          <ac:chgData name="Tegischer Lukas" userId="f78daebb-0565-485c-bd0e-1cd035e796ff" providerId="ADAL" clId="{54B61A6C-892F-4CB2-9AC6-1913F3260719}" dt="2022-10-14T06:29:22.612" v="143" actId="1076"/>
          <ac:spMkLst>
            <pc:docMk/>
            <pc:sldMk cId="3659372511" sldId="434"/>
            <ac:spMk id="4" creationId="{553E2BDE-8D0C-9801-70E1-FBF1EE1C8AF7}"/>
          </ac:spMkLst>
        </pc:spChg>
        <pc:spChg chg="del">
          <ac:chgData name="Tegischer Lukas" userId="f78daebb-0565-485c-bd0e-1cd035e796ff" providerId="ADAL" clId="{54B61A6C-892F-4CB2-9AC6-1913F3260719}" dt="2022-10-14T06:28:09.755" v="92" actId="478"/>
          <ac:spMkLst>
            <pc:docMk/>
            <pc:sldMk cId="3659372511" sldId="434"/>
            <ac:spMk id="6" creationId="{3C059CB7-E8B8-5F8D-1EFE-1B59C014A31E}"/>
          </ac:spMkLst>
        </pc:spChg>
        <pc:spChg chg="add mod">
          <ac:chgData name="Tegischer Lukas" userId="f78daebb-0565-485c-bd0e-1cd035e796ff" providerId="ADAL" clId="{54B61A6C-892F-4CB2-9AC6-1913F3260719}" dt="2022-10-14T06:29:18.390" v="141" actId="1076"/>
          <ac:spMkLst>
            <pc:docMk/>
            <pc:sldMk cId="3659372511" sldId="434"/>
            <ac:spMk id="7" creationId="{C4FD65CB-DFD2-75E1-0C3E-1AD742F87FBD}"/>
          </ac:spMkLst>
        </pc:spChg>
        <pc:picChg chg="del">
          <ac:chgData name="Tegischer Lukas" userId="f78daebb-0565-485c-bd0e-1cd035e796ff" providerId="ADAL" clId="{54B61A6C-892F-4CB2-9AC6-1913F3260719}" dt="2022-10-14T06:28:08.014" v="91" actId="478"/>
          <ac:picMkLst>
            <pc:docMk/>
            <pc:sldMk cId="3659372511" sldId="434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54B61A6C-892F-4CB2-9AC6-1913F3260719}" dt="2022-10-14T06:29:19.715" v="142" actId="1076"/>
          <ac:picMkLst>
            <pc:docMk/>
            <pc:sldMk cId="3659372511" sldId="434"/>
            <ac:picMk id="3" creationId="{EB7ADFE8-98DC-044D-2914-C3E8ED303195}"/>
          </ac:picMkLst>
        </pc:picChg>
      </pc:sldChg>
      <pc:sldChg chg="addSp delSp modSp add mod delAnim">
        <pc:chgData name="Tegischer Lukas" userId="f78daebb-0565-485c-bd0e-1cd035e796ff" providerId="ADAL" clId="{54B61A6C-892F-4CB2-9AC6-1913F3260719}" dt="2022-10-14T06:30:22.602" v="178" actId="1076"/>
        <pc:sldMkLst>
          <pc:docMk/>
          <pc:sldMk cId="2296872998" sldId="435"/>
        </pc:sldMkLst>
        <pc:spChg chg="mod">
          <ac:chgData name="Tegischer Lukas" userId="f78daebb-0565-485c-bd0e-1cd035e796ff" providerId="ADAL" clId="{54B61A6C-892F-4CB2-9AC6-1913F3260719}" dt="2022-10-14T06:30:22.602" v="178" actId="1076"/>
          <ac:spMkLst>
            <pc:docMk/>
            <pc:sldMk cId="2296872998" sldId="435"/>
            <ac:spMk id="4" creationId="{553E2BDE-8D0C-9801-70E1-FBF1EE1C8AF7}"/>
          </ac:spMkLst>
        </pc:spChg>
        <pc:spChg chg="add mod">
          <ac:chgData name="Tegischer Lukas" userId="f78daebb-0565-485c-bd0e-1cd035e796ff" providerId="ADAL" clId="{54B61A6C-892F-4CB2-9AC6-1913F3260719}" dt="2022-10-14T06:30:21.148" v="177" actId="1076"/>
          <ac:spMkLst>
            <pc:docMk/>
            <pc:sldMk cId="2296872998" sldId="435"/>
            <ac:spMk id="6" creationId="{98201608-D399-CA4F-4C1E-7D5EF1375861}"/>
          </ac:spMkLst>
        </pc:spChg>
        <pc:spChg chg="del">
          <ac:chgData name="Tegischer Lukas" userId="f78daebb-0565-485c-bd0e-1cd035e796ff" providerId="ADAL" clId="{54B61A6C-892F-4CB2-9AC6-1913F3260719}" dt="2022-10-14T06:29:49.038" v="159" actId="478"/>
          <ac:spMkLst>
            <pc:docMk/>
            <pc:sldMk cId="2296872998" sldId="435"/>
            <ac:spMk id="7" creationId="{C4FD65CB-DFD2-75E1-0C3E-1AD742F87FBD}"/>
          </ac:spMkLst>
        </pc:spChg>
        <pc:picChg chg="add mod">
          <ac:chgData name="Tegischer Lukas" userId="f78daebb-0565-485c-bd0e-1cd035e796ff" providerId="ADAL" clId="{54B61A6C-892F-4CB2-9AC6-1913F3260719}" dt="2022-10-14T06:30:19.277" v="176" actId="1076"/>
          <ac:picMkLst>
            <pc:docMk/>
            <pc:sldMk cId="2296872998" sldId="435"/>
            <ac:picMk id="2" creationId="{82BBAC4A-8A40-0E4D-9FB8-8AD09871173F}"/>
          </ac:picMkLst>
        </pc:picChg>
        <pc:picChg chg="del">
          <ac:chgData name="Tegischer Lukas" userId="f78daebb-0565-485c-bd0e-1cd035e796ff" providerId="ADAL" clId="{54B61A6C-892F-4CB2-9AC6-1913F3260719}" dt="2022-10-14T06:29:43.703" v="158" actId="478"/>
          <ac:picMkLst>
            <pc:docMk/>
            <pc:sldMk cId="2296872998" sldId="435"/>
            <ac:picMk id="3" creationId="{EB7ADFE8-98DC-044D-2914-C3E8ED303195}"/>
          </ac:picMkLst>
        </pc:picChg>
      </pc:sldChg>
      <pc:sldChg chg="addSp delSp modSp add mod delAnim modAnim">
        <pc:chgData name="Tegischer Lukas" userId="f78daebb-0565-485c-bd0e-1cd035e796ff" providerId="ADAL" clId="{54B61A6C-892F-4CB2-9AC6-1913F3260719}" dt="2022-10-14T06:34:40.063" v="267"/>
        <pc:sldMkLst>
          <pc:docMk/>
          <pc:sldMk cId="299902417" sldId="436"/>
        </pc:sldMkLst>
        <pc:spChg chg="add mod">
          <ac:chgData name="Tegischer Lukas" userId="f78daebb-0565-485c-bd0e-1cd035e796ff" providerId="ADAL" clId="{54B61A6C-892F-4CB2-9AC6-1913F3260719}" dt="2022-10-14T06:34:24.507" v="260" actId="1076"/>
          <ac:spMkLst>
            <pc:docMk/>
            <pc:sldMk cId="299902417" sldId="436"/>
            <ac:spMk id="4" creationId="{7609C463-46E9-5403-AADC-BCDA0847D96C}"/>
          </ac:spMkLst>
        </pc:spChg>
        <pc:spChg chg="del">
          <ac:chgData name="Tegischer Lukas" userId="f78daebb-0565-485c-bd0e-1cd035e796ff" providerId="ADAL" clId="{54B61A6C-892F-4CB2-9AC6-1913F3260719}" dt="2022-10-14T06:34:06.004" v="246" actId="478"/>
          <ac:spMkLst>
            <pc:docMk/>
            <pc:sldMk cId="299902417" sldId="436"/>
            <ac:spMk id="10" creationId="{726F6E03-8071-A651-4352-7BC43B16C47A}"/>
          </ac:spMkLst>
        </pc:spChg>
        <pc:graphicFrameChg chg="del">
          <ac:chgData name="Tegischer Lukas" userId="f78daebb-0565-485c-bd0e-1cd035e796ff" providerId="ADAL" clId="{54B61A6C-892F-4CB2-9AC6-1913F3260719}" dt="2022-10-14T06:34:05.503" v="245" actId="478"/>
          <ac:graphicFrameMkLst>
            <pc:docMk/>
            <pc:sldMk cId="299902417" sldId="436"/>
            <ac:graphicFrameMk id="12" creationId="{A06B1BB8-D1F9-7E34-6021-587DF1A5A2D2}"/>
          </ac:graphicFrameMkLst>
        </pc:graphicFrameChg>
        <pc:picChg chg="add mod">
          <ac:chgData name="Tegischer Lukas" userId="f78daebb-0565-485c-bd0e-1cd035e796ff" providerId="ADAL" clId="{54B61A6C-892F-4CB2-9AC6-1913F3260719}" dt="2022-10-14T06:34:36.851" v="266" actId="14100"/>
          <ac:picMkLst>
            <pc:docMk/>
            <pc:sldMk cId="299902417" sldId="436"/>
            <ac:picMk id="5" creationId="{E80DF412-4661-3BBF-E78D-122BC24A5441}"/>
          </ac:picMkLst>
        </pc:picChg>
        <pc:picChg chg="del">
          <ac:chgData name="Tegischer Lukas" userId="f78daebb-0565-485c-bd0e-1cd035e796ff" providerId="ADAL" clId="{54B61A6C-892F-4CB2-9AC6-1913F3260719}" dt="2022-10-14T06:34:28.163" v="261" actId="478"/>
          <ac:picMkLst>
            <pc:docMk/>
            <pc:sldMk cId="299902417" sldId="436"/>
            <ac:picMk id="36" creationId="{753B4698-A9AB-3CBF-4AFD-45104816731C}"/>
          </ac:picMkLst>
        </pc:picChg>
        <pc:cxnChg chg="del">
          <ac:chgData name="Tegischer Lukas" userId="f78daebb-0565-485c-bd0e-1cd035e796ff" providerId="ADAL" clId="{54B61A6C-892F-4CB2-9AC6-1913F3260719}" dt="2022-10-14T06:34:20.104" v="256" actId="478"/>
          <ac:cxnSpMkLst>
            <pc:docMk/>
            <pc:sldMk cId="299902417" sldId="436"/>
            <ac:cxnSpMk id="16" creationId="{8236739A-A79A-435D-9084-F9EB7EB7E319}"/>
          </ac:cxnSpMkLst>
        </pc:cxnChg>
        <pc:cxnChg chg="del">
          <ac:chgData name="Tegischer Lukas" userId="f78daebb-0565-485c-bd0e-1cd035e796ff" providerId="ADAL" clId="{54B61A6C-892F-4CB2-9AC6-1913F3260719}" dt="2022-10-14T06:34:21.180" v="257" actId="478"/>
          <ac:cxnSpMkLst>
            <pc:docMk/>
            <pc:sldMk cId="299902417" sldId="436"/>
            <ac:cxnSpMk id="29" creationId="{ABF24463-7FA5-C838-51B6-2A77A0082692}"/>
          </ac:cxnSpMkLst>
        </pc:cxnChg>
        <pc:cxnChg chg="del">
          <ac:chgData name="Tegischer Lukas" userId="f78daebb-0565-485c-bd0e-1cd035e796ff" providerId="ADAL" clId="{54B61A6C-892F-4CB2-9AC6-1913F3260719}" dt="2022-10-14T06:34:22.439" v="258" actId="478"/>
          <ac:cxnSpMkLst>
            <pc:docMk/>
            <pc:sldMk cId="299902417" sldId="436"/>
            <ac:cxnSpMk id="31" creationId="{B06885B7-BF22-11AD-3C21-D716D8CFB5A7}"/>
          </ac:cxnSpMkLst>
        </pc:cxnChg>
        <pc:cxnChg chg="del">
          <ac:chgData name="Tegischer Lukas" userId="f78daebb-0565-485c-bd0e-1cd035e796ff" providerId="ADAL" clId="{54B61A6C-892F-4CB2-9AC6-1913F3260719}" dt="2022-10-14T06:34:23.252" v="259" actId="478"/>
          <ac:cxnSpMkLst>
            <pc:docMk/>
            <pc:sldMk cId="299902417" sldId="436"/>
            <ac:cxnSpMk id="33" creationId="{1003CEDD-3768-B1AD-6F59-8054CD7DDF71}"/>
          </ac:cxnSpMkLst>
        </pc:cxnChg>
        <pc:cxnChg chg="del">
          <ac:chgData name="Tegischer Lukas" userId="f78daebb-0565-485c-bd0e-1cd035e796ff" providerId="ADAL" clId="{54B61A6C-892F-4CB2-9AC6-1913F3260719}" dt="2022-10-14T06:34:19.776" v="255" actId="478"/>
          <ac:cxnSpMkLst>
            <pc:docMk/>
            <pc:sldMk cId="299902417" sldId="436"/>
            <ac:cxnSpMk id="35" creationId="{455D80D0-84C6-33BA-23DA-448DB6C6F3AA}"/>
          </ac:cxnSpMkLst>
        </pc:cxnChg>
      </pc:sldChg>
    </pc:docChg>
  </pc:docChgLst>
  <pc:docChgLst>
    <pc:chgData name="Tegischer Lukas" userId="f78daebb-0565-485c-bd0e-1cd035e796ff" providerId="ADAL" clId="{FC38F9B9-33BB-4B5A-A7B2-05482517B2DA}"/>
    <pc:docChg chg="undo custSel addSld delSld modSld">
      <pc:chgData name="Tegischer Lukas" userId="f78daebb-0565-485c-bd0e-1cd035e796ff" providerId="ADAL" clId="{FC38F9B9-33BB-4B5A-A7B2-05482517B2DA}" dt="2022-10-14T12:17:49.868" v="427" actId="1076"/>
      <pc:docMkLst>
        <pc:docMk/>
      </pc:docMkLst>
      <pc:sldChg chg="modSp mod">
        <pc:chgData name="Tegischer Lukas" userId="f78daebb-0565-485c-bd0e-1cd035e796ff" providerId="ADAL" clId="{FC38F9B9-33BB-4B5A-A7B2-05482517B2DA}" dt="2022-10-14T07:03:52.072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C38F9B9-33BB-4B5A-A7B2-05482517B2DA}" dt="2022-10-14T07:03:52.072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797636677" sldId="421"/>
        </pc:sldMkLst>
      </pc:sldChg>
      <pc:sldChg chg="addSp delSp modSp mod delAnim modAnim">
        <pc:chgData name="Tegischer Lukas" userId="f78daebb-0565-485c-bd0e-1cd035e796ff" providerId="ADAL" clId="{FC38F9B9-33BB-4B5A-A7B2-05482517B2DA}" dt="2022-10-14T10:48:28.706" v="115"/>
        <pc:sldMkLst>
          <pc:docMk/>
          <pc:sldMk cId="3181727187" sldId="432"/>
        </pc:sldMkLst>
        <pc:spChg chg="del">
          <ac:chgData name="Tegischer Lukas" userId="f78daebb-0565-485c-bd0e-1cd035e796ff" providerId="ADAL" clId="{FC38F9B9-33BB-4B5A-A7B2-05482517B2DA}" dt="2022-10-14T07:04:16.298" v="66" actId="478"/>
          <ac:spMkLst>
            <pc:docMk/>
            <pc:sldMk cId="3181727187" sldId="432"/>
            <ac:spMk id="3" creationId="{A3E59D34-0DC2-7944-E15E-2A0FE0704E62}"/>
          </ac:spMkLst>
        </pc:spChg>
        <pc:spChg chg="add mod">
          <ac:chgData name="Tegischer Lukas" userId="f78daebb-0565-485c-bd0e-1cd035e796ff" providerId="ADAL" clId="{FC38F9B9-33BB-4B5A-A7B2-05482517B2DA}" dt="2022-10-14T10:47:24.082" v="94" actId="1076"/>
          <ac:spMkLst>
            <pc:docMk/>
            <pc:sldMk cId="3181727187" sldId="432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07:04:13.595" v="64" actId="20577"/>
          <ac:spMkLst>
            <pc:docMk/>
            <pc:sldMk cId="3181727187" sldId="432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FC38F9B9-33BB-4B5A-A7B2-05482517B2DA}" dt="2022-10-14T10:47:35.437" v="98" actId="478"/>
          <ac:spMkLst>
            <pc:docMk/>
            <pc:sldMk cId="3181727187" sldId="432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8:22.359" v="113" actId="1076"/>
          <ac:spMkLst>
            <pc:docMk/>
            <pc:sldMk cId="3181727187" sldId="432"/>
            <ac:spMk id="8" creationId="{5BAF4DA8-38F5-1D6F-A9CA-737B589590DA}"/>
          </ac:spMkLst>
        </pc:spChg>
        <pc:spChg chg="del">
          <ac:chgData name="Tegischer Lukas" userId="f78daebb-0565-485c-bd0e-1cd035e796ff" providerId="ADAL" clId="{FC38F9B9-33BB-4B5A-A7B2-05482517B2DA}" dt="2022-10-14T07:04:17.683" v="67" actId="478"/>
          <ac:spMkLst>
            <pc:docMk/>
            <pc:sldMk cId="3181727187" sldId="432"/>
            <ac:spMk id="10" creationId="{B7502485-FBC6-90B2-829E-05F2468F9943}"/>
          </ac:spMkLst>
        </pc:spChg>
        <pc:spChg chg="add mod">
          <ac:chgData name="Tegischer Lukas" userId="f78daebb-0565-485c-bd0e-1cd035e796ff" providerId="ADAL" clId="{FC38F9B9-33BB-4B5A-A7B2-05482517B2DA}" dt="2022-10-14T10:48:18.033" v="112" actId="1076"/>
          <ac:spMkLst>
            <pc:docMk/>
            <pc:sldMk cId="3181727187" sldId="432"/>
            <ac:spMk id="10" creationId="{E61FEB8D-5C95-39C9-BB5C-C6DEEE817DF3}"/>
          </ac:spMkLst>
        </pc:spChg>
        <pc:picChg chg="add mod">
          <ac:chgData name="Tegischer Lukas" userId="f78daebb-0565-485c-bd0e-1cd035e796ff" providerId="ADAL" clId="{FC38F9B9-33BB-4B5A-A7B2-05482517B2DA}" dt="2022-10-14T10:47:39.116" v="101" actId="1076"/>
          <ac:picMkLst>
            <pc:docMk/>
            <pc:sldMk cId="3181727187" sldId="432"/>
            <ac:picMk id="6" creationId="{E50830F9-054D-3FD6-F194-E445EF29156D}"/>
          </ac:picMkLst>
        </pc:picChg>
        <pc:picChg chg="del">
          <ac:chgData name="Tegischer Lukas" userId="f78daebb-0565-485c-bd0e-1cd035e796ff" providerId="ADAL" clId="{FC38F9B9-33BB-4B5A-A7B2-05482517B2DA}" dt="2022-10-14T07:04:15.528" v="65" actId="478"/>
          <ac:picMkLst>
            <pc:docMk/>
            <pc:sldMk cId="3181727187" sldId="432"/>
            <ac:picMk id="7" creationId="{46CAA556-406F-4438-7C27-8B2B4EC40629}"/>
          </ac:picMkLst>
        </pc:picChg>
      </pc:sldChg>
      <pc:sldChg chg="addSp delSp modSp mod delAnim modAnim">
        <pc:chgData name="Tegischer Lukas" userId="f78daebb-0565-485c-bd0e-1cd035e796ff" providerId="ADAL" clId="{FC38F9B9-33BB-4B5A-A7B2-05482517B2DA}" dt="2022-10-14T10:58:43.925" v="364" actId="120"/>
        <pc:sldMkLst>
          <pc:docMk/>
          <pc:sldMk cId="1258597166" sldId="433"/>
        </pc:sldMkLst>
        <pc:spChg chg="add mod">
          <ac:chgData name="Tegischer Lukas" userId="f78daebb-0565-485c-bd0e-1cd035e796ff" providerId="ADAL" clId="{FC38F9B9-33BB-4B5A-A7B2-05482517B2DA}" dt="2022-10-14T10:54:49.745" v="293" actId="1076"/>
          <ac:spMkLst>
            <pc:docMk/>
            <pc:sldMk cId="1258597166" sldId="433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4:25.380" v="287" actId="478"/>
          <ac:spMkLst>
            <pc:docMk/>
            <pc:sldMk cId="1258597166" sldId="433"/>
            <ac:spMk id="6" creationId="{3C059CB7-E8B8-5F8D-1EFE-1B59C014A31E}"/>
          </ac:spMkLst>
        </pc:spChg>
        <pc:spChg chg="mod">
          <ac:chgData name="Tegischer Lukas" userId="f78daebb-0565-485c-bd0e-1cd035e796ff" providerId="ADAL" clId="{FC38F9B9-33BB-4B5A-A7B2-05482517B2DA}" dt="2022-10-14T10:54:21.616" v="285" actId="20577"/>
          <ac:spMkLst>
            <pc:docMk/>
            <pc:sldMk cId="1258597166" sldId="433"/>
            <ac:spMk id="8" creationId="{E885E34E-45AA-0DC2-C09E-6CE6A215E38F}"/>
          </ac:spMkLst>
        </pc:spChg>
        <pc:spChg chg="add mod">
          <ac:chgData name="Tegischer Lukas" userId="f78daebb-0565-485c-bd0e-1cd035e796ff" providerId="ADAL" clId="{FC38F9B9-33BB-4B5A-A7B2-05482517B2DA}" dt="2022-10-14T10:58:43.925" v="364" actId="120"/>
          <ac:spMkLst>
            <pc:docMk/>
            <pc:sldMk cId="1258597166" sldId="433"/>
            <ac:spMk id="11" creationId="{DFA8790E-1A56-E1DF-E2FE-4490B8F04AAA}"/>
          </ac:spMkLst>
        </pc:spChg>
        <pc:picChg chg="del">
          <ac:chgData name="Tegischer Lukas" userId="f78daebb-0565-485c-bd0e-1cd035e796ff" providerId="ADAL" clId="{FC38F9B9-33BB-4B5A-A7B2-05482517B2DA}" dt="2022-10-14T10:54:24.004" v="286" actId="478"/>
          <ac:picMkLst>
            <pc:docMk/>
            <pc:sldMk cId="1258597166" sldId="433"/>
            <ac:picMk id="2" creationId="{2653D0DB-E6E2-8B59-4B39-A3885C9E8B8D}"/>
          </ac:picMkLst>
        </pc:picChg>
        <pc:picChg chg="add mod">
          <ac:chgData name="Tegischer Lukas" userId="f78daebb-0565-485c-bd0e-1cd035e796ff" providerId="ADAL" clId="{FC38F9B9-33BB-4B5A-A7B2-05482517B2DA}" dt="2022-10-14T10:56:33.485" v="325" actId="14100"/>
          <ac:picMkLst>
            <pc:docMk/>
            <pc:sldMk cId="1258597166" sldId="433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5:29.628" v="302" actId="1076"/>
          <ac:picMkLst>
            <pc:docMk/>
            <pc:sldMk cId="1258597166" sldId="433"/>
            <ac:picMk id="9" creationId="{9FD39563-F333-C19F-B236-574696099D3E}"/>
          </ac:picMkLst>
        </pc:picChg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3659372511" sldId="434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296872998" sldId="435"/>
        </pc:sldMkLst>
      </pc:sldChg>
      <pc:sldChg chg="del">
        <pc:chgData name="Tegischer Lukas" userId="f78daebb-0565-485c-bd0e-1cd035e796ff" providerId="ADAL" clId="{FC38F9B9-33BB-4B5A-A7B2-05482517B2DA}" dt="2022-10-14T11:00:23.449" v="398" actId="47"/>
        <pc:sldMkLst>
          <pc:docMk/>
          <pc:sldMk cId="299902417" sldId="436"/>
        </pc:sldMkLst>
      </pc:sldChg>
      <pc:sldChg chg="addSp delSp modSp add mod delAnim">
        <pc:chgData name="Tegischer Lukas" userId="f78daebb-0565-485c-bd0e-1cd035e796ff" providerId="ADAL" clId="{FC38F9B9-33BB-4B5A-A7B2-05482517B2DA}" dt="2022-10-14T10:54:04.466" v="245" actId="1076"/>
        <pc:sldMkLst>
          <pc:docMk/>
          <pc:sldMk cId="2056741152" sldId="437"/>
        </pc:sldMkLst>
        <pc:spChg chg="del">
          <ac:chgData name="Tegischer Lukas" userId="f78daebb-0565-485c-bd0e-1cd035e796ff" providerId="ADAL" clId="{FC38F9B9-33BB-4B5A-A7B2-05482517B2DA}" dt="2022-10-14T10:49:00.825" v="149" actId="478"/>
          <ac:spMkLst>
            <pc:docMk/>
            <pc:sldMk cId="2056741152" sldId="437"/>
            <ac:spMk id="3" creationId="{F85F6976-880E-B84B-0428-C0050B767E98}"/>
          </ac:spMkLst>
        </pc:spChg>
        <pc:spChg chg="mod">
          <ac:chgData name="Tegischer Lukas" userId="f78daebb-0565-485c-bd0e-1cd035e796ff" providerId="ADAL" clId="{FC38F9B9-33BB-4B5A-A7B2-05482517B2DA}" dt="2022-10-14T10:48:59.131" v="148" actId="20577"/>
          <ac:spMkLst>
            <pc:docMk/>
            <pc:sldMk cId="2056741152" sldId="437"/>
            <ac:spMk id="4" creationId="{23994922-00A3-43FE-A1D2-DC3C43171571}"/>
          </ac:spMkLst>
        </pc:spChg>
        <pc:spChg chg="del">
          <ac:chgData name="Tegischer Lukas" userId="f78daebb-0565-485c-bd0e-1cd035e796ff" providerId="ADAL" clId="{FC38F9B9-33BB-4B5A-A7B2-05482517B2DA}" dt="2022-10-14T10:49:01.934" v="151" actId="478"/>
          <ac:spMkLst>
            <pc:docMk/>
            <pc:sldMk cId="2056741152" sldId="437"/>
            <ac:spMk id="5" creationId="{B6B4D6A9-B554-F760-215B-3FE81AEE06FE}"/>
          </ac:spMkLst>
        </pc:spChg>
        <pc:spChg chg="add mod">
          <ac:chgData name="Tegischer Lukas" userId="f78daebb-0565-485c-bd0e-1cd035e796ff" providerId="ADAL" clId="{FC38F9B9-33BB-4B5A-A7B2-05482517B2DA}" dt="2022-10-14T10:49:56.733" v="209" actId="1076"/>
          <ac:spMkLst>
            <pc:docMk/>
            <pc:sldMk cId="2056741152" sldId="437"/>
            <ac:spMk id="7" creationId="{57D2A7D2-D833-F82C-293C-E4E3EEDA545C}"/>
          </ac:spMkLst>
        </pc:spChg>
        <pc:spChg chg="add mod">
          <ac:chgData name="Tegischer Lukas" userId="f78daebb-0565-485c-bd0e-1cd035e796ff" providerId="ADAL" clId="{FC38F9B9-33BB-4B5A-A7B2-05482517B2DA}" dt="2022-10-14T10:54:04.466" v="245" actId="1076"/>
          <ac:spMkLst>
            <pc:docMk/>
            <pc:sldMk cId="2056741152" sldId="437"/>
            <ac:spMk id="9" creationId="{74E8E319-FAA4-CDB1-6AF9-707BAA1B0B9A}"/>
          </ac:spMkLst>
        </pc:spChg>
        <pc:graphicFrameChg chg="add mod modGraphic">
          <ac:chgData name="Tegischer Lukas" userId="f78daebb-0565-485c-bd0e-1cd035e796ff" providerId="ADAL" clId="{FC38F9B9-33BB-4B5A-A7B2-05482517B2DA}" dt="2022-10-14T10:53:50.413" v="243" actId="404"/>
          <ac:graphicFrameMkLst>
            <pc:docMk/>
            <pc:sldMk cId="2056741152" sldId="437"/>
            <ac:graphicFrameMk id="10" creationId="{3B459E6A-180F-FC56-3554-A64713CDF907}"/>
          </ac:graphicFrameMkLst>
        </pc:graphicFrameChg>
        <pc:picChg chg="del">
          <ac:chgData name="Tegischer Lukas" userId="f78daebb-0565-485c-bd0e-1cd035e796ff" providerId="ADAL" clId="{FC38F9B9-33BB-4B5A-A7B2-05482517B2DA}" dt="2022-10-14T10:49:01.293" v="150" actId="478"/>
          <ac:picMkLst>
            <pc:docMk/>
            <pc:sldMk cId="2056741152" sldId="437"/>
            <ac:picMk id="6" creationId="{E50830F9-054D-3FD6-F194-E445EF29156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8:33.457" v="360" actId="120"/>
        <pc:sldMkLst>
          <pc:docMk/>
          <pc:sldMk cId="1432551795" sldId="438"/>
        </pc:sldMkLst>
        <pc:spChg chg="add mod">
          <ac:chgData name="Tegischer Lukas" userId="f78daebb-0565-485c-bd0e-1cd035e796ff" providerId="ADAL" clId="{FC38F9B9-33BB-4B5A-A7B2-05482517B2DA}" dt="2022-10-14T10:56:15.232" v="322" actId="1076"/>
          <ac:spMkLst>
            <pc:docMk/>
            <pc:sldMk cId="1432551795" sldId="438"/>
            <ac:spMk id="3" creationId="{125EB121-E273-DA47-D454-6A0FA07C6359}"/>
          </ac:spMkLst>
        </pc:spChg>
        <pc:spChg chg="del">
          <ac:chgData name="Tegischer Lukas" userId="f78daebb-0565-485c-bd0e-1cd035e796ff" providerId="ADAL" clId="{FC38F9B9-33BB-4B5A-A7B2-05482517B2DA}" dt="2022-10-14T10:55:58.145" v="316" actId="478"/>
          <ac:spMkLst>
            <pc:docMk/>
            <pc:sldMk cId="1432551795" sldId="438"/>
            <ac:spMk id="4" creationId="{E903E14D-53C2-9D02-0A88-6CBEC61FE1A2}"/>
          </ac:spMkLst>
        </pc:spChg>
        <pc:spChg chg="del">
          <ac:chgData name="Tegischer Lukas" userId="f78daebb-0565-485c-bd0e-1cd035e796ff" providerId="ADAL" clId="{FC38F9B9-33BB-4B5A-A7B2-05482517B2DA}" dt="2022-10-14T10:55:55.554" v="313" actId="478"/>
          <ac:spMkLst>
            <pc:docMk/>
            <pc:sldMk cId="1432551795" sldId="438"/>
            <ac:spMk id="11" creationId="{DFA8790E-1A56-E1DF-E2FE-4490B8F04AAA}"/>
          </ac:spMkLst>
        </pc:spChg>
        <pc:spChg chg="add mod">
          <ac:chgData name="Tegischer Lukas" userId="f78daebb-0565-485c-bd0e-1cd035e796ff" providerId="ADAL" clId="{FC38F9B9-33BB-4B5A-A7B2-05482517B2DA}" dt="2022-10-14T10:58:33.457" v="360" actId="120"/>
          <ac:spMkLst>
            <pc:docMk/>
            <pc:sldMk cId="1432551795" sldId="438"/>
            <ac:spMk id="13" creationId="{1478A7EC-388F-2559-6E7C-2F0DB434F8DF}"/>
          </ac:spMkLst>
        </pc:spChg>
        <pc:picChg chg="del">
          <ac:chgData name="Tegischer Lukas" userId="f78daebb-0565-485c-bd0e-1cd035e796ff" providerId="ADAL" clId="{FC38F9B9-33BB-4B5A-A7B2-05482517B2DA}" dt="2022-10-14T10:55:56.974" v="315" actId="478"/>
          <ac:picMkLst>
            <pc:docMk/>
            <pc:sldMk cId="1432551795" sldId="438"/>
            <ac:picMk id="5" creationId="{63C531A5-643C-3AEE-8E83-0F06A4367030}"/>
          </ac:picMkLst>
        </pc:picChg>
        <pc:picChg chg="add mod">
          <ac:chgData name="Tegischer Lukas" userId="f78daebb-0565-485c-bd0e-1cd035e796ff" providerId="ADAL" clId="{FC38F9B9-33BB-4B5A-A7B2-05482517B2DA}" dt="2022-10-14T10:56:42.238" v="327" actId="1076"/>
          <ac:picMkLst>
            <pc:docMk/>
            <pc:sldMk cId="1432551795" sldId="438"/>
            <ac:picMk id="6" creationId="{901F8152-B255-CD1E-3FCD-42BC441E700A}"/>
          </ac:picMkLst>
        </pc:picChg>
        <pc:picChg chg="del">
          <ac:chgData name="Tegischer Lukas" userId="f78daebb-0565-485c-bd0e-1cd035e796ff" providerId="ADAL" clId="{FC38F9B9-33BB-4B5A-A7B2-05482517B2DA}" dt="2022-10-14T10:55:56.581" v="314" actId="478"/>
          <ac:picMkLst>
            <pc:docMk/>
            <pc:sldMk cId="1432551795" sldId="438"/>
            <ac:picMk id="9" creationId="{9FD39563-F333-C19F-B236-574696099D3E}"/>
          </ac:picMkLst>
        </pc:picChg>
        <pc:picChg chg="add mod">
          <ac:chgData name="Tegischer Lukas" userId="f78daebb-0565-485c-bd0e-1cd035e796ff" providerId="ADAL" clId="{FC38F9B9-33BB-4B5A-A7B2-05482517B2DA}" dt="2022-10-14T10:56:55.735" v="330" actId="1076"/>
          <ac:picMkLst>
            <pc:docMk/>
            <pc:sldMk cId="1432551795" sldId="438"/>
            <ac:picMk id="10" creationId="{84177504-3D93-DB67-7023-A4AECF88BB1D}"/>
          </ac:picMkLst>
        </pc:picChg>
      </pc:sldChg>
      <pc:sldChg chg="addSp delSp modSp add mod delAnim modAnim">
        <pc:chgData name="Tegischer Lukas" userId="f78daebb-0565-485c-bd0e-1cd035e796ff" providerId="ADAL" clId="{FC38F9B9-33BB-4B5A-A7B2-05482517B2DA}" dt="2022-10-14T10:59:11.225" v="373"/>
        <pc:sldMkLst>
          <pc:docMk/>
          <pc:sldMk cId="3950310974" sldId="439"/>
        </pc:sldMkLst>
        <pc:spChg chg="del">
          <ac:chgData name="Tegischer Lukas" userId="f78daebb-0565-485c-bd0e-1cd035e796ff" providerId="ADAL" clId="{FC38F9B9-33BB-4B5A-A7B2-05482517B2DA}" dt="2022-10-14T10:57:33.065" v="341" actId="478"/>
          <ac:spMkLst>
            <pc:docMk/>
            <pc:sldMk cId="3950310974" sldId="439"/>
            <ac:spMk id="3" creationId="{125EB121-E273-DA47-D454-6A0FA07C6359}"/>
          </ac:spMkLst>
        </pc:spChg>
        <pc:spChg chg="add mod">
          <ac:chgData name="Tegischer Lukas" userId="f78daebb-0565-485c-bd0e-1cd035e796ff" providerId="ADAL" clId="{FC38F9B9-33BB-4B5A-A7B2-05482517B2DA}" dt="2022-10-14T10:57:53.528" v="349" actId="1076"/>
          <ac:spMkLst>
            <pc:docMk/>
            <pc:sldMk cId="3950310974" sldId="439"/>
            <ac:spMk id="4" creationId="{97A6D5D6-1B87-60DC-A194-5A3F0F13EEE5}"/>
          </ac:spMkLst>
        </pc:spChg>
        <pc:spChg chg="add mod">
          <ac:chgData name="Tegischer Lukas" userId="f78daebb-0565-485c-bd0e-1cd035e796ff" providerId="ADAL" clId="{FC38F9B9-33BB-4B5A-A7B2-05482517B2DA}" dt="2022-10-14T10:59:07.424" v="371" actId="1076"/>
          <ac:spMkLst>
            <pc:docMk/>
            <pc:sldMk cId="3950310974" sldId="439"/>
            <ac:spMk id="12" creationId="{376AADE2-2823-7EB1-1896-A9C7F5564DA9}"/>
          </ac:spMkLst>
        </pc:spChg>
        <pc:spChg chg="del">
          <ac:chgData name="Tegischer Lukas" userId="f78daebb-0565-485c-bd0e-1cd035e796ff" providerId="ADAL" clId="{FC38F9B9-33BB-4B5A-A7B2-05482517B2DA}" dt="2022-10-14T10:57:35.287" v="344" actId="478"/>
          <ac:spMkLst>
            <pc:docMk/>
            <pc:sldMk cId="3950310974" sldId="439"/>
            <ac:spMk id="13" creationId="{1478A7EC-388F-2559-6E7C-2F0DB434F8DF}"/>
          </ac:spMkLst>
        </pc:spChg>
        <pc:picChg chg="add mod">
          <ac:chgData name="Tegischer Lukas" userId="f78daebb-0565-485c-bd0e-1cd035e796ff" providerId="ADAL" clId="{FC38F9B9-33BB-4B5A-A7B2-05482517B2DA}" dt="2022-10-14T10:58:03.532" v="353" actId="1076"/>
          <ac:picMkLst>
            <pc:docMk/>
            <pc:sldMk cId="3950310974" sldId="439"/>
            <ac:picMk id="5" creationId="{6E8E0952-68C1-13BF-CBE0-B47E5B6B2120}"/>
          </ac:picMkLst>
        </pc:picChg>
        <pc:picChg chg="del">
          <ac:chgData name="Tegischer Lukas" userId="f78daebb-0565-485c-bd0e-1cd035e796ff" providerId="ADAL" clId="{FC38F9B9-33BB-4B5A-A7B2-05482517B2DA}" dt="2022-10-14T10:57:33.333" v="342" actId="478"/>
          <ac:picMkLst>
            <pc:docMk/>
            <pc:sldMk cId="3950310974" sldId="439"/>
            <ac:picMk id="6" creationId="{901F8152-B255-CD1E-3FCD-42BC441E700A}"/>
          </ac:picMkLst>
        </pc:picChg>
        <pc:picChg chg="add mod">
          <ac:chgData name="Tegischer Lukas" userId="f78daebb-0565-485c-bd0e-1cd035e796ff" providerId="ADAL" clId="{FC38F9B9-33BB-4B5A-A7B2-05482517B2DA}" dt="2022-10-14T10:58:22.137" v="355" actId="1076"/>
          <ac:picMkLst>
            <pc:docMk/>
            <pc:sldMk cId="3950310974" sldId="439"/>
            <ac:picMk id="9" creationId="{AF6704FD-0FF2-87B2-EDC2-55BC0A45ED69}"/>
          </ac:picMkLst>
        </pc:picChg>
        <pc:picChg chg="del">
          <ac:chgData name="Tegischer Lukas" userId="f78daebb-0565-485c-bd0e-1cd035e796ff" providerId="ADAL" clId="{FC38F9B9-33BB-4B5A-A7B2-05482517B2DA}" dt="2022-10-14T10:57:33.801" v="343" actId="478"/>
          <ac:picMkLst>
            <pc:docMk/>
            <pc:sldMk cId="3950310974" sldId="439"/>
            <ac:picMk id="10" creationId="{84177504-3D93-DB67-7023-A4AECF88BB1D}"/>
          </ac:picMkLst>
        </pc:picChg>
      </pc:sldChg>
      <pc:sldChg chg="addSp delSp modSp add mod delAnim">
        <pc:chgData name="Tegischer Lukas" userId="f78daebb-0565-485c-bd0e-1cd035e796ff" providerId="ADAL" clId="{FC38F9B9-33BB-4B5A-A7B2-05482517B2DA}" dt="2022-10-14T11:00:17.973" v="397" actId="207"/>
        <pc:sldMkLst>
          <pc:docMk/>
          <pc:sldMk cId="3296200281" sldId="440"/>
        </pc:sldMkLst>
        <pc:spChg chg="add mod">
          <ac:chgData name="Tegischer Lukas" userId="f78daebb-0565-485c-bd0e-1cd035e796ff" providerId="ADAL" clId="{FC38F9B9-33BB-4B5A-A7B2-05482517B2DA}" dt="2022-10-14T10:59:36.264" v="381" actId="1076"/>
          <ac:spMkLst>
            <pc:docMk/>
            <pc:sldMk cId="3296200281" sldId="440"/>
            <ac:spMk id="3" creationId="{88EAB458-BE49-F252-E9E1-8F0BBB34E499}"/>
          </ac:spMkLst>
        </pc:spChg>
        <pc:spChg chg="del">
          <ac:chgData name="Tegischer Lukas" userId="f78daebb-0565-485c-bd0e-1cd035e796ff" providerId="ADAL" clId="{FC38F9B9-33BB-4B5A-A7B2-05482517B2DA}" dt="2022-10-14T10:59:25.031" v="375" actId="478"/>
          <ac:spMkLst>
            <pc:docMk/>
            <pc:sldMk cId="3296200281" sldId="440"/>
            <ac:spMk id="4" creationId="{97A6D5D6-1B87-60DC-A194-5A3F0F13EEE5}"/>
          </ac:spMkLst>
        </pc:spChg>
        <pc:spChg chg="del">
          <ac:chgData name="Tegischer Lukas" userId="f78daebb-0565-485c-bd0e-1cd035e796ff" providerId="ADAL" clId="{FC38F9B9-33BB-4B5A-A7B2-05482517B2DA}" dt="2022-10-14T11:00:02.045" v="390" actId="478"/>
          <ac:spMkLst>
            <pc:docMk/>
            <pc:sldMk cId="3296200281" sldId="440"/>
            <ac:spMk id="12" creationId="{376AADE2-2823-7EB1-1896-A9C7F5564DA9}"/>
          </ac:spMkLst>
        </pc:spChg>
        <pc:spChg chg="add mod">
          <ac:chgData name="Tegischer Lukas" userId="f78daebb-0565-485c-bd0e-1cd035e796ff" providerId="ADAL" clId="{FC38F9B9-33BB-4B5A-A7B2-05482517B2DA}" dt="2022-10-14T11:00:17.973" v="397" actId="207"/>
          <ac:spMkLst>
            <pc:docMk/>
            <pc:sldMk cId="3296200281" sldId="440"/>
            <ac:spMk id="13" creationId="{8B77FFC1-61AE-CC58-B94F-F2623CDB17BA}"/>
          </ac:spMkLst>
        </pc:spChg>
        <pc:picChg chg="del">
          <ac:chgData name="Tegischer Lukas" userId="f78daebb-0565-485c-bd0e-1cd035e796ff" providerId="ADAL" clId="{FC38F9B9-33BB-4B5A-A7B2-05482517B2DA}" dt="2022-10-14T10:59:36.725" v="382" actId="478"/>
          <ac:picMkLst>
            <pc:docMk/>
            <pc:sldMk cId="3296200281" sldId="440"/>
            <ac:picMk id="5" creationId="{6E8E0952-68C1-13BF-CBE0-B47E5B6B2120}"/>
          </ac:picMkLst>
        </pc:picChg>
        <pc:picChg chg="add mod">
          <ac:chgData name="Tegischer Lukas" userId="f78daebb-0565-485c-bd0e-1cd035e796ff" providerId="ADAL" clId="{FC38F9B9-33BB-4B5A-A7B2-05482517B2DA}" dt="2022-10-14T10:59:48.752" v="387" actId="1076"/>
          <ac:picMkLst>
            <pc:docMk/>
            <pc:sldMk cId="3296200281" sldId="440"/>
            <ac:picMk id="6" creationId="{6EC223A1-BCE3-F4E0-873C-7FC69634DD2C}"/>
          </ac:picMkLst>
        </pc:picChg>
        <pc:picChg chg="del">
          <ac:chgData name="Tegischer Lukas" userId="f78daebb-0565-485c-bd0e-1cd035e796ff" providerId="ADAL" clId="{FC38F9B9-33BB-4B5A-A7B2-05482517B2DA}" dt="2022-10-14T10:59:37.734" v="383" actId="478"/>
          <ac:picMkLst>
            <pc:docMk/>
            <pc:sldMk cId="3296200281" sldId="440"/>
            <ac:picMk id="9" creationId="{AF6704FD-0FF2-87B2-EDC2-55BC0A45ED69}"/>
          </ac:picMkLst>
        </pc:picChg>
        <pc:picChg chg="add mod">
          <ac:chgData name="Tegischer Lukas" userId="f78daebb-0565-485c-bd0e-1cd035e796ff" providerId="ADAL" clId="{FC38F9B9-33BB-4B5A-A7B2-05482517B2DA}" dt="2022-10-14T11:00:00.462" v="389" actId="1076"/>
          <ac:picMkLst>
            <pc:docMk/>
            <pc:sldMk cId="3296200281" sldId="440"/>
            <ac:picMk id="10" creationId="{5B608C83-3C47-05FA-25A5-393202DDF797}"/>
          </ac:picMkLst>
        </pc:picChg>
      </pc:sldChg>
      <pc:sldChg chg="add">
        <pc:chgData name="Tegischer Lukas" userId="f78daebb-0565-485c-bd0e-1cd035e796ff" providerId="ADAL" clId="{FC38F9B9-33BB-4B5A-A7B2-05482517B2DA}" dt="2022-10-14T12:16:07.270" v="399"/>
        <pc:sldMkLst>
          <pc:docMk/>
          <pc:sldMk cId="2585785555" sldId="441"/>
        </pc:sldMkLst>
      </pc:sldChg>
      <pc:sldChg chg="addSp delSp modSp add mod">
        <pc:chgData name="Tegischer Lukas" userId="f78daebb-0565-485c-bd0e-1cd035e796ff" providerId="ADAL" clId="{FC38F9B9-33BB-4B5A-A7B2-05482517B2DA}" dt="2022-10-14T12:17:49.868" v="427" actId="1076"/>
        <pc:sldMkLst>
          <pc:docMk/>
          <pc:sldMk cId="1097199137" sldId="442"/>
        </pc:sldMkLst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3" creationId="{88EAB458-BE49-F252-E9E1-8F0BBB34E499}"/>
          </ac:spMkLst>
        </pc:spChg>
        <pc:spChg chg="add mod">
          <ac:chgData name="Tegischer Lukas" userId="f78daebb-0565-485c-bd0e-1cd035e796ff" providerId="ADAL" clId="{FC38F9B9-33BB-4B5A-A7B2-05482517B2DA}" dt="2022-10-14T12:16:41.611" v="406" actId="14100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FC38F9B9-33BB-4B5A-A7B2-05482517B2DA}" dt="2022-10-14T12:17:10.972" v="414" actId="1076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8" creationId="{E885E34E-45AA-0DC2-C09E-6CE6A215E38F}"/>
          </ac:spMkLst>
        </pc:spChg>
        <pc:spChg chg="del">
          <ac:chgData name="Tegischer Lukas" userId="f78daebb-0565-485c-bd0e-1cd035e796ff" providerId="ADAL" clId="{FC38F9B9-33BB-4B5A-A7B2-05482517B2DA}" dt="2022-10-14T12:16:27.189" v="401" actId="478"/>
          <ac:spMkLst>
            <pc:docMk/>
            <pc:sldMk cId="1097199137" sldId="442"/>
            <ac:spMk id="13" creationId="{8B77FFC1-61AE-CC58-B94F-F2623CDB17BA}"/>
          </ac:spMkLst>
        </pc:spChg>
        <pc:spChg chg="add mod">
          <ac:chgData name="Tegischer Lukas" userId="f78daebb-0565-485c-bd0e-1cd035e796ff" providerId="ADAL" clId="{FC38F9B9-33BB-4B5A-A7B2-05482517B2DA}" dt="2022-10-14T12:17:49.868" v="427" actId="1076"/>
          <ac:spMkLst>
            <pc:docMk/>
            <pc:sldMk cId="1097199137" sldId="442"/>
            <ac:spMk id="15" creationId="{5ADE08F2-B5B3-268A-3BDC-BF0D71A688B0}"/>
          </ac:spMkLst>
        </pc:sp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6" creationId="{6EC223A1-BCE3-F4E0-873C-7FC69634DD2C}"/>
          </ac:picMkLst>
        </pc:picChg>
        <pc:picChg chg="add mod">
          <ac:chgData name="Tegischer Lukas" userId="f78daebb-0565-485c-bd0e-1cd035e796ff" providerId="ADAL" clId="{FC38F9B9-33BB-4B5A-A7B2-05482517B2DA}" dt="2022-10-14T12:17:33.978" v="423" actId="1076"/>
          <ac:picMkLst>
            <pc:docMk/>
            <pc:sldMk cId="1097199137" sldId="442"/>
            <ac:picMk id="9" creationId="{68B1DAEF-DE20-AAA5-BD3B-F646F2CCBF2E}"/>
          </ac:picMkLst>
        </pc:picChg>
        <pc:picChg chg="del">
          <ac:chgData name="Tegischer Lukas" userId="f78daebb-0565-485c-bd0e-1cd035e796ff" providerId="ADAL" clId="{FC38F9B9-33BB-4B5A-A7B2-05482517B2DA}" dt="2022-10-14T12:16:27.189" v="401" actId="478"/>
          <ac:picMkLst>
            <pc:docMk/>
            <pc:sldMk cId="1097199137" sldId="442"/>
            <ac:picMk id="10" creationId="{5B608C83-3C47-05FA-25A5-393202DDF797}"/>
          </ac:picMkLst>
        </pc:picChg>
        <pc:picChg chg="add mod">
          <ac:chgData name="Tegischer Lukas" userId="f78daebb-0565-485c-bd0e-1cd035e796ff" providerId="ADAL" clId="{FC38F9B9-33BB-4B5A-A7B2-05482517B2DA}" dt="2022-10-14T12:17:25.778" v="420"/>
          <ac:picMkLst>
            <pc:docMk/>
            <pc:sldMk cId="1097199137" sldId="442"/>
            <ac:picMk id="11" creationId="{B414F97C-AF5A-A1AC-56AD-82B3A519365B}"/>
          </ac:picMkLst>
        </pc:picChg>
        <pc:picChg chg="add mod">
          <ac:chgData name="Tegischer Lukas" userId="f78daebb-0565-485c-bd0e-1cd035e796ff" providerId="ADAL" clId="{FC38F9B9-33BB-4B5A-A7B2-05482517B2DA}" dt="2022-10-14T12:17:30.279" v="422" actId="1076"/>
          <ac:picMkLst>
            <pc:docMk/>
            <pc:sldMk cId="1097199137" sldId="442"/>
            <ac:picMk id="12" creationId="{111BA85D-1948-BB4A-CAB2-E8C4C7C94967}"/>
          </ac:picMkLst>
        </pc:picChg>
      </pc:sldChg>
    </pc:docChg>
  </pc:docChgLst>
  <pc:docChgLst>
    <pc:chgData name="Tegischer Lukas" userId="f78daebb-0565-485c-bd0e-1cd035e796ff" providerId="ADAL" clId="{4E64D496-222F-4DD6-8AA8-EAACD7FF9BC5}"/>
    <pc:docChg chg="undo custSel addSld delSld modSld sldOrd">
      <pc:chgData name="Tegischer Lukas" userId="f78daebb-0565-485c-bd0e-1cd035e796ff" providerId="ADAL" clId="{4E64D496-222F-4DD6-8AA8-EAACD7FF9BC5}" dt="2022-10-19T15:38:26.279" v="103" actId="20577"/>
      <pc:docMkLst>
        <pc:docMk/>
      </pc:docMkLst>
      <pc:sldChg chg="modSp mod">
        <pc:chgData name="Tegischer Lukas" userId="f78daebb-0565-485c-bd0e-1cd035e796ff" providerId="ADAL" clId="{4E64D496-222F-4DD6-8AA8-EAACD7FF9BC5}" dt="2022-10-14T15:28:37.769" v="94" actId="403"/>
        <pc:sldMkLst>
          <pc:docMk/>
          <pc:sldMk cId="336392357" sldId="256"/>
        </pc:sldMkLst>
        <pc:spChg chg="mod">
          <ac:chgData name="Tegischer Lukas" userId="f78daebb-0565-485c-bd0e-1cd035e796ff" providerId="ADAL" clId="{4E64D496-222F-4DD6-8AA8-EAACD7FF9BC5}" dt="2022-10-14T15:28:37.769" v="94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4E64D496-222F-4DD6-8AA8-EAACD7FF9BC5}" dt="2022-10-14T15:25:21.484" v="10" actId="47"/>
        <pc:sldMkLst>
          <pc:docMk/>
          <pc:sldMk cId="279165868" sldId="446"/>
        </pc:sldMkLst>
      </pc:sldChg>
      <pc:sldChg chg="del">
        <pc:chgData name="Tegischer Lukas" userId="f78daebb-0565-485c-bd0e-1cd035e796ff" providerId="ADAL" clId="{4E64D496-222F-4DD6-8AA8-EAACD7FF9BC5}" dt="2022-10-14T15:25:22.667" v="12" actId="47"/>
        <pc:sldMkLst>
          <pc:docMk/>
          <pc:sldMk cId="3176401735" sldId="450"/>
        </pc:sldMkLst>
      </pc:sldChg>
      <pc:sldChg chg="del">
        <pc:chgData name="Tegischer Lukas" userId="f78daebb-0565-485c-bd0e-1cd035e796ff" providerId="ADAL" clId="{4E64D496-222F-4DD6-8AA8-EAACD7FF9BC5}" dt="2022-10-14T15:25:22.121" v="11" actId="47"/>
        <pc:sldMkLst>
          <pc:docMk/>
          <pc:sldMk cId="3329588091" sldId="453"/>
        </pc:sldMkLst>
      </pc:sldChg>
      <pc:sldChg chg="del">
        <pc:chgData name="Tegischer Lukas" userId="f78daebb-0565-485c-bd0e-1cd035e796ff" providerId="ADAL" clId="{4E64D496-222F-4DD6-8AA8-EAACD7FF9BC5}" dt="2022-10-14T15:25:23.038" v="13" actId="47"/>
        <pc:sldMkLst>
          <pc:docMk/>
          <pc:sldMk cId="2334432583" sldId="456"/>
        </pc:sldMkLst>
      </pc:sldChg>
      <pc:sldChg chg="addSp delSp modSp add del mod delAnim">
        <pc:chgData name="Tegischer Lukas" userId="f78daebb-0565-485c-bd0e-1cd035e796ff" providerId="ADAL" clId="{4E64D496-222F-4DD6-8AA8-EAACD7FF9BC5}" dt="2022-10-14T15:27:22.907" v="60" actId="478"/>
        <pc:sldMkLst>
          <pc:docMk/>
          <pc:sldMk cId="2929609279" sldId="457"/>
        </pc:sldMkLst>
        <pc:spChg chg="del">
          <ac:chgData name="Tegischer Lukas" userId="f78daebb-0565-485c-bd0e-1cd035e796ff" providerId="ADAL" clId="{4E64D496-222F-4DD6-8AA8-EAACD7FF9BC5}" dt="2022-10-14T15:25:24.386" v="14" actId="478"/>
          <ac:spMkLst>
            <pc:docMk/>
            <pc:sldMk cId="2929609279" sldId="457"/>
            <ac:spMk id="3" creationId="{35889595-6DC8-9539-15CB-34901A4D4AD2}"/>
          </ac:spMkLst>
        </pc:spChg>
        <pc:spChg chg="add del">
          <ac:chgData name="Tegischer Lukas" userId="f78daebb-0565-485c-bd0e-1cd035e796ff" providerId="ADAL" clId="{4E64D496-222F-4DD6-8AA8-EAACD7FF9BC5}" dt="2022-10-14T15:27:21.989" v="59" actId="478"/>
          <ac:spMkLst>
            <pc:docMk/>
            <pc:sldMk cId="2929609279" sldId="457"/>
            <ac:spMk id="4" creationId="{7FA837BB-0114-0647-B468-1F5BB3F9BF45}"/>
          </ac:spMkLst>
        </pc:spChg>
        <pc:spChg chg="add mod">
          <ac:chgData name="Tegischer Lukas" userId="f78daebb-0565-485c-bd0e-1cd035e796ff" providerId="ADAL" clId="{4E64D496-222F-4DD6-8AA8-EAACD7FF9BC5}" dt="2022-10-14T15:26:07.792" v="23" actId="14100"/>
          <ac:spMkLst>
            <pc:docMk/>
            <pc:sldMk cId="2929609279" sldId="457"/>
            <ac:spMk id="6" creationId="{1822D1B9-87EB-62D4-7DBB-BCF3AD52C9A5}"/>
          </ac:spMkLst>
        </pc:spChg>
        <pc:spChg chg="add del">
          <ac:chgData name="Tegischer Lukas" userId="f78daebb-0565-485c-bd0e-1cd035e796ff" providerId="ADAL" clId="{4E64D496-222F-4DD6-8AA8-EAACD7FF9BC5}" dt="2022-10-14T15:27:21.172" v="58" actId="478"/>
          <ac:spMkLst>
            <pc:docMk/>
            <pc:sldMk cId="2929609279" sldId="457"/>
            <ac:spMk id="8" creationId="{4DB58EEB-F970-08D8-67E7-51918C36F586}"/>
          </ac:spMkLst>
        </pc:spChg>
        <pc:spChg chg="add del mod">
          <ac:chgData name="Tegischer Lukas" userId="f78daebb-0565-485c-bd0e-1cd035e796ff" providerId="ADAL" clId="{4E64D496-222F-4DD6-8AA8-EAACD7FF9BC5}" dt="2022-10-14T15:27:22.907" v="60" actId="478"/>
          <ac:spMkLst>
            <pc:docMk/>
            <pc:sldMk cId="2929609279" sldId="457"/>
            <ac:spMk id="10" creationId="{606E3758-2C0D-05E8-999B-869803006C8D}"/>
          </ac:spMkLst>
        </pc:spChg>
      </pc:sldChg>
      <pc:sldChg chg="delSp modSp add del mod">
        <pc:chgData name="Tegischer Lukas" userId="f78daebb-0565-485c-bd0e-1cd035e796ff" providerId="ADAL" clId="{4E64D496-222F-4DD6-8AA8-EAACD7FF9BC5}" dt="2022-10-14T15:26:52.414" v="44" actId="47"/>
        <pc:sldMkLst>
          <pc:docMk/>
          <pc:sldMk cId="1787638713" sldId="458"/>
        </pc:sldMkLst>
        <pc:spChg chg="del">
          <ac:chgData name="Tegischer Lukas" userId="f78daebb-0565-485c-bd0e-1cd035e796ff" providerId="ADAL" clId="{4E64D496-222F-4DD6-8AA8-EAACD7FF9BC5}" dt="2022-10-14T15:26:13.880" v="27" actId="21"/>
          <ac:spMkLst>
            <pc:docMk/>
            <pc:sldMk cId="1787638713" sldId="458"/>
            <ac:spMk id="4" creationId="{7FA837BB-0114-0647-B468-1F5BB3F9BF45}"/>
          </ac:spMkLst>
        </pc:spChg>
        <pc:spChg chg="mod">
          <ac:chgData name="Tegischer Lukas" userId="f78daebb-0565-485c-bd0e-1cd035e796ff" providerId="ADAL" clId="{4E64D496-222F-4DD6-8AA8-EAACD7FF9BC5}" dt="2022-10-14T15:26:12.289" v="26" actId="1076"/>
          <ac:spMkLst>
            <pc:docMk/>
            <pc:sldMk cId="1787638713" sldId="458"/>
            <ac:spMk id="8" creationId="{4DB58EEB-F970-08D8-67E7-51918C36F586}"/>
          </ac:spMkLst>
        </pc:spChg>
        <pc:spChg chg="mod">
          <ac:chgData name="Tegischer Lukas" userId="f78daebb-0565-485c-bd0e-1cd035e796ff" providerId="ADAL" clId="{4E64D496-222F-4DD6-8AA8-EAACD7FF9BC5}" dt="2022-10-14T15:26:10.657" v="25" actId="1076"/>
          <ac:spMkLst>
            <pc:docMk/>
            <pc:sldMk cId="1787638713" sldId="458"/>
            <ac:spMk id="10" creationId="{606E3758-2C0D-05E8-999B-869803006C8D}"/>
          </ac:spMkLst>
        </pc:spChg>
      </pc:sldChg>
      <pc:sldChg chg="addSp delSp modSp new mod ord">
        <pc:chgData name="Tegischer Lukas" userId="f78daebb-0565-485c-bd0e-1cd035e796ff" providerId="ADAL" clId="{4E64D496-222F-4DD6-8AA8-EAACD7FF9BC5}" dt="2022-10-14T15:26:44.495" v="42" actId="1076"/>
        <pc:sldMkLst>
          <pc:docMk/>
          <pc:sldMk cId="2797294030" sldId="459"/>
        </pc:sldMkLst>
        <pc:spChg chg="del">
          <ac:chgData name="Tegischer Lukas" userId="f78daebb-0565-485c-bd0e-1cd035e796ff" providerId="ADAL" clId="{4E64D496-222F-4DD6-8AA8-EAACD7FF9BC5}" dt="2022-10-14T15:26:18.647" v="31" actId="478"/>
          <ac:spMkLst>
            <pc:docMk/>
            <pc:sldMk cId="2797294030" sldId="459"/>
            <ac:spMk id="2" creationId="{85353419-4316-CDB5-010E-0B17480C9936}"/>
          </ac:spMkLst>
        </pc:spChg>
        <pc:spChg chg="del">
          <ac:chgData name="Tegischer Lukas" userId="f78daebb-0565-485c-bd0e-1cd035e796ff" providerId="ADAL" clId="{4E64D496-222F-4DD6-8AA8-EAACD7FF9BC5}" dt="2022-10-14T15:26:19.454" v="32" actId="478"/>
          <ac:spMkLst>
            <pc:docMk/>
            <pc:sldMk cId="2797294030" sldId="459"/>
            <ac:spMk id="3" creationId="{A513C842-4782-BE07-6EEC-CA58DD175E0D}"/>
          </ac:spMkLst>
        </pc:spChg>
        <pc:spChg chg="add mod">
          <ac:chgData name="Tegischer Lukas" userId="f78daebb-0565-485c-bd0e-1cd035e796ff" providerId="ADAL" clId="{4E64D496-222F-4DD6-8AA8-EAACD7FF9BC5}" dt="2022-10-14T15:26:44.495" v="42" actId="1076"/>
          <ac:spMkLst>
            <pc:docMk/>
            <pc:sldMk cId="2797294030" sldId="459"/>
            <ac:spMk id="4" creationId="{E52E0759-D0E1-63A5-9201-08FE36D48D48}"/>
          </ac:spMkLst>
        </pc:spChg>
      </pc:sldChg>
      <pc:sldChg chg="delSp modSp add mod">
        <pc:chgData name="Tegischer Lukas" userId="f78daebb-0565-485c-bd0e-1cd035e796ff" providerId="ADAL" clId="{4E64D496-222F-4DD6-8AA8-EAACD7FF9BC5}" dt="2022-10-14T15:28:21.583" v="90" actId="1076"/>
        <pc:sldMkLst>
          <pc:docMk/>
          <pc:sldMk cId="2400656892" sldId="460"/>
        </pc:sldMkLst>
        <pc:spChg chg="del">
          <ac:chgData name="Tegischer Lukas" userId="f78daebb-0565-485c-bd0e-1cd035e796ff" providerId="ADAL" clId="{4E64D496-222F-4DD6-8AA8-EAACD7FF9BC5}" dt="2022-10-14T15:27:01.542" v="48" actId="478"/>
          <ac:spMkLst>
            <pc:docMk/>
            <pc:sldMk cId="2400656892" sldId="460"/>
            <ac:spMk id="4" creationId="{7FA837BB-0114-0647-B468-1F5BB3F9BF45}"/>
          </ac:spMkLst>
        </pc:spChg>
        <pc:spChg chg="mod">
          <ac:chgData name="Tegischer Lukas" userId="f78daebb-0565-485c-bd0e-1cd035e796ff" providerId="ADAL" clId="{4E64D496-222F-4DD6-8AA8-EAACD7FF9BC5}" dt="2022-10-14T15:26:56.648" v="46" actId="20577"/>
          <ac:spMkLst>
            <pc:docMk/>
            <pc:sldMk cId="2400656892" sldId="460"/>
            <ac:spMk id="6" creationId="{1822D1B9-87EB-62D4-7DBB-BCF3AD52C9A5}"/>
          </ac:spMkLst>
        </pc:spChg>
        <pc:spChg chg="mod">
          <ac:chgData name="Tegischer Lukas" userId="f78daebb-0565-485c-bd0e-1cd035e796ff" providerId="ADAL" clId="{4E64D496-222F-4DD6-8AA8-EAACD7FF9BC5}" dt="2022-10-14T15:28:21.583" v="90" actId="1076"/>
          <ac:spMkLst>
            <pc:docMk/>
            <pc:sldMk cId="2400656892" sldId="460"/>
            <ac:spMk id="8" creationId="{4DB58EEB-F970-08D8-67E7-51918C36F586}"/>
          </ac:spMkLst>
        </pc:spChg>
        <pc:spChg chg="del">
          <ac:chgData name="Tegischer Lukas" userId="f78daebb-0565-485c-bd0e-1cd035e796ff" providerId="ADAL" clId="{4E64D496-222F-4DD6-8AA8-EAACD7FF9BC5}" dt="2022-10-14T15:27:25.837" v="61" actId="478"/>
          <ac:spMkLst>
            <pc:docMk/>
            <pc:sldMk cId="2400656892" sldId="460"/>
            <ac:spMk id="10" creationId="{606E3758-2C0D-05E8-999B-869803006C8D}"/>
          </ac:spMkLst>
        </pc:spChg>
      </pc:sldChg>
      <pc:sldChg chg="delSp modSp add mod">
        <pc:chgData name="Tegischer Lukas" userId="f78daebb-0565-485c-bd0e-1cd035e796ff" providerId="ADAL" clId="{4E64D496-222F-4DD6-8AA8-EAACD7FF9BC5}" dt="2022-10-19T15:38:26.279" v="103" actId="20577"/>
        <pc:sldMkLst>
          <pc:docMk/>
          <pc:sldMk cId="2658051245" sldId="461"/>
        </pc:sldMkLst>
        <pc:spChg chg="del">
          <ac:chgData name="Tegischer Lukas" userId="f78daebb-0565-485c-bd0e-1cd035e796ff" providerId="ADAL" clId="{4E64D496-222F-4DD6-8AA8-EAACD7FF9BC5}" dt="2022-10-14T15:27:27.744" v="62" actId="478"/>
          <ac:spMkLst>
            <pc:docMk/>
            <pc:sldMk cId="2658051245" sldId="461"/>
            <ac:spMk id="8" creationId="{4DB58EEB-F970-08D8-67E7-51918C36F586}"/>
          </ac:spMkLst>
        </pc:spChg>
        <pc:spChg chg="mod">
          <ac:chgData name="Tegischer Lukas" userId="f78daebb-0565-485c-bd0e-1cd035e796ff" providerId="ADAL" clId="{4E64D496-222F-4DD6-8AA8-EAACD7FF9BC5}" dt="2022-10-19T15:38:26.279" v="103" actId="20577"/>
          <ac:spMkLst>
            <pc:docMk/>
            <pc:sldMk cId="2658051245" sldId="461"/>
            <ac:spMk id="10" creationId="{606E3758-2C0D-05E8-999B-869803006C8D}"/>
          </ac:spMkLst>
        </pc:spChg>
      </pc:sldChg>
    </pc:docChg>
  </pc:docChgLst>
  <pc:docChgLst>
    <pc:chgData name="Tegischer Lukas" userId="f78daebb-0565-485c-bd0e-1cd035e796ff" providerId="ADAL" clId="{25E1C320-D8DB-4531-85BD-C555F8E39843}"/>
    <pc:docChg chg="undo custSel addSld delSld modSld">
      <pc:chgData name="Tegischer Lukas" userId="f78daebb-0565-485c-bd0e-1cd035e796ff" providerId="ADAL" clId="{25E1C320-D8DB-4531-85BD-C555F8E39843}" dt="2022-10-14T12:24:38.755" v="99" actId="47"/>
      <pc:docMkLst>
        <pc:docMk/>
      </pc:docMkLst>
      <pc:sldChg chg="modSp mod">
        <pc:chgData name="Tegischer Lukas" userId="f78daebb-0565-485c-bd0e-1cd035e796ff" providerId="ADAL" clId="{25E1C320-D8DB-4531-85BD-C555F8E39843}" dt="2022-10-14T12:19:07.519" v="15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25E1C320-D8DB-4531-85BD-C555F8E39843}" dt="2022-10-14T12:19:07.519" v="15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25E1C320-D8DB-4531-85BD-C555F8E39843}" dt="2022-10-14T12:18:59.356" v="0" actId="47"/>
        <pc:sldMkLst>
          <pc:docMk/>
          <pc:sldMk cId="3181727187" sldId="432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258597166" sldId="433"/>
        </pc:sldMkLst>
      </pc:sldChg>
      <pc:sldChg chg="del">
        <pc:chgData name="Tegischer Lukas" userId="f78daebb-0565-485c-bd0e-1cd035e796ff" providerId="ADAL" clId="{25E1C320-D8DB-4531-85BD-C555F8E39843}" dt="2022-10-14T12:19:01.879" v="1" actId="47"/>
        <pc:sldMkLst>
          <pc:docMk/>
          <pc:sldMk cId="2056741152" sldId="437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1432551795" sldId="438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950310974" sldId="439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3296200281" sldId="440"/>
        </pc:sldMkLst>
      </pc:sldChg>
      <pc:sldChg chg="del">
        <pc:chgData name="Tegischer Lukas" userId="f78daebb-0565-485c-bd0e-1cd035e796ff" providerId="ADAL" clId="{25E1C320-D8DB-4531-85BD-C555F8E39843}" dt="2022-10-14T12:19:10.723" v="16" actId="47"/>
        <pc:sldMkLst>
          <pc:docMk/>
          <pc:sldMk cId="2585785555" sldId="441"/>
        </pc:sldMkLst>
      </pc:sldChg>
      <pc:sldChg chg="addSp delSp modSp mod modAnim">
        <pc:chgData name="Tegischer Lukas" userId="f78daebb-0565-485c-bd0e-1cd035e796ff" providerId="ADAL" clId="{25E1C320-D8DB-4531-85BD-C555F8E39843}" dt="2022-10-14T12:22:25.604" v="45" actId="20577"/>
        <pc:sldMkLst>
          <pc:docMk/>
          <pc:sldMk cId="1097199137" sldId="442"/>
        </pc:sldMkLst>
        <pc:spChg chg="mod">
          <ac:chgData name="Tegischer Lukas" userId="f78daebb-0565-485c-bd0e-1cd035e796ff" providerId="ADAL" clId="{25E1C320-D8DB-4531-85BD-C555F8E39843}" dt="2022-10-14T12:22:25.604" v="45" actId="20577"/>
          <ac:spMkLst>
            <pc:docMk/>
            <pc:sldMk cId="1097199137" sldId="442"/>
            <ac:spMk id="4" creationId="{70E67572-91F2-0E8B-8B65-0D3C2E4C6DAE}"/>
          </ac:spMkLst>
        </pc:spChg>
        <pc:spChg chg="mod">
          <ac:chgData name="Tegischer Lukas" userId="f78daebb-0565-485c-bd0e-1cd035e796ff" providerId="ADAL" clId="{25E1C320-D8DB-4531-85BD-C555F8E39843}" dt="2022-10-14T12:19:44.102" v="19" actId="20577"/>
          <ac:spMkLst>
            <pc:docMk/>
            <pc:sldMk cId="1097199137" sldId="442"/>
            <ac:spMk id="15" creationId="{5ADE08F2-B5B3-268A-3BDC-BF0D71A688B0}"/>
          </ac:spMkLst>
        </pc:spChg>
        <pc:graphicFrameChg chg="add mod modGraphic">
          <ac:chgData name="Tegischer Lukas" userId="f78daebb-0565-485c-bd0e-1cd035e796ff" providerId="ADAL" clId="{25E1C320-D8DB-4531-85BD-C555F8E39843}" dt="2022-10-14T12:22:19.430" v="43" actId="1076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picChg chg="del">
          <ac:chgData name="Tegischer Lukas" userId="f78daebb-0565-485c-bd0e-1cd035e796ff" providerId="ADAL" clId="{25E1C320-D8DB-4531-85BD-C555F8E39843}" dt="2022-10-14T12:19:36.417" v="17" actId="478"/>
          <ac:picMkLst>
            <pc:docMk/>
            <pc:sldMk cId="1097199137" sldId="442"/>
            <ac:picMk id="12" creationId="{111BA85D-1948-BB4A-CAB2-E8C4C7C94967}"/>
          </ac:picMkLst>
        </pc:picChg>
        <pc:cxnChg chg="add mod">
          <ac:chgData name="Tegischer Lukas" userId="f78daebb-0565-485c-bd0e-1cd035e796ff" providerId="ADAL" clId="{25E1C320-D8DB-4531-85BD-C555F8E39843}" dt="2022-10-14T12:19:56.211" v="21" actId="1582"/>
          <ac:cxnSpMkLst>
            <pc:docMk/>
            <pc:sldMk cId="1097199137" sldId="442"/>
            <ac:cxnSpMk id="3" creationId="{8D174E84-61CA-18BB-379F-8156985A5219}"/>
          </ac:cxnSpMkLst>
        </pc:cxnChg>
      </pc:sldChg>
      <pc:sldChg chg="addSp delSp modSp add mod addAnim delAnim modAnim">
        <pc:chgData name="Tegischer Lukas" userId="f78daebb-0565-485c-bd0e-1cd035e796ff" providerId="ADAL" clId="{25E1C320-D8DB-4531-85BD-C555F8E39843}" dt="2022-10-14T12:23:36.448" v="70" actId="20577"/>
        <pc:sldMkLst>
          <pc:docMk/>
          <pc:sldMk cId="1560599476" sldId="443"/>
        </pc:sldMkLst>
        <pc:spChg chg="mod">
          <ac:chgData name="Tegischer Lukas" userId="f78daebb-0565-485c-bd0e-1cd035e796ff" providerId="ADAL" clId="{25E1C320-D8DB-4531-85BD-C555F8E39843}" dt="2022-10-14T12:23:36.448" v="70" actId="20577"/>
          <ac:spMkLst>
            <pc:docMk/>
            <pc:sldMk cId="1560599476" sldId="443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3:24.936" v="68" actId="1076"/>
          <ac:spMkLst>
            <pc:docMk/>
            <pc:sldMk cId="1560599476" sldId="443"/>
            <ac:spMk id="11" creationId="{CE87D095-B88E-B354-EA07-A4265693BE11}"/>
          </ac:spMkLst>
        </pc:spChg>
        <pc:spChg chg="del">
          <ac:chgData name="Tegischer Lukas" userId="f78daebb-0565-485c-bd0e-1cd035e796ff" providerId="ADAL" clId="{25E1C320-D8DB-4531-85BD-C555F8E39843}" dt="2022-10-14T12:23:09.690" v="62" actId="478"/>
          <ac:spMkLst>
            <pc:docMk/>
            <pc:sldMk cId="1560599476" sldId="443"/>
            <ac:spMk id="15" creationId="{5ADE08F2-B5B3-268A-3BDC-BF0D71A688B0}"/>
          </ac:spMkLst>
        </pc:spChg>
        <pc:picChg chg="add mod ord">
          <ac:chgData name="Tegischer Lukas" userId="f78daebb-0565-485c-bd0e-1cd035e796ff" providerId="ADAL" clId="{25E1C320-D8DB-4531-85BD-C555F8E39843}" dt="2022-10-14T12:23:21.962" v="67" actId="1076"/>
          <ac:picMkLst>
            <pc:docMk/>
            <pc:sldMk cId="1560599476" sldId="443"/>
            <ac:picMk id="2" creationId="{D702E7AD-9A7D-A86E-A06F-26152C8BE2E7}"/>
          </ac:picMkLst>
        </pc:picChg>
        <pc:picChg chg="del">
          <ac:chgData name="Tegischer Lukas" userId="f78daebb-0565-485c-bd0e-1cd035e796ff" providerId="ADAL" clId="{25E1C320-D8DB-4531-85BD-C555F8E39843}" dt="2022-10-14T12:22:28.510" v="47" actId="478"/>
          <ac:picMkLst>
            <pc:docMk/>
            <pc:sldMk cId="1560599476" sldId="443"/>
            <ac:picMk id="9" creationId="{68B1DAEF-DE20-AAA5-BD3B-F646F2CCBF2E}"/>
          </ac:picMkLst>
        </pc:picChg>
        <pc:cxnChg chg="add del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25E1C320-D8DB-4531-85BD-C555F8E39843}" dt="2022-10-14T12:23:21.962" v="67" actId="1076"/>
          <ac:cxnSpMkLst>
            <pc:docMk/>
            <pc:sldMk cId="1560599476" sldId="443"/>
            <ac:cxnSpMk id="8" creationId="{1C8F0F48-5FBA-5996-A7C5-86BC77746C99}"/>
          </ac:cxnSpMkLst>
        </pc:cxnChg>
      </pc:sldChg>
      <pc:sldChg chg="addSp delSp modSp add mod delAnim">
        <pc:chgData name="Tegischer Lukas" userId="f78daebb-0565-485c-bd0e-1cd035e796ff" providerId="ADAL" clId="{25E1C320-D8DB-4531-85BD-C555F8E39843}" dt="2022-10-14T12:24:25.245" v="97" actId="20577"/>
        <pc:sldMkLst>
          <pc:docMk/>
          <pc:sldMk cId="490501096" sldId="444"/>
        </pc:sldMkLst>
        <pc:spChg chg="mod">
          <ac:chgData name="Tegischer Lukas" userId="f78daebb-0565-485c-bd0e-1cd035e796ff" providerId="ADAL" clId="{25E1C320-D8DB-4531-85BD-C555F8E39843}" dt="2022-10-14T12:23:49.460" v="72" actId="20577"/>
          <ac:spMkLst>
            <pc:docMk/>
            <pc:sldMk cId="490501096" sldId="444"/>
            <ac:spMk id="4" creationId="{70E67572-91F2-0E8B-8B65-0D3C2E4C6DAE}"/>
          </ac:spMkLst>
        </pc:spChg>
        <pc:spChg chg="add mod">
          <ac:chgData name="Tegischer Lukas" userId="f78daebb-0565-485c-bd0e-1cd035e796ff" providerId="ADAL" clId="{25E1C320-D8DB-4531-85BD-C555F8E39843}" dt="2022-10-14T12:24:02.377" v="82" actId="1076"/>
          <ac:spMkLst>
            <pc:docMk/>
            <pc:sldMk cId="490501096" sldId="444"/>
            <ac:spMk id="9" creationId="{5FAF1DE2-8275-F817-93E4-904445C60BBD}"/>
          </ac:spMkLst>
        </pc:spChg>
        <pc:spChg chg="del">
          <ac:chgData name="Tegischer Lukas" userId="f78daebb-0565-485c-bd0e-1cd035e796ff" providerId="ADAL" clId="{25E1C320-D8DB-4531-85BD-C555F8E39843}" dt="2022-10-14T12:23:50.891" v="73" actId="478"/>
          <ac:spMkLst>
            <pc:docMk/>
            <pc:sldMk cId="490501096" sldId="444"/>
            <ac:spMk id="11" creationId="{CE87D095-B88E-B354-EA07-A4265693BE11}"/>
          </ac:spMkLst>
        </pc:spChg>
        <pc:graphicFrameChg chg="modGraphic">
          <ac:chgData name="Tegischer Lukas" userId="f78daebb-0565-485c-bd0e-1cd035e796ff" providerId="ADAL" clId="{25E1C320-D8DB-4531-85BD-C555F8E39843}" dt="2022-10-14T12:24:25.245" v="97" actId="20577"/>
          <ac:graphicFrameMkLst>
            <pc:docMk/>
            <pc:sldMk cId="490501096" sldId="444"/>
            <ac:graphicFrameMk id="5" creationId="{27D7DC96-28F8-E16A-E6EA-D41A257D71C5}"/>
          </ac:graphicFrameMkLst>
        </pc:graphicFrameChg>
        <pc:cxnChg chg="mod">
          <ac:chgData name="Tegischer Lukas" userId="f78daebb-0565-485c-bd0e-1cd035e796ff" providerId="ADAL" clId="{25E1C320-D8DB-4531-85BD-C555F8E39843}" dt="2022-10-14T12:24:08.480" v="85" actId="14100"/>
          <ac:cxnSpMkLst>
            <pc:docMk/>
            <pc:sldMk cId="490501096" sldId="444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25E1C320-D8DB-4531-85BD-C555F8E39843}" dt="2022-10-14T12:24:03.834" v="83" actId="478"/>
          <ac:cxnSpMkLst>
            <pc:docMk/>
            <pc:sldMk cId="490501096" sldId="444"/>
            <ac:cxnSpMk id="8" creationId="{1C8F0F48-5FBA-5996-A7C5-86BC77746C99}"/>
          </ac:cxnSpMkLst>
        </pc:cxnChg>
      </pc:sldChg>
      <pc:sldChg chg="add del">
        <pc:chgData name="Tegischer Lukas" userId="f78daebb-0565-485c-bd0e-1cd035e796ff" providerId="ADAL" clId="{25E1C320-D8DB-4531-85BD-C555F8E39843}" dt="2022-10-14T12:24:38.755" v="99" actId="47"/>
        <pc:sldMkLst>
          <pc:docMk/>
          <pc:sldMk cId="1554259367" sldId="445"/>
        </pc:sldMkLst>
      </pc:sldChg>
    </pc:docChg>
  </pc:docChgLst>
  <pc:docChgLst>
    <pc:chgData name="Tegischer Lukas" userId="f78daebb-0565-485c-bd0e-1cd035e796ff" providerId="ADAL" clId="{8517DF14-3087-46C0-88D2-95DB01F0369B}"/>
    <pc:docChg chg="undo custSel delSld modSld">
      <pc:chgData name="Tegischer Lukas" userId="f78daebb-0565-485c-bd0e-1cd035e796ff" providerId="ADAL" clId="{8517DF14-3087-46C0-88D2-95DB01F0369B}" dt="2022-10-14T12:35:04.641" v="191" actId="47"/>
      <pc:docMkLst>
        <pc:docMk/>
      </pc:docMkLst>
      <pc:sldChg chg="modSp mod">
        <pc:chgData name="Tegischer Lukas" userId="f78daebb-0565-485c-bd0e-1cd035e796ff" providerId="ADAL" clId="{8517DF14-3087-46C0-88D2-95DB01F0369B}" dt="2022-10-14T12:25:33.191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517DF14-3087-46C0-88D2-95DB01F0369B}" dt="2022-10-14T12:25:33.191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8517DF14-3087-46C0-88D2-95DB01F0369B}" dt="2022-10-14T12:33:34.424" v="186"/>
        <pc:sldMkLst>
          <pc:docMk/>
          <pc:sldMk cId="1097199137" sldId="442"/>
        </pc:sldMkLst>
        <pc:spChg chg="del">
          <ac:chgData name="Tegischer Lukas" userId="f78daebb-0565-485c-bd0e-1cd035e796ff" providerId="ADAL" clId="{8517DF14-3087-46C0-88D2-95DB01F0369B}" dt="2022-10-14T12:25:55.283" v="43" actId="478"/>
          <ac:spMkLst>
            <pc:docMk/>
            <pc:sldMk cId="1097199137" sldId="442"/>
            <ac:spMk id="4" creationId="{70E67572-91F2-0E8B-8B65-0D3C2E4C6DAE}"/>
          </ac:spMkLst>
        </pc:spChg>
        <pc:spChg chg="add mod">
          <ac:chgData name="Tegischer Lukas" userId="f78daebb-0565-485c-bd0e-1cd035e796ff" providerId="ADAL" clId="{8517DF14-3087-46C0-88D2-95DB01F0369B}" dt="2022-10-14T12:32:57.828" v="178" actId="20577"/>
          <ac:spMkLst>
            <pc:docMk/>
            <pc:sldMk cId="1097199137" sldId="442"/>
            <ac:spMk id="6" creationId="{10BDFA4E-18EE-531A-98C7-1D06313A1094}"/>
          </ac:spMkLst>
        </pc:spChg>
        <pc:spChg chg="del">
          <ac:chgData name="Tegischer Lukas" userId="f78daebb-0565-485c-bd0e-1cd035e796ff" providerId="ADAL" clId="{8517DF14-3087-46C0-88D2-95DB01F0369B}" dt="2022-10-14T12:25:55.751" v="44" actId="478"/>
          <ac:spMkLst>
            <pc:docMk/>
            <pc:sldMk cId="1097199137" sldId="442"/>
            <ac:spMk id="7" creationId="{68E84516-DD8C-1F9A-CFB5-2F2147ECBCED}"/>
          </ac:spMkLst>
        </pc:spChg>
        <pc:spChg chg="del">
          <ac:chgData name="Tegischer Lukas" userId="f78daebb-0565-485c-bd0e-1cd035e796ff" providerId="ADAL" clId="{8517DF14-3087-46C0-88D2-95DB01F0369B}" dt="2022-10-14T12:25:56.829" v="46" actId="478"/>
          <ac:spMkLst>
            <pc:docMk/>
            <pc:sldMk cId="1097199137" sldId="442"/>
            <ac:spMk id="15" creationId="{5ADE08F2-B5B3-268A-3BDC-BF0D71A688B0}"/>
          </ac:spMkLst>
        </pc:spChg>
        <pc:graphicFrameChg chg="del">
          <ac:chgData name="Tegischer Lukas" userId="f78daebb-0565-485c-bd0e-1cd035e796ff" providerId="ADAL" clId="{8517DF14-3087-46C0-88D2-95DB01F0369B}" dt="2022-10-14T12:25:58.335" v="47" actId="478"/>
          <ac:graphicFrameMkLst>
            <pc:docMk/>
            <pc:sldMk cId="1097199137" sldId="442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2:42.943" v="175" actId="14100"/>
          <ac:graphicFrameMkLst>
            <pc:docMk/>
            <pc:sldMk cId="1097199137" sldId="442"/>
            <ac:graphicFrameMk id="8" creationId="{D7A58B57-400B-C5C0-DEDB-1262E236D661}"/>
          </ac:graphicFrameMkLst>
        </pc:graphicFrameChg>
        <pc:picChg chg="del">
          <ac:chgData name="Tegischer Lukas" userId="f78daebb-0565-485c-bd0e-1cd035e796ff" providerId="ADAL" clId="{8517DF14-3087-46C0-88D2-95DB01F0369B}" dt="2022-10-14T12:25:56.173" v="45" actId="478"/>
          <ac:picMkLst>
            <pc:docMk/>
            <pc:sldMk cId="1097199137" sldId="442"/>
            <ac:picMk id="9" creationId="{68B1DAEF-DE20-AAA5-BD3B-F646F2CCBF2E}"/>
          </ac:picMkLst>
        </pc:picChg>
        <pc:picChg chg="add mod">
          <ac:chgData name="Tegischer Lukas" userId="f78daebb-0565-485c-bd0e-1cd035e796ff" providerId="ADAL" clId="{8517DF14-3087-46C0-88D2-95DB01F0369B}" dt="2022-10-14T12:32:45.710" v="176" actId="1076"/>
          <ac:picMkLst>
            <pc:docMk/>
            <pc:sldMk cId="1097199137" sldId="442"/>
            <ac:picMk id="10" creationId="{14070B56-A61D-F12B-15C5-39923DFECA69}"/>
          </ac:picMkLst>
        </pc:picChg>
        <pc:cxnChg chg="del">
          <ac:chgData name="Tegischer Lukas" userId="f78daebb-0565-485c-bd0e-1cd035e796ff" providerId="ADAL" clId="{8517DF14-3087-46C0-88D2-95DB01F0369B}" dt="2022-10-14T12:25:59.112" v="48" actId="478"/>
          <ac:cxnSpMkLst>
            <pc:docMk/>
            <pc:sldMk cId="1097199137" sldId="442"/>
            <ac:cxnSpMk id="3" creationId="{8D174E84-61CA-18BB-379F-8156985A5219}"/>
          </ac:cxnSpMkLst>
        </pc:cxnChg>
        <pc:cxnChg chg="add mod">
          <ac:chgData name="Tegischer Lukas" userId="f78daebb-0565-485c-bd0e-1cd035e796ff" providerId="ADAL" clId="{8517DF14-3087-46C0-88D2-95DB01F0369B}" dt="2022-10-14T12:33:14.271" v="182" actId="14100"/>
          <ac:cxnSpMkLst>
            <pc:docMk/>
            <pc:sldMk cId="1097199137" sldId="442"/>
            <ac:cxnSpMk id="11" creationId="{69DECE33-900C-DD11-5610-7A23D214B602}"/>
          </ac:cxnSpMkLst>
        </pc:cxnChg>
      </pc:sldChg>
      <pc:sldChg chg="addSp delSp modSp mod delAnim modAnim">
        <pc:chgData name="Tegischer Lukas" userId="f78daebb-0565-485c-bd0e-1cd035e796ff" providerId="ADAL" clId="{8517DF14-3087-46C0-88D2-95DB01F0369B}" dt="2022-10-14T12:34:36.295" v="190" actId="255"/>
        <pc:sldMkLst>
          <pc:docMk/>
          <pc:sldMk cId="1560599476" sldId="443"/>
        </pc:sldMkLst>
        <pc:spChg chg="del">
          <ac:chgData name="Tegischer Lukas" userId="f78daebb-0565-485c-bd0e-1cd035e796ff" providerId="ADAL" clId="{8517DF14-3087-46C0-88D2-95DB01F0369B}" dt="2022-10-14T12:30:13.999" v="133" actId="478"/>
          <ac:spMkLst>
            <pc:docMk/>
            <pc:sldMk cId="1560599476" sldId="443"/>
            <ac:spMk id="4" creationId="{70E67572-91F2-0E8B-8B65-0D3C2E4C6DAE}"/>
          </ac:spMkLst>
        </pc:spChg>
        <pc:spChg chg="del">
          <ac:chgData name="Tegischer Lukas" userId="f78daebb-0565-485c-bd0e-1cd035e796ff" providerId="ADAL" clId="{8517DF14-3087-46C0-88D2-95DB01F0369B}" dt="2022-10-14T12:30:11.288" v="130" actId="478"/>
          <ac:spMkLst>
            <pc:docMk/>
            <pc:sldMk cId="1560599476" sldId="443"/>
            <ac:spMk id="7" creationId="{68E84516-DD8C-1F9A-CFB5-2F2147ECBCED}"/>
          </ac:spMkLst>
        </pc:spChg>
        <pc:spChg chg="add mod">
          <ac:chgData name="Tegischer Lukas" userId="f78daebb-0565-485c-bd0e-1cd035e796ff" providerId="ADAL" clId="{8517DF14-3087-46C0-88D2-95DB01F0369B}" dt="2022-10-14T12:30:30.237" v="138" actId="1076"/>
          <ac:spMkLst>
            <pc:docMk/>
            <pc:sldMk cId="1560599476" sldId="443"/>
            <ac:spMk id="9" creationId="{EE6C1894-C678-DFDB-E071-BEB8D7E257C1}"/>
          </ac:spMkLst>
        </pc:spChg>
        <pc:spChg chg="del">
          <ac:chgData name="Tegischer Lukas" userId="f78daebb-0565-485c-bd0e-1cd035e796ff" providerId="ADAL" clId="{8517DF14-3087-46C0-88D2-95DB01F0369B}" dt="2022-10-14T12:30:11.691" v="131" actId="478"/>
          <ac:spMkLst>
            <pc:docMk/>
            <pc:sldMk cId="1560599476" sldId="443"/>
            <ac:spMk id="11" creationId="{CE87D095-B88E-B354-EA07-A4265693BE11}"/>
          </ac:spMkLst>
        </pc:spChg>
        <pc:spChg chg="add mod">
          <ac:chgData name="Tegischer Lukas" userId="f78daebb-0565-485c-bd0e-1cd035e796ff" providerId="ADAL" clId="{8517DF14-3087-46C0-88D2-95DB01F0369B}" dt="2022-10-14T12:31:08.173" v="149" actId="1076"/>
          <ac:spMkLst>
            <pc:docMk/>
            <pc:sldMk cId="1560599476" sldId="443"/>
            <ac:spMk id="12" creationId="{53FE78F2-2FA4-91D7-C7CC-3603C2FFEC08}"/>
          </ac:spMkLst>
        </pc:spChg>
        <pc:graphicFrameChg chg="del">
          <ac:chgData name="Tegischer Lukas" userId="f78daebb-0565-485c-bd0e-1cd035e796ff" providerId="ADAL" clId="{8517DF14-3087-46C0-88D2-95DB01F0369B}" dt="2022-10-14T12:30:13.999" v="133" actId="478"/>
          <ac:graphicFrameMkLst>
            <pc:docMk/>
            <pc:sldMk cId="1560599476" sldId="443"/>
            <ac:graphicFrameMk id="5" creationId="{27D7DC96-28F8-E16A-E6EA-D41A257D71C5}"/>
          </ac:graphicFrameMkLst>
        </pc:graphicFrameChg>
        <pc:graphicFrameChg chg="add mod modGraphic">
          <ac:chgData name="Tegischer Lukas" userId="f78daebb-0565-485c-bd0e-1cd035e796ff" providerId="ADAL" clId="{8517DF14-3087-46C0-88D2-95DB01F0369B}" dt="2022-10-14T12:34:36.295" v="190" actId="255"/>
          <ac:graphicFrameMkLst>
            <pc:docMk/>
            <pc:sldMk cId="1560599476" sldId="443"/>
            <ac:graphicFrameMk id="17" creationId="{3574C3A3-EF45-3837-E6CB-CE5372B0019C}"/>
          </ac:graphicFrameMkLst>
        </pc:graphicFrameChg>
        <pc:picChg chg="del">
          <ac:chgData name="Tegischer Lukas" userId="f78daebb-0565-485c-bd0e-1cd035e796ff" providerId="ADAL" clId="{8517DF14-3087-46C0-88D2-95DB01F0369B}" dt="2022-10-14T12:30:12.082" v="132" actId="478"/>
          <ac:picMkLst>
            <pc:docMk/>
            <pc:sldMk cId="1560599476" sldId="443"/>
            <ac:picMk id="2" creationId="{D702E7AD-9A7D-A86E-A06F-26152C8BE2E7}"/>
          </ac:picMkLst>
        </pc:picChg>
        <pc:picChg chg="add mod">
          <ac:chgData name="Tegischer Lukas" userId="f78daebb-0565-485c-bd0e-1cd035e796ff" providerId="ADAL" clId="{8517DF14-3087-46C0-88D2-95DB01F0369B}" dt="2022-10-14T12:31:10.551" v="151" actId="14100"/>
          <ac:picMkLst>
            <pc:docMk/>
            <pc:sldMk cId="1560599476" sldId="443"/>
            <ac:picMk id="13" creationId="{5652D531-04DB-46FE-F1F5-4FEE1B49914B}"/>
          </ac:picMkLst>
        </pc:pic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3" creationId="{8D174E84-61CA-18BB-379F-8156985A5219}"/>
          </ac:cxnSpMkLst>
        </pc:cxnChg>
        <pc:cxnChg chg="del">
          <ac:chgData name="Tegischer Lukas" userId="f78daebb-0565-485c-bd0e-1cd035e796ff" providerId="ADAL" clId="{8517DF14-3087-46C0-88D2-95DB01F0369B}" dt="2022-10-14T12:30:13.999" v="133" actId="478"/>
          <ac:cxnSpMkLst>
            <pc:docMk/>
            <pc:sldMk cId="1560599476" sldId="443"/>
            <ac:cxnSpMk id="8" creationId="{1C8F0F48-5FBA-5996-A7C5-86BC77746C99}"/>
          </ac:cxnSpMkLst>
        </pc:cxnChg>
        <pc:cxnChg chg="add mod">
          <ac:chgData name="Tegischer Lukas" userId="f78daebb-0565-485c-bd0e-1cd035e796ff" providerId="ADAL" clId="{8517DF14-3087-46C0-88D2-95DB01F0369B}" dt="2022-10-14T12:31:48.133" v="160" actId="208"/>
          <ac:cxnSpMkLst>
            <pc:docMk/>
            <pc:sldMk cId="1560599476" sldId="443"/>
            <ac:cxnSpMk id="14" creationId="{2E97ED4D-1382-E83B-3966-4DF706215767}"/>
          </ac:cxnSpMkLst>
        </pc:cxnChg>
        <pc:cxnChg chg="add mod">
          <ac:chgData name="Tegischer Lukas" userId="f78daebb-0565-485c-bd0e-1cd035e796ff" providerId="ADAL" clId="{8517DF14-3087-46C0-88D2-95DB01F0369B}" dt="2022-10-14T12:31:46.316" v="159" actId="208"/>
          <ac:cxnSpMkLst>
            <pc:docMk/>
            <pc:sldMk cId="1560599476" sldId="443"/>
            <ac:cxnSpMk id="16" creationId="{978A5ED9-234D-08E7-5F7F-3450725D1725}"/>
          </ac:cxnSpMkLst>
        </pc:cxnChg>
      </pc:sldChg>
      <pc:sldChg chg="del">
        <pc:chgData name="Tegischer Lukas" userId="f78daebb-0565-485c-bd0e-1cd035e796ff" providerId="ADAL" clId="{8517DF14-3087-46C0-88D2-95DB01F0369B}" dt="2022-10-14T12:35:04.641" v="191" actId="47"/>
        <pc:sldMkLst>
          <pc:docMk/>
          <pc:sldMk cId="490501096" sldId="444"/>
        </pc:sldMkLst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Approximation der Binomialverteilung durch die Normalverteilung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52E0759-D0E1-63A5-9201-08FE36D48D48}"/>
              </a:ext>
            </a:extLst>
          </p:cNvPr>
          <p:cNvSpPr txBox="1"/>
          <p:nvPr/>
        </p:nvSpPr>
        <p:spPr>
          <a:xfrm>
            <a:off x="1938337" y="2549945"/>
            <a:ext cx="8315325" cy="1758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Bemerkung: 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Bestimme die folgenden Wahrscheinlichkeiten sowohl mit Hilfe einer Binomialverteilung als auch mit Hilfe einer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Approximation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durch die </a:t>
            </a:r>
            <a:r>
              <a:rPr lang="de-AT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Normalverteilung</a:t>
            </a:r>
            <a:r>
              <a:rPr lang="de-AT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(Denke stets nach, ob eine Approximation erlaubt ist!).</a:t>
            </a:r>
            <a:endParaRPr lang="de-AT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29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822D1B9-87EB-62D4-7DBB-BCF3AD52C9A5}"/>
              </a:ext>
            </a:extLst>
          </p:cNvPr>
          <p:cNvSpPr txBox="1"/>
          <p:nvPr/>
        </p:nvSpPr>
        <p:spPr>
          <a:xfrm>
            <a:off x="466724" y="262524"/>
            <a:ext cx="9915525" cy="18776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Biathlon trifft ein Biathlet beim Liegend-Schießen mit 95 %-iger Wahrscheinlichkeit, sowie beim Stehend-Schießen mit 80%-iger Wahrscheinlichkeit die Zielscheibe.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gibt die Anzahl der Treffer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30000"/>
              </a:lnSpc>
              <a:spcAft>
                <a:spcPts val="3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 Sprint-</a:t>
            </a:r>
            <a:r>
              <a:rPr lang="de-A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Bewerb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muss der Sportler fünf Schüsse liegend abgeben. Berechne die Wahrscheinlichkeit, dass der Sportler genau vier Mal die Scheibe trifft.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60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822D1B9-87EB-62D4-7DBB-BCF3AD52C9A5}"/>
              </a:ext>
            </a:extLst>
          </p:cNvPr>
          <p:cNvSpPr txBox="1"/>
          <p:nvPr/>
        </p:nvSpPr>
        <p:spPr>
          <a:xfrm>
            <a:off x="466724" y="262524"/>
            <a:ext cx="9915525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Biathlon trifft ein Biathlet beim Liegend-Schießen mit 95 %-iger Wahrscheinlichkeit, sowie beim Stehend-Schießen mit 80%-iger Wahrscheinlichkeit die Zielscheibe.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gibt die Anzahl der Treffer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DB58EEB-F970-08D8-67E7-51918C36F586}"/>
              </a:ext>
            </a:extLst>
          </p:cNvPr>
          <p:cNvSpPr txBox="1"/>
          <p:nvPr/>
        </p:nvSpPr>
        <p:spPr>
          <a:xfrm>
            <a:off x="466724" y="1477042"/>
            <a:ext cx="10839450" cy="783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einem Trainingstag werden 240 Schüsse stehend abgegeben. Berechne die Wahrscheinlichkeit, dass der Biathlet mindestens 170 Scheiben trifft.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65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1822D1B9-87EB-62D4-7DBB-BCF3AD52C9A5}"/>
              </a:ext>
            </a:extLst>
          </p:cNvPr>
          <p:cNvSpPr txBox="1"/>
          <p:nvPr/>
        </p:nvSpPr>
        <p:spPr>
          <a:xfrm>
            <a:off x="466724" y="262524"/>
            <a:ext cx="9915525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Beim Biathlon trifft ein Biathlet beim Liegend-Schießen mit 95 %-iger Wahrscheinlichkeit, sowie beim Stehend-Schießen mit 80%-iger Wahrscheinlichkeit die Zielscheibe.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Zufallsvariable X gibt die Anzahl der Treffer an.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06E3758-2C0D-05E8-999B-869803006C8D}"/>
              </a:ext>
            </a:extLst>
          </p:cNvPr>
          <p:cNvSpPr txBox="1"/>
          <p:nvPr/>
        </p:nvSpPr>
        <p:spPr>
          <a:xfrm>
            <a:off x="466724" y="1419892"/>
            <a:ext cx="10725151" cy="783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  <a:spcAft>
                <a:spcPts val="3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einem Trainingstag legt der Biathlet eine Schussserie von 320 Schüssen in liegender Position hin. Berechne die Wahrscheinlichkeit, dass der Biathlet 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zwischen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289 und 307 Treffer erzielt.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051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233</Words>
  <Application>Microsoft Office PowerPoint</Application>
  <PresentationFormat>Breitbild</PresentationFormat>
  <Paragraphs>13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Calibri</vt:lpstr>
      <vt:lpstr>Georgia</vt:lpstr>
      <vt:lpstr>Trebuchet MS</vt:lpstr>
      <vt:lpstr>Wingdings</vt:lpstr>
      <vt:lpstr>Holzart</vt:lpstr>
      <vt:lpstr>Approximation der Binomialverteilung durch die Normalverteilung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2022-11-04T11:41:19Z</dcterms:modified>
</cp:coreProperties>
</file>