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59" r:id="rId3"/>
    <p:sldId id="457" r:id="rId4"/>
    <p:sldId id="460" r:id="rId5"/>
    <p:sldId id="4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EEECC97D-EE57-46C4-827C-815FA16938B3}"/>
    <pc:docChg chg="undo custSel addSld delSld modSld">
      <pc:chgData name="Tegischer Lukas" userId="f78daebb-0565-485c-bd0e-1cd035e796ff" providerId="ADAL" clId="{EEECC97D-EE57-46C4-827C-815FA16938B3}" dt="2022-10-14T15:24:38.985" v="229"/>
      <pc:docMkLst>
        <pc:docMk/>
      </pc:docMkLst>
      <pc:sldChg chg="addSp delSp modSp mod delAnim modAnim">
        <pc:chgData name="Tegischer Lukas" userId="f78daebb-0565-485c-bd0e-1cd035e796ff" providerId="ADAL" clId="{EEECC97D-EE57-46C4-827C-815FA16938B3}" dt="2022-10-14T15:24:38.985" v="229"/>
        <pc:sldMkLst>
          <pc:docMk/>
          <pc:sldMk cId="279165868" sldId="446"/>
        </pc:sldMkLst>
        <pc:spChg chg="add mod">
          <ac:chgData name="Tegischer Lukas" userId="f78daebb-0565-485c-bd0e-1cd035e796ff" providerId="ADAL" clId="{EEECC97D-EE57-46C4-827C-815FA16938B3}" dt="2022-10-14T15:06:17.010" v="44" actId="1076"/>
          <ac:spMkLst>
            <pc:docMk/>
            <pc:sldMk cId="279165868" sldId="446"/>
            <ac:spMk id="2" creationId="{23994922-00A3-43FE-A1D2-DC3C43171571}"/>
          </ac:spMkLst>
        </pc:spChg>
        <pc:spChg chg="add mod">
          <ac:chgData name="Tegischer Lukas" userId="f78daebb-0565-485c-bd0e-1cd035e796ff" providerId="ADAL" clId="{EEECC97D-EE57-46C4-827C-815FA16938B3}" dt="2022-10-14T15:06:17.010" v="44" actId="1076"/>
          <ac:spMkLst>
            <pc:docMk/>
            <pc:sldMk cId="279165868" sldId="446"/>
            <ac:spMk id="4" creationId="{BD07F7E3-62E2-FFC1-1A5C-9283EF05AADC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5" creationId="{FC4F6AB7-08B1-F232-CE89-8094C9541ECB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6" creationId="{30E475F4-82F1-DF71-DCA7-73EEF37152EF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7" creationId="{05F0877B-2892-0BF1-EECA-0D4DEE520AFA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18" creationId="{B337F817-5454-A67B-C7CE-83553179F46D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31" creationId="{14E5CAA4-761A-2389-B9C0-47FFB0AA3EE4}"/>
          </ac:spMkLst>
        </pc:spChg>
        <pc:spChg chg="del">
          <ac:chgData name="Tegischer Lukas" userId="f78daebb-0565-485c-bd0e-1cd035e796ff" providerId="ADAL" clId="{EEECC97D-EE57-46C4-827C-815FA16938B3}" dt="2022-10-14T15:05:12.328" v="31" actId="478"/>
          <ac:spMkLst>
            <pc:docMk/>
            <pc:sldMk cId="279165868" sldId="446"/>
            <ac:spMk id="33" creationId="{52073844-E64C-9715-7922-B408996B1596}"/>
          </ac:spMkLst>
        </pc:spChg>
        <pc:graphicFrameChg chg="del">
          <ac:chgData name="Tegischer Lukas" userId="f78daebb-0565-485c-bd0e-1cd035e796ff" providerId="ADAL" clId="{EEECC97D-EE57-46C4-827C-815FA16938B3}" dt="2022-10-14T15:05:12.328" v="31" actId="478"/>
          <ac:graphicFrameMkLst>
            <pc:docMk/>
            <pc:sldMk cId="279165868" sldId="446"/>
            <ac:graphicFrameMk id="34" creationId="{D54A3D25-B970-A079-334E-CBB70F6355AF}"/>
          </ac:graphicFrameMkLst>
        </pc:graphicFrame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0" creationId="{2F9C442D-7B54-F890-0936-DD2D34371F0D}"/>
          </ac:cxnSpMkLst>
        </pc:cxn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3" creationId="{3CA9D10F-D3A0-7131-8CAF-BA342A08EFB2}"/>
          </ac:cxnSpMkLst>
        </pc:cxn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4" creationId="{3C02829B-7263-8E73-6B91-ECEA2446D1FE}"/>
          </ac:cxnSpMkLst>
        </pc:cxnChg>
        <pc:cxnChg chg="del">
          <ac:chgData name="Tegischer Lukas" userId="f78daebb-0565-485c-bd0e-1cd035e796ff" providerId="ADAL" clId="{EEECC97D-EE57-46C4-827C-815FA16938B3}" dt="2022-10-14T15:05:12.328" v="31" actId="478"/>
          <ac:cxnSpMkLst>
            <pc:docMk/>
            <pc:sldMk cId="279165868" sldId="446"/>
            <ac:cxnSpMk id="26" creationId="{742EB9C7-E890-8D84-61D9-E13784B6B389}"/>
          </ac:cxnSpMkLst>
        </pc:cxnChg>
      </pc:sldChg>
      <pc:sldChg chg="addSp delSp modSp mod delAnim modAnim">
        <pc:chgData name="Tegischer Lukas" userId="f78daebb-0565-485c-bd0e-1cd035e796ff" providerId="ADAL" clId="{EEECC97D-EE57-46C4-827C-815FA16938B3}" dt="2022-10-14T15:20:08.170" v="163"/>
        <pc:sldMkLst>
          <pc:docMk/>
          <pc:sldMk cId="3176401735" sldId="450"/>
        </pc:sldMkLst>
        <pc:spChg chg="add mod">
          <ac:chgData name="Tegischer Lukas" userId="f78daebb-0565-485c-bd0e-1cd035e796ff" providerId="ADAL" clId="{EEECC97D-EE57-46C4-827C-815FA16938B3}" dt="2022-10-14T15:19:10.832" v="136"/>
          <ac:spMkLst>
            <pc:docMk/>
            <pc:sldMk cId="3176401735" sldId="450"/>
            <ac:spMk id="3" creationId="{72416C8E-8A85-9A6A-8B1C-3BF73466D466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7" creationId="{CEB04BF2-090E-1355-F01C-1446A5E72C5C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8" creationId="{66AA33B5-4CDE-1951-B8B7-F6E00C937949}"/>
          </ac:spMkLst>
        </pc:spChg>
        <pc:spChg chg="add mod">
          <ac:chgData name="Tegischer Lukas" userId="f78daebb-0565-485c-bd0e-1cd035e796ff" providerId="ADAL" clId="{EEECC97D-EE57-46C4-827C-815FA16938B3}" dt="2022-10-14T15:19:19.992" v="142" actId="1076"/>
          <ac:spMkLst>
            <pc:docMk/>
            <pc:sldMk cId="3176401735" sldId="450"/>
            <ac:spMk id="9" creationId="{8F3C947D-5539-3575-8A3B-D85794BB4EBB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10" creationId="{B37D32B3-A722-ABEB-716E-8C963DEEBF4F}"/>
          </ac:spMkLst>
        </pc:spChg>
        <pc:spChg chg="del">
          <ac:chgData name="Tegischer Lukas" userId="f78daebb-0565-485c-bd0e-1cd035e796ff" providerId="ADAL" clId="{EEECC97D-EE57-46C4-827C-815FA16938B3}" dt="2022-10-14T15:18:51.742" v="106" actId="478"/>
          <ac:spMkLst>
            <pc:docMk/>
            <pc:sldMk cId="3176401735" sldId="450"/>
            <ac:spMk id="15" creationId="{46A5780F-5550-DB86-8727-92CAAD0B9716}"/>
          </ac:spMkLst>
        </pc:spChg>
        <pc:graphicFrameChg chg="add mod modGraphic">
          <ac:chgData name="Tegischer Lukas" userId="f78daebb-0565-485c-bd0e-1cd035e796ff" providerId="ADAL" clId="{EEECC97D-EE57-46C4-827C-815FA16938B3}" dt="2022-10-14T15:20:06.024" v="162" actId="1076"/>
          <ac:graphicFrameMkLst>
            <pc:docMk/>
            <pc:sldMk cId="3176401735" sldId="450"/>
            <ac:graphicFrameMk id="11" creationId="{8E0940BA-B384-280D-616A-F5BA72189E27}"/>
          </ac:graphicFrameMkLst>
        </pc:graphicFrameChg>
        <pc:picChg chg="del">
          <ac:chgData name="Tegischer Lukas" userId="f78daebb-0565-485c-bd0e-1cd035e796ff" providerId="ADAL" clId="{EEECC97D-EE57-46C4-827C-815FA16938B3}" dt="2022-10-14T15:18:49.940" v="105" actId="478"/>
          <ac:picMkLst>
            <pc:docMk/>
            <pc:sldMk cId="3176401735" sldId="450"/>
            <ac:picMk id="2" creationId="{89F7E3EE-2100-532F-C69A-E9B1FACA3CC7}"/>
          </ac:picMkLst>
        </pc:picChg>
        <pc:picChg chg="del">
          <ac:chgData name="Tegischer Lukas" userId="f78daebb-0565-485c-bd0e-1cd035e796ff" providerId="ADAL" clId="{EEECC97D-EE57-46C4-827C-815FA16938B3}" dt="2022-10-14T15:18:51.742" v="106" actId="478"/>
          <ac:picMkLst>
            <pc:docMk/>
            <pc:sldMk cId="3176401735" sldId="450"/>
            <ac:picMk id="12" creationId="{4FD49C55-11AC-1ADA-BF20-07CA3E835D6D}"/>
          </ac:picMkLst>
        </pc:picChg>
        <pc:picChg chg="del">
          <ac:chgData name="Tegischer Lukas" userId="f78daebb-0565-485c-bd0e-1cd035e796ff" providerId="ADAL" clId="{EEECC97D-EE57-46C4-827C-815FA16938B3}" dt="2022-10-14T15:18:51.742" v="106" actId="478"/>
          <ac:picMkLst>
            <pc:docMk/>
            <pc:sldMk cId="3176401735" sldId="450"/>
            <ac:picMk id="14" creationId="{F515FE78-32B6-1937-3730-602735E0DE3C}"/>
          </ac:picMkLst>
        </pc:picChg>
        <pc:cxnChg chg="del">
          <ac:chgData name="Tegischer Lukas" userId="f78daebb-0565-485c-bd0e-1cd035e796ff" providerId="ADAL" clId="{EEECC97D-EE57-46C4-827C-815FA16938B3}" dt="2022-10-14T15:18:51.742" v="106" actId="478"/>
          <ac:cxnSpMkLst>
            <pc:docMk/>
            <pc:sldMk cId="3176401735" sldId="450"/>
            <ac:cxnSpMk id="4" creationId="{A6490959-F0B8-1284-64FF-2E3DDA0B42F0}"/>
          </ac:cxnSpMkLst>
        </pc:cxnChg>
        <pc:cxnChg chg="del">
          <ac:chgData name="Tegischer Lukas" userId="f78daebb-0565-485c-bd0e-1cd035e796ff" providerId="ADAL" clId="{EEECC97D-EE57-46C4-827C-815FA16938B3}" dt="2022-10-14T15:18:51.742" v="106" actId="478"/>
          <ac:cxnSpMkLst>
            <pc:docMk/>
            <pc:sldMk cId="3176401735" sldId="450"/>
            <ac:cxnSpMk id="6" creationId="{783AE935-47A8-C65D-4260-1DEFD1A017E4}"/>
          </ac:cxnSpMkLst>
        </pc:cxnChg>
      </pc:sldChg>
      <pc:sldChg chg="addSp delSp modSp mod modAnim">
        <pc:chgData name="Tegischer Lukas" userId="f78daebb-0565-485c-bd0e-1cd035e796ff" providerId="ADAL" clId="{EEECC97D-EE57-46C4-827C-815FA16938B3}" dt="2022-10-14T15:09:15.579" v="104"/>
        <pc:sldMkLst>
          <pc:docMk/>
          <pc:sldMk cId="3329588091" sldId="453"/>
        </pc:sldMkLst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2" creationId="{97D260A6-8822-BD1C-9FDD-D10E3BE4097A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7" creationId="{EC001B5C-D693-DA97-8A10-E13E5A11D0AA}"/>
          </ac:spMkLst>
        </pc:spChg>
        <pc:spChg chg="add del">
          <ac:chgData name="Tegischer Lukas" userId="f78daebb-0565-485c-bd0e-1cd035e796ff" providerId="ADAL" clId="{EEECC97D-EE57-46C4-827C-815FA16938B3}" dt="2022-10-14T15:06:39.924" v="47" actId="478"/>
          <ac:spMkLst>
            <pc:docMk/>
            <pc:sldMk cId="3329588091" sldId="453"/>
            <ac:spMk id="8" creationId="{62E96A6B-EDF9-7BA9-1B03-C3C7BE83172C}"/>
          </ac:spMkLst>
        </pc:spChg>
        <pc:spChg chg="add mod">
          <ac:chgData name="Tegischer Lukas" userId="f78daebb-0565-485c-bd0e-1cd035e796ff" providerId="ADAL" clId="{EEECC97D-EE57-46C4-827C-815FA16938B3}" dt="2022-10-14T15:07:38.791" v="74" actId="1076"/>
          <ac:spMkLst>
            <pc:docMk/>
            <pc:sldMk cId="3329588091" sldId="453"/>
            <ac:spMk id="10" creationId="{2E032AEC-7E63-813A-2102-B6B17C589DF7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2" creationId="{C4FA754F-F9B3-DCAE-C0E5-4AC1857A81C5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7" creationId="{6FF73DD8-962A-4E95-19D2-EF9882F87976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8" creationId="{879C4F89-CB76-31CE-CC30-691402C2FC5B}"/>
          </ac:spMkLst>
        </pc:spChg>
        <pc:spChg chg="del">
          <ac:chgData name="Tegischer Lukas" userId="f78daebb-0565-485c-bd0e-1cd035e796ff" providerId="ADAL" clId="{EEECC97D-EE57-46C4-827C-815FA16938B3}" dt="2022-10-14T15:06:11.986" v="42" actId="478"/>
          <ac:spMkLst>
            <pc:docMk/>
            <pc:sldMk cId="3329588091" sldId="453"/>
            <ac:spMk id="19" creationId="{9D427F7A-AF72-99D5-27BC-2AB933651110}"/>
          </ac:spMkLst>
        </pc:spChg>
        <pc:spChg chg="add mod">
          <ac:chgData name="Tegischer Lukas" userId="f78daebb-0565-485c-bd0e-1cd035e796ff" providerId="ADAL" clId="{EEECC97D-EE57-46C4-827C-815FA16938B3}" dt="2022-10-14T15:09:14.678" v="103" actId="1076"/>
          <ac:spMkLst>
            <pc:docMk/>
            <pc:sldMk cId="3329588091" sldId="453"/>
            <ac:spMk id="23" creationId="{535DD218-1375-AE73-79C9-0D3B0E07C4DD}"/>
          </ac:spMkLst>
        </pc:spChg>
        <pc:spChg chg="add mod">
          <ac:chgData name="Tegischer Lukas" userId="f78daebb-0565-485c-bd0e-1cd035e796ff" providerId="ADAL" clId="{EEECC97D-EE57-46C4-827C-815FA16938B3}" dt="2022-10-14T15:09:07.361" v="101" actId="1076"/>
          <ac:spMkLst>
            <pc:docMk/>
            <pc:sldMk cId="3329588091" sldId="453"/>
            <ac:spMk id="25" creationId="{E83A7598-286F-2E00-0402-9757BB2AC524}"/>
          </ac:spMkLst>
        </pc:spChg>
        <pc:picChg chg="del">
          <ac:chgData name="Tegischer Lukas" userId="f78daebb-0565-485c-bd0e-1cd035e796ff" providerId="ADAL" clId="{EEECC97D-EE57-46C4-827C-815FA16938B3}" dt="2022-10-14T15:06:11.986" v="42" actId="478"/>
          <ac:picMkLst>
            <pc:docMk/>
            <pc:sldMk cId="3329588091" sldId="453"/>
            <ac:picMk id="4" creationId="{F14245BF-EB2E-F5CD-4499-E3AB89F793A2}"/>
          </ac:picMkLst>
        </pc:picChg>
        <pc:picChg chg="del">
          <ac:chgData name="Tegischer Lukas" userId="f78daebb-0565-485c-bd0e-1cd035e796ff" providerId="ADAL" clId="{EEECC97D-EE57-46C4-827C-815FA16938B3}" dt="2022-10-14T15:06:11.986" v="42" actId="478"/>
          <ac:picMkLst>
            <pc:docMk/>
            <pc:sldMk cId="3329588091" sldId="453"/>
            <ac:picMk id="6" creationId="{841E4202-1AEF-AA6C-0470-3154CB80CE01}"/>
          </ac:picMkLst>
        </pc:picChg>
        <pc:picChg chg="add mod">
          <ac:chgData name="Tegischer Lukas" userId="f78daebb-0565-485c-bd0e-1cd035e796ff" providerId="ADAL" clId="{EEECC97D-EE57-46C4-827C-815FA16938B3}" dt="2022-10-14T15:09:01.903" v="98" actId="1076"/>
          <ac:picMkLst>
            <pc:docMk/>
            <pc:sldMk cId="3329588091" sldId="453"/>
            <ac:picMk id="11" creationId="{E57F9AC1-187C-CAE0-DDFB-5CBF55C5D078}"/>
          </ac:picMkLst>
        </pc:pic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3" creationId="{66659EAE-4338-473F-1AAD-E1FA4F70D12F}"/>
          </ac:cxnSpMkLst>
        </pc:cxn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4" creationId="{E051916F-232A-C39B-CA98-A5760E47E24F}"/>
          </ac:cxnSpMkLst>
        </pc:cxn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5" creationId="{63F294E8-5C58-12A0-3AE2-7D0BD057DB25}"/>
          </ac:cxnSpMkLst>
        </pc:cxnChg>
        <pc:cxnChg chg="del">
          <ac:chgData name="Tegischer Lukas" userId="f78daebb-0565-485c-bd0e-1cd035e796ff" providerId="ADAL" clId="{EEECC97D-EE57-46C4-827C-815FA16938B3}" dt="2022-10-14T15:06:11.986" v="42" actId="478"/>
          <ac:cxnSpMkLst>
            <pc:docMk/>
            <pc:sldMk cId="3329588091" sldId="453"/>
            <ac:cxnSpMk id="16" creationId="{0A36DC8C-A9EC-5C71-22A6-F6EB4E314FBD}"/>
          </ac:cxnSpMkLst>
        </pc:cxnChg>
        <pc:cxnChg chg="add mod">
          <ac:chgData name="Tegischer Lukas" userId="f78daebb-0565-485c-bd0e-1cd035e796ff" providerId="ADAL" clId="{EEECC97D-EE57-46C4-827C-815FA16938B3}" dt="2022-10-14T15:08:24.489" v="85" actId="1582"/>
          <ac:cxnSpMkLst>
            <pc:docMk/>
            <pc:sldMk cId="3329588091" sldId="453"/>
            <ac:cxnSpMk id="21" creationId="{822F7163-7575-9AB4-1A73-2C316A2194BA}"/>
          </ac:cxnSpMkLst>
        </pc:cxnChg>
      </pc:sldChg>
      <pc:sldChg chg="del">
        <pc:chgData name="Tegischer Lukas" userId="f78daebb-0565-485c-bd0e-1cd035e796ff" providerId="ADAL" clId="{EEECC97D-EE57-46C4-827C-815FA16938B3}" dt="2022-10-14T15:20:35.540" v="164" actId="47"/>
        <pc:sldMkLst>
          <pc:docMk/>
          <pc:sldMk cId="4090279427" sldId="454"/>
        </pc:sldMkLst>
      </pc:sldChg>
      <pc:sldChg chg="del">
        <pc:chgData name="Tegischer Lukas" userId="f78daebb-0565-485c-bd0e-1cd035e796ff" providerId="ADAL" clId="{EEECC97D-EE57-46C4-827C-815FA16938B3}" dt="2022-10-14T15:20:36.360" v="165" actId="47"/>
        <pc:sldMkLst>
          <pc:docMk/>
          <pc:sldMk cId="2191250212" sldId="455"/>
        </pc:sldMkLst>
      </pc:sldChg>
      <pc:sldChg chg="addSp delSp modSp mod delAnim">
        <pc:chgData name="Tegischer Lukas" userId="f78daebb-0565-485c-bd0e-1cd035e796ff" providerId="ADAL" clId="{EEECC97D-EE57-46C4-827C-815FA16938B3}" dt="2022-10-14T15:22:28.875" v="191" actId="403"/>
        <pc:sldMkLst>
          <pc:docMk/>
          <pc:sldMk cId="2334432583" sldId="456"/>
        </pc:sldMkLst>
        <pc:spChg chg="add mod">
          <ac:chgData name="Tegischer Lukas" userId="f78daebb-0565-485c-bd0e-1cd035e796ff" providerId="ADAL" clId="{EEECC97D-EE57-46C4-827C-815FA16938B3}" dt="2022-10-14T15:20:45.836" v="170" actId="14100"/>
          <ac:spMkLst>
            <pc:docMk/>
            <pc:sldMk cId="2334432583" sldId="456"/>
            <ac:spMk id="6" creationId="{BEE5F4BF-4C9E-C077-8DC4-4C623A6C6E5E}"/>
          </ac:spMkLst>
        </pc:spChg>
        <pc:spChg chg="del">
          <ac:chgData name="Tegischer Lukas" userId="f78daebb-0565-485c-bd0e-1cd035e796ff" providerId="ADAL" clId="{EEECC97D-EE57-46C4-827C-815FA16938B3}" dt="2022-10-14T15:20:39.055" v="166" actId="478"/>
          <ac:spMkLst>
            <pc:docMk/>
            <pc:sldMk cId="2334432583" sldId="456"/>
            <ac:spMk id="7" creationId="{CEB04BF2-090E-1355-F01C-1446A5E72C5C}"/>
          </ac:spMkLst>
        </pc:spChg>
        <pc:spChg chg="del">
          <ac:chgData name="Tegischer Lukas" userId="f78daebb-0565-485c-bd0e-1cd035e796ff" providerId="ADAL" clId="{EEECC97D-EE57-46C4-827C-815FA16938B3}" dt="2022-10-14T15:20:39.055" v="166" actId="478"/>
          <ac:spMkLst>
            <pc:docMk/>
            <pc:sldMk cId="2334432583" sldId="456"/>
            <ac:spMk id="8" creationId="{66AA33B5-4CDE-1951-B8B7-F6E00C937949}"/>
          </ac:spMkLst>
        </pc:spChg>
        <pc:spChg chg="del">
          <ac:chgData name="Tegischer Lukas" userId="f78daebb-0565-485c-bd0e-1cd035e796ff" providerId="ADAL" clId="{EEECC97D-EE57-46C4-827C-815FA16938B3}" dt="2022-10-14T15:20:39.055" v="166" actId="478"/>
          <ac:spMkLst>
            <pc:docMk/>
            <pc:sldMk cId="2334432583" sldId="456"/>
            <ac:spMk id="15" creationId="{46A5780F-5550-DB86-8727-92CAAD0B9716}"/>
          </ac:spMkLst>
        </pc:spChg>
        <pc:graphicFrameChg chg="add mod modGraphic">
          <ac:chgData name="Tegischer Lukas" userId="f78daebb-0565-485c-bd0e-1cd035e796ff" providerId="ADAL" clId="{EEECC97D-EE57-46C4-827C-815FA16938B3}" dt="2022-10-14T15:22:28.875" v="191" actId="403"/>
          <ac:graphicFrameMkLst>
            <pc:docMk/>
            <pc:sldMk cId="2334432583" sldId="456"/>
            <ac:graphicFrameMk id="9" creationId="{82A78FA7-E01C-CDCC-856C-6D108F205901}"/>
          </ac:graphicFrameMkLst>
        </pc:graphicFrameChg>
        <pc:picChg chg="del">
          <ac:chgData name="Tegischer Lukas" userId="f78daebb-0565-485c-bd0e-1cd035e796ff" providerId="ADAL" clId="{EEECC97D-EE57-46C4-827C-815FA16938B3}" dt="2022-10-14T15:20:39.055" v="166" actId="478"/>
          <ac:picMkLst>
            <pc:docMk/>
            <pc:sldMk cId="2334432583" sldId="456"/>
            <ac:picMk id="2" creationId="{89F7E3EE-2100-532F-C69A-E9B1FACA3CC7}"/>
          </ac:picMkLst>
        </pc:picChg>
        <pc:picChg chg="del">
          <ac:chgData name="Tegischer Lukas" userId="f78daebb-0565-485c-bd0e-1cd035e796ff" providerId="ADAL" clId="{EEECC97D-EE57-46C4-827C-815FA16938B3}" dt="2022-10-14T15:20:39.055" v="166" actId="478"/>
          <ac:picMkLst>
            <pc:docMk/>
            <pc:sldMk cId="2334432583" sldId="456"/>
            <ac:picMk id="5" creationId="{A668C6F4-97DA-4699-B48F-6BD6F67BF8A0}"/>
          </ac:picMkLst>
        </pc:picChg>
        <pc:cxnChg chg="del">
          <ac:chgData name="Tegischer Lukas" userId="f78daebb-0565-485c-bd0e-1cd035e796ff" providerId="ADAL" clId="{EEECC97D-EE57-46C4-827C-815FA16938B3}" dt="2022-10-14T15:20:39.055" v="166" actId="478"/>
          <ac:cxnSpMkLst>
            <pc:docMk/>
            <pc:sldMk cId="2334432583" sldId="456"/>
            <ac:cxnSpMk id="4" creationId="{A6490959-F0B8-1284-64FF-2E3DDA0B42F0}"/>
          </ac:cxnSpMkLst>
        </pc:cxnChg>
      </pc:sldChg>
      <pc:sldChg chg="addSp delSp modSp add mod modAnim">
        <pc:chgData name="Tegischer Lukas" userId="f78daebb-0565-485c-bd0e-1cd035e796ff" providerId="ADAL" clId="{EEECC97D-EE57-46C4-827C-815FA16938B3}" dt="2022-10-14T15:24:00.976" v="228" actId="20577"/>
        <pc:sldMkLst>
          <pc:docMk/>
          <pc:sldMk cId="2929609279" sldId="457"/>
        </pc:sldMkLst>
        <pc:spChg chg="add mod">
          <ac:chgData name="Tegischer Lukas" userId="f78daebb-0565-485c-bd0e-1cd035e796ff" providerId="ADAL" clId="{EEECC97D-EE57-46C4-827C-815FA16938B3}" dt="2022-10-14T15:24:00.976" v="228" actId="20577"/>
          <ac:spMkLst>
            <pc:docMk/>
            <pc:sldMk cId="2929609279" sldId="457"/>
            <ac:spMk id="3" creationId="{35889595-6DC8-9539-15CB-34901A4D4AD2}"/>
          </ac:spMkLst>
        </pc:spChg>
        <pc:spChg chg="del">
          <ac:chgData name="Tegischer Lukas" userId="f78daebb-0565-485c-bd0e-1cd035e796ff" providerId="ADAL" clId="{EEECC97D-EE57-46C4-827C-815FA16938B3}" dt="2022-10-14T15:22:45.075" v="193" actId="478"/>
          <ac:spMkLst>
            <pc:docMk/>
            <pc:sldMk cId="2929609279" sldId="457"/>
            <ac:spMk id="6" creationId="{BEE5F4BF-4C9E-C077-8DC4-4C623A6C6E5E}"/>
          </ac:spMkLst>
        </pc:spChg>
        <pc:graphicFrameChg chg="del">
          <ac:chgData name="Tegischer Lukas" userId="f78daebb-0565-485c-bd0e-1cd035e796ff" providerId="ADAL" clId="{EEECC97D-EE57-46C4-827C-815FA16938B3}" dt="2022-10-14T15:22:46.236" v="194" actId="478"/>
          <ac:graphicFrameMkLst>
            <pc:docMk/>
            <pc:sldMk cId="2929609279" sldId="457"/>
            <ac:graphicFrameMk id="9" creationId="{82A78FA7-E01C-CDCC-856C-6D108F205901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75FD938D-8CF7-400A-8243-1C6763EF98FE}"/>
    <pc:docChg chg="custSel modSld">
      <pc:chgData name="Tegischer Lukas" userId="f78daebb-0565-485c-bd0e-1cd035e796ff" providerId="ADAL" clId="{75FD938D-8CF7-400A-8243-1C6763EF98FE}" dt="2022-10-14T15:04:49.140" v="69" actId="478"/>
      <pc:docMkLst>
        <pc:docMk/>
      </pc:docMkLst>
      <pc:sldChg chg="modSp mod">
        <pc:chgData name="Tegischer Lukas" userId="f78daebb-0565-485c-bd0e-1cd035e796ff" providerId="ADAL" clId="{75FD938D-8CF7-400A-8243-1C6763EF98FE}" dt="2022-10-14T15:04:26.964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5FD938D-8CF7-400A-8243-1C6763EF98FE}" dt="2022-10-14T15:04:26.964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 delAnim">
        <pc:chgData name="Tegischer Lukas" userId="f78daebb-0565-485c-bd0e-1cd035e796ff" providerId="ADAL" clId="{75FD938D-8CF7-400A-8243-1C6763EF98FE}" dt="2022-10-14T15:04:49.140" v="69" actId="478"/>
        <pc:sldMkLst>
          <pc:docMk/>
          <pc:sldMk cId="279165868" sldId="446"/>
        </pc:sldMkLst>
        <pc:spChg chg="del">
          <ac:chgData name="Tegischer Lukas" userId="f78daebb-0565-485c-bd0e-1cd035e796ff" providerId="ADAL" clId="{75FD938D-8CF7-400A-8243-1C6763EF98FE}" dt="2022-10-14T15:04:47.307" v="65" actId="478"/>
          <ac:spMkLst>
            <pc:docMk/>
            <pc:sldMk cId="279165868" sldId="446"/>
            <ac:spMk id="4" creationId="{7D9E5DF5-6860-50C7-ED9A-4D41AE4629A8}"/>
          </ac:spMkLst>
        </pc:spChg>
        <pc:spChg chg="del">
          <ac:chgData name="Tegischer Lukas" userId="f78daebb-0565-485c-bd0e-1cd035e796ff" providerId="ADAL" clId="{75FD938D-8CF7-400A-8243-1C6763EF98FE}" dt="2022-10-14T15:04:47.655" v="66" actId="478"/>
          <ac:spMkLst>
            <pc:docMk/>
            <pc:sldMk cId="279165868" sldId="446"/>
            <ac:spMk id="13" creationId="{6414BEFB-A0C0-E889-4891-B3DDAD1C4CF4}"/>
          </ac:spMkLst>
        </pc:spChg>
        <pc:spChg chg="del">
          <ac:chgData name="Tegischer Lukas" userId="f78daebb-0565-485c-bd0e-1cd035e796ff" providerId="ADAL" clId="{75FD938D-8CF7-400A-8243-1C6763EF98FE}" dt="2022-10-14T15:04:48.778" v="68" actId="478"/>
          <ac:spMkLst>
            <pc:docMk/>
            <pc:sldMk cId="279165868" sldId="446"/>
            <ac:spMk id="14" creationId="{A87AAD18-22DE-E732-53CF-137D6B4E89B9}"/>
          </ac:spMkLst>
        </pc:spChg>
        <pc:picChg chg="del">
          <ac:chgData name="Tegischer Lukas" userId="f78daebb-0565-485c-bd0e-1cd035e796ff" providerId="ADAL" clId="{75FD938D-8CF7-400A-8243-1C6763EF98FE}" dt="2022-10-14T15:04:48.074" v="67" actId="478"/>
          <ac:picMkLst>
            <pc:docMk/>
            <pc:sldMk cId="279165868" sldId="446"/>
            <ac:picMk id="8" creationId="{1ABE834F-F84F-3A28-A556-560A29969085}"/>
          </ac:picMkLst>
        </pc:picChg>
        <pc:picChg chg="del">
          <ac:chgData name="Tegischer Lukas" userId="f78daebb-0565-485c-bd0e-1cd035e796ff" providerId="ADAL" clId="{75FD938D-8CF7-400A-8243-1C6763EF98FE}" dt="2022-10-14T15:04:49.140" v="69" actId="478"/>
          <ac:picMkLst>
            <pc:docMk/>
            <pc:sldMk cId="279165868" sldId="446"/>
            <ac:picMk id="9" creationId="{A43BFEC0-0E8E-1B41-414E-33736B546FBD}"/>
          </ac:picMkLst>
        </pc:picChg>
      </pc:sldChg>
    </pc:docChg>
  </pc:docChgLst>
  <pc:docChgLst>
    <pc:chgData name="Tegischer Lukas" userId="f78daebb-0565-485c-bd0e-1cd035e796ff" providerId="ADAL" clId="{8C969999-8A2D-4592-98B1-65A96404C84C}"/>
    <pc:docChg chg="undo custSel addSld delSld modSld">
      <pc:chgData name="Tegischer Lukas" userId="f78daebb-0565-485c-bd0e-1cd035e796ff" providerId="ADAL" clId="{8C969999-8A2D-4592-98B1-65A96404C84C}" dt="2022-10-14T14:56:59.266" v="347" actId="166"/>
      <pc:docMkLst>
        <pc:docMk/>
      </pc:docMkLst>
      <pc:sldChg chg="modSp mod">
        <pc:chgData name="Tegischer Lukas" userId="f78daebb-0565-485c-bd0e-1cd035e796ff" providerId="ADAL" clId="{8C969999-8A2D-4592-98B1-65A96404C84C}" dt="2022-10-14T14:41:54.715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969999-8A2D-4592-98B1-65A96404C84C}" dt="2022-10-14T14:41:54.715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C969999-8A2D-4592-98B1-65A96404C84C}" dt="2022-10-14T14:47:49.315" v="161"/>
        <pc:sldMkLst>
          <pc:docMk/>
          <pc:sldMk cId="279165868" sldId="446"/>
        </pc:sldMkLst>
        <pc:spChg chg="del">
          <ac:chgData name="Tegischer Lukas" userId="f78daebb-0565-485c-bd0e-1cd035e796ff" providerId="ADAL" clId="{8C969999-8A2D-4592-98B1-65A96404C84C}" dt="2022-10-14T14:41:58.747" v="9" actId="478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8C969999-8A2D-4592-98B1-65A96404C84C}" dt="2022-10-14T14:42:22.572" v="15" actId="1076"/>
          <ac:spMkLst>
            <pc:docMk/>
            <pc:sldMk cId="279165868" sldId="446"/>
            <ac:spMk id="4" creationId="{7D9E5DF5-6860-50C7-ED9A-4D41AE4629A8}"/>
          </ac:spMkLst>
        </pc:spChg>
        <pc:spChg chg="del">
          <ac:chgData name="Tegischer Lukas" userId="f78daebb-0565-485c-bd0e-1cd035e796ff" providerId="ADAL" clId="{8C969999-8A2D-4592-98B1-65A96404C84C}" dt="2022-10-14T14:42:00.093" v="10" actId="478"/>
          <ac:spMkLst>
            <pc:docMk/>
            <pc:sldMk cId="279165868" sldId="446"/>
            <ac:spMk id="5" creationId="{9945F996-381B-5B72-5458-3342AC81A226}"/>
          </ac:spMkLst>
        </pc:spChg>
        <pc:spChg chg="del">
          <ac:chgData name="Tegischer Lukas" userId="f78daebb-0565-485c-bd0e-1cd035e796ff" providerId="ADAL" clId="{8C969999-8A2D-4592-98B1-65A96404C84C}" dt="2022-10-14T14:42:26.801" v="19" actId="478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8C969999-8A2D-4592-98B1-65A96404C84C}" dt="2022-10-14T14:42:24.501" v="16" actId="478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8C969999-8A2D-4592-98B1-65A96404C84C}" dt="2022-10-14T14:42:26.431" v="18" actId="478"/>
          <ac:spMkLst>
            <pc:docMk/>
            <pc:sldMk cId="279165868" sldId="446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8C969999-8A2D-4592-98B1-65A96404C84C}" dt="2022-10-14T14:46:18.909" v="132" actId="1076"/>
          <ac:spMkLst>
            <pc:docMk/>
            <pc:sldMk cId="279165868" sldId="446"/>
            <ac:spMk id="13" creationId="{6414BEFB-A0C0-E889-4891-B3DDAD1C4CF4}"/>
          </ac:spMkLst>
        </pc:spChg>
        <pc:spChg chg="add mod">
          <ac:chgData name="Tegischer Lukas" userId="f78daebb-0565-485c-bd0e-1cd035e796ff" providerId="ADAL" clId="{8C969999-8A2D-4592-98B1-65A96404C84C}" dt="2022-10-14T14:42:36.693" v="21"/>
          <ac:spMkLst>
            <pc:docMk/>
            <pc:sldMk cId="279165868" sldId="446"/>
            <ac:spMk id="14" creationId="{A87AAD18-22DE-E732-53CF-137D6B4E89B9}"/>
          </ac:spMkLst>
        </pc:spChg>
        <pc:spChg chg="add mod">
          <ac:chgData name="Tegischer Lukas" userId="f78daebb-0565-485c-bd0e-1cd035e796ff" providerId="ADAL" clId="{8C969999-8A2D-4592-98B1-65A96404C84C}" dt="2022-10-14T14:43:03.594" v="34" actId="207"/>
          <ac:spMkLst>
            <pc:docMk/>
            <pc:sldMk cId="279165868" sldId="446"/>
            <ac:spMk id="15" creationId="{FC4F6AB7-08B1-F232-CE89-8094C9541ECB}"/>
          </ac:spMkLst>
        </pc:spChg>
        <pc:spChg chg="add mod">
          <ac:chgData name="Tegischer Lukas" userId="f78daebb-0565-485c-bd0e-1cd035e796ff" providerId="ADAL" clId="{8C969999-8A2D-4592-98B1-65A96404C84C}" dt="2022-10-14T14:44:16.909" v="91" actId="207"/>
          <ac:spMkLst>
            <pc:docMk/>
            <pc:sldMk cId="279165868" sldId="446"/>
            <ac:spMk id="16" creationId="{30E475F4-82F1-DF71-DCA7-73EEF37152EF}"/>
          </ac:spMkLst>
        </pc:spChg>
        <pc:spChg chg="add mod">
          <ac:chgData name="Tegischer Lukas" userId="f78daebb-0565-485c-bd0e-1cd035e796ff" providerId="ADAL" clId="{8C969999-8A2D-4592-98B1-65A96404C84C}" dt="2022-10-14T14:44:19.077" v="92" actId="207"/>
          <ac:spMkLst>
            <pc:docMk/>
            <pc:sldMk cId="279165868" sldId="446"/>
            <ac:spMk id="17" creationId="{05F0877B-2892-0BF1-EECA-0D4DEE520AFA}"/>
          </ac:spMkLst>
        </pc:spChg>
        <pc:spChg chg="add mod">
          <ac:chgData name="Tegischer Lukas" userId="f78daebb-0565-485c-bd0e-1cd035e796ff" providerId="ADAL" clId="{8C969999-8A2D-4592-98B1-65A96404C84C}" dt="2022-10-14T14:47:16.979" v="157" actId="1076"/>
          <ac:spMkLst>
            <pc:docMk/>
            <pc:sldMk cId="279165868" sldId="446"/>
            <ac:spMk id="18" creationId="{B337F817-5454-A67B-C7CE-83553179F46D}"/>
          </ac:spMkLst>
        </pc:spChg>
        <pc:spChg chg="add mod">
          <ac:chgData name="Tegischer Lukas" userId="f78daebb-0565-485c-bd0e-1cd035e796ff" providerId="ADAL" clId="{8C969999-8A2D-4592-98B1-65A96404C84C}" dt="2022-10-14T14:46:32.892" v="137" actId="1076"/>
          <ac:spMkLst>
            <pc:docMk/>
            <pc:sldMk cId="279165868" sldId="446"/>
            <ac:spMk id="31" creationId="{14E5CAA4-761A-2389-B9C0-47FFB0AA3EE4}"/>
          </ac:spMkLst>
        </pc:spChg>
        <pc:spChg chg="add mod">
          <ac:chgData name="Tegischer Lukas" userId="f78daebb-0565-485c-bd0e-1cd035e796ff" providerId="ADAL" clId="{8C969999-8A2D-4592-98B1-65A96404C84C}" dt="2022-10-14T14:46:58.506" v="151" actId="1076"/>
          <ac:spMkLst>
            <pc:docMk/>
            <pc:sldMk cId="279165868" sldId="446"/>
            <ac:spMk id="33" creationId="{52073844-E64C-9715-7922-B408996B1596}"/>
          </ac:spMkLst>
        </pc:spChg>
        <pc:graphicFrameChg chg="add mod modGraphic">
          <ac:chgData name="Tegischer Lukas" userId="f78daebb-0565-485c-bd0e-1cd035e796ff" providerId="ADAL" clId="{8C969999-8A2D-4592-98B1-65A96404C84C}" dt="2022-10-14T14:47:36.716" v="159" actId="255"/>
          <ac:graphicFrameMkLst>
            <pc:docMk/>
            <pc:sldMk cId="279165868" sldId="446"/>
            <ac:graphicFrameMk id="34" creationId="{D54A3D25-B970-A079-334E-CBB70F6355AF}"/>
          </ac:graphicFrameMkLst>
        </pc:graphicFrameChg>
        <pc:picChg chg="add mod">
          <ac:chgData name="Tegischer Lukas" userId="f78daebb-0565-485c-bd0e-1cd035e796ff" providerId="ADAL" clId="{8C969999-8A2D-4592-98B1-65A96404C84C}" dt="2022-10-14T14:42:36.693" v="21"/>
          <ac:picMkLst>
            <pc:docMk/>
            <pc:sldMk cId="279165868" sldId="446"/>
            <ac:picMk id="8" creationId="{1ABE834F-F84F-3A28-A556-560A29969085}"/>
          </ac:picMkLst>
        </pc:picChg>
        <pc:picChg chg="add mod">
          <ac:chgData name="Tegischer Lukas" userId="f78daebb-0565-485c-bd0e-1cd035e796ff" providerId="ADAL" clId="{8C969999-8A2D-4592-98B1-65A96404C84C}" dt="2022-10-14T14:42:36.693" v="21"/>
          <ac:picMkLst>
            <pc:docMk/>
            <pc:sldMk cId="279165868" sldId="446"/>
            <ac:picMk id="9" creationId="{A43BFEC0-0E8E-1B41-414E-33736B546FBD}"/>
          </ac:picMkLst>
        </pc:picChg>
        <pc:picChg chg="del">
          <ac:chgData name="Tegischer Lukas" userId="f78daebb-0565-485c-bd0e-1cd035e796ff" providerId="ADAL" clId="{8C969999-8A2D-4592-98B1-65A96404C84C}" dt="2022-10-14T14:42:25.546" v="17" actId="478"/>
          <ac:picMkLst>
            <pc:docMk/>
            <pc:sldMk cId="279165868" sldId="446"/>
            <ac:picMk id="10" creationId="{F9621D7C-CF56-3AA7-A60C-A6C58993ABBF}"/>
          </ac:picMkLst>
        </pc:picChg>
        <pc:picChg chg="del">
          <ac:chgData name="Tegischer Lukas" userId="f78daebb-0565-485c-bd0e-1cd035e796ff" providerId="ADAL" clId="{8C969999-8A2D-4592-98B1-65A96404C84C}" dt="2022-10-14T14:42:27.196" v="20" actId="478"/>
          <ac:picMkLst>
            <pc:docMk/>
            <pc:sldMk cId="279165868" sldId="446"/>
            <ac:picMk id="11" creationId="{BFA7628B-0CD8-FFF2-A5C8-0DF156C46ACF}"/>
          </ac:picMkLst>
        </pc:picChg>
        <pc:cxnChg chg="add mod">
          <ac:chgData name="Tegischer Lukas" userId="f78daebb-0565-485c-bd0e-1cd035e796ff" providerId="ADAL" clId="{8C969999-8A2D-4592-98B1-65A96404C84C}" dt="2022-10-14T14:44:10.525" v="88" actId="1582"/>
          <ac:cxnSpMkLst>
            <pc:docMk/>
            <pc:sldMk cId="279165868" sldId="446"/>
            <ac:cxnSpMk id="20" creationId="{2F9C442D-7B54-F890-0936-DD2D34371F0D}"/>
          </ac:cxnSpMkLst>
        </pc:cxnChg>
        <pc:cxnChg chg="add mod">
          <ac:chgData name="Tegischer Lukas" userId="f78daebb-0565-485c-bd0e-1cd035e796ff" providerId="ADAL" clId="{8C969999-8A2D-4592-98B1-65A96404C84C}" dt="2022-10-14T14:44:23.994" v="94" actId="1076"/>
          <ac:cxnSpMkLst>
            <pc:docMk/>
            <pc:sldMk cId="279165868" sldId="446"/>
            <ac:cxnSpMk id="23" creationId="{3CA9D10F-D3A0-7131-8CAF-BA342A08EFB2}"/>
          </ac:cxnSpMkLst>
        </pc:cxnChg>
        <pc:cxnChg chg="add mod">
          <ac:chgData name="Tegischer Lukas" userId="f78daebb-0565-485c-bd0e-1cd035e796ff" providerId="ADAL" clId="{8C969999-8A2D-4592-98B1-65A96404C84C}" dt="2022-10-14T14:44:50.652" v="103" actId="14100"/>
          <ac:cxnSpMkLst>
            <pc:docMk/>
            <pc:sldMk cId="279165868" sldId="446"/>
            <ac:cxnSpMk id="24" creationId="{3C02829B-7263-8E73-6B91-ECEA2446D1FE}"/>
          </ac:cxnSpMkLst>
        </pc:cxnChg>
        <pc:cxnChg chg="add mod">
          <ac:chgData name="Tegischer Lukas" userId="f78daebb-0565-485c-bd0e-1cd035e796ff" providerId="ADAL" clId="{8C969999-8A2D-4592-98B1-65A96404C84C}" dt="2022-10-14T14:44:56.547" v="106" actId="14100"/>
          <ac:cxnSpMkLst>
            <pc:docMk/>
            <pc:sldMk cId="279165868" sldId="446"/>
            <ac:cxnSpMk id="26" creationId="{742EB9C7-E890-8D84-61D9-E13784B6B389}"/>
          </ac:cxnSpMkLst>
        </pc:cxnChg>
      </pc:sldChg>
      <pc:sldChg chg="addSp delSp modSp mod delAnim modAnim">
        <pc:chgData name="Tegischer Lukas" userId="f78daebb-0565-485c-bd0e-1cd035e796ff" providerId="ADAL" clId="{8C969999-8A2D-4592-98B1-65A96404C84C}" dt="2022-10-14T14:51:13.562" v="219"/>
        <pc:sldMkLst>
          <pc:docMk/>
          <pc:sldMk cId="3176401735" sldId="450"/>
        </pc:sldMkLst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7" creationId="{CEB04BF2-090E-1355-F01C-1446A5E72C5C}"/>
          </ac:spMkLst>
        </pc:spChg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8" creationId="{66AA33B5-4CDE-1951-B8B7-F6E00C937949}"/>
          </ac:spMkLst>
        </pc:spChg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10" creationId="{B37D32B3-A722-ABEB-716E-8C963DEEBF4F}"/>
          </ac:spMkLst>
        </pc:spChg>
        <pc:picChg chg="add mod">
          <ac:chgData name="Tegischer Lukas" userId="f78daebb-0565-485c-bd0e-1cd035e796ff" providerId="ADAL" clId="{8C969999-8A2D-4592-98B1-65A96404C84C}" dt="2022-10-14T14:49:46.179" v="202" actId="1076"/>
          <ac:picMkLst>
            <pc:docMk/>
            <pc:sldMk cId="3176401735" sldId="450"/>
            <ac:picMk id="2" creationId="{89F7E3EE-2100-532F-C69A-E9B1FACA3CC7}"/>
          </ac:picMkLst>
        </pc:picChg>
        <pc:picChg chg="del">
          <ac:chgData name="Tegischer Lukas" userId="f78daebb-0565-485c-bd0e-1cd035e796ff" providerId="ADAL" clId="{8C969999-8A2D-4592-98B1-65A96404C84C}" dt="2022-10-14T14:49:26.272" v="196" actId="478"/>
          <ac:picMkLst>
            <pc:docMk/>
            <pc:sldMk cId="3176401735" sldId="450"/>
            <ac:picMk id="3" creationId="{565C4A27-A908-BD03-6122-6EC7105F98C7}"/>
          </ac:picMkLst>
        </pc:picChg>
        <pc:picChg chg="del">
          <ac:chgData name="Tegischer Lukas" userId="f78daebb-0565-485c-bd0e-1cd035e796ff" providerId="ADAL" clId="{8C969999-8A2D-4592-98B1-65A96404C84C}" dt="2022-10-14T14:49:48.648" v="203" actId="478"/>
          <ac:picMkLst>
            <pc:docMk/>
            <pc:sldMk cId="3176401735" sldId="450"/>
            <ac:picMk id="5" creationId="{FD3D8D83-9C80-F7BA-3C3C-2FBA635A64E7}"/>
          </ac:picMkLst>
        </pc:picChg>
        <pc:picChg chg="del">
          <ac:chgData name="Tegischer Lukas" userId="f78daebb-0565-485c-bd0e-1cd035e796ff" providerId="ADAL" clId="{8C969999-8A2D-4592-98B1-65A96404C84C}" dt="2022-10-14T14:49:48.959" v="204" actId="478"/>
          <ac:picMkLst>
            <pc:docMk/>
            <pc:sldMk cId="3176401735" sldId="450"/>
            <ac:picMk id="9" creationId="{729C4CFE-053E-5FB2-FE90-95578C1FE9A7}"/>
          </ac:picMkLst>
        </pc:picChg>
        <pc:picChg chg="add mod">
          <ac:chgData name="Tegischer Lukas" userId="f78daebb-0565-485c-bd0e-1cd035e796ff" providerId="ADAL" clId="{8C969999-8A2D-4592-98B1-65A96404C84C}" dt="2022-10-14T14:51:05.531" v="216" actId="1076"/>
          <ac:picMkLst>
            <pc:docMk/>
            <pc:sldMk cId="3176401735" sldId="450"/>
            <ac:picMk id="12" creationId="{4FD49C55-11AC-1ADA-BF20-07CA3E835D6D}"/>
          </ac:picMkLst>
        </pc:picChg>
        <pc:picChg chg="add mod">
          <ac:chgData name="Tegischer Lukas" userId="f78daebb-0565-485c-bd0e-1cd035e796ff" providerId="ADAL" clId="{8C969999-8A2D-4592-98B1-65A96404C84C}" dt="2022-10-14T14:51:06.468" v="217" actId="1076"/>
          <ac:picMkLst>
            <pc:docMk/>
            <pc:sldMk cId="3176401735" sldId="450"/>
            <ac:picMk id="14" creationId="{F515FE78-32B6-1937-3730-602735E0DE3C}"/>
          </ac:picMkLst>
        </pc:picChg>
        <pc:cxnChg chg="add mod">
          <ac:chgData name="Tegischer Lukas" userId="f78daebb-0565-485c-bd0e-1cd035e796ff" providerId="ADAL" clId="{8C969999-8A2D-4592-98B1-65A96404C84C}" dt="2022-10-14T14:49:46.179" v="202" actId="1076"/>
          <ac:cxnSpMkLst>
            <pc:docMk/>
            <pc:sldMk cId="3176401735" sldId="450"/>
            <ac:cxnSpMk id="4" creationId="{A6490959-F0B8-1284-64FF-2E3DDA0B42F0}"/>
          </ac:cxnSpMkLst>
        </pc:cxnChg>
        <pc:cxnChg chg="add mod">
          <ac:chgData name="Tegischer Lukas" userId="f78daebb-0565-485c-bd0e-1cd035e796ff" providerId="ADAL" clId="{8C969999-8A2D-4592-98B1-65A96404C84C}" dt="2022-10-14T14:49:46.179" v="202" actId="1076"/>
          <ac:cxnSpMkLst>
            <pc:docMk/>
            <pc:sldMk cId="3176401735" sldId="450"/>
            <ac:cxnSpMk id="6" creationId="{783AE935-47A8-C65D-4260-1DEFD1A017E4}"/>
          </ac:cxnSpMkLst>
        </pc:cxnChg>
      </pc:sldChg>
      <pc:sldChg chg="del">
        <pc:chgData name="Tegischer Lukas" userId="f78daebb-0565-485c-bd0e-1cd035e796ff" providerId="ADAL" clId="{8C969999-8A2D-4592-98B1-65A96404C84C}" dt="2022-10-14T14:47:54.365" v="162" actId="47"/>
        <pc:sldMkLst>
          <pc:docMk/>
          <pc:sldMk cId="366244189" sldId="452"/>
        </pc:sldMkLst>
      </pc:sldChg>
      <pc:sldChg chg="addSp delSp modSp mod delAnim modAnim">
        <pc:chgData name="Tegischer Lukas" userId="f78daebb-0565-485c-bd0e-1cd035e796ff" providerId="ADAL" clId="{8C969999-8A2D-4592-98B1-65A96404C84C}" dt="2022-10-14T14:56:59.266" v="347" actId="166"/>
        <pc:sldMkLst>
          <pc:docMk/>
          <pc:sldMk cId="3329588091" sldId="453"/>
        </pc:sldMkLst>
        <pc:spChg chg="add mod">
          <ac:chgData name="Tegischer Lukas" userId="f78daebb-0565-485c-bd0e-1cd035e796ff" providerId="ADAL" clId="{8C969999-8A2D-4592-98B1-65A96404C84C}" dt="2022-10-14T14:48:04.971" v="168" actId="1076"/>
          <ac:spMkLst>
            <pc:docMk/>
            <pc:sldMk cId="3329588091" sldId="453"/>
            <ac:spMk id="2" creationId="{97D260A6-8822-BD1C-9FDD-D10E3BE4097A}"/>
          </ac:spMkLst>
        </pc:spChg>
        <pc:spChg chg="mod">
          <ac:chgData name="Tegischer Lukas" userId="f78daebb-0565-485c-bd0e-1cd035e796ff" providerId="ADAL" clId="{8C969999-8A2D-4592-98B1-65A96404C84C}" dt="2022-10-14T14:48:30.107" v="180" actId="1076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8C969999-8A2D-4592-98B1-65A96404C84C}" dt="2022-10-14T14:47:58.133" v="165" actId="478"/>
          <ac:spMkLst>
            <pc:docMk/>
            <pc:sldMk cId="3329588091" sldId="453"/>
            <ac:spMk id="5" creationId="{9945F996-381B-5B72-5458-3342AC81A226}"/>
          </ac:spMkLst>
        </pc:spChg>
        <pc:spChg chg="mod">
          <ac:chgData name="Tegischer Lukas" userId="f78daebb-0565-485c-bd0e-1cd035e796ff" providerId="ADAL" clId="{8C969999-8A2D-4592-98B1-65A96404C84C}" dt="2022-10-14T14:49:10.639" v="195" actId="6549"/>
          <ac:spMkLst>
            <pc:docMk/>
            <pc:sldMk cId="3329588091" sldId="453"/>
            <ac:spMk id="7" creationId="{EC001B5C-D693-DA97-8A10-E13E5A11D0AA}"/>
          </ac:spMkLst>
        </pc:spChg>
        <pc:spChg chg="add del mod">
          <ac:chgData name="Tegischer Lukas" userId="f78daebb-0565-485c-bd0e-1cd035e796ff" providerId="ADAL" clId="{8C969999-8A2D-4592-98B1-65A96404C84C}" dt="2022-10-14T14:48:25.918" v="177" actId="478"/>
          <ac:spMkLst>
            <pc:docMk/>
            <pc:sldMk cId="3329588091" sldId="453"/>
            <ac:spMk id="8" creationId="{868E91E8-445E-96E2-9D70-AFFF252EE379}"/>
          </ac:spMkLst>
        </pc:spChg>
        <pc:spChg chg="add del mod">
          <ac:chgData name="Tegischer Lukas" userId="f78daebb-0565-485c-bd0e-1cd035e796ff" providerId="ADAL" clId="{8C969999-8A2D-4592-98B1-65A96404C84C}" dt="2022-10-14T14:48:20.977" v="171" actId="478"/>
          <ac:spMkLst>
            <pc:docMk/>
            <pc:sldMk cId="3329588091" sldId="453"/>
            <ac:spMk id="9" creationId="{AFBDF497-85C6-6DB8-D331-98DB20C5FD5E}"/>
          </ac:spMkLst>
        </pc:spChg>
        <pc:spChg chg="ord">
          <ac:chgData name="Tegischer Lukas" userId="f78daebb-0565-485c-bd0e-1cd035e796ff" providerId="ADAL" clId="{8C969999-8A2D-4592-98B1-65A96404C84C}" dt="2022-10-14T14:56:59.266" v="347" actId="166"/>
          <ac:spMkLst>
            <pc:docMk/>
            <pc:sldMk cId="3329588091" sldId="453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8C969999-8A2D-4592-98B1-65A96404C84C}" dt="2022-10-14T14:48:43.731" v="184" actId="1076"/>
          <ac:spMkLst>
            <pc:docMk/>
            <pc:sldMk cId="3329588091" sldId="453"/>
            <ac:spMk id="17" creationId="{6FF73DD8-962A-4E95-19D2-EF9882F87976}"/>
          </ac:spMkLst>
        </pc:spChg>
        <pc:spChg chg="add mod">
          <ac:chgData name="Tegischer Lukas" userId="f78daebb-0565-485c-bd0e-1cd035e796ff" providerId="ADAL" clId="{8C969999-8A2D-4592-98B1-65A96404C84C}" dt="2022-10-14T14:49:37.066" v="198" actId="1076"/>
          <ac:spMkLst>
            <pc:docMk/>
            <pc:sldMk cId="3329588091" sldId="453"/>
            <ac:spMk id="18" creationId="{879C4F89-CB76-31CE-CC30-691402C2FC5B}"/>
          </ac:spMkLst>
        </pc:spChg>
        <pc:spChg chg="add mod">
          <ac:chgData name="Tegischer Lukas" userId="f78daebb-0565-485c-bd0e-1cd035e796ff" providerId="ADAL" clId="{8C969999-8A2D-4592-98B1-65A96404C84C}" dt="2022-10-14T14:49:37.066" v="198" actId="1076"/>
          <ac:spMkLst>
            <pc:docMk/>
            <pc:sldMk cId="3329588091" sldId="453"/>
            <ac:spMk id="19" creationId="{9D427F7A-AF72-99D5-27BC-2AB933651110}"/>
          </ac:spMkLst>
        </pc:spChg>
        <pc:picChg chg="add mod ord">
          <ac:chgData name="Tegischer Lukas" userId="f78daebb-0565-485c-bd0e-1cd035e796ff" providerId="ADAL" clId="{8C969999-8A2D-4592-98B1-65A96404C84C}" dt="2022-10-14T14:48:36.584" v="182" actId="167"/>
          <ac:picMkLst>
            <pc:docMk/>
            <pc:sldMk cId="3329588091" sldId="453"/>
            <ac:picMk id="4" creationId="{F14245BF-EB2E-F5CD-4499-E3AB89F793A2}"/>
          </ac:picMkLst>
        </pc:picChg>
        <pc:picChg chg="add mod">
          <ac:chgData name="Tegischer Lukas" userId="f78daebb-0565-485c-bd0e-1cd035e796ff" providerId="ADAL" clId="{8C969999-8A2D-4592-98B1-65A96404C84C}" dt="2022-10-14T14:48:19.533" v="170" actId="1076"/>
          <ac:picMkLst>
            <pc:docMk/>
            <pc:sldMk cId="3329588091" sldId="453"/>
            <ac:picMk id="6" creationId="{841E4202-1AEF-AA6C-0470-3154CB80CE01}"/>
          </ac:picMkLst>
        </pc:picChg>
        <pc:picChg chg="del">
          <ac:chgData name="Tegischer Lukas" userId="f78daebb-0565-485c-bd0e-1cd035e796ff" providerId="ADAL" clId="{8C969999-8A2D-4592-98B1-65A96404C84C}" dt="2022-10-14T14:47:57.072" v="163" actId="478"/>
          <ac:picMkLst>
            <pc:docMk/>
            <pc:sldMk cId="3329588091" sldId="453"/>
            <ac:picMk id="10" creationId="{F9621D7C-CF56-3AA7-A60C-A6C58993ABBF}"/>
          </ac:picMkLst>
        </pc:picChg>
        <pc:picChg chg="del">
          <ac:chgData name="Tegischer Lukas" userId="f78daebb-0565-485c-bd0e-1cd035e796ff" providerId="ADAL" clId="{8C969999-8A2D-4592-98B1-65A96404C84C}" dt="2022-10-14T14:47:57.480" v="164" actId="478"/>
          <ac:picMkLst>
            <pc:docMk/>
            <pc:sldMk cId="3329588091" sldId="453"/>
            <ac:picMk id="11" creationId="{BFA7628B-0CD8-FFF2-A5C8-0DF156C46ACF}"/>
          </ac:picMkLst>
        </pc:pic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3" creationId="{66659EAE-4338-473F-1AAD-E1FA4F70D12F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4" creationId="{E051916F-232A-C39B-CA98-A5760E47E24F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5" creationId="{63F294E8-5C58-12A0-3AE2-7D0BD057DB25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6" creationId="{0A36DC8C-A9EC-5C71-22A6-F6EB4E314FBD}"/>
          </ac:cxnSpMkLst>
        </pc:cxnChg>
      </pc:sldChg>
      <pc:sldChg chg="delSp modSp add mod delAnim">
        <pc:chgData name="Tegischer Lukas" userId="f78daebb-0565-485c-bd0e-1cd035e796ff" providerId="ADAL" clId="{8C969999-8A2D-4592-98B1-65A96404C84C}" dt="2022-10-14T14:54:49.934" v="294" actId="255"/>
        <pc:sldMkLst>
          <pc:docMk/>
          <pc:sldMk cId="4090279427" sldId="454"/>
        </pc:sldMkLst>
        <pc:spChg chg="mod">
          <ac:chgData name="Tegischer Lukas" userId="f78daebb-0565-485c-bd0e-1cd035e796ff" providerId="ADAL" clId="{8C969999-8A2D-4592-98B1-65A96404C84C}" dt="2022-10-14T14:53:40.146" v="235" actId="20577"/>
          <ac:spMkLst>
            <pc:docMk/>
            <pc:sldMk cId="4090279427" sldId="454"/>
            <ac:spMk id="4" creationId="{7D9E5DF5-6860-50C7-ED9A-4D41AE4629A8}"/>
          </ac:spMkLst>
        </pc:spChg>
        <pc:spChg chg="mod">
          <ac:chgData name="Tegischer Lukas" userId="f78daebb-0565-485c-bd0e-1cd035e796ff" providerId="ADAL" clId="{8C969999-8A2D-4592-98B1-65A96404C84C}" dt="2022-10-14T14:53:32.907" v="231" actId="20577"/>
          <ac:spMkLst>
            <pc:docMk/>
            <pc:sldMk cId="4090279427" sldId="454"/>
            <ac:spMk id="16" creationId="{30E475F4-82F1-DF71-DCA7-73EEF37152EF}"/>
          </ac:spMkLst>
        </pc:spChg>
        <pc:spChg chg="del">
          <ac:chgData name="Tegischer Lukas" userId="f78daebb-0565-485c-bd0e-1cd035e796ff" providerId="ADAL" clId="{8C969999-8A2D-4592-98B1-65A96404C84C}" dt="2022-10-14T14:53:35.402" v="232" actId="478"/>
          <ac:spMkLst>
            <pc:docMk/>
            <pc:sldMk cId="4090279427" sldId="454"/>
            <ac:spMk id="17" creationId="{05F0877B-2892-0BF1-EECA-0D4DEE520AFA}"/>
          </ac:spMkLst>
        </pc:spChg>
        <pc:spChg chg="mod">
          <ac:chgData name="Tegischer Lukas" userId="f78daebb-0565-485c-bd0e-1cd035e796ff" providerId="ADAL" clId="{8C969999-8A2D-4592-98B1-65A96404C84C}" dt="2022-10-14T14:54:15.321" v="284" actId="1076"/>
          <ac:spMkLst>
            <pc:docMk/>
            <pc:sldMk cId="4090279427" sldId="454"/>
            <ac:spMk id="18" creationId="{B337F817-5454-A67B-C7CE-83553179F46D}"/>
          </ac:spMkLst>
        </pc:spChg>
        <pc:spChg chg="mod">
          <ac:chgData name="Tegischer Lukas" userId="f78daebb-0565-485c-bd0e-1cd035e796ff" providerId="ADAL" clId="{8C969999-8A2D-4592-98B1-65A96404C84C}" dt="2022-10-14T14:54:31.187" v="291" actId="1076"/>
          <ac:spMkLst>
            <pc:docMk/>
            <pc:sldMk cId="4090279427" sldId="454"/>
            <ac:spMk id="31" creationId="{14E5CAA4-761A-2389-B9C0-47FFB0AA3EE4}"/>
          </ac:spMkLst>
        </pc:spChg>
        <pc:spChg chg="mod">
          <ac:chgData name="Tegischer Lukas" userId="f78daebb-0565-485c-bd0e-1cd035e796ff" providerId="ADAL" clId="{8C969999-8A2D-4592-98B1-65A96404C84C}" dt="2022-10-14T14:54:32.531" v="292" actId="1076"/>
          <ac:spMkLst>
            <pc:docMk/>
            <pc:sldMk cId="4090279427" sldId="454"/>
            <ac:spMk id="33" creationId="{52073844-E64C-9715-7922-B408996B1596}"/>
          </ac:spMkLst>
        </pc:spChg>
        <pc:graphicFrameChg chg="mod modGraphic">
          <ac:chgData name="Tegischer Lukas" userId="f78daebb-0565-485c-bd0e-1cd035e796ff" providerId="ADAL" clId="{8C969999-8A2D-4592-98B1-65A96404C84C}" dt="2022-10-14T14:54:49.934" v="294" actId="255"/>
          <ac:graphicFrameMkLst>
            <pc:docMk/>
            <pc:sldMk cId="4090279427" sldId="454"/>
            <ac:graphicFrameMk id="34" creationId="{D54A3D25-B970-A079-334E-CBB70F6355AF}"/>
          </ac:graphicFrameMkLst>
        </pc:graphicFrameChg>
        <pc:cxnChg chg="mod">
          <ac:chgData name="Tegischer Lukas" userId="f78daebb-0565-485c-bd0e-1cd035e796ff" providerId="ADAL" clId="{8C969999-8A2D-4592-98B1-65A96404C84C}" dt="2022-10-14T14:53:29.946" v="227" actId="1076"/>
          <ac:cxnSpMkLst>
            <pc:docMk/>
            <pc:sldMk cId="4090279427" sldId="454"/>
            <ac:cxnSpMk id="20" creationId="{2F9C442D-7B54-F890-0936-DD2D34371F0D}"/>
          </ac:cxnSpMkLst>
        </pc:cxnChg>
        <pc:cxnChg chg="del">
          <ac:chgData name="Tegischer Lukas" userId="f78daebb-0565-485c-bd0e-1cd035e796ff" providerId="ADAL" clId="{8C969999-8A2D-4592-98B1-65A96404C84C}" dt="2022-10-14T14:53:36.134" v="233" actId="478"/>
          <ac:cxnSpMkLst>
            <pc:docMk/>
            <pc:sldMk cId="4090279427" sldId="454"/>
            <ac:cxnSpMk id="23" creationId="{3CA9D10F-D3A0-7131-8CAF-BA342A08EFB2}"/>
          </ac:cxnSpMkLst>
        </pc:cxnChg>
        <pc:cxnChg chg="del">
          <ac:chgData name="Tegischer Lukas" userId="f78daebb-0565-485c-bd0e-1cd035e796ff" providerId="ADAL" clId="{8C969999-8A2D-4592-98B1-65A96404C84C}" dt="2022-10-14T14:53:38.308" v="234" actId="478"/>
          <ac:cxnSpMkLst>
            <pc:docMk/>
            <pc:sldMk cId="4090279427" sldId="454"/>
            <ac:cxnSpMk id="26" creationId="{742EB9C7-E890-8D84-61D9-E13784B6B389}"/>
          </ac:cxnSpMkLst>
        </pc:cxnChg>
      </pc:sldChg>
      <pc:sldChg chg="addSp delSp modSp add mod">
        <pc:chgData name="Tegischer Lukas" userId="f78daebb-0565-485c-bd0e-1cd035e796ff" providerId="ADAL" clId="{8C969999-8A2D-4592-98B1-65A96404C84C}" dt="2022-10-14T14:56:00.087" v="331" actId="20577"/>
        <pc:sldMkLst>
          <pc:docMk/>
          <pc:sldMk cId="2191250212" sldId="455"/>
        </pc:sldMkLst>
        <pc:spChg chg="mod">
          <ac:chgData name="Tegischer Lukas" userId="f78daebb-0565-485c-bd0e-1cd035e796ff" providerId="ADAL" clId="{8C969999-8A2D-4592-98B1-65A96404C84C}" dt="2022-10-14T14:55:35.132" v="322" actId="6549"/>
          <ac:spMkLst>
            <pc:docMk/>
            <pc:sldMk cId="2191250212" sldId="455"/>
            <ac:spMk id="2" creationId="{97D260A6-8822-BD1C-9FDD-D10E3BE4097A}"/>
          </ac:spMkLst>
        </pc:spChg>
        <pc:spChg chg="add del">
          <ac:chgData name="Tegischer Lukas" userId="f78daebb-0565-485c-bd0e-1cd035e796ff" providerId="ADAL" clId="{8C969999-8A2D-4592-98B1-65A96404C84C}" dt="2022-10-14T14:55:15.450" v="301" actId="478"/>
          <ac:spMkLst>
            <pc:docMk/>
            <pc:sldMk cId="2191250212" sldId="455"/>
            <ac:spMk id="3" creationId="{519FAA82-4214-F17F-B81C-36D80E9EE708}"/>
          </ac:spMkLst>
        </pc:spChg>
        <pc:spChg chg="mod">
          <ac:chgData name="Tegischer Lukas" userId="f78daebb-0565-485c-bd0e-1cd035e796ff" providerId="ADAL" clId="{8C969999-8A2D-4592-98B1-65A96404C84C}" dt="2022-10-14T14:56:00.087" v="331" actId="20577"/>
          <ac:spMkLst>
            <pc:docMk/>
            <pc:sldMk cId="2191250212" sldId="455"/>
            <ac:spMk id="7" creationId="{EC001B5C-D693-DA97-8A10-E13E5A11D0AA}"/>
          </ac:spMkLst>
        </pc:spChg>
        <pc:spChg chg="ord">
          <ac:chgData name="Tegischer Lukas" userId="f78daebb-0565-485c-bd0e-1cd035e796ff" providerId="ADAL" clId="{8C969999-8A2D-4592-98B1-65A96404C84C}" dt="2022-10-14T14:55:43.455" v="324" actId="166"/>
          <ac:spMkLst>
            <pc:docMk/>
            <pc:sldMk cId="2191250212" sldId="455"/>
            <ac:spMk id="12" creationId="{C4FA754F-F9B3-DCAE-C0E5-4AC1857A81C5}"/>
          </ac:spMkLst>
        </pc:spChg>
        <pc:spChg chg="mod">
          <ac:chgData name="Tegischer Lukas" userId="f78daebb-0565-485c-bd0e-1cd035e796ff" providerId="ADAL" clId="{8C969999-8A2D-4592-98B1-65A96404C84C}" dt="2022-10-14T14:55:07.328" v="299" actId="20577"/>
          <ac:spMkLst>
            <pc:docMk/>
            <pc:sldMk cId="2191250212" sldId="455"/>
            <ac:spMk id="18" creationId="{879C4F89-CB76-31CE-CC30-691402C2FC5B}"/>
          </ac:spMkLst>
        </pc:spChg>
        <pc:spChg chg="del">
          <ac:chgData name="Tegischer Lukas" userId="f78daebb-0565-485c-bd0e-1cd035e796ff" providerId="ADAL" clId="{8C969999-8A2D-4592-98B1-65A96404C84C}" dt="2022-10-14T14:55:17.905" v="303" actId="478"/>
          <ac:spMkLst>
            <pc:docMk/>
            <pc:sldMk cId="2191250212" sldId="455"/>
            <ac:spMk id="19" creationId="{9D427F7A-AF72-99D5-27BC-2AB933651110}"/>
          </ac:spMkLst>
        </pc:spChg>
        <pc:cxnChg chg="del">
          <ac:chgData name="Tegischer Lukas" userId="f78daebb-0565-485c-bd0e-1cd035e796ff" providerId="ADAL" clId="{8C969999-8A2D-4592-98B1-65A96404C84C}" dt="2022-10-14T14:55:16.497" v="302" actId="478"/>
          <ac:cxnSpMkLst>
            <pc:docMk/>
            <pc:sldMk cId="2191250212" sldId="455"/>
            <ac:cxnSpMk id="14" creationId="{E051916F-232A-C39B-CA98-A5760E47E24F}"/>
          </ac:cxnSpMkLst>
        </pc:cxnChg>
        <pc:cxnChg chg="del">
          <ac:chgData name="Tegischer Lukas" userId="f78daebb-0565-485c-bd0e-1cd035e796ff" providerId="ADAL" clId="{8C969999-8A2D-4592-98B1-65A96404C84C}" dt="2022-10-14T14:55:19.414" v="304" actId="478"/>
          <ac:cxnSpMkLst>
            <pc:docMk/>
            <pc:sldMk cId="2191250212" sldId="455"/>
            <ac:cxnSpMk id="16" creationId="{0A36DC8C-A9EC-5C71-22A6-F6EB4E314FBD}"/>
          </ac:cxnSpMkLst>
        </pc:cxnChg>
      </pc:sldChg>
      <pc:sldChg chg="addSp delSp modSp add mod delAnim modAnim">
        <pc:chgData name="Tegischer Lukas" userId="f78daebb-0565-485c-bd0e-1cd035e796ff" providerId="ADAL" clId="{8C969999-8A2D-4592-98B1-65A96404C84C}" dt="2022-10-14T14:56:44.115" v="345"/>
        <pc:sldMkLst>
          <pc:docMk/>
          <pc:sldMk cId="2334432583" sldId="456"/>
        </pc:sldMkLst>
        <pc:spChg chg="mod">
          <ac:chgData name="Tegischer Lukas" userId="f78daebb-0565-485c-bd0e-1cd035e796ff" providerId="ADAL" clId="{8C969999-8A2D-4592-98B1-65A96404C84C}" dt="2022-10-14T14:56:13.774" v="336" actId="20577"/>
          <ac:spMkLst>
            <pc:docMk/>
            <pc:sldMk cId="2334432583" sldId="456"/>
            <ac:spMk id="8" creationId="{66AA33B5-4CDE-1951-B8B7-F6E00C937949}"/>
          </ac:spMkLst>
        </pc:spChg>
        <pc:spChg chg="del">
          <ac:chgData name="Tegischer Lukas" userId="f78daebb-0565-485c-bd0e-1cd035e796ff" providerId="ADAL" clId="{8C969999-8A2D-4592-98B1-65A96404C84C}" dt="2022-10-14T14:56:15.712" v="337" actId="478"/>
          <ac:spMkLst>
            <pc:docMk/>
            <pc:sldMk cId="2334432583" sldId="456"/>
            <ac:spMk id="10" creationId="{B37D32B3-A722-ABEB-716E-8C963DEEBF4F}"/>
          </ac:spMkLst>
        </pc:spChg>
        <pc:picChg chg="add mod">
          <ac:chgData name="Tegischer Lukas" userId="f78daebb-0565-485c-bd0e-1cd035e796ff" providerId="ADAL" clId="{8C969999-8A2D-4592-98B1-65A96404C84C}" dt="2022-10-14T14:56:40.003" v="344" actId="1076"/>
          <ac:picMkLst>
            <pc:docMk/>
            <pc:sldMk cId="2334432583" sldId="456"/>
            <ac:picMk id="5" creationId="{A668C6F4-97DA-4699-B48F-6BD6F67BF8A0}"/>
          </ac:picMkLst>
        </pc:picChg>
        <pc:picChg chg="del">
          <ac:chgData name="Tegischer Lukas" userId="f78daebb-0565-485c-bd0e-1cd035e796ff" providerId="ADAL" clId="{8C969999-8A2D-4592-98B1-65A96404C84C}" dt="2022-10-14T14:56:16.627" v="339" actId="478"/>
          <ac:picMkLst>
            <pc:docMk/>
            <pc:sldMk cId="2334432583" sldId="456"/>
            <ac:picMk id="12" creationId="{4FD49C55-11AC-1ADA-BF20-07CA3E835D6D}"/>
          </ac:picMkLst>
        </pc:picChg>
        <pc:picChg chg="del">
          <ac:chgData name="Tegischer Lukas" userId="f78daebb-0565-485c-bd0e-1cd035e796ff" providerId="ADAL" clId="{8C969999-8A2D-4592-98B1-65A96404C84C}" dt="2022-10-14T14:56:16.955" v="340" actId="478"/>
          <ac:picMkLst>
            <pc:docMk/>
            <pc:sldMk cId="2334432583" sldId="456"/>
            <ac:picMk id="14" creationId="{F515FE78-32B6-1937-3730-602735E0DE3C}"/>
          </ac:picMkLst>
        </pc:picChg>
        <pc:cxnChg chg="del">
          <ac:chgData name="Tegischer Lukas" userId="f78daebb-0565-485c-bd0e-1cd035e796ff" providerId="ADAL" clId="{8C969999-8A2D-4592-98B1-65A96404C84C}" dt="2022-10-14T14:56:16.220" v="338" actId="478"/>
          <ac:cxnSpMkLst>
            <pc:docMk/>
            <pc:sldMk cId="2334432583" sldId="456"/>
            <ac:cxnSpMk id="6" creationId="{783AE935-47A8-C65D-4260-1DEFD1A017E4}"/>
          </ac:cxnSpMkLst>
        </pc:cxn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3:57:50.632" v="283" actId="47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3:57:47.081" v="282" actId="207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3:57:47.081" v="282" actId="20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ACE0D457-993C-461B-8164-2DD6E34DF863}"/>
    <pc:docChg chg="undo custSel addSld delSld modSld sldOrd">
      <pc:chgData name="Tegischer Lukas" userId="f78daebb-0565-485c-bd0e-1cd035e796ff" providerId="ADAL" clId="{ACE0D457-993C-461B-8164-2DD6E34DF863}" dt="2022-10-14T14:23:39.740" v="258"/>
      <pc:docMkLst>
        <pc:docMk/>
      </pc:docMkLst>
      <pc:sldChg chg="modSp mod">
        <pc:chgData name="Tegischer Lukas" userId="f78daebb-0565-485c-bd0e-1cd035e796ff" providerId="ADAL" clId="{ACE0D457-993C-461B-8164-2DD6E34DF863}" dt="2022-10-14T14:13:11.430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CE0D457-993C-461B-8164-2DD6E34DF863}" dt="2022-10-14T14:13:11.430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delAnim modAnim">
        <pc:chgData name="Tegischer Lukas" userId="f78daebb-0565-485c-bd0e-1cd035e796ff" providerId="ADAL" clId="{ACE0D457-993C-461B-8164-2DD6E34DF863}" dt="2022-10-14T14:18:52.366" v="126"/>
        <pc:sldMkLst>
          <pc:docMk/>
          <pc:sldMk cId="279165868" sldId="446"/>
        </pc:sldMkLst>
        <pc:spChg chg="mod">
          <ac:chgData name="Tegischer Lukas" userId="f78daebb-0565-485c-bd0e-1cd035e796ff" providerId="ADAL" clId="{ACE0D457-993C-461B-8164-2DD6E34DF863}" dt="2022-10-14T14:13:18.876" v="30" actId="20577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ACE0D457-993C-461B-8164-2DD6E34DF863}" dt="2022-10-14T14:14:38.918" v="54" actId="14100"/>
          <ac:spMkLst>
            <pc:docMk/>
            <pc:sldMk cId="279165868" sldId="446"/>
            <ac:spMk id="4" creationId="{BF27994A-9591-82D5-32E7-24077271FBBE}"/>
          </ac:spMkLst>
        </pc:spChg>
        <pc:spChg chg="mod ord">
          <ac:chgData name="Tegischer Lukas" userId="f78daebb-0565-485c-bd0e-1cd035e796ff" providerId="ADAL" clId="{ACE0D457-993C-461B-8164-2DD6E34DF863}" dt="2022-10-14T14:15:33.159" v="70" actId="1076"/>
          <ac:spMkLst>
            <pc:docMk/>
            <pc:sldMk cId="279165868" sldId="446"/>
            <ac:spMk id="6" creationId="{31AE880E-9E24-7BFD-FFBD-7E7CEB48858D}"/>
          </ac:spMkLst>
        </pc:spChg>
        <pc:spChg chg="add mod">
          <ac:chgData name="Tegischer Lukas" userId="f78daebb-0565-485c-bd0e-1cd035e796ff" providerId="ADAL" clId="{ACE0D457-993C-461B-8164-2DD6E34DF863}" dt="2022-10-14T14:14:54.864" v="58" actId="14100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ACE0D457-993C-461B-8164-2DD6E34DF863}" dt="2022-10-14T14:14:12.028" v="31" actId="478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ACE0D457-993C-461B-8164-2DD6E34DF863}" dt="2022-10-14T14:15:58.962" v="79" actId="1076"/>
          <ac:spMkLst>
            <pc:docMk/>
            <pc:sldMk cId="279165868" sldId="446"/>
            <ac:spMk id="12" creationId="{C4FA754F-F9B3-DCAE-C0E5-4AC1857A81C5}"/>
          </ac:spMkLst>
        </pc:spChg>
        <pc:spChg chg="del mod">
          <ac:chgData name="Tegischer Lukas" userId="f78daebb-0565-485c-bd0e-1cd035e796ff" providerId="ADAL" clId="{ACE0D457-993C-461B-8164-2DD6E34DF863}" dt="2022-10-14T14:14:14.290" v="34" actId="478"/>
          <ac:spMkLst>
            <pc:docMk/>
            <pc:sldMk cId="279165868" sldId="446"/>
            <ac:spMk id="13" creationId="{6D932B36-AA8B-E767-B942-3506E51D5DEA}"/>
          </ac:spMkLst>
        </pc:spChg>
        <pc:spChg chg="del">
          <ac:chgData name="Tegischer Lukas" userId="f78daebb-0565-485c-bd0e-1cd035e796ff" providerId="ADAL" clId="{ACE0D457-993C-461B-8164-2DD6E34DF863}" dt="2022-10-14T14:14:15.038" v="35" actId="478"/>
          <ac:spMkLst>
            <pc:docMk/>
            <pc:sldMk cId="279165868" sldId="446"/>
            <ac:spMk id="15" creationId="{46A5780F-5550-DB86-8727-92CAAD0B9716}"/>
          </ac:spMkLst>
        </pc:spChg>
        <pc:spChg chg="del mod">
          <ac:chgData name="Tegischer Lukas" userId="f78daebb-0565-485c-bd0e-1cd035e796ff" providerId="ADAL" clId="{ACE0D457-993C-461B-8164-2DD6E34DF863}" dt="2022-10-14T14:14:18.379" v="39" actId="478"/>
          <ac:spMkLst>
            <pc:docMk/>
            <pc:sldMk cId="279165868" sldId="446"/>
            <ac:spMk id="19" creationId="{908B4022-5746-7F3F-957C-D7D1D464451F}"/>
          </ac:spMkLst>
        </pc:spChg>
        <pc:picChg chg="add mod">
          <ac:chgData name="Tegischer Lukas" userId="f78daebb-0565-485c-bd0e-1cd035e796ff" providerId="ADAL" clId="{ACE0D457-993C-461B-8164-2DD6E34DF863}" dt="2022-10-14T14:15:19.110" v="65" actId="14100"/>
          <ac:picMkLst>
            <pc:docMk/>
            <pc:sldMk cId="279165868" sldId="446"/>
            <ac:picMk id="8" creationId="{47E76BF8-FB96-5162-6D5B-FB5BE862DD64}"/>
          </ac:picMkLst>
        </pc:picChg>
        <pc:picChg chg="add mod">
          <ac:chgData name="Tegischer Lukas" userId="f78daebb-0565-485c-bd0e-1cd035e796ff" providerId="ADAL" clId="{ACE0D457-993C-461B-8164-2DD6E34DF863}" dt="2022-10-14T14:15:26.015" v="67" actId="1076"/>
          <ac:picMkLst>
            <pc:docMk/>
            <pc:sldMk cId="279165868" sldId="446"/>
            <ac:picMk id="9" creationId="{B65C451A-E30D-B6C4-CF27-DA7228650185}"/>
          </ac:picMkLst>
        </pc:picChg>
        <pc:picChg chg="del">
          <ac:chgData name="Tegischer Lukas" userId="f78daebb-0565-485c-bd0e-1cd035e796ff" providerId="ADAL" clId="{ACE0D457-993C-461B-8164-2DD6E34DF863}" dt="2022-10-14T14:14:15.339" v="36" actId="478"/>
          <ac:picMkLst>
            <pc:docMk/>
            <pc:sldMk cId="279165868" sldId="446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4:15.807" v="37" actId="478"/>
          <ac:picMkLst>
            <pc:docMk/>
            <pc:sldMk cId="279165868" sldId="446"/>
            <ac:picMk id="17" creationId="{8CA4A7C1-A082-FAD4-71B7-3510650868B2}"/>
          </ac:picMkLst>
        </pc:picChg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838407697" sldId="448"/>
        </pc:sldMkLst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408405626" sldId="449"/>
        </pc:sldMkLst>
      </pc:sldChg>
      <pc:sldChg chg="addSp delSp modSp mod delAnim modAnim">
        <pc:chgData name="Tegischer Lukas" userId="f78daebb-0565-485c-bd0e-1cd035e796ff" providerId="ADAL" clId="{ACE0D457-993C-461B-8164-2DD6E34DF863}" dt="2022-10-14T14:23:39.740" v="258"/>
        <pc:sldMkLst>
          <pc:docMk/>
          <pc:sldMk cId="3176401735" sldId="450"/>
        </pc:sldMkLst>
        <pc:spChg chg="del">
          <ac:chgData name="Tegischer Lukas" userId="f78daebb-0565-485c-bd0e-1cd035e796ff" providerId="ADAL" clId="{ACE0D457-993C-461B-8164-2DD6E34DF863}" dt="2022-10-14T14:19:11.618" v="133" actId="478"/>
          <ac:spMkLst>
            <pc:docMk/>
            <pc:sldMk cId="3176401735" sldId="450"/>
            <ac:spMk id="4" creationId="{FE09C792-D61D-F718-E224-34236123814C}"/>
          </ac:spMkLst>
        </pc:spChg>
        <pc:spChg chg="add mod">
          <ac:chgData name="Tegischer Lukas" userId="f78daebb-0565-485c-bd0e-1cd035e796ff" providerId="ADAL" clId="{ACE0D457-993C-461B-8164-2DD6E34DF863}" dt="2022-10-14T14:22:25.164" v="184" actId="1076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ACE0D457-993C-461B-8164-2DD6E34DF863}" dt="2022-10-14T14:19:13.305" v="135" actId="478"/>
          <ac:spMkLst>
            <pc:docMk/>
            <pc:sldMk cId="3176401735" sldId="450"/>
            <ac:spMk id="8" creationId="{1F87ABF1-11B8-C562-9AC4-B485A7881CA3}"/>
          </ac:spMkLst>
        </pc:spChg>
        <pc:spChg chg="add mod">
          <ac:chgData name="Tegischer Lukas" userId="f78daebb-0565-485c-bd0e-1cd035e796ff" providerId="ADAL" clId="{ACE0D457-993C-461B-8164-2DD6E34DF863}" dt="2022-10-14T14:22:52.294" v="202" actId="1076"/>
          <ac:spMkLst>
            <pc:docMk/>
            <pc:sldMk cId="3176401735" sldId="450"/>
            <ac:spMk id="14" creationId="{9109C251-09AF-1949-78CD-57FCE293676A}"/>
          </ac:spMkLst>
        </pc:spChg>
        <pc:spChg chg="mod">
          <ac:chgData name="Tegischer Lukas" userId="f78daebb-0565-485c-bd0e-1cd035e796ff" providerId="ADAL" clId="{ACE0D457-993C-461B-8164-2DD6E34DF863}" dt="2022-10-14T14:19:26.965" v="146" actId="1076"/>
          <ac:spMkLst>
            <pc:docMk/>
            <pc:sldMk cId="3176401735" sldId="450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ACE0D457-993C-461B-8164-2DD6E34DF863}" dt="2022-10-14T14:23:04.837" v="214" actId="20577"/>
          <ac:spMkLst>
            <pc:docMk/>
            <pc:sldMk cId="3176401735" sldId="450"/>
            <ac:spMk id="20" creationId="{2C35F260-4484-417D-7B99-084393BB5E8C}"/>
          </ac:spMkLst>
        </pc:spChg>
        <pc:spChg chg="add mod">
          <ac:chgData name="Tegischer Lukas" userId="f78daebb-0565-485c-bd0e-1cd035e796ff" providerId="ADAL" clId="{ACE0D457-993C-461B-8164-2DD6E34DF863}" dt="2022-10-14T14:23:19.116" v="243" actId="20577"/>
          <ac:spMkLst>
            <pc:docMk/>
            <pc:sldMk cId="3176401735" sldId="450"/>
            <ac:spMk id="23" creationId="{D2A56714-F660-0370-C58F-49110BD4CB5B}"/>
          </ac:spMkLst>
        </pc:spChg>
        <pc:picChg chg="add mod">
          <ac:chgData name="Tegischer Lukas" userId="f78daebb-0565-485c-bd0e-1cd035e796ff" providerId="ADAL" clId="{ACE0D457-993C-461B-8164-2DD6E34DF863}" dt="2022-10-14T14:19:21.750" v="141" actId="1076"/>
          <ac:picMkLst>
            <pc:docMk/>
            <pc:sldMk cId="3176401735" sldId="450"/>
            <ac:picMk id="2" creationId="{84E82884-CAD7-200D-4267-CDDA682CCC7F}"/>
          </ac:picMkLst>
        </pc:picChg>
        <pc:picChg chg="add del mod">
          <ac:chgData name="Tegischer Lukas" userId="f78daebb-0565-485c-bd0e-1cd035e796ff" providerId="ADAL" clId="{ACE0D457-993C-461B-8164-2DD6E34DF863}" dt="2022-10-14T14:19:14.767" v="137" actId="478"/>
          <ac:picMkLst>
            <pc:docMk/>
            <pc:sldMk cId="3176401735" sldId="450"/>
            <ac:picMk id="3" creationId="{8A3319A8-D68C-273A-507F-785F3D2D59F0}"/>
          </ac:picMkLst>
        </pc:picChg>
        <pc:picChg chg="add mod">
          <ac:chgData name="Tegischer Lukas" userId="f78daebb-0565-485c-bd0e-1cd035e796ff" providerId="ADAL" clId="{ACE0D457-993C-461B-8164-2DD6E34DF863}" dt="2022-10-14T14:22:07.270" v="150" actId="1076"/>
          <ac:picMkLst>
            <pc:docMk/>
            <pc:sldMk cId="3176401735" sldId="450"/>
            <ac:picMk id="6" creationId="{4CB758F5-50F1-B847-1FDA-4C01E58FF1DE}"/>
          </ac:picMkLst>
        </pc:picChg>
        <pc:picChg chg="del">
          <ac:chgData name="Tegischer Lukas" userId="f78daebb-0565-485c-bd0e-1cd035e796ff" providerId="ADAL" clId="{ACE0D457-993C-461B-8164-2DD6E34DF863}" dt="2022-10-14T14:19:11.964" v="134" actId="478"/>
          <ac:picMkLst>
            <pc:docMk/>
            <pc:sldMk cId="3176401735" sldId="450"/>
            <ac:picMk id="9" creationId="{43814EA0-2E03-5BB1-5700-FF33E600D70D}"/>
          </ac:picMkLst>
        </pc:picChg>
        <pc:picChg chg="del">
          <ac:chgData name="Tegischer Lukas" userId="f78daebb-0565-485c-bd0e-1cd035e796ff" providerId="ADAL" clId="{ACE0D457-993C-461B-8164-2DD6E34DF863}" dt="2022-10-14T14:19:13.674" v="136" actId="478"/>
          <ac:picMkLst>
            <pc:docMk/>
            <pc:sldMk cId="3176401735" sldId="450"/>
            <ac:picMk id="10" creationId="{45C44AEE-1CCE-575A-8965-49EDDFCEA2DD}"/>
          </ac:picMkLst>
        </pc:picChg>
        <pc:picChg chg="del">
          <ac:chgData name="Tegischer Lukas" userId="f78daebb-0565-485c-bd0e-1cd035e796ff" providerId="ADAL" clId="{ACE0D457-993C-461B-8164-2DD6E34DF863}" dt="2022-10-14T14:19:03.529" v="128" actId="478"/>
          <ac:picMkLst>
            <pc:docMk/>
            <pc:sldMk cId="3176401735" sldId="450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9:04.780" v="129" actId="478"/>
          <ac:picMkLst>
            <pc:docMk/>
            <pc:sldMk cId="3176401735" sldId="450"/>
            <ac:picMk id="17" creationId="{8CA4A7C1-A082-FAD4-71B7-3510650868B2}"/>
          </ac:picMkLst>
        </pc:picChg>
        <pc:cxnChg chg="add mod">
          <ac:chgData name="Tegischer Lukas" userId="f78daebb-0565-485c-bd0e-1cd035e796ff" providerId="ADAL" clId="{ACE0D457-993C-461B-8164-2DD6E34DF863}" dt="2022-10-14T14:22:38.629" v="188" actId="14100"/>
          <ac:cxnSpMkLst>
            <pc:docMk/>
            <pc:sldMk cId="3176401735" sldId="450"/>
            <ac:cxnSpMk id="12" creationId="{7F2FDCE4-CA4D-E546-E4CC-B3B13835F65A}"/>
          </ac:cxnSpMkLst>
        </pc:cxnChg>
        <pc:cxnChg chg="add mod">
          <ac:chgData name="Tegischer Lukas" userId="f78daebb-0565-485c-bd0e-1cd035e796ff" providerId="ADAL" clId="{ACE0D457-993C-461B-8164-2DD6E34DF863}" dt="2022-10-14T14:22:58.702" v="205" actId="1076"/>
          <ac:cxnSpMkLst>
            <pc:docMk/>
            <pc:sldMk cId="3176401735" sldId="450"/>
            <ac:cxnSpMk id="18" creationId="{E21EED1C-9418-EB93-74C4-9C24505DDE62}"/>
          </ac:cxnSpMkLst>
        </pc:cxnChg>
        <pc:cxnChg chg="add mod">
          <ac:chgData name="Tegischer Lukas" userId="f78daebb-0565-485c-bd0e-1cd035e796ff" providerId="ADAL" clId="{ACE0D457-993C-461B-8164-2DD6E34DF863}" dt="2022-10-14T14:23:09.276" v="217" actId="14100"/>
          <ac:cxnSpMkLst>
            <pc:docMk/>
            <pc:sldMk cId="3176401735" sldId="450"/>
            <ac:cxnSpMk id="21" creationId="{FE20E8B5-A429-B1E6-5D9E-102774E645E7}"/>
          </ac:cxnSpMkLst>
        </pc:cxnChg>
        <pc:cxnChg chg="add mod">
          <ac:chgData name="Tegischer Lukas" userId="f78daebb-0565-485c-bd0e-1cd035e796ff" providerId="ADAL" clId="{ACE0D457-993C-461B-8164-2DD6E34DF863}" dt="2022-10-14T14:23:22.734" v="245" actId="1076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addSp delSp modSp add mod delAnim modAnim">
        <pc:chgData name="Tegischer Lukas" userId="f78daebb-0565-485c-bd0e-1cd035e796ff" providerId="ADAL" clId="{ACE0D457-993C-461B-8164-2DD6E34DF863}" dt="2022-10-14T14:19:07.181" v="131" actId="1076"/>
        <pc:sldMkLst>
          <pc:docMk/>
          <pc:sldMk cId="2735483562" sldId="451"/>
        </pc:sldMkLst>
        <pc:spChg chg="del mod">
          <ac:chgData name="Tegischer Lukas" userId="f78daebb-0565-485c-bd0e-1cd035e796ff" providerId="ADAL" clId="{ACE0D457-993C-461B-8164-2DD6E34DF863}" dt="2022-10-14T14:16:32.936" v="92" actId="478"/>
          <ac:spMkLst>
            <pc:docMk/>
            <pc:sldMk cId="2735483562" sldId="451"/>
            <ac:spMk id="2" creationId="{305DFAC3-127B-CF8A-4921-58A93A23D0ED}"/>
          </ac:spMkLst>
        </pc:spChg>
        <pc:spChg chg="del mod">
          <ac:chgData name="Tegischer Lukas" userId="f78daebb-0565-485c-bd0e-1cd035e796ff" providerId="ADAL" clId="{ACE0D457-993C-461B-8164-2DD6E34DF863}" dt="2022-10-14T14:16:31.945" v="90" actId="478"/>
          <ac:spMkLst>
            <pc:docMk/>
            <pc:sldMk cId="2735483562" sldId="451"/>
            <ac:spMk id="4" creationId="{BF27994A-9591-82D5-32E7-24077271FBBE}"/>
          </ac:spMkLst>
        </pc:spChg>
        <pc:spChg chg="add mod">
          <ac:chgData name="Tegischer Lukas" userId="f78daebb-0565-485c-bd0e-1cd035e796ff" providerId="ADAL" clId="{ACE0D457-993C-461B-8164-2DD6E34DF863}" dt="2022-10-14T14:17:04" v="105" actId="207"/>
          <ac:spMkLst>
            <pc:docMk/>
            <pc:sldMk cId="2735483562" sldId="451"/>
            <ac:spMk id="5" creationId="{94A2FE0E-F1C3-B645-A559-9D371D47906D}"/>
          </ac:spMkLst>
        </pc:spChg>
        <pc:spChg chg="mod">
          <ac:chgData name="Tegischer Lukas" userId="f78daebb-0565-485c-bd0e-1cd035e796ff" providerId="ADAL" clId="{ACE0D457-993C-461B-8164-2DD6E34DF863}" dt="2022-10-14T14:16:40.351" v="95" actId="1076"/>
          <ac:spMkLst>
            <pc:docMk/>
            <pc:sldMk cId="2735483562" sldId="451"/>
            <ac:spMk id="6" creationId="{31AE880E-9E24-7BFD-FFBD-7E7CEB48858D}"/>
          </ac:spMkLst>
        </pc:spChg>
        <pc:spChg chg="del">
          <ac:chgData name="Tegischer Lukas" userId="f78daebb-0565-485c-bd0e-1cd035e796ff" providerId="ADAL" clId="{ACE0D457-993C-461B-8164-2DD6E34DF863}" dt="2022-10-14T14:16:23.176" v="84" actId="478"/>
          <ac:spMkLst>
            <pc:docMk/>
            <pc:sldMk cId="2735483562" sldId="451"/>
            <ac:spMk id="7" creationId="{713A2195-AB04-681B-D723-B0E848073632}"/>
          </ac:spMkLst>
        </pc:spChg>
        <pc:spChg chg="add del mod">
          <ac:chgData name="Tegischer Lukas" userId="f78daebb-0565-485c-bd0e-1cd035e796ff" providerId="ADAL" clId="{ACE0D457-993C-461B-8164-2DD6E34DF863}" dt="2022-10-14T14:17:15.467" v="109" actId="22"/>
          <ac:spMkLst>
            <pc:docMk/>
            <pc:sldMk cId="2735483562" sldId="451"/>
            <ac:spMk id="11" creationId="{9A92184E-9409-0C0D-FAE1-0F17BF6BA6F2}"/>
          </ac:spMkLst>
        </pc:spChg>
        <pc:spChg chg="mod">
          <ac:chgData name="Tegischer Lukas" userId="f78daebb-0565-485c-bd0e-1cd035e796ff" providerId="ADAL" clId="{ACE0D457-993C-461B-8164-2DD6E34DF863}" dt="2022-10-14T14:18:38.870" v="124" actId="1076"/>
          <ac:spMkLst>
            <pc:docMk/>
            <pc:sldMk cId="2735483562" sldId="451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ACE0D457-993C-461B-8164-2DD6E34DF863}" dt="2022-10-14T14:17:21.726" v="112" actId="1076"/>
          <ac:spMkLst>
            <pc:docMk/>
            <pc:sldMk cId="2735483562" sldId="451"/>
            <ac:spMk id="14" creationId="{88D79BA4-28CE-3B23-3E6C-FD69CC84E995}"/>
          </ac:spMkLst>
        </pc:spChg>
        <pc:spChg chg="add mod">
          <ac:chgData name="Tegischer Lukas" userId="f78daebb-0565-485c-bd0e-1cd035e796ff" providerId="ADAL" clId="{ACE0D457-993C-461B-8164-2DD6E34DF863}" dt="2022-10-14T14:18:36.686" v="123" actId="1076"/>
          <ac:spMkLst>
            <pc:docMk/>
            <pc:sldMk cId="2735483562" sldId="451"/>
            <ac:spMk id="17" creationId="{4B174387-3AE9-01B1-61AD-E12865A4C599}"/>
          </ac:spMkLst>
        </pc:spChg>
        <pc:spChg chg="add del">
          <ac:chgData name="Tegischer Lukas" userId="f78daebb-0565-485c-bd0e-1cd035e796ff" providerId="ADAL" clId="{ACE0D457-993C-461B-8164-2DD6E34DF863}" dt="2022-10-14T14:18:24.549" v="120" actId="478"/>
          <ac:spMkLst>
            <pc:docMk/>
            <pc:sldMk cId="2735483562" sldId="451"/>
            <ac:spMk id="19" creationId="{4E8EE2C2-CBC1-F580-FBE3-EAF039A060D4}"/>
          </ac:spMkLst>
        </pc:spChg>
        <pc:graphicFrameChg chg="add mod modGraphic">
          <ac:chgData name="Tegischer Lukas" userId="f78daebb-0565-485c-bd0e-1cd035e796ff" providerId="ADAL" clId="{ACE0D457-993C-461B-8164-2DD6E34DF863}" dt="2022-10-14T14:17:51.166" v="116" actId="255"/>
          <ac:graphicFrameMkLst>
            <pc:docMk/>
            <pc:sldMk cId="2735483562" sldId="451"/>
            <ac:graphicFrameMk id="15" creationId="{05124A11-B78E-03CE-A9EF-9FB7376B70AA}"/>
          </ac:graphicFrameMkLst>
        </pc:graphicFrameChg>
        <pc:picChg chg="mod">
          <ac:chgData name="Tegischer Lukas" userId="f78daebb-0565-485c-bd0e-1cd035e796ff" providerId="ADAL" clId="{ACE0D457-993C-461B-8164-2DD6E34DF863}" dt="2022-10-14T14:19:07.181" v="131" actId="1076"/>
          <ac:picMkLst>
            <pc:docMk/>
            <pc:sldMk cId="2735483562" sldId="451"/>
            <ac:picMk id="8" creationId="{47E76BF8-FB96-5162-6D5B-FB5BE862DD64}"/>
          </ac:picMkLst>
        </pc:picChg>
        <pc:picChg chg="mod">
          <ac:chgData name="Tegischer Lukas" userId="f78daebb-0565-485c-bd0e-1cd035e796ff" providerId="ADAL" clId="{ACE0D457-993C-461B-8164-2DD6E34DF863}" dt="2022-10-14T14:16:47.566" v="99" actId="1076"/>
          <ac:picMkLst>
            <pc:docMk/>
            <pc:sldMk cId="2735483562" sldId="451"/>
            <ac:picMk id="9" creationId="{B65C451A-E30D-B6C4-CF27-DA7228650185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2647DA04-FE6F-480A-8D8A-A23D5E2331FF}"/>
    <pc:docChg chg="custSel delSld modSld">
      <pc:chgData name="Tegischer Lukas" userId="f78daebb-0565-485c-bd0e-1cd035e796ff" providerId="ADAL" clId="{2647DA04-FE6F-480A-8D8A-A23D5E2331FF}" dt="2022-11-04T11:41:19.106" v="2" actId="47"/>
      <pc:docMkLst>
        <pc:docMk/>
      </pc:docMkLst>
      <pc:sldChg chg="delSp mod delAnim">
        <pc:chgData name="Tegischer Lukas" userId="f78daebb-0565-485c-bd0e-1cd035e796ff" providerId="ADAL" clId="{2647DA04-FE6F-480A-8D8A-A23D5E2331FF}" dt="2022-11-04T11:41:17.97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2647DA04-FE6F-480A-8D8A-A23D5E2331FF}" dt="2022-11-04T11:41:17.756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2647DA04-FE6F-480A-8D8A-A23D5E2331FF}" dt="2022-11-04T11:41:17.972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647DA04-FE6F-480A-8D8A-A23D5E2331FF}" dt="2022-11-04T11:41:19.10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C889C2BF-56D0-4624-8DB8-03F933527C3E}"/>
    <pc:docChg chg="custSel addSld delSld modSld">
      <pc:chgData name="Tegischer Lukas" userId="f78daebb-0565-485c-bd0e-1cd035e796ff" providerId="ADAL" clId="{C889C2BF-56D0-4624-8DB8-03F933527C3E}" dt="2022-10-14T14:40:33.335" v="155"/>
      <pc:docMkLst>
        <pc:docMk/>
      </pc:docMkLst>
      <pc:sldChg chg="modSp mod">
        <pc:chgData name="Tegischer Lukas" userId="f78daebb-0565-485c-bd0e-1cd035e796ff" providerId="ADAL" clId="{C889C2BF-56D0-4624-8DB8-03F933527C3E}" dt="2022-10-14T14:33:45.282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9C2BF-56D0-4624-8DB8-03F933527C3E}" dt="2022-10-14T14:33:45.282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889C2BF-56D0-4624-8DB8-03F933527C3E}" dt="2022-10-14T14:35:15.262" v="76"/>
        <pc:sldMkLst>
          <pc:docMk/>
          <pc:sldMk cId="279165868" sldId="446"/>
        </pc:sldMkLst>
        <pc:spChg chg="mod">
          <ac:chgData name="Tegischer Lukas" userId="f78daebb-0565-485c-bd0e-1cd035e796ff" providerId="ADAL" clId="{C889C2BF-56D0-4624-8DB8-03F933527C3E}" dt="2022-10-14T14:33:52.307" v="36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C889C2BF-56D0-4624-8DB8-03F933527C3E}" dt="2022-10-14T14:33:55.258" v="37" actId="478"/>
          <ac:spMkLst>
            <pc:docMk/>
            <pc:sldMk cId="279165868" sldId="446"/>
            <ac:spMk id="4" creationId="{BF27994A-9591-82D5-32E7-24077271FBBE}"/>
          </ac:spMkLst>
        </pc:spChg>
        <pc:spChg chg="add mod">
          <ac:chgData name="Tegischer Lukas" userId="f78daebb-0565-485c-bd0e-1cd035e796ff" providerId="ADAL" clId="{C889C2BF-56D0-4624-8DB8-03F933527C3E}" dt="2022-10-14T14:34:19.932" v="52" actId="403"/>
          <ac:spMkLst>
            <pc:docMk/>
            <pc:sldMk cId="279165868" sldId="446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4:57.085" v="67" actId="1076"/>
          <ac:spMkLst>
            <pc:docMk/>
            <pc:sldMk cId="279165868" sldId="446"/>
            <ac:spMk id="6" creationId="{31AE880E-9E24-7BFD-FFBD-7E7CEB48858D}"/>
          </ac:spMkLst>
        </pc:spChg>
        <pc:spChg chg="mod">
          <ac:chgData name="Tegischer Lukas" userId="f78daebb-0565-485c-bd0e-1cd035e796ff" providerId="ADAL" clId="{C889C2BF-56D0-4624-8DB8-03F933527C3E}" dt="2022-10-14T14:34:30.909" v="57" actId="1076"/>
          <ac:spMkLst>
            <pc:docMk/>
            <pc:sldMk cId="279165868" sldId="446"/>
            <ac:spMk id="7" creationId="{713A2195-AB04-681B-D723-B0E848073632}"/>
          </ac:spMkLst>
        </pc:spChg>
        <pc:spChg chg="mod">
          <ac:chgData name="Tegischer Lukas" userId="f78daebb-0565-485c-bd0e-1cd035e796ff" providerId="ADAL" clId="{C889C2BF-56D0-4624-8DB8-03F933527C3E}" dt="2022-10-14T14:34:59.756" v="68" actId="1076"/>
          <ac:spMkLst>
            <pc:docMk/>
            <pc:sldMk cId="279165868" sldId="446"/>
            <ac:spMk id="12" creationId="{C4FA754F-F9B3-DCAE-C0E5-4AC1857A81C5}"/>
          </ac:spMkLst>
        </pc:spChg>
        <pc:picChg chg="del">
          <ac:chgData name="Tegischer Lukas" userId="f78daebb-0565-485c-bd0e-1cd035e796ff" providerId="ADAL" clId="{C889C2BF-56D0-4624-8DB8-03F933527C3E}" dt="2022-10-14T14:34:22.966" v="54" actId="478"/>
          <ac:picMkLst>
            <pc:docMk/>
            <pc:sldMk cId="279165868" sldId="446"/>
            <ac:picMk id="8" creationId="{47E76BF8-FB96-5162-6D5B-FB5BE862DD64}"/>
          </ac:picMkLst>
        </pc:picChg>
        <pc:picChg chg="del">
          <ac:chgData name="Tegischer Lukas" userId="f78daebb-0565-485c-bd0e-1cd035e796ff" providerId="ADAL" clId="{C889C2BF-56D0-4624-8DB8-03F933527C3E}" dt="2022-10-14T14:34:31.482" v="58" actId="478"/>
          <ac:picMkLst>
            <pc:docMk/>
            <pc:sldMk cId="279165868" sldId="446"/>
            <ac:picMk id="9" creationId="{B65C451A-E30D-B6C4-CF27-DA7228650185}"/>
          </ac:picMkLst>
        </pc:picChg>
        <pc:picChg chg="add mod">
          <ac:chgData name="Tegischer Lukas" userId="f78daebb-0565-485c-bd0e-1cd035e796ff" providerId="ADAL" clId="{C889C2BF-56D0-4624-8DB8-03F933527C3E}" dt="2022-10-14T14:34:41.245" v="62" actId="1076"/>
          <ac:picMkLst>
            <pc:docMk/>
            <pc:sldMk cId="279165868" sldId="446"/>
            <ac:picMk id="10" creationId="{F9621D7C-CF56-3AA7-A60C-A6C58993ABBF}"/>
          </ac:picMkLst>
        </pc:picChg>
        <pc:picChg chg="add mod">
          <ac:chgData name="Tegischer Lukas" userId="f78daebb-0565-485c-bd0e-1cd035e796ff" providerId="ADAL" clId="{C889C2BF-56D0-4624-8DB8-03F933527C3E}" dt="2022-10-14T14:34:50.317" v="66" actId="1076"/>
          <ac:picMkLst>
            <pc:docMk/>
            <pc:sldMk cId="279165868" sldId="446"/>
            <ac:picMk id="11" creationId="{BFA7628B-0CD8-FFF2-A5C8-0DF156C46ACF}"/>
          </ac:picMkLst>
        </pc:picChg>
      </pc:sldChg>
      <pc:sldChg chg="addSp delSp modSp mod delAnim modAnim">
        <pc:chgData name="Tegischer Lukas" userId="f78daebb-0565-485c-bd0e-1cd035e796ff" providerId="ADAL" clId="{C889C2BF-56D0-4624-8DB8-03F933527C3E}" dt="2022-10-14T14:40:33.335" v="155"/>
        <pc:sldMkLst>
          <pc:docMk/>
          <pc:sldMk cId="3176401735" sldId="450"/>
        </pc:sldMkLst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C889C2BF-56D0-4624-8DB8-03F933527C3E}" dt="2022-10-14T14:39:23.763" v="139" actId="478"/>
          <ac:spMkLst>
            <pc:docMk/>
            <pc:sldMk cId="3176401735" sldId="450"/>
            <ac:spMk id="14" creationId="{9109C251-09AF-1949-78CD-57FCE293676A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0" creationId="{2C35F260-4484-417D-7B99-084393BB5E8C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3" creationId="{D2A56714-F660-0370-C58F-49110BD4CB5B}"/>
          </ac:spMkLst>
        </pc:spChg>
        <pc:picChg chg="del">
          <ac:chgData name="Tegischer Lukas" userId="f78daebb-0565-485c-bd0e-1cd035e796ff" providerId="ADAL" clId="{C889C2BF-56D0-4624-8DB8-03F933527C3E}" dt="2022-10-14T14:39:14.376" v="135" actId="478"/>
          <ac:picMkLst>
            <pc:docMk/>
            <pc:sldMk cId="3176401735" sldId="450"/>
            <ac:picMk id="2" creationId="{84E82884-CAD7-200D-4267-CDDA682CCC7F}"/>
          </ac:picMkLst>
        </pc:picChg>
        <pc:picChg chg="add mod">
          <ac:chgData name="Tegischer Lukas" userId="f78daebb-0565-485c-bd0e-1cd035e796ff" providerId="ADAL" clId="{C889C2BF-56D0-4624-8DB8-03F933527C3E}" dt="2022-10-14T14:39:18.517" v="137" actId="1076"/>
          <ac:picMkLst>
            <pc:docMk/>
            <pc:sldMk cId="3176401735" sldId="450"/>
            <ac:picMk id="3" creationId="{565C4A27-A908-BD03-6122-6EC7105F98C7}"/>
          </ac:picMkLst>
        </pc:picChg>
        <pc:picChg chg="add mod">
          <ac:chgData name="Tegischer Lukas" userId="f78daebb-0565-485c-bd0e-1cd035e796ff" providerId="ADAL" clId="{C889C2BF-56D0-4624-8DB8-03F933527C3E}" dt="2022-10-14T14:40:28.580" v="153" actId="1076"/>
          <ac:picMkLst>
            <pc:docMk/>
            <pc:sldMk cId="3176401735" sldId="450"/>
            <ac:picMk id="5" creationId="{FD3D8D83-9C80-F7BA-3C3C-2FBA635A64E7}"/>
          </ac:picMkLst>
        </pc:picChg>
        <pc:picChg chg="del">
          <ac:chgData name="Tegischer Lukas" userId="f78daebb-0565-485c-bd0e-1cd035e796ff" providerId="ADAL" clId="{C889C2BF-56D0-4624-8DB8-03F933527C3E}" dt="2022-10-14T14:39:22.370" v="138" actId="478"/>
          <ac:picMkLst>
            <pc:docMk/>
            <pc:sldMk cId="3176401735" sldId="450"/>
            <ac:picMk id="6" creationId="{4CB758F5-50F1-B847-1FDA-4C01E58FF1DE}"/>
          </ac:picMkLst>
        </pc:picChg>
        <pc:picChg chg="add mod">
          <ac:chgData name="Tegischer Lukas" userId="f78daebb-0565-485c-bd0e-1cd035e796ff" providerId="ADAL" clId="{C889C2BF-56D0-4624-8DB8-03F933527C3E}" dt="2022-10-14T14:40:27.580" v="152" actId="1076"/>
          <ac:picMkLst>
            <pc:docMk/>
            <pc:sldMk cId="3176401735" sldId="450"/>
            <ac:picMk id="9" creationId="{729C4CFE-053E-5FB2-FE90-95578C1FE9A7}"/>
          </ac:picMkLst>
        </pc:pic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2" creationId="{7F2FDCE4-CA4D-E546-E4CC-B3B13835F65A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8" creationId="{E21EED1C-9418-EB93-74C4-9C24505DDE62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1" creationId="{FE20E8B5-A429-B1E6-5D9E-102774E645E7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del">
        <pc:chgData name="Tegischer Lukas" userId="f78daebb-0565-485c-bd0e-1cd035e796ff" providerId="ADAL" clId="{C889C2BF-56D0-4624-8DB8-03F933527C3E}" dt="2022-10-14T14:39:12.247" v="134" actId="47"/>
        <pc:sldMkLst>
          <pc:docMk/>
          <pc:sldMk cId="2735483562" sldId="451"/>
        </pc:sldMkLst>
      </pc:sldChg>
      <pc:sldChg chg="addSp delSp modSp add mod delAnim modAnim">
        <pc:chgData name="Tegischer Lukas" userId="f78daebb-0565-485c-bd0e-1cd035e796ff" providerId="ADAL" clId="{C889C2BF-56D0-4624-8DB8-03F933527C3E}" dt="2022-10-14T14:37:34.517" v="107"/>
        <pc:sldMkLst>
          <pc:docMk/>
          <pc:sldMk cId="366244189" sldId="452"/>
        </pc:sldMkLst>
        <pc:spChg chg="del">
          <ac:chgData name="Tegischer Lukas" userId="f78daebb-0565-485c-bd0e-1cd035e796ff" providerId="ADAL" clId="{C889C2BF-56D0-4624-8DB8-03F933527C3E}" dt="2022-10-14T14:35:31.371" v="80" actId="478"/>
          <ac:spMkLst>
            <pc:docMk/>
            <pc:sldMk cId="366244189" sldId="452"/>
            <ac:spMk id="2" creationId="{305DFAC3-127B-CF8A-4921-58A93A23D0ED}"/>
          </ac:spMkLst>
        </pc:spChg>
        <pc:spChg chg="add mod">
          <ac:chgData name="Tegischer Lukas" userId="f78daebb-0565-485c-bd0e-1cd035e796ff" providerId="ADAL" clId="{C889C2BF-56D0-4624-8DB8-03F933527C3E}" dt="2022-10-14T14:36:03.605" v="91" actId="1076"/>
          <ac:spMkLst>
            <pc:docMk/>
            <pc:sldMk cId="366244189" sldId="452"/>
            <ac:spMk id="4" creationId="{E15544C3-202A-C5A1-51AC-A9823DDE3C8B}"/>
          </ac:spMkLst>
        </pc:spChg>
        <pc:spChg chg="mod">
          <ac:chgData name="Tegischer Lukas" userId="f78daebb-0565-485c-bd0e-1cd035e796ff" providerId="ADAL" clId="{C889C2BF-56D0-4624-8DB8-03F933527C3E}" dt="2022-10-14T14:35:39.755" v="84" actId="1076"/>
          <ac:spMkLst>
            <pc:docMk/>
            <pc:sldMk cId="366244189" sldId="452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6" creationId="{31AE880E-9E24-7BFD-FFBD-7E7CEB48858D}"/>
          </ac:spMkLst>
        </pc:spChg>
        <pc:spChg chg="del">
          <ac:chgData name="Tegischer Lukas" userId="f78daebb-0565-485c-bd0e-1cd035e796ff" providerId="ADAL" clId="{C889C2BF-56D0-4624-8DB8-03F933527C3E}" dt="2022-10-14T14:35:27.687" v="78" actId="478"/>
          <ac:spMkLst>
            <pc:docMk/>
            <pc:sldMk cId="366244189" sldId="452"/>
            <ac:spMk id="7" creationId="{713A2195-AB04-681B-D723-B0E848073632}"/>
          </ac:spMkLst>
        </pc:spChg>
        <pc:spChg chg="add mod">
          <ac:chgData name="Tegischer Lukas" userId="f78daebb-0565-485c-bd0e-1cd035e796ff" providerId="ADAL" clId="{C889C2BF-56D0-4624-8DB8-03F933527C3E}" dt="2022-10-14T14:37:26.108" v="105" actId="1076"/>
          <ac:spMkLst>
            <pc:docMk/>
            <pc:sldMk cId="366244189" sldId="452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12" creationId="{C4FA754F-F9B3-DCAE-C0E5-4AC1857A81C5}"/>
          </ac:spMkLst>
        </pc:spChg>
        <pc:graphicFrameChg chg="add mod modGraphic">
          <ac:chgData name="Tegischer Lukas" userId="f78daebb-0565-485c-bd0e-1cd035e796ff" providerId="ADAL" clId="{C889C2BF-56D0-4624-8DB8-03F933527C3E}" dt="2022-10-14T14:37:19.020" v="103" actId="255"/>
          <ac:graphicFrameMkLst>
            <pc:docMk/>
            <pc:sldMk cId="366244189" sldId="452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1" creationId="{BFA7628B-0CD8-FFF2-A5C8-0DF156C46ACF}"/>
          </ac:picMkLst>
        </pc:picChg>
      </pc:sldChg>
      <pc:sldChg chg="addSp delSp modSp add mod delAnim">
        <pc:chgData name="Tegischer Lukas" userId="f78daebb-0565-485c-bd0e-1cd035e796ff" providerId="ADAL" clId="{C889C2BF-56D0-4624-8DB8-03F933527C3E}" dt="2022-10-14T14:39:03.740" v="133" actId="1076"/>
        <pc:sldMkLst>
          <pc:docMk/>
          <pc:sldMk cId="3329588091" sldId="453"/>
        </pc:sldMkLst>
        <pc:spChg chg="add mod">
          <ac:chgData name="Tegischer Lukas" userId="f78daebb-0565-485c-bd0e-1cd035e796ff" providerId="ADAL" clId="{C889C2BF-56D0-4624-8DB8-03F933527C3E}" dt="2022-10-14T14:39:03.740" v="133" actId="1076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C889C2BF-56D0-4624-8DB8-03F933527C3E}" dt="2022-10-14T14:38:18.408" v="114" actId="478"/>
          <ac:spMkLst>
            <pc:docMk/>
            <pc:sldMk cId="3329588091" sldId="453"/>
            <ac:spMk id="4" creationId="{E15544C3-202A-C5A1-51AC-A9823DDE3C8B}"/>
          </ac:spMkLst>
        </pc:spChg>
        <pc:spChg chg="del mod">
          <ac:chgData name="Tegischer Lukas" userId="f78daebb-0565-485c-bd0e-1cd035e796ff" providerId="ADAL" clId="{C889C2BF-56D0-4624-8DB8-03F933527C3E}" dt="2022-10-14T14:38:27.602" v="120" actId="478"/>
          <ac:spMkLst>
            <pc:docMk/>
            <pc:sldMk cId="3329588091" sldId="453"/>
            <ac:spMk id="6" creationId="{31AE880E-9E24-7BFD-FFBD-7E7CEB48858D}"/>
          </ac:spMkLst>
        </pc:spChg>
        <pc:spChg chg="add mod">
          <ac:chgData name="Tegischer Lukas" userId="f78daebb-0565-485c-bd0e-1cd035e796ff" providerId="ADAL" clId="{C889C2BF-56D0-4624-8DB8-03F933527C3E}" dt="2022-10-14T14:38:52.571" v="130" actId="14100"/>
          <ac:spMkLst>
            <pc:docMk/>
            <pc:sldMk cId="3329588091" sldId="453"/>
            <ac:spMk id="7" creationId="{EC001B5C-D693-DA97-8A10-E13E5A11D0AA}"/>
          </ac:spMkLst>
        </pc:spChg>
        <pc:spChg chg="del">
          <ac:chgData name="Tegischer Lukas" userId="f78daebb-0565-485c-bd0e-1cd035e796ff" providerId="ADAL" clId="{C889C2BF-56D0-4624-8DB8-03F933527C3E}" dt="2022-10-14T14:38:20.594" v="116" actId="478"/>
          <ac:spMkLst>
            <pc:docMk/>
            <pc:sldMk cId="3329588091" sldId="453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9:00.372" v="132" actId="1076"/>
          <ac:spMkLst>
            <pc:docMk/>
            <pc:sldMk cId="3329588091" sldId="453"/>
            <ac:spMk id="12" creationId="{C4FA754F-F9B3-DCAE-C0E5-4AC1857A81C5}"/>
          </ac:spMkLst>
        </pc:spChg>
        <pc:graphicFrameChg chg="del">
          <ac:chgData name="Tegischer Lukas" userId="f78daebb-0565-485c-bd0e-1cd035e796ff" providerId="ADAL" clId="{C889C2BF-56D0-4624-8DB8-03F933527C3E}" dt="2022-10-14T14:38:19.823" v="115" actId="478"/>
          <ac:graphicFrameMkLst>
            <pc:docMk/>
            <pc:sldMk cId="3329588091" sldId="453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8:30.333" v="121" actId="1076"/>
          <ac:picMkLst>
            <pc:docMk/>
            <pc:sldMk cId="3329588091" sldId="453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8:34.148" v="123" actId="14100"/>
          <ac:picMkLst>
            <pc:docMk/>
            <pc:sldMk cId="3329588091" sldId="453"/>
            <ac:picMk id="11" creationId="{BFA7628B-0CD8-FFF2-A5C8-0DF156C46ACF}"/>
          </ac:picMkLst>
        </pc:picChg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4E64D496-222F-4DD6-8AA8-EAACD7FF9BC5}"/>
    <pc:docChg chg="undo custSel addSld delSld modSld sldOrd">
      <pc:chgData name="Tegischer Lukas" userId="f78daebb-0565-485c-bd0e-1cd035e796ff" providerId="ADAL" clId="{4E64D496-222F-4DD6-8AA8-EAACD7FF9BC5}" dt="2022-10-19T15:38:26.279" v="103" actId="20577"/>
      <pc:docMkLst>
        <pc:docMk/>
      </pc:docMkLst>
      <pc:sldChg chg="modSp mod">
        <pc:chgData name="Tegischer Lukas" userId="f78daebb-0565-485c-bd0e-1cd035e796ff" providerId="ADAL" clId="{4E64D496-222F-4DD6-8AA8-EAACD7FF9BC5}" dt="2022-10-14T15:28:37.769" v="94" actId="403"/>
        <pc:sldMkLst>
          <pc:docMk/>
          <pc:sldMk cId="336392357" sldId="256"/>
        </pc:sldMkLst>
        <pc:spChg chg="mod">
          <ac:chgData name="Tegischer Lukas" userId="f78daebb-0565-485c-bd0e-1cd035e796ff" providerId="ADAL" clId="{4E64D496-222F-4DD6-8AA8-EAACD7FF9BC5}" dt="2022-10-14T15:28:37.769" v="94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E64D496-222F-4DD6-8AA8-EAACD7FF9BC5}" dt="2022-10-14T15:25:21.484" v="10" actId="47"/>
        <pc:sldMkLst>
          <pc:docMk/>
          <pc:sldMk cId="279165868" sldId="446"/>
        </pc:sldMkLst>
      </pc:sldChg>
      <pc:sldChg chg="del">
        <pc:chgData name="Tegischer Lukas" userId="f78daebb-0565-485c-bd0e-1cd035e796ff" providerId="ADAL" clId="{4E64D496-222F-4DD6-8AA8-EAACD7FF9BC5}" dt="2022-10-14T15:25:22.667" v="12" actId="47"/>
        <pc:sldMkLst>
          <pc:docMk/>
          <pc:sldMk cId="3176401735" sldId="450"/>
        </pc:sldMkLst>
      </pc:sldChg>
      <pc:sldChg chg="del">
        <pc:chgData name="Tegischer Lukas" userId="f78daebb-0565-485c-bd0e-1cd035e796ff" providerId="ADAL" clId="{4E64D496-222F-4DD6-8AA8-EAACD7FF9BC5}" dt="2022-10-14T15:25:22.121" v="11" actId="47"/>
        <pc:sldMkLst>
          <pc:docMk/>
          <pc:sldMk cId="3329588091" sldId="453"/>
        </pc:sldMkLst>
      </pc:sldChg>
      <pc:sldChg chg="del">
        <pc:chgData name="Tegischer Lukas" userId="f78daebb-0565-485c-bd0e-1cd035e796ff" providerId="ADAL" clId="{4E64D496-222F-4DD6-8AA8-EAACD7FF9BC5}" dt="2022-10-14T15:25:23.038" v="13" actId="47"/>
        <pc:sldMkLst>
          <pc:docMk/>
          <pc:sldMk cId="2334432583" sldId="456"/>
        </pc:sldMkLst>
      </pc:sldChg>
      <pc:sldChg chg="addSp delSp modSp add del mod delAnim">
        <pc:chgData name="Tegischer Lukas" userId="f78daebb-0565-485c-bd0e-1cd035e796ff" providerId="ADAL" clId="{4E64D496-222F-4DD6-8AA8-EAACD7FF9BC5}" dt="2022-10-14T15:27:22.907" v="60" actId="478"/>
        <pc:sldMkLst>
          <pc:docMk/>
          <pc:sldMk cId="2929609279" sldId="457"/>
        </pc:sldMkLst>
        <pc:spChg chg="del">
          <ac:chgData name="Tegischer Lukas" userId="f78daebb-0565-485c-bd0e-1cd035e796ff" providerId="ADAL" clId="{4E64D496-222F-4DD6-8AA8-EAACD7FF9BC5}" dt="2022-10-14T15:25:24.386" v="14" actId="478"/>
          <ac:spMkLst>
            <pc:docMk/>
            <pc:sldMk cId="2929609279" sldId="457"/>
            <ac:spMk id="3" creationId="{35889595-6DC8-9539-15CB-34901A4D4AD2}"/>
          </ac:spMkLst>
        </pc:spChg>
        <pc:spChg chg="add del">
          <ac:chgData name="Tegischer Lukas" userId="f78daebb-0565-485c-bd0e-1cd035e796ff" providerId="ADAL" clId="{4E64D496-222F-4DD6-8AA8-EAACD7FF9BC5}" dt="2022-10-14T15:27:21.989" v="59" actId="478"/>
          <ac:spMkLst>
            <pc:docMk/>
            <pc:sldMk cId="2929609279" sldId="457"/>
            <ac:spMk id="4" creationId="{7FA837BB-0114-0647-B468-1F5BB3F9BF45}"/>
          </ac:spMkLst>
        </pc:spChg>
        <pc:spChg chg="add mod">
          <ac:chgData name="Tegischer Lukas" userId="f78daebb-0565-485c-bd0e-1cd035e796ff" providerId="ADAL" clId="{4E64D496-222F-4DD6-8AA8-EAACD7FF9BC5}" dt="2022-10-14T15:26:07.792" v="23" actId="14100"/>
          <ac:spMkLst>
            <pc:docMk/>
            <pc:sldMk cId="2929609279" sldId="457"/>
            <ac:spMk id="6" creationId="{1822D1B9-87EB-62D4-7DBB-BCF3AD52C9A5}"/>
          </ac:spMkLst>
        </pc:spChg>
        <pc:spChg chg="add del">
          <ac:chgData name="Tegischer Lukas" userId="f78daebb-0565-485c-bd0e-1cd035e796ff" providerId="ADAL" clId="{4E64D496-222F-4DD6-8AA8-EAACD7FF9BC5}" dt="2022-10-14T15:27:21.172" v="58" actId="478"/>
          <ac:spMkLst>
            <pc:docMk/>
            <pc:sldMk cId="2929609279" sldId="457"/>
            <ac:spMk id="8" creationId="{4DB58EEB-F970-08D8-67E7-51918C36F586}"/>
          </ac:spMkLst>
        </pc:spChg>
        <pc:spChg chg="add del mod">
          <ac:chgData name="Tegischer Lukas" userId="f78daebb-0565-485c-bd0e-1cd035e796ff" providerId="ADAL" clId="{4E64D496-222F-4DD6-8AA8-EAACD7FF9BC5}" dt="2022-10-14T15:27:22.907" v="60" actId="478"/>
          <ac:spMkLst>
            <pc:docMk/>
            <pc:sldMk cId="2929609279" sldId="457"/>
            <ac:spMk id="10" creationId="{606E3758-2C0D-05E8-999B-869803006C8D}"/>
          </ac:spMkLst>
        </pc:spChg>
      </pc:sldChg>
      <pc:sldChg chg="delSp modSp add del mod">
        <pc:chgData name="Tegischer Lukas" userId="f78daebb-0565-485c-bd0e-1cd035e796ff" providerId="ADAL" clId="{4E64D496-222F-4DD6-8AA8-EAACD7FF9BC5}" dt="2022-10-14T15:26:52.414" v="44" actId="47"/>
        <pc:sldMkLst>
          <pc:docMk/>
          <pc:sldMk cId="1787638713" sldId="458"/>
        </pc:sldMkLst>
        <pc:spChg chg="del">
          <ac:chgData name="Tegischer Lukas" userId="f78daebb-0565-485c-bd0e-1cd035e796ff" providerId="ADAL" clId="{4E64D496-222F-4DD6-8AA8-EAACD7FF9BC5}" dt="2022-10-14T15:26:13.880" v="27" actId="21"/>
          <ac:spMkLst>
            <pc:docMk/>
            <pc:sldMk cId="1787638713" sldId="458"/>
            <ac:spMk id="4" creationId="{7FA837BB-0114-0647-B468-1F5BB3F9BF45}"/>
          </ac:spMkLst>
        </pc:spChg>
        <pc:spChg chg="mod">
          <ac:chgData name="Tegischer Lukas" userId="f78daebb-0565-485c-bd0e-1cd035e796ff" providerId="ADAL" clId="{4E64D496-222F-4DD6-8AA8-EAACD7FF9BC5}" dt="2022-10-14T15:26:12.289" v="26" actId="1076"/>
          <ac:spMkLst>
            <pc:docMk/>
            <pc:sldMk cId="1787638713" sldId="458"/>
            <ac:spMk id="8" creationId="{4DB58EEB-F970-08D8-67E7-51918C36F586}"/>
          </ac:spMkLst>
        </pc:spChg>
        <pc:spChg chg="mod">
          <ac:chgData name="Tegischer Lukas" userId="f78daebb-0565-485c-bd0e-1cd035e796ff" providerId="ADAL" clId="{4E64D496-222F-4DD6-8AA8-EAACD7FF9BC5}" dt="2022-10-14T15:26:10.657" v="25" actId="1076"/>
          <ac:spMkLst>
            <pc:docMk/>
            <pc:sldMk cId="1787638713" sldId="458"/>
            <ac:spMk id="10" creationId="{606E3758-2C0D-05E8-999B-869803006C8D}"/>
          </ac:spMkLst>
        </pc:spChg>
      </pc:sldChg>
      <pc:sldChg chg="addSp delSp modSp new mod ord">
        <pc:chgData name="Tegischer Lukas" userId="f78daebb-0565-485c-bd0e-1cd035e796ff" providerId="ADAL" clId="{4E64D496-222F-4DD6-8AA8-EAACD7FF9BC5}" dt="2022-10-14T15:26:44.495" v="42" actId="1076"/>
        <pc:sldMkLst>
          <pc:docMk/>
          <pc:sldMk cId="2797294030" sldId="459"/>
        </pc:sldMkLst>
        <pc:spChg chg="del">
          <ac:chgData name="Tegischer Lukas" userId="f78daebb-0565-485c-bd0e-1cd035e796ff" providerId="ADAL" clId="{4E64D496-222F-4DD6-8AA8-EAACD7FF9BC5}" dt="2022-10-14T15:26:18.647" v="31" actId="478"/>
          <ac:spMkLst>
            <pc:docMk/>
            <pc:sldMk cId="2797294030" sldId="459"/>
            <ac:spMk id="2" creationId="{85353419-4316-CDB5-010E-0B17480C9936}"/>
          </ac:spMkLst>
        </pc:spChg>
        <pc:spChg chg="del">
          <ac:chgData name="Tegischer Lukas" userId="f78daebb-0565-485c-bd0e-1cd035e796ff" providerId="ADAL" clId="{4E64D496-222F-4DD6-8AA8-EAACD7FF9BC5}" dt="2022-10-14T15:26:19.454" v="32" actId="478"/>
          <ac:spMkLst>
            <pc:docMk/>
            <pc:sldMk cId="2797294030" sldId="459"/>
            <ac:spMk id="3" creationId="{A513C842-4782-BE07-6EEC-CA58DD175E0D}"/>
          </ac:spMkLst>
        </pc:spChg>
        <pc:spChg chg="add mod">
          <ac:chgData name="Tegischer Lukas" userId="f78daebb-0565-485c-bd0e-1cd035e796ff" providerId="ADAL" clId="{4E64D496-222F-4DD6-8AA8-EAACD7FF9BC5}" dt="2022-10-14T15:26:44.495" v="42" actId="1076"/>
          <ac:spMkLst>
            <pc:docMk/>
            <pc:sldMk cId="2797294030" sldId="459"/>
            <ac:spMk id="4" creationId="{E52E0759-D0E1-63A5-9201-08FE36D48D48}"/>
          </ac:spMkLst>
        </pc:spChg>
      </pc:sldChg>
      <pc:sldChg chg="delSp modSp add mod">
        <pc:chgData name="Tegischer Lukas" userId="f78daebb-0565-485c-bd0e-1cd035e796ff" providerId="ADAL" clId="{4E64D496-222F-4DD6-8AA8-EAACD7FF9BC5}" dt="2022-10-14T15:28:21.583" v="90" actId="1076"/>
        <pc:sldMkLst>
          <pc:docMk/>
          <pc:sldMk cId="2400656892" sldId="460"/>
        </pc:sldMkLst>
        <pc:spChg chg="del">
          <ac:chgData name="Tegischer Lukas" userId="f78daebb-0565-485c-bd0e-1cd035e796ff" providerId="ADAL" clId="{4E64D496-222F-4DD6-8AA8-EAACD7FF9BC5}" dt="2022-10-14T15:27:01.542" v="48" actId="478"/>
          <ac:spMkLst>
            <pc:docMk/>
            <pc:sldMk cId="2400656892" sldId="460"/>
            <ac:spMk id="4" creationId="{7FA837BB-0114-0647-B468-1F5BB3F9BF45}"/>
          </ac:spMkLst>
        </pc:spChg>
        <pc:spChg chg="mod">
          <ac:chgData name="Tegischer Lukas" userId="f78daebb-0565-485c-bd0e-1cd035e796ff" providerId="ADAL" clId="{4E64D496-222F-4DD6-8AA8-EAACD7FF9BC5}" dt="2022-10-14T15:26:56.648" v="46" actId="20577"/>
          <ac:spMkLst>
            <pc:docMk/>
            <pc:sldMk cId="2400656892" sldId="460"/>
            <ac:spMk id="6" creationId="{1822D1B9-87EB-62D4-7DBB-BCF3AD52C9A5}"/>
          </ac:spMkLst>
        </pc:spChg>
        <pc:spChg chg="mod">
          <ac:chgData name="Tegischer Lukas" userId="f78daebb-0565-485c-bd0e-1cd035e796ff" providerId="ADAL" clId="{4E64D496-222F-4DD6-8AA8-EAACD7FF9BC5}" dt="2022-10-14T15:28:21.583" v="90" actId="1076"/>
          <ac:spMkLst>
            <pc:docMk/>
            <pc:sldMk cId="2400656892" sldId="460"/>
            <ac:spMk id="8" creationId="{4DB58EEB-F970-08D8-67E7-51918C36F586}"/>
          </ac:spMkLst>
        </pc:spChg>
        <pc:spChg chg="del">
          <ac:chgData name="Tegischer Lukas" userId="f78daebb-0565-485c-bd0e-1cd035e796ff" providerId="ADAL" clId="{4E64D496-222F-4DD6-8AA8-EAACD7FF9BC5}" dt="2022-10-14T15:27:25.837" v="61" actId="478"/>
          <ac:spMkLst>
            <pc:docMk/>
            <pc:sldMk cId="2400656892" sldId="460"/>
            <ac:spMk id="10" creationId="{606E3758-2C0D-05E8-999B-869803006C8D}"/>
          </ac:spMkLst>
        </pc:spChg>
      </pc:sldChg>
      <pc:sldChg chg="delSp modSp add mod">
        <pc:chgData name="Tegischer Lukas" userId="f78daebb-0565-485c-bd0e-1cd035e796ff" providerId="ADAL" clId="{4E64D496-222F-4DD6-8AA8-EAACD7FF9BC5}" dt="2022-10-19T15:38:26.279" v="103" actId="20577"/>
        <pc:sldMkLst>
          <pc:docMk/>
          <pc:sldMk cId="2658051245" sldId="461"/>
        </pc:sldMkLst>
        <pc:spChg chg="del">
          <ac:chgData name="Tegischer Lukas" userId="f78daebb-0565-485c-bd0e-1cd035e796ff" providerId="ADAL" clId="{4E64D496-222F-4DD6-8AA8-EAACD7FF9BC5}" dt="2022-10-14T15:27:27.744" v="62" actId="478"/>
          <ac:spMkLst>
            <pc:docMk/>
            <pc:sldMk cId="2658051245" sldId="461"/>
            <ac:spMk id="8" creationId="{4DB58EEB-F970-08D8-67E7-51918C36F586}"/>
          </ac:spMkLst>
        </pc:spChg>
        <pc:spChg chg="mod">
          <ac:chgData name="Tegischer Lukas" userId="f78daebb-0565-485c-bd0e-1cd035e796ff" providerId="ADAL" clId="{4E64D496-222F-4DD6-8AA8-EAACD7FF9BC5}" dt="2022-10-19T15:38:26.279" v="103" actId="20577"/>
          <ac:spMkLst>
            <pc:docMk/>
            <pc:sldMk cId="2658051245" sldId="461"/>
            <ac:spMk id="10" creationId="{606E3758-2C0D-05E8-999B-869803006C8D}"/>
          </ac:spMkLst>
        </pc:sp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Approximation der Binomialverteilung durch die Normalverteilung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52E0759-D0E1-63A5-9201-08FE36D48D48}"/>
              </a:ext>
            </a:extLst>
          </p:cNvPr>
          <p:cNvSpPr txBox="1"/>
          <p:nvPr/>
        </p:nvSpPr>
        <p:spPr>
          <a:xfrm>
            <a:off x="1938337" y="2549945"/>
            <a:ext cx="8315325" cy="1758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 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folgenden Wahrscheinlichkeiten sowohl mit Hilfe einer Binomialverteilung als auch mit Hilfe einer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Approximation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die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Normalverteilung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(Denke stets nach, ob eine Approximation erlaubt ist!).</a:t>
            </a:r>
            <a:endParaRPr lang="de-AT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9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822D1B9-87EB-62D4-7DBB-BCF3AD52C9A5}"/>
              </a:ext>
            </a:extLst>
          </p:cNvPr>
          <p:cNvSpPr txBox="1"/>
          <p:nvPr/>
        </p:nvSpPr>
        <p:spPr>
          <a:xfrm>
            <a:off x="466724" y="262524"/>
            <a:ext cx="9915525" cy="1877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Beim Biathlon trifft ein Biathlet beim Liegend-Schießen mit 95 %-iger Wahrscheinlichkeit, sowie beim Stehend-Schießen mit 80%-iger Wahrscheinlichkeit die Zielscheibe.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Zufallsvariable X gibt die Anzahl der Treffer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Sprint-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Bewerb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muss der Sportler fünf Schüsse liegend abgeben. Berechne die Wahrscheinlichkeit, dass der Sportler genau vier Mal die Scheibe trifft.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0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822D1B9-87EB-62D4-7DBB-BCF3AD52C9A5}"/>
              </a:ext>
            </a:extLst>
          </p:cNvPr>
          <p:cNvSpPr txBox="1"/>
          <p:nvPr/>
        </p:nvSpPr>
        <p:spPr>
          <a:xfrm>
            <a:off x="466724" y="262524"/>
            <a:ext cx="9915525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Beim Biathlon trifft ein Biathlet beim Liegend-Schießen mit 95 %-iger Wahrscheinlichkeit, sowie beim Stehend-Schießen mit 80%-iger Wahrscheinlichkeit die Zielscheibe.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Zufallsvariable X gibt die Anzahl der Treffer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DB58EEB-F970-08D8-67E7-51918C36F586}"/>
              </a:ext>
            </a:extLst>
          </p:cNvPr>
          <p:cNvSpPr txBox="1"/>
          <p:nvPr/>
        </p:nvSpPr>
        <p:spPr>
          <a:xfrm>
            <a:off x="466724" y="1477042"/>
            <a:ext cx="10839450" cy="783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Aft>
                <a:spcPts val="3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einem Trainingstag werden 240 Schüsse stehend abgegeben. Berechne die Wahrscheinlichkeit, dass der Biathlet mindestens 170 Scheiben trifft.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5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822D1B9-87EB-62D4-7DBB-BCF3AD52C9A5}"/>
              </a:ext>
            </a:extLst>
          </p:cNvPr>
          <p:cNvSpPr txBox="1"/>
          <p:nvPr/>
        </p:nvSpPr>
        <p:spPr>
          <a:xfrm>
            <a:off x="466724" y="262524"/>
            <a:ext cx="9915525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Beim Biathlon trifft ein Biathlet beim Liegend-Schießen mit 95 %-iger Wahrscheinlichkeit, sowie beim Stehend-Schießen mit 80%-iger Wahrscheinlichkeit die Zielscheibe.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Zufallsvariable X gibt die Anzahl der Treffer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6E3758-2C0D-05E8-999B-869803006C8D}"/>
              </a:ext>
            </a:extLst>
          </p:cNvPr>
          <p:cNvSpPr txBox="1"/>
          <p:nvPr/>
        </p:nvSpPr>
        <p:spPr>
          <a:xfrm>
            <a:off x="466724" y="1419892"/>
            <a:ext cx="10725151" cy="783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Aft>
                <a:spcPts val="3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einem Trainingstag legt der Biathlet eine Schussserie von 320 Schüssen in liegender Position hin. Berechne die Wahrscheinlichkeit, dass der Biathlet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289 und 307 Treffer erzielt.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5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233</Words>
  <Application>Microsoft Office PowerPoint</Application>
  <PresentationFormat>Breitbild</PresentationFormat>
  <Paragraphs>13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Calibri</vt:lpstr>
      <vt:lpstr>Georgia</vt:lpstr>
      <vt:lpstr>Trebuchet MS</vt:lpstr>
      <vt:lpstr>Wingdings</vt:lpstr>
      <vt:lpstr>Holzart</vt:lpstr>
      <vt:lpstr>Approximation der Binomialverteilung durch die Normalverteilung Beispiel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2022-11-04T11:41:19Z</dcterms:modified>
</cp:coreProperties>
</file>