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46" r:id="rId3"/>
    <p:sldId id="453" r:id="rId4"/>
    <p:sldId id="450" r:id="rId5"/>
    <p:sldId id="456" r:id="rId6"/>
    <p:sldId id="45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E6C2E497-60FA-41DA-A9CE-BD27C3F027FF}"/>
    <pc:docChg chg="custSel delSld modSld">
      <pc:chgData name="Tegischer Lukas" userId="f78daebb-0565-485c-bd0e-1cd035e796ff" providerId="ADAL" clId="{E6C2E497-60FA-41DA-A9CE-BD27C3F027FF}" dt="2022-11-04T11:41:07.855" v="4" actId="47"/>
      <pc:docMkLst>
        <pc:docMk/>
      </pc:docMkLst>
      <pc:sldChg chg="delSp mod delAnim">
        <pc:chgData name="Tegischer Lukas" userId="f78daebb-0565-485c-bd0e-1cd035e796ff" providerId="ADAL" clId="{E6C2E497-60FA-41DA-A9CE-BD27C3F027FF}" dt="2022-11-04T11:40:59.78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6C2E497-60FA-41DA-A9CE-BD27C3F027FF}" dt="2022-11-04T11:40:59.570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6C2E497-60FA-41DA-A9CE-BD27C3F027FF}" dt="2022-11-04T11:40:59.78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6C2E497-60FA-41DA-A9CE-BD27C3F027FF}" dt="2022-11-04T11:41:07.855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6C2E497-60FA-41DA-A9CE-BD27C3F027FF}" dt="2022-11-04T11:41:02.265" v="2" actId="478"/>
        <pc:sldMkLst>
          <pc:docMk/>
          <pc:sldMk cId="3176401735" sldId="450"/>
        </pc:sldMkLst>
        <pc:inkChg chg="del">
          <ac:chgData name="Tegischer Lukas" userId="f78daebb-0565-485c-bd0e-1cd035e796ff" providerId="ADAL" clId="{E6C2E497-60FA-41DA-A9CE-BD27C3F027FF}" dt="2022-11-04T11:41:02.265" v="2" actId="478"/>
          <ac:inkMkLst>
            <pc:docMk/>
            <pc:sldMk cId="3176401735" sldId="450"/>
            <ac:inkMk id="2" creationId="{55041109-3A6B-23D0-5859-4BE449E822FC}"/>
          </ac:inkMkLst>
        </pc:inkChg>
      </pc:sldChg>
      <pc:sldChg chg="delSp mod">
        <pc:chgData name="Tegischer Lukas" userId="f78daebb-0565-485c-bd0e-1cd035e796ff" providerId="ADAL" clId="{E6C2E497-60FA-41DA-A9CE-BD27C3F027FF}" dt="2022-11-04T11:41:04.873" v="3" actId="478"/>
        <pc:sldMkLst>
          <pc:docMk/>
          <pc:sldMk cId="2334432583" sldId="456"/>
        </pc:sldMkLst>
        <pc:inkChg chg="del">
          <ac:chgData name="Tegischer Lukas" userId="f78daebb-0565-485c-bd0e-1cd035e796ff" providerId="ADAL" clId="{E6C2E497-60FA-41DA-A9CE-BD27C3F027FF}" dt="2022-11-04T11:41:04.873" v="3" actId="478"/>
          <ac:inkMkLst>
            <pc:docMk/>
            <pc:sldMk cId="2334432583" sldId="456"/>
            <ac:inkMk id="2" creationId="{D242B5C9-D570-48D4-04E6-F438ABC6C1B2}"/>
          </ac:inkMkLst>
        </pc:ink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C889C2BF-56D0-4624-8DB8-03F933527C3E}"/>
    <pc:docChg chg="custSel addSld delSld modSld">
      <pc:chgData name="Tegischer Lukas" userId="f78daebb-0565-485c-bd0e-1cd035e796ff" providerId="ADAL" clId="{C889C2BF-56D0-4624-8DB8-03F933527C3E}" dt="2022-10-14T14:40:33.335" v="155"/>
      <pc:docMkLst>
        <pc:docMk/>
      </pc:docMkLst>
      <pc:sldChg chg="modSp mod">
        <pc:chgData name="Tegischer Lukas" userId="f78daebb-0565-485c-bd0e-1cd035e796ff" providerId="ADAL" clId="{C889C2BF-56D0-4624-8DB8-03F933527C3E}" dt="2022-10-14T14:33:45.282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9C2BF-56D0-4624-8DB8-03F933527C3E}" dt="2022-10-14T14:33:45.282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889C2BF-56D0-4624-8DB8-03F933527C3E}" dt="2022-10-14T14:35:15.262" v="76"/>
        <pc:sldMkLst>
          <pc:docMk/>
          <pc:sldMk cId="279165868" sldId="446"/>
        </pc:sldMkLst>
        <pc:spChg chg="mod">
          <ac:chgData name="Tegischer Lukas" userId="f78daebb-0565-485c-bd0e-1cd035e796ff" providerId="ADAL" clId="{C889C2BF-56D0-4624-8DB8-03F933527C3E}" dt="2022-10-14T14:33:52.307" v="36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C889C2BF-56D0-4624-8DB8-03F933527C3E}" dt="2022-10-14T14:33:55.258" v="37" actId="478"/>
          <ac:spMkLst>
            <pc:docMk/>
            <pc:sldMk cId="279165868" sldId="446"/>
            <ac:spMk id="4" creationId="{BF27994A-9591-82D5-32E7-24077271FBBE}"/>
          </ac:spMkLst>
        </pc:spChg>
        <pc:spChg chg="add mod">
          <ac:chgData name="Tegischer Lukas" userId="f78daebb-0565-485c-bd0e-1cd035e796ff" providerId="ADAL" clId="{C889C2BF-56D0-4624-8DB8-03F933527C3E}" dt="2022-10-14T14:34:19.932" v="52" actId="403"/>
          <ac:spMkLst>
            <pc:docMk/>
            <pc:sldMk cId="279165868" sldId="446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4:57.085" v="67" actId="1076"/>
          <ac:spMkLst>
            <pc:docMk/>
            <pc:sldMk cId="279165868" sldId="446"/>
            <ac:spMk id="6" creationId="{31AE880E-9E24-7BFD-FFBD-7E7CEB48858D}"/>
          </ac:spMkLst>
        </pc:spChg>
        <pc:spChg chg="mod">
          <ac:chgData name="Tegischer Lukas" userId="f78daebb-0565-485c-bd0e-1cd035e796ff" providerId="ADAL" clId="{C889C2BF-56D0-4624-8DB8-03F933527C3E}" dt="2022-10-14T14:34:30.909" v="57" actId="1076"/>
          <ac:spMkLst>
            <pc:docMk/>
            <pc:sldMk cId="279165868" sldId="446"/>
            <ac:spMk id="7" creationId="{713A2195-AB04-681B-D723-B0E848073632}"/>
          </ac:spMkLst>
        </pc:spChg>
        <pc:spChg chg="mod">
          <ac:chgData name="Tegischer Lukas" userId="f78daebb-0565-485c-bd0e-1cd035e796ff" providerId="ADAL" clId="{C889C2BF-56D0-4624-8DB8-03F933527C3E}" dt="2022-10-14T14:34:59.756" v="68" actId="1076"/>
          <ac:spMkLst>
            <pc:docMk/>
            <pc:sldMk cId="279165868" sldId="446"/>
            <ac:spMk id="12" creationId="{C4FA754F-F9B3-DCAE-C0E5-4AC1857A81C5}"/>
          </ac:spMkLst>
        </pc:spChg>
        <pc:picChg chg="del">
          <ac:chgData name="Tegischer Lukas" userId="f78daebb-0565-485c-bd0e-1cd035e796ff" providerId="ADAL" clId="{C889C2BF-56D0-4624-8DB8-03F933527C3E}" dt="2022-10-14T14:34:22.966" v="54" actId="478"/>
          <ac:picMkLst>
            <pc:docMk/>
            <pc:sldMk cId="279165868" sldId="446"/>
            <ac:picMk id="8" creationId="{47E76BF8-FB96-5162-6D5B-FB5BE862DD64}"/>
          </ac:picMkLst>
        </pc:picChg>
        <pc:picChg chg="del">
          <ac:chgData name="Tegischer Lukas" userId="f78daebb-0565-485c-bd0e-1cd035e796ff" providerId="ADAL" clId="{C889C2BF-56D0-4624-8DB8-03F933527C3E}" dt="2022-10-14T14:34:31.482" v="58" actId="478"/>
          <ac:picMkLst>
            <pc:docMk/>
            <pc:sldMk cId="279165868" sldId="446"/>
            <ac:picMk id="9" creationId="{B65C451A-E30D-B6C4-CF27-DA7228650185}"/>
          </ac:picMkLst>
        </pc:picChg>
        <pc:picChg chg="add mod">
          <ac:chgData name="Tegischer Lukas" userId="f78daebb-0565-485c-bd0e-1cd035e796ff" providerId="ADAL" clId="{C889C2BF-56D0-4624-8DB8-03F933527C3E}" dt="2022-10-14T14:34:41.245" v="62" actId="1076"/>
          <ac:picMkLst>
            <pc:docMk/>
            <pc:sldMk cId="279165868" sldId="446"/>
            <ac:picMk id="10" creationId="{F9621D7C-CF56-3AA7-A60C-A6C58993ABBF}"/>
          </ac:picMkLst>
        </pc:picChg>
        <pc:picChg chg="add mod">
          <ac:chgData name="Tegischer Lukas" userId="f78daebb-0565-485c-bd0e-1cd035e796ff" providerId="ADAL" clId="{C889C2BF-56D0-4624-8DB8-03F933527C3E}" dt="2022-10-14T14:34:50.317" v="66" actId="1076"/>
          <ac:picMkLst>
            <pc:docMk/>
            <pc:sldMk cId="279165868" sldId="446"/>
            <ac:picMk id="11" creationId="{BFA7628B-0CD8-FFF2-A5C8-0DF156C46ACF}"/>
          </ac:picMkLst>
        </pc:picChg>
      </pc:sldChg>
      <pc:sldChg chg="addSp delSp modSp mod delAnim modAnim">
        <pc:chgData name="Tegischer Lukas" userId="f78daebb-0565-485c-bd0e-1cd035e796ff" providerId="ADAL" clId="{C889C2BF-56D0-4624-8DB8-03F933527C3E}" dt="2022-10-14T14:40:33.335" v="155"/>
        <pc:sldMkLst>
          <pc:docMk/>
          <pc:sldMk cId="3176401735" sldId="450"/>
        </pc:sldMkLst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C889C2BF-56D0-4624-8DB8-03F933527C3E}" dt="2022-10-14T14:39:23.763" v="139" actId="478"/>
          <ac:spMkLst>
            <pc:docMk/>
            <pc:sldMk cId="3176401735" sldId="450"/>
            <ac:spMk id="14" creationId="{9109C251-09AF-1949-78CD-57FCE293676A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0" creationId="{2C35F260-4484-417D-7B99-084393BB5E8C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3" creationId="{D2A56714-F660-0370-C58F-49110BD4CB5B}"/>
          </ac:spMkLst>
        </pc:spChg>
        <pc:picChg chg="del">
          <ac:chgData name="Tegischer Lukas" userId="f78daebb-0565-485c-bd0e-1cd035e796ff" providerId="ADAL" clId="{C889C2BF-56D0-4624-8DB8-03F933527C3E}" dt="2022-10-14T14:39:14.376" v="135" actId="478"/>
          <ac:picMkLst>
            <pc:docMk/>
            <pc:sldMk cId="3176401735" sldId="450"/>
            <ac:picMk id="2" creationId="{84E82884-CAD7-200D-4267-CDDA682CCC7F}"/>
          </ac:picMkLst>
        </pc:picChg>
        <pc:picChg chg="add mod">
          <ac:chgData name="Tegischer Lukas" userId="f78daebb-0565-485c-bd0e-1cd035e796ff" providerId="ADAL" clId="{C889C2BF-56D0-4624-8DB8-03F933527C3E}" dt="2022-10-14T14:39:18.517" v="137" actId="1076"/>
          <ac:picMkLst>
            <pc:docMk/>
            <pc:sldMk cId="3176401735" sldId="450"/>
            <ac:picMk id="3" creationId="{565C4A27-A908-BD03-6122-6EC7105F98C7}"/>
          </ac:picMkLst>
        </pc:picChg>
        <pc:picChg chg="add mod">
          <ac:chgData name="Tegischer Lukas" userId="f78daebb-0565-485c-bd0e-1cd035e796ff" providerId="ADAL" clId="{C889C2BF-56D0-4624-8DB8-03F933527C3E}" dt="2022-10-14T14:40:28.580" v="153" actId="1076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C889C2BF-56D0-4624-8DB8-03F933527C3E}" dt="2022-10-14T14:39:22.370" v="138" actId="478"/>
          <ac:picMkLst>
            <pc:docMk/>
            <pc:sldMk cId="3176401735" sldId="450"/>
            <ac:picMk id="6" creationId="{4CB758F5-50F1-B847-1FDA-4C01E58FF1DE}"/>
          </ac:picMkLst>
        </pc:picChg>
        <pc:picChg chg="add mod">
          <ac:chgData name="Tegischer Lukas" userId="f78daebb-0565-485c-bd0e-1cd035e796ff" providerId="ADAL" clId="{C889C2BF-56D0-4624-8DB8-03F933527C3E}" dt="2022-10-14T14:40:27.580" v="152" actId="1076"/>
          <ac:picMkLst>
            <pc:docMk/>
            <pc:sldMk cId="3176401735" sldId="450"/>
            <ac:picMk id="9" creationId="{729C4CFE-053E-5FB2-FE90-95578C1FE9A7}"/>
          </ac:picMkLst>
        </pc:pic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2" creationId="{7F2FDCE4-CA4D-E546-E4CC-B3B13835F65A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8" creationId="{E21EED1C-9418-EB93-74C4-9C24505DDE62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1" creationId="{FE20E8B5-A429-B1E6-5D9E-102774E645E7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del">
        <pc:chgData name="Tegischer Lukas" userId="f78daebb-0565-485c-bd0e-1cd035e796ff" providerId="ADAL" clId="{C889C2BF-56D0-4624-8DB8-03F933527C3E}" dt="2022-10-14T14:39:12.247" v="134" actId="47"/>
        <pc:sldMkLst>
          <pc:docMk/>
          <pc:sldMk cId="2735483562" sldId="451"/>
        </pc:sldMkLst>
      </pc:sldChg>
      <pc:sldChg chg="addSp delSp modSp add mod delAnim modAnim">
        <pc:chgData name="Tegischer Lukas" userId="f78daebb-0565-485c-bd0e-1cd035e796ff" providerId="ADAL" clId="{C889C2BF-56D0-4624-8DB8-03F933527C3E}" dt="2022-10-14T14:37:34.517" v="107"/>
        <pc:sldMkLst>
          <pc:docMk/>
          <pc:sldMk cId="366244189" sldId="452"/>
        </pc:sldMkLst>
        <pc:spChg chg="del">
          <ac:chgData name="Tegischer Lukas" userId="f78daebb-0565-485c-bd0e-1cd035e796ff" providerId="ADAL" clId="{C889C2BF-56D0-4624-8DB8-03F933527C3E}" dt="2022-10-14T14:35:31.371" v="80" actId="478"/>
          <ac:spMkLst>
            <pc:docMk/>
            <pc:sldMk cId="366244189" sldId="452"/>
            <ac:spMk id="2" creationId="{305DFAC3-127B-CF8A-4921-58A93A23D0ED}"/>
          </ac:spMkLst>
        </pc:spChg>
        <pc:spChg chg="add mod">
          <ac:chgData name="Tegischer Lukas" userId="f78daebb-0565-485c-bd0e-1cd035e796ff" providerId="ADAL" clId="{C889C2BF-56D0-4624-8DB8-03F933527C3E}" dt="2022-10-14T14:36:03.605" v="91" actId="1076"/>
          <ac:spMkLst>
            <pc:docMk/>
            <pc:sldMk cId="366244189" sldId="452"/>
            <ac:spMk id="4" creationId="{E15544C3-202A-C5A1-51AC-A9823DDE3C8B}"/>
          </ac:spMkLst>
        </pc:spChg>
        <pc:spChg chg="mod">
          <ac:chgData name="Tegischer Lukas" userId="f78daebb-0565-485c-bd0e-1cd035e796ff" providerId="ADAL" clId="{C889C2BF-56D0-4624-8DB8-03F933527C3E}" dt="2022-10-14T14:35:39.755" v="84" actId="1076"/>
          <ac:spMkLst>
            <pc:docMk/>
            <pc:sldMk cId="366244189" sldId="452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6" creationId="{31AE880E-9E24-7BFD-FFBD-7E7CEB48858D}"/>
          </ac:spMkLst>
        </pc:spChg>
        <pc:spChg chg="del">
          <ac:chgData name="Tegischer Lukas" userId="f78daebb-0565-485c-bd0e-1cd035e796ff" providerId="ADAL" clId="{C889C2BF-56D0-4624-8DB8-03F933527C3E}" dt="2022-10-14T14:35:27.687" v="78" actId="478"/>
          <ac:spMkLst>
            <pc:docMk/>
            <pc:sldMk cId="366244189" sldId="452"/>
            <ac:spMk id="7" creationId="{713A2195-AB04-681B-D723-B0E848073632}"/>
          </ac:spMkLst>
        </pc:spChg>
        <pc:spChg chg="add mod">
          <ac:chgData name="Tegischer Lukas" userId="f78daebb-0565-485c-bd0e-1cd035e796ff" providerId="ADAL" clId="{C889C2BF-56D0-4624-8DB8-03F933527C3E}" dt="2022-10-14T14:37:26.108" v="105" actId="1076"/>
          <ac:spMkLst>
            <pc:docMk/>
            <pc:sldMk cId="366244189" sldId="452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12" creationId="{C4FA754F-F9B3-DCAE-C0E5-4AC1857A81C5}"/>
          </ac:spMkLst>
        </pc:spChg>
        <pc:graphicFrameChg chg="add mod modGraphic">
          <ac:chgData name="Tegischer Lukas" userId="f78daebb-0565-485c-bd0e-1cd035e796ff" providerId="ADAL" clId="{C889C2BF-56D0-4624-8DB8-03F933527C3E}" dt="2022-10-14T14:37:19.020" v="103" actId="255"/>
          <ac:graphicFrameMkLst>
            <pc:docMk/>
            <pc:sldMk cId="366244189" sldId="452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1" creationId="{BFA7628B-0CD8-FFF2-A5C8-0DF156C46ACF}"/>
          </ac:picMkLst>
        </pc:picChg>
      </pc:sldChg>
      <pc:sldChg chg="addSp delSp modSp add mod delAnim">
        <pc:chgData name="Tegischer Lukas" userId="f78daebb-0565-485c-bd0e-1cd035e796ff" providerId="ADAL" clId="{C889C2BF-56D0-4624-8DB8-03F933527C3E}" dt="2022-10-14T14:39:03.740" v="133" actId="1076"/>
        <pc:sldMkLst>
          <pc:docMk/>
          <pc:sldMk cId="3329588091" sldId="453"/>
        </pc:sldMkLst>
        <pc:spChg chg="add mod">
          <ac:chgData name="Tegischer Lukas" userId="f78daebb-0565-485c-bd0e-1cd035e796ff" providerId="ADAL" clId="{C889C2BF-56D0-4624-8DB8-03F933527C3E}" dt="2022-10-14T14:39:03.740" v="133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C889C2BF-56D0-4624-8DB8-03F933527C3E}" dt="2022-10-14T14:38:18.408" v="114" actId="478"/>
          <ac:spMkLst>
            <pc:docMk/>
            <pc:sldMk cId="3329588091" sldId="453"/>
            <ac:spMk id="4" creationId="{E15544C3-202A-C5A1-51AC-A9823DDE3C8B}"/>
          </ac:spMkLst>
        </pc:spChg>
        <pc:spChg chg="del mod">
          <ac:chgData name="Tegischer Lukas" userId="f78daebb-0565-485c-bd0e-1cd035e796ff" providerId="ADAL" clId="{C889C2BF-56D0-4624-8DB8-03F933527C3E}" dt="2022-10-14T14:38:27.602" v="120" actId="478"/>
          <ac:spMkLst>
            <pc:docMk/>
            <pc:sldMk cId="3329588091" sldId="453"/>
            <ac:spMk id="6" creationId="{31AE880E-9E24-7BFD-FFBD-7E7CEB48858D}"/>
          </ac:spMkLst>
        </pc:spChg>
        <pc:spChg chg="add mod">
          <ac:chgData name="Tegischer Lukas" userId="f78daebb-0565-485c-bd0e-1cd035e796ff" providerId="ADAL" clId="{C889C2BF-56D0-4624-8DB8-03F933527C3E}" dt="2022-10-14T14:38:52.571" v="130" actId="14100"/>
          <ac:spMkLst>
            <pc:docMk/>
            <pc:sldMk cId="3329588091" sldId="453"/>
            <ac:spMk id="7" creationId="{EC001B5C-D693-DA97-8A10-E13E5A11D0AA}"/>
          </ac:spMkLst>
        </pc:spChg>
        <pc:spChg chg="del">
          <ac:chgData name="Tegischer Lukas" userId="f78daebb-0565-485c-bd0e-1cd035e796ff" providerId="ADAL" clId="{C889C2BF-56D0-4624-8DB8-03F933527C3E}" dt="2022-10-14T14:38:20.594" v="116" actId="478"/>
          <ac:spMkLst>
            <pc:docMk/>
            <pc:sldMk cId="3329588091" sldId="453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9:00.372" v="132" actId="1076"/>
          <ac:spMkLst>
            <pc:docMk/>
            <pc:sldMk cId="3329588091" sldId="453"/>
            <ac:spMk id="12" creationId="{C4FA754F-F9B3-DCAE-C0E5-4AC1857A81C5}"/>
          </ac:spMkLst>
        </pc:spChg>
        <pc:graphicFrameChg chg="del">
          <ac:chgData name="Tegischer Lukas" userId="f78daebb-0565-485c-bd0e-1cd035e796ff" providerId="ADAL" clId="{C889C2BF-56D0-4624-8DB8-03F933527C3E}" dt="2022-10-14T14:38:19.823" v="115" actId="478"/>
          <ac:graphicFrameMkLst>
            <pc:docMk/>
            <pc:sldMk cId="3329588091" sldId="453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8:30.333" v="121" actId="1076"/>
          <ac:picMkLst>
            <pc:docMk/>
            <pc:sldMk cId="3329588091" sldId="453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8:34.148" v="123" actId="14100"/>
          <ac:picMkLst>
            <pc:docMk/>
            <pc:sldMk cId="3329588091" sldId="453"/>
            <ac:picMk id="11" creationId="{BFA7628B-0CD8-FFF2-A5C8-0DF156C46ACF}"/>
          </ac:picMkLst>
        </pc:pic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75FD938D-8CF7-400A-8243-1C6763EF98FE}"/>
    <pc:docChg chg="custSel modSld">
      <pc:chgData name="Tegischer Lukas" userId="f78daebb-0565-485c-bd0e-1cd035e796ff" providerId="ADAL" clId="{75FD938D-8CF7-400A-8243-1C6763EF98FE}" dt="2022-10-14T15:04:49.140" v="69" actId="478"/>
      <pc:docMkLst>
        <pc:docMk/>
      </pc:docMkLst>
      <pc:sldChg chg="modSp mod">
        <pc:chgData name="Tegischer Lukas" userId="f78daebb-0565-485c-bd0e-1cd035e796ff" providerId="ADAL" clId="{75FD938D-8CF7-400A-8243-1C6763EF98FE}" dt="2022-10-14T15:04:26.964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5FD938D-8CF7-400A-8243-1C6763EF98FE}" dt="2022-10-14T15:04:26.964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 delAnim">
        <pc:chgData name="Tegischer Lukas" userId="f78daebb-0565-485c-bd0e-1cd035e796ff" providerId="ADAL" clId="{75FD938D-8CF7-400A-8243-1C6763EF98FE}" dt="2022-10-14T15:04:49.140" v="69" actId="478"/>
        <pc:sldMkLst>
          <pc:docMk/>
          <pc:sldMk cId="279165868" sldId="446"/>
        </pc:sldMkLst>
        <pc:spChg chg="del">
          <ac:chgData name="Tegischer Lukas" userId="f78daebb-0565-485c-bd0e-1cd035e796ff" providerId="ADAL" clId="{75FD938D-8CF7-400A-8243-1C6763EF98FE}" dt="2022-10-14T15:04:47.307" v="65" actId="478"/>
          <ac:spMkLst>
            <pc:docMk/>
            <pc:sldMk cId="279165868" sldId="446"/>
            <ac:spMk id="4" creationId="{7D9E5DF5-6860-50C7-ED9A-4D41AE4629A8}"/>
          </ac:spMkLst>
        </pc:spChg>
        <pc:spChg chg="del">
          <ac:chgData name="Tegischer Lukas" userId="f78daebb-0565-485c-bd0e-1cd035e796ff" providerId="ADAL" clId="{75FD938D-8CF7-400A-8243-1C6763EF98FE}" dt="2022-10-14T15:04:47.655" v="66" actId="478"/>
          <ac:spMkLst>
            <pc:docMk/>
            <pc:sldMk cId="279165868" sldId="446"/>
            <ac:spMk id="13" creationId="{6414BEFB-A0C0-E889-4891-B3DDAD1C4CF4}"/>
          </ac:spMkLst>
        </pc:spChg>
        <pc:spChg chg="del">
          <ac:chgData name="Tegischer Lukas" userId="f78daebb-0565-485c-bd0e-1cd035e796ff" providerId="ADAL" clId="{75FD938D-8CF7-400A-8243-1C6763EF98FE}" dt="2022-10-14T15:04:48.778" v="68" actId="478"/>
          <ac:spMkLst>
            <pc:docMk/>
            <pc:sldMk cId="279165868" sldId="446"/>
            <ac:spMk id="14" creationId="{A87AAD18-22DE-E732-53CF-137D6B4E89B9}"/>
          </ac:spMkLst>
        </pc:spChg>
        <pc:picChg chg="del">
          <ac:chgData name="Tegischer Lukas" userId="f78daebb-0565-485c-bd0e-1cd035e796ff" providerId="ADAL" clId="{75FD938D-8CF7-400A-8243-1C6763EF98FE}" dt="2022-10-14T15:04:48.074" v="67" actId="478"/>
          <ac:picMkLst>
            <pc:docMk/>
            <pc:sldMk cId="279165868" sldId="446"/>
            <ac:picMk id="8" creationId="{1ABE834F-F84F-3A28-A556-560A29969085}"/>
          </ac:picMkLst>
        </pc:picChg>
        <pc:picChg chg="del">
          <ac:chgData name="Tegischer Lukas" userId="f78daebb-0565-485c-bd0e-1cd035e796ff" providerId="ADAL" clId="{75FD938D-8CF7-400A-8243-1C6763EF98FE}" dt="2022-10-14T15:04:49.140" v="69" actId="478"/>
          <ac:picMkLst>
            <pc:docMk/>
            <pc:sldMk cId="279165868" sldId="446"/>
            <ac:picMk id="9" creationId="{A43BFEC0-0E8E-1B41-414E-33736B546FBD}"/>
          </ac:picMkLst>
        </pc:pic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8C969999-8A2D-4592-98B1-65A96404C84C}"/>
    <pc:docChg chg="undo custSel addSld delSld modSld">
      <pc:chgData name="Tegischer Lukas" userId="f78daebb-0565-485c-bd0e-1cd035e796ff" providerId="ADAL" clId="{8C969999-8A2D-4592-98B1-65A96404C84C}" dt="2022-10-14T14:56:59.266" v="347" actId="166"/>
      <pc:docMkLst>
        <pc:docMk/>
      </pc:docMkLst>
      <pc:sldChg chg="modSp mod">
        <pc:chgData name="Tegischer Lukas" userId="f78daebb-0565-485c-bd0e-1cd035e796ff" providerId="ADAL" clId="{8C969999-8A2D-4592-98B1-65A96404C84C}" dt="2022-10-14T14:41:54.715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969999-8A2D-4592-98B1-65A96404C84C}" dt="2022-10-14T14:41:54.715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C969999-8A2D-4592-98B1-65A96404C84C}" dt="2022-10-14T14:47:49.315" v="161"/>
        <pc:sldMkLst>
          <pc:docMk/>
          <pc:sldMk cId="279165868" sldId="446"/>
        </pc:sldMkLst>
        <pc:spChg chg="del">
          <ac:chgData name="Tegischer Lukas" userId="f78daebb-0565-485c-bd0e-1cd035e796ff" providerId="ADAL" clId="{8C969999-8A2D-4592-98B1-65A96404C84C}" dt="2022-10-14T14:41:58.747" v="9" actId="478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8C969999-8A2D-4592-98B1-65A96404C84C}" dt="2022-10-14T14:42:22.572" v="15" actId="1076"/>
          <ac:spMkLst>
            <pc:docMk/>
            <pc:sldMk cId="279165868" sldId="446"/>
            <ac:spMk id="4" creationId="{7D9E5DF5-6860-50C7-ED9A-4D41AE4629A8}"/>
          </ac:spMkLst>
        </pc:spChg>
        <pc:spChg chg="del">
          <ac:chgData name="Tegischer Lukas" userId="f78daebb-0565-485c-bd0e-1cd035e796ff" providerId="ADAL" clId="{8C969999-8A2D-4592-98B1-65A96404C84C}" dt="2022-10-14T14:42:00.093" v="10" actId="478"/>
          <ac:spMkLst>
            <pc:docMk/>
            <pc:sldMk cId="279165868" sldId="446"/>
            <ac:spMk id="5" creationId="{9945F996-381B-5B72-5458-3342AC81A226}"/>
          </ac:spMkLst>
        </pc:spChg>
        <pc:spChg chg="del">
          <ac:chgData name="Tegischer Lukas" userId="f78daebb-0565-485c-bd0e-1cd035e796ff" providerId="ADAL" clId="{8C969999-8A2D-4592-98B1-65A96404C84C}" dt="2022-10-14T14:42:26.801" v="19" actId="478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8C969999-8A2D-4592-98B1-65A96404C84C}" dt="2022-10-14T14:42:24.501" v="16" actId="478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8C969999-8A2D-4592-98B1-65A96404C84C}" dt="2022-10-14T14:42:26.431" v="18" actId="478"/>
          <ac:spMkLst>
            <pc:docMk/>
            <pc:sldMk cId="279165868" sldId="446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6:18.909" v="132" actId="1076"/>
          <ac:spMkLst>
            <pc:docMk/>
            <pc:sldMk cId="279165868" sldId="446"/>
            <ac:spMk id="13" creationId="{6414BEFB-A0C0-E889-4891-B3DDAD1C4CF4}"/>
          </ac:spMkLst>
        </pc:spChg>
        <pc:spChg chg="add mod">
          <ac:chgData name="Tegischer Lukas" userId="f78daebb-0565-485c-bd0e-1cd035e796ff" providerId="ADAL" clId="{8C969999-8A2D-4592-98B1-65A96404C84C}" dt="2022-10-14T14:42:36.693" v="21"/>
          <ac:spMkLst>
            <pc:docMk/>
            <pc:sldMk cId="279165868" sldId="446"/>
            <ac:spMk id="14" creationId="{A87AAD18-22DE-E732-53CF-137D6B4E89B9}"/>
          </ac:spMkLst>
        </pc:spChg>
        <pc:spChg chg="add mod">
          <ac:chgData name="Tegischer Lukas" userId="f78daebb-0565-485c-bd0e-1cd035e796ff" providerId="ADAL" clId="{8C969999-8A2D-4592-98B1-65A96404C84C}" dt="2022-10-14T14:43:03.594" v="34" actId="207"/>
          <ac:spMkLst>
            <pc:docMk/>
            <pc:sldMk cId="279165868" sldId="446"/>
            <ac:spMk id="15" creationId="{FC4F6AB7-08B1-F232-CE89-8094C9541ECB}"/>
          </ac:spMkLst>
        </pc:spChg>
        <pc:spChg chg="add mod">
          <ac:chgData name="Tegischer Lukas" userId="f78daebb-0565-485c-bd0e-1cd035e796ff" providerId="ADAL" clId="{8C969999-8A2D-4592-98B1-65A96404C84C}" dt="2022-10-14T14:44:16.909" v="91" actId="207"/>
          <ac:spMkLst>
            <pc:docMk/>
            <pc:sldMk cId="279165868" sldId="446"/>
            <ac:spMk id="16" creationId="{30E475F4-82F1-DF71-DCA7-73EEF37152EF}"/>
          </ac:spMkLst>
        </pc:spChg>
        <pc:spChg chg="add mod">
          <ac:chgData name="Tegischer Lukas" userId="f78daebb-0565-485c-bd0e-1cd035e796ff" providerId="ADAL" clId="{8C969999-8A2D-4592-98B1-65A96404C84C}" dt="2022-10-14T14:44:19.077" v="92" actId="207"/>
          <ac:spMkLst>
            <pc:docMk/>
            <pc:sldMk cId="279165868" sldId="446"/>
            <ac:spMk id="17" creationId="{05F0877B-2892-0BF1-EECA-0D4DEE520AFA}"/>
          </ac:spMkLst>
        </pc:spChg>
        <pc:spChg chg="add mod">
          <ac:chgData name="Tegischer Lukas" userId="f78daebb-0565-485c-bd0e-1cd035e796ff" providerId="ADAL" clId="{8C969999-8A2D-4592-98B1-65A96404C84C}" dt="2022-10-14T14:47:16.979" v="157" actId="1076"/>
          <ac:spMkLst>
            <pc:docMk/>
            <pc:sldMk cId="279165868" sldId="446"/>
            <ac:spMk id="18" creationId="{B337F817-5454-A67B-C7CE-83553179F46D}"/>
          </ac:spMkLst>
        </pc:spChg>
        <pc:spChg chg="add mod">
          <ac:chgData name="Tegischer Lukas" userId="f78daebb-0565-485c-bd0e-1cd035e796ff" providerId="ADAL" clId="{8C969999-8A2D-4592-98B1-65A96404C84C}" dt="2022-10-14T14:46:32.892" v="137" actId="1076"/>
          <ac:spMkLst>
            <pc:docMk/>
            <pc:sldMk cId="279165868" sldId="446"/>
            <ac:spMk id="31" creationId="{14E5CAA4-761A-2389-B9C0-47FFB0AA3EE4}"/>
          </ac:spMkLst>
        </pc:spChg>
        <pc:spChg chg="add mod">
          <ac:chgData name="Tegischer Lukas" userId="f78daebb-0565-485c-bd0e-1cd035e796ff" providerId="ADAL" clId="{8C969999-8A2D-4592-98B1-65A96404C84C}" dt="2022-10-14T14:46:58.506" v="151" actId="1076"/>
          <ac:spMkLst>
            <pc:docMk/>
            <pc:sldMk cId="279165868" sldId="446"/>
            <ac:spMk id="33" creationId="{52073844-E64C-9715-7922-B408996B1596}"/>
          </ac:spMkLst>
        </pc:spChg>
        <pc:graphicFrameChg chg="add mod modGraphic">
          <ac:chgData name="Tegischer Lukas" userId="f78daebb-0565-485c-bd0e-1cd035e796ff" providerId="ADAL" clId="{8C969999-8A2D-4592-98B1-65A96404C84C}" dt="2022-10-14T14:47:36.716" v="159" actId="255"/>
          <ac:graphicFrameMkLst>
            <pc:docMk/>
            <pc:sldMk cId="279165868" sldId="446"/>
            <ac:graphicFrameMk id="34" creationId="{D54A3D25-B970-A079-334E-CBB70F6355AF}"/>
          </ac:graphicFrameMkLst>
        </pc:graphicFrame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8" creationId="{1ABE834F-F84F-3A28-A556-560A29969085}"/>
          </ac:picMkLst>
        </pc:pic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9" creationId="{A43BFEC0-0E8E-1B41-414E-33736B546FBD}"/>
          </ac:picMkLst>
        </pc:picChg>
        <pc:picChg chg="del">
          <ac:chgData name="Tegischer Lukas" userId="f78daebb-0565-485c-bd0e-1cd035e796ff" providerId="ADAL" clId="{8C969999-8A2D-4592-98B1-65A96404C84C}" dt="2022-10-14T14:42:25.546" v="17" actId="478"/>
          <ac:picMkLst>
            <pc:docMk/>
            <pc:sldMk cId="279165868" sldId="446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2:27.196" v="20" actId="478"/>
          <ac:picMkLst>
            <pc:docMk/>
            <pc:sldMk cId="279165868" sldId="446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4:10.525" v="88" actId="1582"/>
          <ac:cxnSpMkLst>
            <pc:docMk/>
            <pc:sldMk cId="279165868" sldId="446"/>
            <ac:cxnSpMk id="20" creationId="{2F9C442D-7B54-F890-0936-DD2D34371F0D}"/>
          </ac:cxnSpMkLst>
        </pc:cxnChg>
        <pc:cxnChg chg="add mod">
          <ac:chgData name="Tegischer Lukas" userId="f78daebb-0565-485c-bd0e-1cd035e796ff" providerId="ADAL" clId="{8C969999-8A2D-4592-98B1-65A96404C84C}" dt="2022-10-14T14:44:23.994" v="94" actId="1076"/>
          <ac:cxnSpMkLst>
            <pc:docMk/>
            <pc:sldMk cId="279165868" sldId="446"/>
            <ac:cxnSpMk id="23" creationId="{3CA9D10F-D3A0-7131-8CAF-BA342A08EFB2}"/>
          </ac:cxnSpMkLst>
        </pc:cxnChg>
        <pc:cxnChg chg="add mod">
          <ac:chgData name="Tegischer Lukas" userId="f78daebb-0565-485c-bd0e-1cd035e796ff" providerId="ADAL" clId="{8C969999-8A2D-4592-98B1-65A96404C84C}" dt="2022-10-14T14:44:50.652" v="103" actId="14100"/>
          <ac:cxnSpMkLst>
            <pc:docMk/>
            <pc:sldMk cId="279165868" sldId="446"/>
            <ac:cxnSpMk id="24" creationId="{3C02829B-7263-8E73-6B91-ECEA2446D1FE}"/>
          </ac:cxnSpMkLst>
        </pc:cxnChg>
        <pc:cxnChg chg="add mod">
          <ac:chgData name="Tegischer Lukas" userId="f78daebb-0565-485c-bd0e-1cd035e796ff" providerId="ADAL" clId="{8C969999-8A2D-4592-98B1-65A96404C84C}" dt="2022-10-14T14:44:56.547" v="106" actId="14100"/>
          <ac:cxnSpMkLst>
            <pc:docMk/>
            <pc:sldMk cId="279165868" sldId="446"/>
            <ac:cxnSpMk id="26" creationId="{742EB9C7-E890-8D84-61D9-E13784B6B389}"/>
          </ac:cxnSpMkLst>
        </pc:cxnChg>
      </pc:sldChg>
      <pc:sldChg chg="addSp delSp modSp mod delAnim modAnim">
        <pc:chgData name="Tegischer Lukas" userId="f78daebb-0565-485c-bd0e-1cd035e796ff" providerId="ADAL" clId="{8C969999-8A2D-4592-98B1-65A96404C84C}" dt="2022-10-14T14:51:13.562" v="219"/>
        <pc:sldMkLst>
          <pc:docMk/>
          <pc:sldMk cId="3176401735" sldId="450"/>
        </pc:sldMkLst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7" creationId="{CEB04BF2-090E-1355-F01C-1446A5E72C5C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8" creationId="{66AA33B5-4CDE-1951-B8B7-F6E00C937949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49:46.179" v="202" actId="1076"/>
          <ac:picMkLst>
            <pc:docMk/>
            <pc:sldMk cId="3176401735" sldId="450"/>
            <ac:picMk id="2" creationId="{89F7E3EE-2100-532F-C69A-E9B1FACA3CC7}"/>
          </ac:picMkLst>
        </pc:picChg>
        <pc:picChg chg="del">
          <ac:chgData name="Tegischer Lukas" userId="f78daebb-0565-485c-bd0e-1cd035e796ff" providerId="ADAL" clId="{8C969999-8A2D-4592-98B1-65A96404C84C}" dt="2022-10-14T14:49:26.272" v="196" actId="478"/>
          <ac:picMkLst>
            <pc:docMk/>
            <pc:sldMk cId="3176401735" sldId="450"/>
            <ac:picMk id="3" creationId="{565C4A27-A908-BD03-6122-6EC7105F98C7}"/>
          </ac:picMkLst>
        </pc:picChg>
        <pc:picChg chg="del">
          <ac:chgData name="Tegischer Lukas" userId="f78daebb-0565-485c-bd0e-1cd035e796ff" providerId="ADAL" clId="{8C969999-8A2D-4592-98B1-65A96404C84C}" dt="2022-10-14T14:49:48.648" v="203" actId="478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8C969999-8A2D-4592-98B1-65A96404C84C}" dt="2022-10-14T14:49:48.959" v="204" actId="478"/>
          <ac:picMkLst>
            <pc:docMk/>
            <pc:sldMk cId="3176401735" sldId="450"/>
            <ac:picMk id="9" creationId="{729C4CFE-053E-5FB2-FE90-95578C1FE9A7}"/>
          </ac:picMkLst>
        </pc:picChg>
        <pc:picChg chg="add mod">
          <ac:chgData name="Tegischer Lukas" userId="f78daebb-0565-485c-bd0e-1cd035e796ff" providerId="ADAL" clId="{8C969999-8A2D-4592-98B1-65A96404C84C}" dt="2022-10-14T14:51:05.531" v="216" actId="1076"/>
          <ac:picMkLst>
            <pc:docMk/>
            <pc:sldMk cId="3176401735" sldId="450"/>
            <ac:picMk id="12" creationId="{4FD49C55-11AC-1ADA-BF20-07CA3E835D6D}"/>
          </ac:picMkLst>
        </pc:picChg>
        <pc:picChg chg="add mod">
          <ac:chgData name="Tegischer Lukas" userId="f78daebb-0565-485c-bd0e-1cd035e796ff" providerId="ADAL" clId="{8C969999-8A2D-4592-98B1-65A96404C84C}" dt="2022-10-14T14:51:06.468" v="217" actId="1076"/>
          <ac:picMkLst>
            <pc:docMk/>
            <pc:sldMk cId="3176401735" sldId="450"/>
            <ac:picMk id="14" creationId="{F515FE78-32B6-1937-3730-602735E0DE3C}"/>
          </ac:picMkLst>
        </pc:pic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4" creationId="{A6490959-F0B8-1284-64FF-2E3DDA0B42F0}"/>
          </ac:cxnSpMkLst>
        </pc:cxn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6" creationId="{783AE935-47A8-C65D-4260-1DEFD1A017E4}"/>
          </ac:cxnSpMkLst>
        </pc:cxnChg>
      </pc:sldChg>
      <pc:sldChg chg="del">
        <pc:chgData name="Tegischer Lukas" userId="f78daebb-0565-485c-bd0e-1cd035e796ff" providerId="ADAL" clId="{8C969999-8A2D-4592-98B1-65A96404C84C}" dt="2022-10-14T14:47:54.365" v="162" actId="47"/>
        <pc:sldMkLst>
          <pc:docMk/>
          <pc:sldMk cId="366244189" sldId="452"/>
        </pc:sldMkLst>
      </pc:sldChg>
      <pc:sldChg chg="addSp delSp modSp mod delAnim modAnim">
        <pc:chgData name="Tegischer Lukas" userId="f78daebb-0565-485c-bd0e-1cd035e796ff" providerId="ADAL" clId="{8C969999-8A2D-4592-98B1-65A96404C84C}" dt="2022-10-14T14:56:59.266" v="347" actId="166"/>
        <pc:sldMkLst>
          <pc:docMk/>
          <pc:sldMk cId="3329588091" sldId="453"/>
        </pc:sldMkLst>
        <pc:spChg chg="add mod">
          <ac:chgData name="Tegischer Lukas" userId="f78daebb-0565-485c-bd0e-1cd035e796ff" providerId="ADAL" clId="{8C969999-8A2D-4592-98B1-65A96404C84C}" dt="2022-10-14T14:48:04.971" v="168" actId="1076"/>
          <ac:spMkLst>
            <pc:docMk/>
            <pc:sldMk cId="3329588091" sldId="453"/>
            <ac:spMk id="2" creationId="{97D260A6-8822-BD1C-9FDD-D10E3BE4097A}"/>
          </ac:spMkLst>
        </pc:spChg>
        <pc:spChg chg="mod">
          <ac:chgData name="Tegischer Lukas" userId="f78daebb-0565-485c-bd0e-1cd035e796ff" providerId="ADAL" clId="{8C969999-8A2D-4592-98B1-65A96404C84C}" dt="2022-10-14T14:48:30.107" v="180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8C969999-8A2D-4592-98B1-65A96404C84C}" dt="2022-10-14T14:47:58.133" v="165" actId="478"/>
          <ac:spMkLst>
            <pc:docMk/>
            <pc:sldMk cId="3329588091" sldId="453"/>
            <ac:spMk id="5" creationId="{9945F996-381B-5B72-5458-3342AC81A226}"/>
          </ac:spMkLst>
        </pc:spChg>
        <pc:spChg chg="mod">
          <ac:chgData name="Tegischer Lukas" userId="f78daebb-0565-485c-bd0e-1cd035e796ff" providerId="ADAL" clId="{8C969999-8A2D-4592-98B1-65A96404C84C}" dt="2022-10-14T14:49:10.639" v="195" actId="6549"/>
          <ac:spMkLst>
            <pc:docMk/>
            <pc:sldMk cId="3329588091" sldId="453"/>
            <ac:spMk id="7" creationId="{EC001B5C-D693-DA97-8A10-E13E5A11D0AA}"/>
          </ac:spMkLst>
        </pc:spChg>
        <pc:spChg chg="add del mod">
          <ac:chgData name="Tegischer Lukas" userId="f78daebb-0565-485c-bd0e-1cd035e796ff" providerId="ADAL" clId="{8C969999-8A2D-4592-98B1-65A96404C84C}" dt="2022-10-14T14:48:25.918" v="177" actId="478"/>
          <ac:spMkLst>
            <pc:docMk/>
            <pc:sldMk cId="3329588091" sldId="453"/>
            <ac:spMk id="8" creationId="{868E91E8-445E-96E2-9D70-AFFF252EE379}"/>
          </ac:spMkLst>
        </pc:spChg>
        <pc:spChg chg="add del mod">
          <ac:chgData name="Tegischer Lukas" userId="f78daebb-0565-485c-bd0e-1cd035e796ff" providerId="ADAL" clId="{8C969999-8A2D-4592-98B1-65A96404C84C}" dt="2022-10-14T14:48:20.977" v="171" actId="478"/>
          <ac:spMkLst>
            <pc:docMk/>
            <pc:sldMk cId="3329588091" sldId="453"/>
            <ac:spMk id="9" creationId="{AFBDF497-85C6-6DB8-D331-98DB20C5FD5E}"/>
          </ac:spMkLst>
        </pc:spChg>
        <pc:spChg chg="ord">
          <ac:chgData name="Tegischer Lukas" userId="f78daebb-0565-485c-bd0e-1cd035e796ff" providerId="ADAL" clId="{8C969999-8A2D-4592-98B1-65A96404C84C}" dt="2022-10-14T14:56:59.266" v="347" actId="166"/>
          <ac:spMkLst>
            <pc:docMk/>
            <pc:sldMk cId="3329588091" sldId="453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8:43.731" v="184" actId="1076"/>
          <ac:spMkLst>
            <pc:docMk/>
            <pc:sldMk cId="3329588091" sldId="453"/>
            <ac:spMk id="17" creationId="{6FF73DD8-962A-4E95-19D2-EF9882F87976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8" creationId="{879C4F89-CB76-31CE-CC30-691402C2FC5B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9" creationId="{9D427F7A-AF72-99D5-27BC-2AB933651110}"/>
          </ac:spMkLst>
        </pc:spChg>
        <pc:picChg chg="add mod ord">
          <ac:chgData name="Tegischer Lukas" userId="f78daebb-0565-485c-bd0e-1cd035e796ff" providerId="ADAL" clId="{8C969999-8A2D-4592-98B1-65A96404C84C}" dt="2022-10-14T14:48:36.584" v="182" actId="167"/>
          <ac:picMkLst>
            <pc:docMk/>
            <pc:sldMk cId="3329588091" sldId="453"/>
            <ac:picMk id="4" creationId="{F14245BF-EB2E-F5CD-4499-E3AB89F793A2}"/>
          </ac:picMkLst>
        </pc:picChg>
        <pc:picChg chg="add mod">
          <ac:chgData name="Tegischer Lukas" userId="f78daebb-0565-485c-bd0e-1cd035e796ff" providerId="ADAL" clId="{8C969999-8A2D-4592-98B1-65A96404C84C}" dt="2022-10-14T14:48:19.533" v="170" actId="1076"/>
          <ac:picMkLst>
            <pc:docMk/>
            <pc:sldMk cId="3329588091" sldId="453"/>
            <ac:picMk id="6" creationId="{841E4202-1AEF-AA6C-0470-3154CB80CE01}"/>
          </ac:picMkLst>
        </pc:picChg>
        <pc:picChg chg="del">
          <ac:chgData name="Tegischer Lukas" userId="f78daebb-0565-485c-bd0e-1cd035e796ff" providerId="ADAL" clId="{8C969999-8A2D-4592-98B1-65A96404C84C}" dt="2022-10-14T14:47:57.072" v="163" actId="478"/>
          <ac:picMkLst>
            <pc:docMk/>
            <pc:sldMk cId="3329588091" sldId="453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7:57.480" v="164" actId="478"/>
          <ac:picMkLst>
            <pc:docMk/>
            <pc:sldMk cId="3329588091" sldId="453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3" creationId="{66659EAE-4338-473F-1AAD-E1FA4F70D12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4" creationId="{E051916F-232A-C39B-CA98-A5760E47E24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5" creationId="{63F294E8-5C58-12A0-3AE2-7D0BD057DB25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6" creationId="{0A36DC8C-A9EC-5C71-22A6-F6EB4E314FBD}"/>
          </ac:cxnSpMkLst>
        </pc:cxnChg>
      </pc:sldChg>
      <pc:sldChg chg="delSp modSp add mod delAnim">
        <pc:chgData name="Tegischer Lukas" userId="f78daebb-0565-485c-bd0e-1cd035e796ff" providerId="ADAL" clId="{8C969999-8A2D-4592-98B1-65A96404C84C}" dt="2022-10-14T14:54:49.934" v="294" actId="255"/>
        <pc:sldMkLst>
          <pc:docMk/>
          <pc:sldMk cId="4090279427" sldId="454"/>
        </pc:sldMkLst>
        <pc:spChg chg="mod">
          <ac:chgData name="Tegischer Lukas" userId="f78daebb-0565-485c-bd0e-1cd035e796ff" providerId="ADAL" clId="{8C969999-8A2D-4592-98B1-65A96404C84C}" dt="2022-10-14T14:53:40.146" v="235" actId="20577"/>
          <ac:spMkLst>
            <pc:docMk/>
            <pc:sldMk cId="4090279427" sldId="454"/>
            <ac:spMk id="4" creationId="{7D9E5DF5-6860-50C7-ED9A-4D41AE4629A8}"/>
          </ac:spMkLst>
        </pc:spChg>
        <pc:spChg chg="mod">
          <ac:chgData name="Tegischer Lukas" userId="f78daebb-0565-485c-bd0e-1cd035e796ff" providerId="ADAL" clId="{8C969999-8A2D-4592-98B1-65A96404C84C}" dt="2022-10-14T14:53:32.907" v="231" actId="20577"/>
          <ac:spMkLst>
            <pc:docMk/>
            <pc:sldMk cId="4090279427" sldId="454"/>
            <ac:spMk id="16" creationId="{30E475F4-82F1-DF71-DCA7-73EEF37152EF}"/>
          </ac:spMkLst>
        </pc:spChg>
        <pc:spChg chg="del">
          <ac:chgData name="Tegischer Lukas" userId="f78daebb-0565-485c-bd0e-1cd035e796ff" providerId="ADAL" clId="{8C969999-8A2D-4592-98B1-65A96404C84C}" dt="2022-10-14T14:53:35.402" v="232" actId="478"/>
          <ac:spMkLst>
            <pc:docMk/>
            <pc:sldMk cId="4090279427" sldId="454"/>
            <ac:spMk id="17" creationId="{05F0877B-2892-0BF1-EECA-0D4DEE520AFA}"/>
          </ac:spMkLst>
        </pc:spChg>
        <pc:spChg chg="mod">
          <ac:chgData name="Tegischer Lukas" userId="f78daebb-0565-485c-bd0e-1cd035e796ff" providerId="ADAL" clId="{8C969999-8A2D-4592-98B1-65A96404C84C}" dt="2022-10-14T14:54:15.321" v="284" actId="1076"/>
          <ac:spMkLst>
            <pc:docMk/>
            <pc:sldMk cId="4090279427" sldId="454"/>
            <ac:spMk id="18" creationId="{B337F817-5454-A67B-C7CE-83553179F46D}"/>
          </ac:spMkLst>
        </pc:spChg>
        <pc:spChg chg="mod">
          <ac:chgData name="Tegischer Lukas" userId="f78daebb-0565-485c-bd0e-1cd035e796ff" providerId="ADAL" clId="{8C969999-8A2D-4592-98B1-65A96404C84C}" dt="2022-10-14T14:54:31.187" v="291" actId="1076"/>
          <ac:spMkLst>
            <pc:docMk/>
            <pc:sldMk cId="4090279427" sldId="454"/>
            <ac:spMk id="31" creationId="{14E5CAA4-761A-2389-B9C0-47FFB0AA3EE4}"/>
          </ac:spMkLst>
        </pc:spChg>
        <pc:spChg chg="mod">
          <ac:chgData name="Tegischer Lukas" userId="f78daebb-0565-485c-bd0e-1cd035e796ff" providerId="ADAL" clId="{8C969999-8A2D-4592-98B1-65A96404C84C}" dt="2022-10-14T14:54:32.531" v="292" actId="1076"/>
          <ac:spMkLst>
            <pc:docMk/>
            <pc:sldMk cId="4090279427" sldId="454"/>
            <ac:spMk id="33" creationId="{52073844-E64C-9715-7922-B408996B1596}"/>
          </ac:spMkLst>
        </pc:spChg>
        <pc:graphicFrameChg chg="mod modGraphic">
          <ac:chgData name="Tegischer Lukas" userId="f78daebb-0565-485c-bd0e-1cd035e796ff" providerId="ADAL" clId="{8C969999-8A2D-4592-98B1-65A96404C84C}" dt="2022-10-14T14:54:49.934" v="294" actId="255"/>
          <ac:graphicFrameMkLst>
            <pc:docMk/>
            <pc:sldMk cId="4090279427" sldId="454"/>
            <ac:graphicFrameMk id="34" creationId="{D54A3D25-B970-A079-334E-CBB70F6355AF}"/>
          </ac:graphicFrameMkLst>
        </pc:graphicFrameChg>
        <pc:cxnChg chg="mod">
          <ac:chgData name="Tegischer Lukas" userId="f78daebb-0565-485c-bd0e-1cd035e796ff" providerId="ADAL" clId="{8C969999-8A2D-4592-98B1-65A96404C84C}" dt="2022-10-14T14:53:29.946" v="227" actId="1076"/>
          <ac:cxnSpMkLst>
            <pc:docMk/>
            <pc:sldMk cId="4090279427" sldId="454"/>
            <ac:cxnSpMk id="20" creationId="{2F9C442D-7B54-F890-0936-DD2D34371F0D}"/>
          </ac:cxnSpMkLst>
        </pc:cxnChg>
        <pc:cxnChg chg="del">
          <ac:chgData name="Tegischer Lukas" userId="f78daebb-0565-485c-bd0e-1cd035e796ff" providerId="ADAL" clId="{8C969999-8A2D-4592-98B1-65A96404C84C}" dt="2022-10-14T14:53:36.134" v="233" actId="478"/>
          <ac:cxnSpMkLst>
            <pc:docMk/>
            <pc:sldMk cId="4090279427" sldId="454"/>
            <ac:cxnSpMk id="23" creationId="{3CA9D10F-D3A0-7131-8CAF-BA342A08EFB2}"/>
          </ac:cxnSpMkLst>
        </pc:cxnChg>
        <pc:cxnChg chg="del">
          <ac:chgData name="Tegischer Lukas" userId="f78daebb-0565-485c-bd0e-1cd035e796ff" providerId="ADAL" clId="{8C969999-8A2D-4592-98B1-65A96404C84C}" dt="2022-10-14T14:53:38.308" v="234" actId="478"/>
          <ac:cxnSpMkLst>
            <pc:docMk/>
            <pc:sldMk cId="4090279427" sldId="454"/>
            <ac:cxnSpMk id="26" creationId="{742EB9C7-E890-8D84-61D9-E13784B6B389}"/>
          </ac:cxnSpMkLst>
        </pc:cxnChg>
      </pc:sldChg>
      <pc:sldChg chg="addSp delSp modSp add mod">
        <pc:chgData name="Tegischer Lukas" userId="f78daebb-0565-485c-bd0e-1cd035e796ff" providerId="ADAL" clId="{8C969999-8A2D-4592-98B1-65A96404C84C}" dt="2022-10-14T14:56:00.087" v="331" actId="20577"/>
        <pc:sldMkLst>
          <pc:docMk/>
          <pc:sldMk cId="2191250212" sldId="455"/>
        </pc:sldMkLst>
        <pc:spChg chg="mod">
          <ac:chgData name="Tegischer Lukas" userId="f78daebb-0565-485c-bd0e-1cd035e796ff" providerId="ADAL" clId="{8C969999-8A2D-4592-98B1-65A96404C84C}" dt="2022-10-14T14:55:35.132" v="322" actId="6549"/>
          <ac:spMkLst>
            <pc:docMk/>
            <pc:sldMk cId="2191250212" sldId="455"/>
            <ac:spMk id="2" creationId="{97D260A6-8822-BD1C-9FDD-D10E3BE4097A}"/>
          </ac:spMkLst>
        </pc:spChg>
        <pc:spChg chg="add del">
          <ac:chgData name="Tegischer Lukas" userId="f78daebb-0565-485c-bd0e-1cd035e796ff" providerId="ADAL" clId="{8C969999-8A2D-4592-98B1-65A96404C84C}" dt="2022-10-14T14:55:15.450" v="301" actId="478"/>
          <ac:spMkLst>
            <pc:docMk/>
            <pc:sldMk cId="2191250212" sldId="455"/>
            <ac:spMk id="3" creationId="{519FAA82-4214-F17F-B81C-36D80E9EE708}"/>
          </ac:spMkLst>
        </pc:spChg>
        <pc:spChg chg="mod">
          <ac:chgData name="Tegischer Lukas" userId="f78daebb-0565-485c-bd0e-1cd035e796ff" providerId="ADAL" clId="{8C969999-8A2D-4592-98B1-65A96404C84C}" dt="2022-10-14T14:56:00.087" v="331" actId="20577"/>
          <ac:spMkLst>
            <pc:docMk/>
            <pc:sldMk cId="2191250212" sldId="455"/>
            <ac:spMk id="7" creationId="{EC001B5C-D693-DA97-8A10-E13E5A11D0AA}"/>
          </ac:spMkLst>
        </pc:spChg>
        <pc:spChg chg="ord">
          <ac:chgData name="Tegischer Lukas" userId="f78daebb-0565-485c-bd0e-1cd035e796ff" providerId="ADAL" clId="{8C969999-8A2D-4592-98B1-65A96404C84C}" dt="2022-10-14T14:55:43.455" v="324" actId="166"/>
          <ac:spMkLst>
            <pc:docMk/>
            <pc:sldMk cId="2191250212" sldId="455"/>
            <ac:spMk id="12" creationId="{C4FA754F-F9B3-DCAE-C0E5-4AC1857A81C5}"/>
          </ac:spMkLst>
        </pc:spChg>
        <pc:spChg chg="mod">
          <ac:chgData name="Tegischer Lukas" userId="f78daebb-0565-485c-bd0e-1cd035e796ff" providerId="ADAL" clId="{8C969999-8A2D-4592-98B1-65A96404C84C}" dt="2022-10-14T14:55:07.328" v="299" actId="20577"/>
          <ac:spMkLst>
            <pc:docMk/>
            <pc:sldMk cId="2191250212" sldId="455"/>
            <ac:spMk id="18" creationId="{879C4F89-CB76-31CE-CC30-691402C2FC5B}"/>
          </ac:spMkLst>
        </pc:spChg>
        <pc:spChg chg="del">
          <ac:chgData name="Tegischer Lukas" userId="f78daebb-0565-485c-bd0e-1cd035e796ff" providerId="ADAL" clId="{8C969999-8A2D-4592-98B1-65A96404C84C}" dt="2022-10-14T14:55:17.905" v="303" actId="478"/>
          <ac:spMkLst>
            <pc:docMk/>
            <pc:sldMk cId="2191250212" sldId="455"/>
            <ac:spMk id="19" creationId="{9D427F7A-AF72-99D5-27BC-2AB933651110}"/>
          </ac:spMkLst>
        </pc:spChg>
        <pc:cxnChg chg="del">
          <ac:chgData name="Tegischer Lukas" userId="f78daebb-0565-485c-bd0e-1cd035e796ff" providerId="ADAL" clId="{8C969999-8A2D-4592-98B1-65A96404C84C}" dt="2022-10-14T14:55:16.497" v="302" actId="478"/>
          <ac:cxnSpMkLst>
            <pc:docMk/>
            <pc:sldMk cId="2191250212" sldId="455"/>
            <ac:cxnSpMk id="14" creationId="{E051916F-232A-C39B-CA98-A5760E47E24F}"/>
          </ac:cxnSpMkLst>
        </pc:cxnChg>
        <pc:cxnChg chg="del">
          <ac:chgData name="Tegischer Lukas" userId="f78daebb-0565-485c-bd0e-1cd035e796ff" providerId="ADAL" clId="{8C969999-8A2D-4592-98B1-65A96404C84C}" dt="2022-10-14T14:55:19.414" v="304" actId="478"/>
          <ac:cxnSpMkLst>
            <pc:docMk/>
            <pc:sldMk cId="2191250212" sldId="455"/>
            <ac:cxnSpMk id="16" creationId="{0A36DC8C-A9EC-5C71-22A6-F6EB4E314FBD}"/>
          </ac:cxnSpMkLst>
        </pc:cxnChg>
      </pc:sldChg>
      <pc:sldChg chg="addSp delSp modSp add mod delAnim modAnim">
        <pc:chgData name="Tegischer Lukas" userId="f78daebb-0565-485c-bd0e-1cd035e796ff" providerId="ADAL" clId="{8C969999-8A2D-4592-98B1-65A96404C84C}" dt="2022-10-14T14:56:44.115" v="345"/>
        <pc:sldMkLst>
          <pc:docMk/>
          <pc:sldMk cId="2334432583" sldId="456"/>
        </pc:sldMkLst>
        <pc:spChg chg="mod">
          <ac:chgData name="Tegischer Lukas" userId="f78daebb-0565-485c-bd0e-1cd035e796ff" providerId="ADAL" clId="{8C969999-8A2D-4592-98B1-65A96404C84C}" dt="2022-10-14T14:56:13.774" v="336" actId="20577"/>
          <ac:spMkLst>
            <pc:docMk/>
            <pc:sldMk cId="2334432583" sldId="456"/>
            <ac:spMk id="8" creationId="{66AA33B5-4CDE-1951-B8B7-F6E00C937949}"/>
          </ac:spMkLst>
        </pc:spChg>
        <pc:spChg chg="del">
          <ac:chgData name="Tegischer Lukas" userId="f78daebb-0565-485c-bd0e-1cd035e796ff" providerId="ADAL" clId="{8C969999-8A2D-4592-98B1-65A96404C84C}" dt="2022-10-14T14:56:15.712" v="337" actId="478"/>
          <ac:spMkLst>
            <pc:docMk/>
            <pc:sldMk cId="2334432583" sldId="456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56:40.003" v="344" actId="1076"/>
          <ac:picMkLst>
            <pc:docMk/>
            <pc:sldMk cId="2334432583" sldId="456"/>
            <ac:picMk id="5" creationId="{A668C6F4-97DA-4699-B48F-6BD6F67BF8A0}"/>
          </ac:picMkLst>
        </pc:picChg>
        <pc:picChg chg="del">
          <ac:chgData name="Tegischer Lukas" userId="f78daebb-0565-485c-bd0e-1cd035e796ff" providerId="ADAL" clId="{8C969999-8A2D-4592-98B1-65A96404C84C}" dt="2022-10-14T14:56:16.627" v="339" actId="478"/>
          <ac:picMkLst>
            <pc:docMk/>
            <pc:sldMk cId="2334432583" sldId="456"/>
            <ac:picMk id="12" creationId="{4FD49C55-11AC-1ADA-BF20-07CA3E835D6D}"/>
          </ac:picMkLst>
        </pc:picChg>
        <pc:picChg chg="del">
          <ac:chgData name="Tegischer Lukas" userId="f78daebb-0565-485c-bd0e-1cd035e796ff" providerId="ADAL" clId="{8C969999-8A2D-4592-98B1-65A96404C84C}" dt="2022-10-14T14:56:16.955" v="340" actId="478"/>
          <ac:picMkLst>
            <pc:docMk/>
            <pc:sldMk cId="2334432583" sldId="456"/>
            <ac:picMk id="14" creationId="{F515FE78-32B6-1937-3730-602735E0DE3C}"/>
          </ac:picMkLst>
        </pc:picChg>
        <pc:cxnChg chg="del">
          <ac:chgData name="Tegischer Lukas" userId="f78daebb-0565-485c-bd0e-1cd035e796ff" providerId="ADAL" clId="{8C969999-8A2D-4592-98B1-65A96404C84C}" dt="2022-10-14T14:56:16.220" v="338" actId="478"/>
          <ac:cxnSpMkLst>
            <pc:docMk/>
            <pc:sldMk cId="2334432583" sldId="456"/>
            <ac:cxnSpMk id="6" creationId="{783AE935-47A8-C65D-4260-1DEFD1A017E4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CE0D457-993C-461B-8164-2DD6E34DF863}"/>
    <pc:docChg chg="undo custSel addSld delSld modSld sldOrd">
      <pc:chgData name="Tegischer Lukas" userId="f78daebb-0565-485c-bd0e-1cd035e796ff" providerId="ADAL" clId="{ACE0D457-993C-461B-8164-2DD6E34DF863}" dt="2022-10-14T14:23:39.740" v="258"/>
      <pc:docMkLst>
        <pc:docMk/>
      </pc:docMkLst>
      <pc:sldChg chg="modSp mod">
        <pc:chgData name="Tegischer Lukas" userId="f78daebb-0565-485c-bd0e-1cd035e796ff" providerId="ADAL" clId="{ACE0D457-993C-461B-8164-2DD6E34DF863}" dt="2022-10-14T14:13:11.430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CE0D457-993C-461B-8164-2DD6E34DF863}" dt="2022-10-14T14:13:11.430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delAnim modAnim">
        <pc:chgData name="Tegischer Lukas" userId="f78daebb-0565-485c-bd0e-1cd035e796ff" providerId="ADAL" clId="{ACE0D457-993C-461B-8164-2DD6E34DF863}" dt="2022-10-14T14:18:52.366" v="126"/>
        <pc:sldMkLst>
          <pc:docMk/>
          <pc:sldMk cId="279165868" sldId="446"/>
        </pc:sldMkLst>
        <pc:spChg chg="mod">
          <ac:chgData name="Tegischer Lukas" userId="f78daebb-0565-485c-bd0e-1cd035e796ff" providerId="ADAL" clId="{ACE0D457-993C-461B-8164-2DD6E34DF863}" dt="2022-10-14T14:13:18.876" v="30" actId="20577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ACE0D457-993C-461B-8164-2DD6E34DF863}" dt="2022-10-14T14:14:38.918" v="54" actId="14100"/>
          <ac:spMkLst>
            <pc:docMk/>
            <pc:sldMk cId="279165868" sldId="446"/>
            <ac:spMk id="4" creationId="{BF27994A-9591-82D5-32E7-24077271FBBE}"/>
          </ac:spMkLst>
        </pc:spChg>
        <pc:spChg chg="mod ord">
          <ac:chgData name="Tegischer Lukas" userId="f78daebb-0565-485c-bd0e-1cd035e796ff" providerId="ADAL" clId="{ACE0D457-993C-461B-8164-2DD6E34DF863}" dt="2022-10-14T14:15:33.159" v="70" actId="1076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ACE0D457-993C-461B-8164-2DD6E34DF863}" dt="2022-10-14T14:14:54.864" v="58" actId="14100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ACE0D457-993C-461B-8164-2DD6E34DF863}" dt="2022-10-14T14:14:12.028" v="31" actId="478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ACE0D457-993C-461B-8164-2DD6E34DF863}" dt="2022-10-14T14:15:58.962" v="79" actId="1076"/>
          <ac:spMkLst>
            <pc:docMk/>
            <pc:sldMk cId="279165868" sldId="446"/>
            <ac:spMk id="12" creationId="{C4FA754F-F9B3-DCAE-C0E5-4AC1857A81C5}"/>
          </ac:spMkLst>
        </pc:spChg>
        <pc:spChg chg="del mod">
          <ac:chgData name="Tegischer Lukas" userId="f78daebb-0565-485c-bd0e-1cd035e796ff" providerId="ADAL" clId="{ACE0D457-993C-461B-8164-2DD6E34DF863}" dt="2022-10-14T14:14:14.290" v="34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ACE0D457-993C-461B-8164-2DD6E34DF863}" dt="2022-10-14T14:14:15.038" v="35" actId="478"/>
          <ac:spMkLst>
            <pc:docMk/>
            <pc:sldMk cId="279165868" sldId="446"/>
            <ac:spMk id="15" creationId="{46A5780F-5550-DB86-8727-92CAAD0B9716}"/>
          </ac:spMkLst>
        </pc:spChg>
        <pc:spChg chg="del mod">
          <ac:chgData name="Tegischer Lukas" userId="f78daebb-0565-485c-bd0e-1cd035e796ff" providerId="ADAL" clId="{ACE0D457-993C-461B-8164-2DD6E34DF863}" dt="2022-10-14T14:14:18.379" v="39" actId="478"/>
          <ac:spMkLst>
            <pc:docMk/>
            <pc:sldMk cId="279165868" sldId="446"/>
            <ac:spMk id="19" creationId="{908B4022-5746-7F3F-957C-D7D1D464451F}"/>
          </ac:spMkLst>
        </pc:spChg>
        <pc:picChg chg="add mod">
          <ac:chgData name="Tegischer Lukas" userId="f78daebb-0565-485c-bd0e-1cd035e796ff" providerId="ADAL" clId="{ACE0D457-993C-461B-8164-2DD6E34DF863}" dt="2022-10-14T14:15:19.110" v="65" actId="14100"/>
          <ac:picMkLst>
            <pc:docMk/>
            <pc:sldMk cId="279165868" sldId="446"/>
            <ac:picMk id="8" creationId="{47E76BF8-FB96-5162-6D5B-FB5BE862DD64}"/>
          </ac:picMkLst>
        </pc:picChg>
        <pc:picChg chg="add mod">
          <ac:chgData name="Tegischer Lukas" userId="f78daebb-0565-485c-bd0e-1cd035e796ff" providerId="ADAL" clId="{ACE0D457-993C-461B-8164-2DD6E34DF863}" dt="2022-10-14T14:15:26.015" v="67" actId="1076"/>
          <ac:picMkLst>
            <pc:docMk/>
            <pc:sldMk cId="279165868" sldId="446"/>
            <ac:picMk id="9" creationId="{B65C451A-E30D-B6C4-CF27-DA7228650185}"/>
          </ac:picMkLst>
        </pc:picChg>
        <pc:picChg chg="del">
          <ac:chgData name="Tegischer Lukas" userId="f78daebb-0565-485c-bd0e-1cd035e796ff" providerId="ADAL" clId="{ACE0D457-993C-461B-8164-2DD6E34DF863}" dt="2022-10-14T14:14:15.339" v="36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4:15.807" v="37" actId="478"/>
          <ac:picMkLst>
            <pc:docMk/>
            <pc:sldMk cId="279165868" sldId="446"/>
            <ac:picMk id="17" creationId="{8CA4A7C1-A082-FAD4-71B7-3510650868B2}"/>
          </ac:picMkLst>
        </pc:picChg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838407697" sldId="448"/>
        </pc:sldMkLst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408405626" sldId="449"/>
        </pc:sldMkLst>
      </pc:sldChg>
      <pc:sldChg chg="addSp delSp modSp mod delAnim modAnim">
        <pc:chgData name="Tegischer Lukas" userId="f78daebb-0565-485c-bd0e-1cd035e796ff" providerId="ADAL" clId="{ACE0D457-993C-461B-8164-2DD6E34DF863}" dt="2022-10-14T14:23:39.740" v="258"/>
        <pc:sldMkLst>
          <pc:docMk/>
          <pc:sldMk cId="3176401735" sldId="450"/>
        </pc:sldMkLst>
        <pc:spChg chg="del">
          <ac:chgData name="Tegischer Lukas" userId="f78daebb-0565-485c-bd0e-1cd035e796ff" providerId="ADAL" clId="{ACE0D457-993C-461B-8164-2DD6E34DF863}" dt="2022-10-14T14:19:11.618" v="133" actId="478"/>
          <ac:spMkLst>
            <pc:docMk/>
            <pc:sldMk cId="3176401735" sldId="450"/>
            <ac:spMk id="4" creationId="{FE09C792-D61D-F718-E224-34236123814C}"/>
          </ac:spMkLst>
        </pc:spChg>
        <pc:spChg chg="add mod">
          <ac:chgData name="Tegischer Lukas" userId="f78daebb-0565-485c-bd0e-1cd035e796ff" providerId="ADAL" clId="{ACE0D457-993C-461B-8164-2DD6E34DF863}" dt="2022-10-14T14:22:25.164" v="184" actId="1076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ACE0D457-993C-461B-8164-2DD6E34DF863}" dt="2022-10-14T14:19:13.305" v="135" actId="478"/>
          <ac:spMkLst>
            <pc:docMk/>
            <pc:sldMk cId="3176401735" sldId="450"/>
            <ac:spMk id="8" creationId="{1F87ABF1-11B8-C562-9AC4-B485A7881CA3}"/>
          </ac:spMkLst>
        </pc:spChg>
        <pc:spChg chg="add mod">
          <ac:chgData name="Tegischer Lukas" userId="f78daebb-0565-485c-bd0e-1cd035e796ff" providerId="ADAL" clId="{ACE0D457-993C-461B-8164-2DD6E34DF863}" dt="2022-10-14T14:22:52.294" v="202" actId="1076"/>
          <ac:spMkLst>
            <pc:docMk/>
            <pc:sldMk cId="3176401735" sldId="450"/>
            <ac:spMk id="14" creationId="{9109C251-09AF-1949-78CD-57FCE293676A}"/>
          </ac:spMkLst>
        </pc:spChg>
        <pc:spChg chg="mod">
          <ac:chgData name="Tegischer Lukas" userId="f78daebb-0565-485c-bd0e-1cd035e796ff" providerId="ADAL" clId="{ACE0D457-993C-461B-8164-2DD6E34DF863}" dt="2022-10-14T14:19:26.965" v="146" actId="1076"/>
          <ac:spMkLst>
            <pc:docMk/>
            <pc:sldMk cId="3176401735" sldId="450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ACE0D457-993C-461B-8164-2DD6E34DF863}" dt="2022-10-14T14:23:04.837" v="214" actId="20577"/>
          <ac:spMkLst>
            <pc:docMk/>
            <pc:sldMk cId="3176401735" sldId="450"/>
            <ac:spMk id="20" creationId="{2C35F260-4484-417D-7B99-084393BB5E8C}"/>
          </ac:spMkLst>
        </pc:spChg>
        <pc:spChg chg="add mod">
          <ac:chgData name="Tegischer Lukas" userId="f78daebb-0565-485c-bd0e-1cd035e796ff" providerId="ADAL" clId="{ACE0D457-993C-461B-8164-2DD6E34DF863}" dt="2022-10-14T14:23:19.116" v="243" actId="20577"/>
          <ac:spMkLst>
            <pc:docMk/>
            <pc:sldMk cId="3176401735" sldId="450"/>
            <ac:spMk id="23" creationId="{D2A56714-F660-0370-C58F-49110BD4CB5B}"/>
          </ac:spMkLst>
        </pc:spChg>
        <pc:picChg chg="add mod">
          <ac:chgData name="Tegischer Lukas" userId="f78daebb-0565-485c-bd0e-1cd035e796ff" providerId="ADAL" clId="{ACE0D457-993C-461B-8164-2DD6E34DF863}" dt="2022-10-14T14:19:21.750" v="141" actId="1076"/>
          <ac:picMkLst>
            <pc:docMk/>
            <pc:sldMk cId="3176401735" sldId="450"/>
            <ac:picMk id="2" creationId="{84E82884-CAD7-200D-4267-CDDA682CCC7F}"/>
          </ac:picMkLst>
        </pc:picChg>
        <pc:picChg chg="add del mod">
          <ac:chgData name="Tegischer Lukas" userId="f78daebb-0565-485c-bd0e-1cd035e796ff" providerId="ADAL" clId="{ACE0D457-993C-461B-8164-2DD6E34DF863}" dt="2022-10-14T14:19:14.767" v="137" actId="478"/>
          <ac:picMkLst>
            <pc:docMk/>
            <pc:sldMk cId="3176401735" sldId="450"/>
            <ac:picMk id="3" creationId="{8A3319A8-D68C-273A-507F-785F3D2D59F0}"/>
          </ac:picMkLst>
        </pc:picChg>
        <pc:picChg chg="add mod">
          <ac:chgData name="Tegischer Lukas" userId="f78daebb-0565-485c-bd0e-1cd035e796ff" providerId="ADAL" clId="{ACE0D457-993C-461B-8164-2DD6E34DF863}" dt="2022-10-14T14:22:07.270" v="150" actId="1076"/>
          <ac:picMkLst>
            <pc:docMk/>
            <pc:sldMk cId="3176401735" sldId="450"/>
            <ac:picMk id="6" creationId="{4CB758F5-50F1-B847-1FDA-4C01E58FF1DE}"/>
          </ac:picMkLst>
        </pc:picChg>
        <pc:picChg chg="del">
          <ac:chgData name="Tegischer Lukas" userId="f78daebb-0565-485c-bd0e-1cd035e796ff" providerId="ADAL" clId="{ACE0D457-993C-461B-8164-2DD6E34DF863}" dt="2022-10-14T14:19:11.964" v="134" actId="478"/>
          <ac:picMkLst>
            <pc:docMk/>
            <pc:sldMk cId="3176401735" sldId="450"/>
            <ac:picMk id="9" creationId="{43814EA0-2E03-5BB1-5700-FF33E600D70D}"/>
          </ac:picMkLst>
        </pc:picChg>
        <pc:picChg chg="del">
          <ac:chgData name="Tegischer Lukas" userId="f78daebb-0565-485c-bd0e-1cd035e796ff" providerId="ADAL" clId="{ACE0D457-993C-461B-8164-2DD6E34DF863}" dt="2022-10-14T14:19:13.674" v="136" actId="478"/>
          <ac:picMkLst>
            <pc:docMk/>
            <pc:sldMk cId="3176401735" sldId="450"/>
            <ac:picMk id="10" creationId="{45C44AEE-1CCE-575A-8965-49EDDFCEA2DD}"/>
          </ac:picMkLst>
        </pc:picChg>
        <pc:picChg chg="del">
          <ac:chgData name="Tegischer Lukas" userId="f78daebb-0565-485c-bd0e-1cd035e796ff" providerId="ADAL" clId="{ACE0D457-993C-461B-8164-2DD6E34DF863}" dt="2022-10-14T14:19:03.529" v="128" actId="478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9:04.780" v="129" actId="478"/>
          <ac:picMkLst>
            <pc:docMk/>
            <pc:sldMk cId="3176401735" sldId="450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ACE0D457-993C-461B-8164-2DD6E34DF863}" dt="2022-10-14T14:22:38.629" v="188" actId="14100"/>
          <ac:cxnSpMkLst>
            <pc:docMk/>
            <pc:sldMk cId="3176401735" sldId="450"/>
            <ac:cxnSpMk id="12" creationId="{7F2FDCE4-CA4D-E546-E4CC-B3B13835F65A}"/>
          </ac:cxnSpMkLst>
        </pc:cxnChg>
        <pc:cxnChg chg="add mod">
          <ac:chgData name="Tegischer Lukas" userId="f78daebb-0565-485c-bd0e-1cd035e796ff" providerId="ADAL" clId="{ACE0D457-993C-461B-8164-2DD6E34DF863}" dt="2022-10-14T14:22:58.702" v="205" actId="1076"/>
          <ac:cxnSpMkLst>
            <pc:docMk/>
            <pc:sldMk cId="3176401735" sldId="450"/>
            <ac:cxnSpMk id="18" creationId="{E21EED1C-9418-EB93-74C4-9C24505DDE62}"/>
          </ac:cxnSpMkLst>
        </pc:cxnChg>
        <pc:cxnChg chg="add mod">
          <ac:chgData name="Tegischer Lukas" userId="f78daebb-0565-485c-bd0e-1cd035e796ff" providerId="ADAL" clId="{ACE0D457-993C-461B-8164-2DD6E34DF863}" dt="2022-10-14T14:23:09.276" v="217" actId="14100"/>
          <ac:cxnSpMkLst>
            <pc:docMk/>
            <pc:sldMk cId="3176401735" sldId="450"/>
            <ac:cxnSpMk id="21" creationId="{FE20E8B5-A429-B1E6-5D9E-102774E645E7}"/>
          </ac:cxnSpMkLst>
        </pc:cxnChg>
        <pc:cxnChg chg="add mod">
          <ac:chgData name="Tegischer Lukas" userId="f78daebb-0565-485c-bd0e-1cd035e796ff" providerId="ADAL" clId="{ACE0D457-993C-461B-8164-2DD6E34DF863}" dt="2022-10-14T14:23:22.734" v="245" actId="1076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addSp delSp modSp add mod delAnim modAnim">
        <pc:chgData name="Tegischer Lukas" userId="f78daebb-0565-485c-bd0e-1cd035e796ff" providerId="ADAL" clId="{ACE0D457-993C-461B-8164-2DD6E34DF863}" dt="2022-10-14T14:19:07.181" v="131" actId="1076"/>
        <pc:sldMkLst>
          <pc:docMk/>
          <pc:sldMk cId="2735483562" sldId="451"/>
        </pc:sldMkLst>
        <pc:spChg chg="del mod">
          <ac:chgData name="Tegischer Lukas" userId="f78daebb-0565-485c-bd0e-1cd035e796ff" providerId="ADAL" clId="{ACE0D457-993C-461B-8164-2DD6E34DF863}" dt="2022-10-14T14:16:32.936" v="92" actId="478"/>
          <ac:spMkLst>
            <pc:docMk/>
            <pc:sldMk cId="2735483562" sldId="451"/>
            <ac:spMk id="2" creationId="{305DFAC3-127B-CF8A-4921-58A93A23D0ED}"/>
          </ac:spMkLst>
        </pc:spChg>
        <pc:spChg chg="del mod">
          <ac:chgData name="Tegischer Lukas" userId="f78daebb-0565-485c-bd0e-1cd035e796ff" providerId="ADAL" clId="{ACE0D457-993C-461B-8164-2DD6E34DF863}" dt="2022-10-14T14:16:31.945" v="90" actId="478"/>
          <ac:spMkLst>
            <pc:docMk/>
            <pc:sldMk cId="2735483562" sldId="451"/>
            <ac:spMk id="4" creationId="{BF27994A-9591-82D5-32E7-24077271FBBE}"/>
          </ac:spMkLst>
        </pc:spChg>
        <pc:spChg chg="add mod">
          <ac:chgData name="Tegischer Lukas" userId="f78daebb-0565-485c-bd0e-1cd035e796ff" providerId="ADAL" clId="{ACE0D457-993C-461B-8164-2DD6E34DF863}" dt="2022-10-14T14:17:04" v="105" actId="207"/>
          <ac:spMkLst>
            <pc:docMk/>
            <pc:sldMk cId="2735483562" sldId="451"/>
            <ac:spMk id="5" creationId="{94A2FE0E-F1C3-B645-A559-9D371D47906D}"/>
          </ac:spMkLst>
        </pc:spChg>
        <pc:spChg chg="mod">
          <ac:chgData name="Tegischer Lukas" userId="f78daebb-0565-485c-bd0e-1cd035e796ff" providerId="ADAL" clId="{ACE0D457-993C-461B-8164-2DD6E34DF863}" dt="2022-10-14T14:16:40.351" v="95" actId="1076"/>
          <ac:spMkLst>
            <pc:docMk/>
            <pc:sldMk cId="2735483562" sldId="451"/>
            <ac:spMk id="6" creationId="{31AE880E-9E24-7BFD-FFBD-7E7CEB48858D}"/>
          </ac:spMkLst>
        </pc:spChg>
        <pc:spChg chg="del">
          <ac:chgData name="Tegischer Lukas" userId="f78daebb-0565-485c-bd0e-1cd035e796ff" providerId="ADAL" clId="{ACE0D457-993C-461B-8164-2DD6E34DF863}" dt="2022-10-14T14:16:23.176" v="84" actId="478"/>
          <ac:spMkLst>
            <pc:docMk/>
            <pc:sldMk cId="2735483562" sldId="451"/>
            <ac:spMk id="7" creationId="{713A2195-AB04-681B-D723-B0E848073632}"/>
          </ac:spMkLst>
        </pc:spChg>
        <pc:spChg chg="add del mod">
          <ac:chgData name="Tegischer Lukas" userId="f78daebb-0565-485c-bd0e-1cd035e796ff" providerId="ADAL" clId="{ACE0D457-993C-461B-8164-2DD6E34DF863}" dt="2022-10-14T14:17:15.467" v="109" actId="22"/>
          <ac:spMkLst>
            <pc:docMk/>
            <pc:sldMk cId="2735483562" sldId="451"/>
            <ac:spMk id="11" creationId="{9A92184E-9409-0C0D-FAE1-0F17BF6BA6F2}"/>
          </ac:spMkLst>
        </pc:spChg>
        <pc:spChg chg="mod">
          <ac:chgData name="Tegischer Lukas" userId="f78daebb-0565-485c-bd0e-1cd035e796ff" providerId="ADAL" clId="{ACE0D457-993C-461B-8164-2DD6E34DF863}" dt="2022-10-14T14:18:38.870" v="124" actId="1076"/>
          <ac:spMkLst>
            <pc:docMk/>
            <pc:sldMk cId="2735483562" sldId="451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ACE0D457-993C-461B-8164-2DD6E34DF863}" dt="2022-10-14T14:17:21.726" v="112" actId="1076"/>
          <ac:spMkLst>
            <pc:docMk/>
            <pc:sldMk cId="2735483562" sldId="451"/>
            <ac:spMk id="14" creationId="{88D79BA4-28CE-3B23-3E6C-FD69CC84E995}"/>
          </ac:spMkLst>
        </pc:spChg>
        <pc:spChg chg="add mod">
          <ac:chgData name="Tegischer Lukas" userId="f78daebb-0565-485c-bd0e-1cd035e796ff" providerId="ADAL" clId="{ACE0D457-993C-461B-8164-2DD6E34DF863}" dt="2022-10-14T14:18:36.686" v="123" actId="1076"/>
          <ac:spMkLst>
            <pc:docMk/>
            <pc:sldMk cId="2735483562" sldId="451"/>
            <ac:spMk id="17" creationId="{4B174387-3AE9-01B1-61AD-E12865A4C599}"/>
          </ac:spMkLst>
        </pc:spChg>
        <pc:spChg chg="add del">
          <ac:chgData name="Tegischer Lukas" userId="f78daebb-0565-485c-bd0e-1cd035e796ff" providerId="ADAL" clId="{ACE0D457-993C-461B-8164-2DD6E34DF863}" dt="2022-10-14T14:18:24.549" v="120" actId="478"/>
          <ac:spMkLst>
            <pc:docMk/>
            <pc:sldMk cId="2735483562" sldId="451"/>
            <ac:spMk id="19" creationId="{4E8EE2C2-CBC1-F580-FBE3-EAF039A060D4}"/>
          </ac:spMkLst>
        </pc:spChg>
        <pc:graphicFrameChg chg="add mod modGraphic">
          <ac:chgData name="Tegischer Lukas" userId="f78daebb-0565-485c-bd0e-1cd035e796ff" providerId="ADAL" clId="{ACE0D457-993C-461B-8164-2DD6E34DF863}" dt="2022-10-14T14:17:51.166" v="116" actId="255"/>
          <ac:graphicFrameMkLst>
            <pc:docMk/>
            <pc:sldMk cId="2735483562" sldId="451"/>
            <ac:graphicFrameMk id="15" creationId="{05124A11-B78E-03CE-A9EF-9FB7376B70AA}"/>
          </ac:graphicFrameMkLst>
        </pc:graphicFrameChg>
        <pc:picChg chg="mod">
          <ac:chgData name="Tegischer Lukas" userId="f78daebb-0565-485c-bd0e-1cd035e796ff" providerId="ADAL" clId="{ACE0D457-993C-461B-8164-2DD6E34DF863}" dt="2022-10-14T14:19:07.181" v="131" actId="1076"/>
          <ac:picMkLst>
            <pc:docMk/>
            <pc:sldMk cId="2735483562" sldId="451"/>
            <ac:picMk id="8" creationId="{47E76BF8-FB96-5162-6D5B-FB5BE862DD64}"/>
          </ac:picMkLst>
        </pc:picChg>
        <pc:picChg chg="mod">
          <ac:chgData name="Tegischer Lukas" userId="f78daebb-0565-485c-bd0e-1cd035e796ff" providerId="ADAL" clId="{ACE0D457-993C-461B-8164-2DD6E34DF863}" dt="2022-10-14T14:16:47.566" v="99" actId="1076"/>
          <ac:picMkLst>
            <pc:docMk/>
            <pc:sldMk cId="2735483562" sldId="451"/>
            <ac:picMk id="9" creationId="{B65C451A-E30D-B6C4-CF27-DA7228650185}"/>
          </ac:picMkLst>
        </pc:pic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EEECC97D-EE57-46C4-827C-815FA16938B3}"/>
    <pc:docChg chg="undo custSel addSld delSld modSld">
      <pc:chgData name="Tegischer Lukas" userId="f78daebb-0565-485c-bd0e-1cd035e796ff" providerId="ADAL" clId="{EEECC97D-EE57-46C4-827C-815FA16938B3}" dt="2022-10-19T15:28:12.144" v="283"/>
      <pc:docMkLst>
        <pc:docMk/>
      </pc:docMkLst>
      <pc:sldChg chg="addSp delSp modSp mod delAnim modAnim">
        <pc:chgData name="Tegischer Lukas" userId="f78daebb-0565-485c-bd0e-1cd035e796ff" providerId="ADAL" clId="{EEECC97D-EE57-46C4-827C-815FA16938B3}" dt="2022-10-14T15:24:38.985" v="229"/>
        <pc:sldMkLst>
          <pc:docMk/>
          <pc:sldMk cId="279165868" sldId="446"/>
        </pc:sldMkLst>
        <pc:spChg chg="add mod">
          <ac:chgData name="Tegischer Lukas" userId="f78daebb-0565-485c-bd0e-1cd035e796ff" providerId="ADAL" clId="{EEECC97D-EE57-46C4-827C-815FA16938B3}" dt="2022-10-14T15:06:17.010" v="44" actId="1076"/>
          <ac:spMkLst>
            <pc:docMk/>
            <pc:sldMk cId="279165868" sldId="446"/>
            <ac:spMk id="2" creationId="{23994922-00A3-43FE-A1D2-DC3C43171571}"/>
          </ac:spMkLst>
        </pc:spChg>
        <pc:spChg chg="add mod">
          <ac:chgData name="Tegischer Lukas" userId="f78daebb-0565-485c-bd0e-1cd035e796ff" providerId="ADAL" clId="{EEECC97D-EE57-46C4-827C-815FA16938B3}" dt="2022-10-14T15:06:17.010" v="44" actId="1076"/>
          <ac:spMkLst>
            <pc:docMk/>
            <pc:sldMk cId="279165868" sldId="446"/>
            <ac:spMk id="4" creationId="{BD07F7E3-62E2-FFC1-1A5C-9283EF05AADC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5" creationId="{FC4F6AB7-08B1-F232-CE89-8094C9541ECB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6" creationId="{30E475F4-82F1-DF71-DCA7-73EEF37152EF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7" creationId="{05F0877B-2892-0BF1-EECA-0D4DEE520AFA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8" creationId="{B337F817-5454-A67B-C7CE-83553179F46D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31" creationId="{14E5CAA4-761A-2389-B9C0-47FFB0AA3EE4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33" creationId="{52073844-E64C-9715-7922-B408996B1596}"/>
          </ac:spMkLst>
        </pc:spChg>
        <pc:graphicFrameChg chg="del">
          <ac:chgData name="Tegischer Lukas" userId="f78daebb-0565-485c-bd0e-1cd035e796ff" providerId="ADAL" clId="{EEECC97D-EE57-46C4-827C-815FA16938B3}" dt="2022-10-14T15:05:12.328" v="31" actId="478"/>
          <ac:graphicFrameMkLst>
            <pc:docMk/>
            <pc:sldMk cId="279165868" sldId="446"/>
            <ac:graphicFrameMk id="34" creationId="{D54A3D25-B970-A079-334E-CBB70F6355AF}"/>
          </ac:graphicFrameMkLst>
        </pc:graphicFrame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0" creationId="{2F9C442D-7B54-F890-0936-DD2D34371F0D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3" creationId="{3CA9D10F-D3A0-7131-8CAF-BA342A08EFB2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4" creationId="{3C02829B-7263-8E73-6B91-ECEA2446D1FE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6" creationId="{742EB9C7-E890-8D84-61D9-E13784B6B389}"/>
          </ac:cxnSpMkLst>
        </pc:cxnChg>
      </pc:sldChg>
      <pc:sldChg chg="addSp delSp modSp mod delAnim modAnim">
        <pc:chgData name="Tegischer Lukas" userId="f78daebb-0565-485c-bd0e-1cd035e796ff" providerId="ADAL" clId="{EEECC97D-EE57-46C4-827C-815FA16938B3}" dt="2022-10-19T15:28:12.144" v="283"/>
        <pc:sldMkLst>
          <pc:docMk/>
          <pc:sldMk cId="3176401735" sldId="450"/>
        </pc:sldMkLst>
        <pc:spChg chg="add mod">
          <ac:chgData name="Tegischer Lukas" userId="f78daebb-0565-485c-bd0e-1cd035e796ff" providerId="ADAL" clId="{EEECC97D-EE57-46C4-827C-815FA16938B3}" dt="2022-10-14T15:19:10.832" v="136"/>
          <ac:spMkLst>
            <pc:docMk/>
            <pc:sldMk cId="3176401735" sldId="450"/>
            <ac:spMk id="3" creationId="{72416C8E-8A85-9A6A-8B1C-3BF73466D466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7" creationId="{CEB04BF2-090E-1355-F01C-1446A5E72C5C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8" creationId="{66AA33B5-4CDE-1951-B8B7-F6E00C937949}"/>
          </ac:spMkLst>
        </pc:spChg>
        <pc:spChg chg="add mod">
          <ac:chgData name="Tegischer Lukas" userId="f78daebb-0565-485c-bd0e-1cd035e796ff" providerId="ADAL" clId="{EEECC97D-EE57-46C4-827C-815FA16938B3}" dt="2022-10-14T15:19:19.992" v="142" actId="1076"/>
          <ac:spMkLst>
            <pc:docMk/>
            <pc:sldMk cId="3176401735" sldId="450"/>
            <ac:spMk id="9" creationId="{8F3C947D-5539-3575-8A3B-D85794BB4EBB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10" creationId="{B37D32B3-A722-ABEB-716E-8C963DEEBF4F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15" creationId="{46A5780F-5550-DB86-8727-92CAAD0B9716}"/>
          </ac:spMkLst>
        </pc:spChg>
        <pc:graphicFrameChg chg="add mod modGraphic">
          <ac:chgData name="Tegischer Lukas" userId="f78daebb-0565-485c-bd0e-1cd035e796ff" providerId="ADAL" clId="{EEECC97D-EE57-46C4-827C-815FA16938B3}" dt="2022-10-14T15:20:06.024" v="162" actId="1076"/>
          <ac:graphicFrameMkLst>
            <pc:docMk/>
            <pc:sldMk cId="3176401735" sldId="450"/>
            <ac:graphicFrameMk id="11" creationId="{8E0940BA-B384-280D-616A-F5BA72189E27}"/>
          </ac:graphicFrameMkLst>
        </pc:graphicFrameChg>
        <pc:picChg chg="del">
          <ac:chgData name="Tegischer Lukas" userId="f78daebb-0565-485c-bd0e-1cd035e796ff" providerId="ADAL" clId="{EEECC97D-EE57-46C4-827C-815FA16938B3}" dt="2022-10-14T15:18:49.940" v="105" actId="478"/>
          <ac:picMkLst>
            <pc:docMk/>
            <pc:sldMk cId="3176401735" sldId="450"/>
            <ac:picMk id="2" creationId="{89F7E3EE-2100-532F-C69A-E9B1FACA3CC7}"/>
          </ac:picMkLst>
        </pc:picChg>
        <pc:picChg chg="del">
          <ac:chgData name="Tegischer Lukas" userId="f78daebb-0565-485c-bd0e-1cd035e796ff" providerId="ADAL" clId="{EEECC97D-EE57-46C4-827C-815FA16938B3}" dt="2022-10-14T15:18:51.742" v="106" actId="478"/>
          <ac:picMkLst>
            <pc:docMk/>
            <pc:sldMk cId="3176401735" sldId="450"/>
            <ac:picMk id="12" creationId="{4FD49C55-11AC-1ADA-BF20-07CA3E835D6D}"/>
          </ac:picMkLst>
        </pc:picChg>
        <pc:picChg chg="del">
          <ac:chgData name="Tegischer Lukas" userId="f78daebb-0565-485c-bd0e-1cd035e796ff" providerId="ADAL" clId="{EEECC97D-EE57-46C4-827C-815FA16938B3}" dt="2022-10-14T15:18:51.742" v="106" actId="478"/>
          <ac:picMkLst>
            <pc:docMk/>
            <pc:sldMk cId="3176401735" sldId="450"/>
            <ac:picMk id="14" creationId="{F515FE78-32B6-1937-3730-602735E0DE3C}"/>
          </ac:picMkLst>
        </pc:picChg>
        <pc:inkChg chg="add">
          <ac:chgData name="Tegischer Lukas" userId="f78daebb-0565-485c-bd0e-1cd035e796ff" providerId="ADAL" clId="{EEECC97D-EE57-46C4-827C-815FA16938B3}" dt="2022-10-19T15:28:12.144" v="283"/>
          <ac:inkMkLst>
            <pc:docMk/>
            <pc:sldMk cId="3176401735" sldId="450"/>
            <ac:inkMk id="2" creationId="{55041109-3A6B-23D0-5859-4BE449E822FC}"/>
          </ac:inkMkLst>
        </pc:inkChg>
        <pc:cxnChg chg="del">
          <ac:chgData name="Tegischer Lukas" userId="f78daebb-0565-485c-bd0e-1cd035e796ff" providerId="ADAL" clId="{EEECC97D-EE57-46C4-827C-815FA16938B3}" dt="2022-10-14T15:18:51.742" v="106" actId="478"/>
          <ac:cxnSpMkLst>
            <pc:docMk/>
            <pc:sldMk cId="3176401735" sldId="450"/>
            <ac:cxnSpMk id="4" creationId="{A6490959-F0B8-1284-64FF-2E3DDA0B42F0}"/>
          </ac:cxnSpMkLst>
        </pc:cxnChg>
        <pc:cxnChg chg="del">
          <ac:chgData name="Tegischer Lukas" userId="f78daebb-0565-485c-bd0e-1cd035e796ff" providerId="ADAL" clId="{EEECC97D-EE57-46C4-827C-815FA16938B3}" dt="2022-10-14T15:18:51.742" v="106" actId="478"/>
          <ac:cxnSpMkLst>
            <pc:docMk/>
            <pc:sldMk cId="3176401735" sldId="450"/>
            <ac:cxnSpMk id="6" creationId="{783AE935-47A8-C65D-4260-1DEFD1A017E4}"/>
          </ac:cxnSpMkLst>
        </pc:cxnChg>
      </pc:sldChg>
      <pc:sldChg chg="addSp delSp modSp mod modAnim">
        <pc:chgData name="Tegischer Lukas" userId="f78daebb-0565-485c-bd0e-1cd035e796ff" providerId="ADAL" clId="{EEECC97D-EE57-46C4-827C-815FA16938B3}" dt="2022-10-19T15:28:12.144" v="283"/>
        <pc:sldMkLst>
          <pc:docMk/>
          <pc:sldMk cId="3329588091" sldId="453"/>
        </pc:sldMkLst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2" creationId="{97D260A6-8822-BD1C-9FDD-D10E3BE4097A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7" creationId="{EC001B5C-D693-DA97-8A10-E13E5A11D0AA}"/>
          </ac:spMkLst>
        </pc:spChg>
        <pc:spChg chg="add del">
          <ac:chgData name="Tegischer Lukas" userId="f78daebb-0565-485c-bd0e-1cd035e796ff" providerId="ADAL" clId="{EEECC97D-EE57-46C4-827C-815FA16938B3}" dt="2022-10-14T15:06:39.924" v="47" actId="478"/>
          <ac:spMkLst>
            <pc:docMk/>
            <pc:sldMk cId="3329588091" sldId="453"/>
            <ac:spMk id="8" creationId="{62E96A6B-EDF9-7BA9-1B03-C3C7BE83172C}"/>
          </ac:spMkLst>
        </pc:spChg>
        <pc:spChg chg="add mod">
          <ac:chgData name="Tegischer Lukas" userId="f78daebb-0565-485c-bd0e-1cd035e796ff" providerId="ADAL" clId="{EEECC97D-EE57-46C4-827C-815FA16938B3}" dt="2022-10-14T15:07:38.791" v="74" actId="1076"/>
          <ac:spMkLst>
            <pc:docMk/>
            <pc:sldMk cId="3329588091" sldId="453"/>
            <ac:spMk id="10" creationId="{2E032AEC-7E63-813A-2102-B6B17C589DF7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2" creationId="{C4FA754F-F9B3-DCAE-C0E5-4AC1857A81C5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7" creationId="{6FF73DD8-962A-4E95-19D2-EF9882F87976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8" creationId="{879C4F89-CB76-31CE-CC30-691402C2FC5B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9" creationId="{9D427F7A-AF72-99D5-27BC-2AB933651110}"/>
          </ac:spMkLst>
        </pc:spChg>
        <pc:spChg chg="add mod">
          <ac:chgData name="Tegischer Lukas" userId="f78daebb-0565-485c-bd0e-1cd035e796ff" providerId="ADAL" clId="{EEECC97D-EE57-46C4-827C-815FA16938B3}" dt="2022-10-14T15:09:14.678" v="103" actId="1076"/>
          <ac:spMkLst>
            <pc:docMk/>
            <pc:sldMk cId="3329588091" sldId="453"/>
            <ac:spMk id="23" creationId="{535DD218-1375-AE73-79C9-0D3B0E07C4DD}"/>
          </ac:spMkLst>
        </pc:spChg>
        <pc:spChg chg="add mod">
          <ac:chgData name="Tegischer Lukas" userId="f78daebb-0565-485c-bd0e-1cd035e796ff" providerId="ADAL" clId="{EEECC97D-EE57-46C4-827C-815FA16938B3}" dt="2022-10-14T15:09:07.361" v="101" actId="1076"/>
          <ac:spMkLst>
            <pc:docMk/>
            <pc:sldMk cId="3329588091" sldId="453"/>
            <ac:spMk id="25" creationId="{E83A7598-286F-2E00-0402-9757BB2AC524}"/>
          </ac:spMkLst>
        </pc:spChg>
        <pc:picChg chg="del">
          <ac:chgData name="Tegischer Lukas" userId="f78daebb-0565-485c-bd0e-1cd035e796ff" providerId="ADAL" clId="{EEECC97D-EE57-46C4-827C-815FA16938B3}" dt="2022-10-14T15:06:11.986" v="42" actId="478"/>
          <ac:picMkLst>
            <pc:docMk/>
            <pc:sldMk cId="3329588091" sldId="453"/>
            <ac:picMk id="4" creationId="{F14245BF-EB2E-F5CD-4499-E3AB89F793A2}"/>
          </ac:picMkLst>
        </pc:picChg>
        <pc:picChg chg="del">
          <ac:chgData name="Tegischer Lukas" userId="f78daebb-0565-485c-bd0e-1cd035e796ff" providerId="ADAL" clId="{EEECC97D-EE57-46C4-827C-815FA16938B3}" dt="2022-10-14T15:06:11.986" v="42" actId="478"/>
          <ac:picMkLst>
            <pc:docMk/>
            <pc:sldMk cId="3329588091" sldId="453"/>
            <ac:picMk id="6" creationId="{841E4202-1AEF-AA6C-0470-3154CB80CE01}"/>
          </ac:picMkLst>
        </pc:picChg>
        <pc:picChg chg="add mod">
          <ac:chgData name="Tegischer Lukas" userId="f78daebb-0565-485c-bd0e-1cd035e796ff" providerId="ADAL" clId="{EEECC97D-EE57-46C4-827C-815FA16938B3}" dt="2022-10-14T15:09:01.903" v="98" actId="1076"/>
          <ac:picMkLst>
            <pc:docMk/>
            <pc:sldMk cId="3329588091" sldId="453"/>
            <ac:picMk id="11" creationId="{E57F9AC1-187C-CAE0-DDFB-5CBF55C5D078}"/>
          </ac:picMkLst>
        </pc:picChg>
        <pc:inkChg chg="add">
          <ac:chgData name="Tegischer Lukas" userId="f78daebb-0565-485c-bd0e-1cd035e796ff" providerId="ADAL" clId="{EEECC97D-EE57-46C4-827C-815FA16938B3}" dt="2022-10-19T15:28:12.144" v="283"/>
          <ac:inkMkLst>
            <pc:docMk/>
            <pc:sldMk cId="3329588091" sldId="453"/>
            <ac:inkMk id="2" creationId="{DBEC7AF1-74CD-578F-1C59-B3FC8E5331F7}"/>
          </ac:inkMkLst>
        </pc:ink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3" creationId="{66659EAE-4338-473F-1AAD-E1FA4F70D12F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4" creationId="{E051916F-232A-C39B-CA98-A5760E47E24F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5" creationId="{63F294E8-5C58-12A0-3AE2-7D0BD057DB25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6" creationId="{0A36DC8C-A9EC-5C71-22A6-F6EB4E314FBD}"/>
          </ac:cxnSpMkLst>
        </pc:cxnChg>
        <pc:cxnChg chg="add mod">
          <ac:chgData name="Tegischer Lukas" userId="f78daebb-0565-485c-bd0e-1cd035e796ff" providerId="ADAL" clId="{EEECC97D-EE57-46C4-827C-815FA16938B3}" dt="2022-10-14T15:08:24.489" v="85" actId="1582"/>
          <ac:cxnSpMkLst>
            <pc:docMk/>
            <pc:sldMk cId="3329588091" sldId="453"/>
            <ac:cxnSpMk id="21" creationId="{822F7163-7575-9AB4-1A73-2C316A2194BA}"/>
          </ac:cxnSpMkLst>
        </pc:cxnChg>
      </pc:sldChg>
      <pc:sldChg chg="del">
        <pc:chgData name="Tegischer Lukas" userId="f78daebb-0565-485c-bd0e-1cd035e796ff" providerId="ADAL" clId="{EEECC97D-EE57-46C4-827C-815FA16938B3}" dt="2022-10-14T15:20:35.540" v="164" actId="47"/>
        <pc:sldMkLst>
          <pc:docMk/>
          <pc:sldMk cId="4090279427" sldId="454"/>
        </pc:sldMkLst>
      </pc:sldChg>
      <pc:sldChg chg="del">
        <pc:chgData name="Tegischer Lukas" userId="f78daebb-0565-485c-bd0e-1cd035e796ff" providerId="ADAL" clId="{EEECC97D-EE57-46C4-827C-815FA16938B3}" dt="2022-10-14T15:20:36.360" v="165" actId="47"/>
        <pc:sldMkLst>
          <pc:docMk/>
          <pc:sldMk cId="2191250212" sldId="455"/>
        </pc:sldMkLst>
      </pc:sldChg>
      <pc:sldChg chg="addSp delSp modSp mod delAnim">
        <pc:chgData name="Tegischer Lukas" userId="f78daebb-0565-485c-bd0e-1cd035e796ff" providerId="ADAL" clId="{EEECC97D-EE57-46C4-827C-815FA16938B3}" dt="2022-10-19T15:28:12.144" v="283"/>
        <pc:sldMkLst>
          <pc:docMk/>
          <pc:sldMk cId="2334432583" sldId="456"/>
        </pc:sldMkLst>
        <pc:spChg chg="add mod">
          <ac:chgData name="Tegischer Lukas" userId="f78daebb-0565-485c-bd0e-1cd035e796ff" providerId="ADAL" clId="{EEECC97D-EE57-46C4-827C-815FA16938B3}" dt="2022-10-14T15:20:45.836" v="170" actId="14100"/>
          <ac:spMkLst>
            <pc:docMk/>
            <pc:sldMk cId="2334432583" sldId="456"/>
            <ac:spMk id="6" creationId="{BEE5F4BF-4C9E-C077-8DC4-4C623A6C6E5E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7" creationId="{CEB04BF2-090E-1355-F01C-1446A5E72C5C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8" creationId="{66AA33B5-4CDE-1951-B8B7-F6E00C937949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15" creationId="{46A5780F-5550-DB86-8727-92CAAD0B9716}"/>
          </ac:spMkLst>
        </pc:spChg>
        <pc:graphicFrameChg chg="add mod modGraphic">
          <ac:chgData name="Tegischer Lukas" userId="f78daebb-0565-485c-bd0e-1cd035e796ff" providerId="ADAL" clId="{EEECC97D-EE57-46C4-827C-815FA16938B3}" dt="2022-10-19T15:23:38.191" v="282" actId="404"/>
          <ac:graphicFrameMkLst>
            <pc:docMk/>
            <pc:sldMk cId="2334432583" sldId="456"/>
            <ac:graphicFrameMk id="9" creationId="{82A78FA7-E01C-CDCC-856C-6D108F205901}"/>
          </ac:graphicFrameMkLst>
        </pc:graphicFrameChg>
        <pc:picChg chg="del">
          <ac:chgData name="Tegischer Lukas" userId="f78daebb-0565-485c-bd0e-1cd035e796ff" providerId="ADAL" clId="{EEECC97D-EE57-46C4-827C-815FA16938B3}" dt="2022-10-14T15:20:39.055" v="166" actId="478"/>
          <ac:picMkLst>
            <pc:docMk/>
            <pc:sldMk cId="2334432583" sldId="456"/>
            <ac:picMk id="2" creationId="{89F7E3EE-2100-532F-C69A-E9B1FACA3CC7}"/>
          </ac:picMkLst>
        </pc:picChg>
        <pc:picChg chg="del">
          <ac:chgData name="Tegischer Lukas" userId="f78daebb-0565-485c-bd0e-1cd035e796ff" providerId="ADAL" clId="{EEECC97D-EE57-46C4-827C-815FA16938B3}" dt="2022-10-14T15:20:39.055" v="166" actId="478"/>
          <ac:picMkLst>
            <pc:docMk/>
            <pc:sldMk cId="2334432583" sldId="456"/>
            <ac:picMk id="5" creationId="{A668C6F4-97DA-4699-B48F-6BD6F67BF8A0}"/>
          </ac:picMkLst>
        </pc:picChg>
        <pc:inkChg chg="add">
          <ac:chgData name="Tegischer Lukas" userId="f78daebb-0565-485c-bd0e-1cd035e796ff" providerId="ADAL" clId="{EEECC97D-EE57-46C4-827C-815FA16938B3}" dt="2022-10-19T15:28:12.144" v="283"/>
          <ac:inkMkLst>
            <pc:docMk/>
            <pc:sldMk cId="2334432583" sldId="456"/>
            <ac:inkMk id="2" creationId="{D242B5C9-D570-48D4-04E6-F438ABC6C1B2}"/>
          </ac:inkMkLst>
        </pc:inkChg>
        <pc:cxnChg chg="del">
          <ac:chgData name="Tegischer Lukas" userId="f78daebb-0565-485c-bd0e-1cd035e796ff" providerId="ADAL" clId="{EEECC97D-EE57-46C4-827C-815FA16938B3}" dt="2022-10-14T15:20:39.055" v="166" actId="478"/>
          <ac:cxnSpMkLst>
            <pc:docMk/>
            <pc:sldMk cId="2334432583" sldId="456"/>
            <ac:cxnSpMk id="4" creationId="{A6490959-F0B8-1284-64FF-2E3DDA0B42F0}"/>
          </ac:cxnSpMkLst>
        </pc:cxnChg>
      </pc:sldChg>
      <pc:sldChg chg="addSp delSp modSp add mod modAnim">
        <pc:chgData name="Tegischer Lukas" userId="f78daebb-0565-485c-bd0e-1cd035e796ff" providerId="ADAL" clId="{EEECC97D-EE57-46C4-827C-815FA16938B3}" dt="2022-10-14T15:24:00.976" v="228" actId="20577"/>
        <pc:sldMkLst>
          <pc:docMk/>
          <pc:sldMk cId="2929609279" sldId="457"/>
        </pc:sldMkLst>
        <pc:spChg chg="add mod">
          <ac:chgData name="Tegischer Lukas" userId="f78daebb-0565-485c-bd0e-1cd035e796ff" providerId="ADAL" clId="{EEECC97D-EE57-46C4-827C-815FA16938B3}" dt="2022-10-14T15:24:00.976" v="228" actId="20577"/>
          <ac:spMkLst>
            <pc:docMk/>
            <pc:sldMk cId="2929609279" sldId="457"/>
            <ac:spMk id="3" creationId="{35889595-6DC8-9539-15CB-34901A4D4AD2}"/>
          </ac:spMkLst>
        </pc:spChg>
        <pc:spChg chg="del">
          <ac:chgData name="Tegischer Lukas" userId="f78daebb-0565-485c-bd0e-1cd035e796ff" providerId="ADAL" clId="{EEECC97D-EE57-46C4-827C-815FA16938B3}" dt="2022-10-14T15:22:45.075" v="193" actId="478"/>
          <ac:spMkLst>
            <pc:docMk/>
            <pc:sldMk cId="2929609279" sldId="457"/>
            <ac:spMk id="6" creationId="{BEE5F4BF-4C9E-C077-8DC4-4C623A6C6E5E}"/>
          </ac:spMkLst>
        </pc:spChg>
        <pc:graphicFrameChg chg="del">
          <ac:chgData name="Tegischer Lukas" userId="f78daebb-0565-485c-bd0e-1cd035e796ff" providerId="ADAL" clId="{EEECC97D-EE57-46C4-827C-815FA16938B3}" dt="2022-10-14T15:22:46.236" v="194" actId="478"/>
          <ac:graphicFrameMkLst>
            <pc:docMk/>
            <pc:sldMk cId="2929609279" sldId="457"/>
            <ac:graphicFrameMk id="9" creationId="{82A78FA7-E01C-CDCC-856C-6D108F205901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0-19T15:25:52.3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15806 16284 530 0,'11'-23'254'0,"5"-6"-85"15,8-8-107-15,6-6-60 16,3 3-1-16,4-7-2 15,-1 0-3-15,-4-4-2 16,2-1 1-16,-5 4 6 16,-2-2 5-16,-5 2 5 15,-3 3 2-15,3 7-1 16,-10-2 1-16,-4 10-2 0,-1 5 1 16,-8 7 16-1,-1 12 7-15,-7 6 5 16,-2 6-3-16,-5 16-16 0,6 6-8 15,2 16-2-15,-2-1 3 16,4 2 9-16,1 6 2 16,5 1-4-16,5 7-5 15,4-2-9-15,-2-3-4 16,5-6-2-16,0-9 0 0,7-8 1 16,3-10 0-16,2-11 2 15,5-5 1-15,5-16 3 16,3-3 3-16,5-12 8 15,-2-9 3-15,-8-12 1 16,2-2-1-16,-4-5-10 16,-6 0-3-16,-3 7-4 15,-4-1-1 1,-3 7-1-16,-4 4 0 16,-6 7 0-16,-1 10 3 0,-3 8 6 15,-1 5 1 1,1 11-3-16,-2 4-3 0,-6 10-8 15,1 8-2-15,-4 9 2 16,6 4 1-16,5 6 0 16,2 6 1-16,12 2-1 0,-3 3-2 15,3-10-16-15,0-7-21 16,-1-7-74-16,2-10-79 16,-2-9 118-16</inkml:trace>
  <inkml:trace contextRef="#ctx0" brushRef="#br0" timeOffset="35723.14">27741 13316 399 0,'-19'13'226'0,"7"-7"-10"16,7-1-133-16,5-3-51 15,0 0 3-15,0-3 8 16,0 0 2-16,0 0 2 16,0 0-4-16,5-16-9 15,15-36-3-15,-4 25-4 16,3-8-2-16,9-11-7 15,7 0-4-15,5-11 2 16,3-1 0-16,2-2 4 0,-2-4 4 16,-1 1 1-16,-3-1 1 15,-3 7-4-15,-2 3-4 16,-4 12-10-16,3 3-3 16,2 9-3-16,-2 2-1 15,-9 4 0-15,-4 3 0 16,-10 3 1-16,-3 1 1 15,-5 4 0-15,-3 1 1 0,-3 1 2 16,-4 2 2-16,-5 5-2 16,-4 4-1-16,-10 4-3 15,-2 5-2-15,-4 9 0 16,-2 1-1-16,-2 6 1 16,4 3-1-16,-6-4 1 15,3 0 0-15,-1-7 0 16,-3 1 0-1,10 2 0-15,0-2 0 16,11 0-2-16,4-6-1 16,6-9-3-16,6 0-6 0,7-4 2 15,7 0 0-15,8-3 5 16,7-3 5-16,6-9 3 16,4-3 0-16,3-5 0 15,0-4 0-15,-1 0 1 16,-3-2 0-16,-2 4 2 15,-3 2 2-15,1 6 4 0,0 2 0 16,-8 8-1-16,-3 0-3 16,-7 7-4-1,-4 0-1-15,-1 7-4 0,0 5 0 16,2 8-1-16,2 0 0 16,5 4 2-16,1 2 0 15,6 3 0-15,2-1 1 16,-2 2-1-16,1-1 1 15,-5-3 1-15,0 3 0 16,-5-4 1-16,-3-2 0 16,-6-1 2-16,-2-3 0 0,-4-3 5 15,-1 1 7 1,-6-5 14-16,-5 2 2 0,-5 1-2 16,-6-3-5-16,-6 3-13 15,-1-4-2-15,-6-6-3 16,4 1-1-16,-2-9-2 15,0-4 0-15,2-6-3 16,0-4-1-16,4-5-1 16,0 1 1-16,7-6 1 15,2 6 0-15,-3 1 0 16,4 4 0-16,-2 9-2 16,-1 0 1-16,7 4-3 0,3 3-1 15,2 0-5-15,5 2-3 16,4 3-3-16,2 1 0 15,-2-4 5-15,0 0 3 16,22 4 6-16,31 40 1 16,-24-27 1-16,2 0 0 15,6-3 1-15,2-1 0 16,1-2 0-16,-5 0 0 16,-6-3 0-16,-5-3 2 0,-4-5 0 15,-5 0 2 1,-6-4 0-16,-1-1 0 0,-7-1 2 15,-1 2 0-15,-10-4 3 16,-1-3 0-16,-11-1-1 16,-5-6 0-16,-2 5-1 15,-1 0-1-15,3 1-3 16,0 1-1-16,5-2-3 16,8 3-2-16,5 1 0 15,8 2-4-15,1 3-5 16,0-2-2-16,7 3-1 15,4 5 2-15,11 5 4 16,3 5 2-16,1 3 1 16,-2-5 2-16,2 3 1 15,-6-5 2-15,2-4 1 16,-2 0 2-16,-6-5 4 0,-3-2 3 16,-7-2 19-16,-4-1 13 15,-5-6 28-15,-2-1 9 16,-5-5-4-16,-3 1-14 15,-4-1-31-15,-3 3-17 16,-2 2-23-16,0 3-14 16,1 4-41-16,4 5-34 15,4 3-101-15,5 1-93 16,1 3 183-16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898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490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4675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438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Approximation der Binomialverteilung durch die Normalverteilung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614399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von </a:t>
            </a:r>
            <a:r>
              <a:rPr lang="de-AT" sz="2400" b="1" u="sng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Moivre</a:t>
            </a: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-Laplace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D07F7E3-62E2-FFC1-1A5C-9283EF05AADC}"/>
                  </a:ext>
                </a:extLst>
              </p:cNvPr>
              <p:cNvSpPr txBox="1"/>
              <p:nvPr/>
            </p:nvSpPr>
            <p:spPr>
              <a:xfrm>
                <a:off x="1000124" y="2274277"/>
                <a:ext cx="10182225" cy="19438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genügend groß,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kann eine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Binomialverteilung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Parametern n und p durch eine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Normalverteilung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Parametern </a:t>
                </a: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∙(1−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angenähert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werden.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Faustregel: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 Binomialverteilung darf durch eine Normalverteilung ersetzt werden, wenn folgendes gilt: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∙(1−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rad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&gt;3</m:t>
                      </m:r>
                    </m:oMath>
                  </m:oMathPara>
                </a14:m>
                <a:endParaRPr lang="de-AT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D07F7E3-62E2-FFC1-1A5C-9283EF05A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124" y="2274277"/>
                <a:ext cx="10182225" cy="1943865"/>
              </a:xfrm>
              <a:prstGeom prst="rect">
                <a:avLst/>
              </a:prstGeom>
              <a:blipFill>
                <a:blip r:embed="rId3"/>
                <a:stretch>
                  <a:fillRect l="-479" t="-1254" r="-180" b="-18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E032AEC-7E63-813A-2102-B6B17C589DF7}"/>
                  </a:ext>
                </a:extLst>
              </p:cNvPr>
              <p:cNvSpPr txBox="1"/>
              <p:nvPr/>
            </p:nvSpPr>
            <p:spPr>
              <a:xfrm>
                <a:off x="428625" y="188619"/>
                <a:ext cx="11334750" cy="2162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Graphische Veranschaulichung: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Binomialverteilung mit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=80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=0,3</m:t>
                    </m:r>
                  </m:oMath>
                </a14:m>
                <a:endParaRPr lang="de-DE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𝜇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=80∙0,3=24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∙(1−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ra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80∙0,3∙0,7</m:t>
                          </m:r>
                        </m:e>
                      </m:ra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≈4,1&gt;3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Binomialverteilung darf durch eine Normalverteilung mit den Parametern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=24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=4,1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angenähert werden.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E032AEC-7E63-813A-2102-B6B17C589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88619"/>
                <a:ext cx="11334750" cy="2162002"/>
              </a:xfrm>
              <a:prstGeom prst="rect">
                <a:avLst/>
              </a:prstGeom>
              <a:blipFill>
                <a:blip r:embed="rId3"/>
                <a:stretch>
                  <a:fillRect l="-108" t="-1408" r="-54" b="-33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E57F9AC1-187C-CAE0-DDFB-5CBF55C5D0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0" r="46848"/>
          <a:stretch/>
        </p:blipFill>
        <p:spPr bwMode="auto">
          <a:xfrm>
            <a:off x="2315845" y="2495867"/>
            <a:ext cx="7980680" cy="38816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822F7163-7575-9AB4-1A73-2C316A2194BA}"/>
              </a:ext>
            </a:extLst>
          </p:cNvPr>
          <p:cNvCxnSpPr/>
          <p:nvPr/>
        </p:nvCxnSpPr>
        <p:spPr>
          <a:xfrm>
            <a:off x="6029325" y="2676525"/>
            <a:ext cx="0" cy="28575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535DD218-1375-AE73-79C9-0D3B0E07C4DD}"/>
              </a:ext>
            </a:extLst>
          </p:cNvPr>
          <p:cNvSpPr txBox="1"/>
          <p:nvPr/>
        </p:nvSpPr>
        <p:spPr>
          <a:xfrm>
            <a:off x="7934326" y="3261421"/>
            <a:ext cx="4067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Binomialverteilung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liefert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exakte Ergebnisse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Normalverteilung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nur eine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Annäherung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83A7598-286F-2E00-0402-9757BB2AC524}"/>
              </a:ext>
            </a:extLst>
          </p:cNvPr>
          <p:cNvSpPr txBox="1"/>
          <p:nvPr/>
        </p:nvSpPr>
        <p:spPr>
          <a:xfrm>
            <a:off x="428625" y="3429000"/>
            <a:ext cx="3513455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größer n, desto exakter ist die Annäherung.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DBEC7AF1-74CD-578F-1C59-B3FC8E5331F7}"/>
                  </a:ext>
                </a:extLst>
              </p14:cNvPr>
              <p14:cNvContentPartPr/>
              <p14:nvPr/>
            </p14:nvContentPartPr>
            <p14:xfrm>
              <a:off x="5690160" y="4431960"/>
              <a:ext cx="4594320" cy="143064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DBEC7AF1-74CD-578F-1C59-B3FC8E5331F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80800" y="4422600"/>
                <a:ext cx="4613040" cy="144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95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3">
            <a:extLst>
              <a:ext uri="{FF2B5EF4-FFF2-40B4-BE49-F238E27FC236}">
                <a16:creationId xmlns:a16="http://schemas.microsoft.com/office/drawing/2014/main" id="{72416C8E-8A85-9A6A-8B1C-3BF73466D466}"/>
              </a:ext>
            </a:extLst>
          </p:cNvPr>
          <p:cNvSpPr txBox="1"/>
          <p:nvPr/>
        </p:nvSpPr>
        <p:spPr>
          <a:xfrm>
            <a:off x="782825" y="471399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Stetigkeitskorrektur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3C947D-5539-3575-8A3B-D85794BB4EBB}"/>
              </a:ext>
            </a:extLst>
          </p:cNvPr>
          <p:cNvSpPr txBox="1"/>
          <p:nvPr/>
        </p:nvSpPr>
        <p:spPr>
          <a:xfrm>
            <a:off x="782825" y="1066711"/>
            <a:ext cx="1062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bessere Approximationen (Annäherungen) mit Hilfe von Normalverteilungen zu erhalten, führt man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Stetigkeitskorrektur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ein. Dabei wird das Intervall bei einer Grenze um 0,5 vergrößert.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8E0940BA-B384-280D-616A-F5BA72189E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9617434"/>
                  </p:ext>
                </p:extLst>
              </p:nvPr>
            </p:nvGraphicFramePr>
            <p:xfrm>
              <a:off x="1749424" y="2111462"/>
              <a:ext cx="8693152" cy="367982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346576">
                      <a:extLst>
                        <a:ext uri="{9D8B030D-6E8A-4147-A177-3AD203B41FA5}">
                          <a16:colId xmlns:a16="http://schemas.microsoft.com/office/drawing/2014/main" val="222684525"/>
                        </a:ext>
                      </a:extLst>
                    </a:gridCol>
                    <a:gridCol w="4346576">
                      <a:extLst>
                        <a:ext uri="{9D8B030D-6E8A-4147-A177-3AD203B41FA5}">
                          <a16:colId xmlns:a16="http://schemas.microsoft.com/office/drawing/2014/main" val="1533149370"/>
                        </a:ext>
                      </a:extLst>
                    </a:gridCol>
                  </a:tblGrid>
                  <a:tr h="10792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Berechnung Binomialverteilung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Berechnung Normalverteilung (Stetigkeitskorrektur)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34925044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≤10)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94781495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≥5)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0787418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(14≤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≤19)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976347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elle 10">
                <a:extLst>
                  <a:ext uri="{FF2B5EF4-FFF2-40B4-BE49-F238E27FC236}">
                    <a16:creationId xmlns:a16="http://schemas.microsoft.com/office/drawing/2014/main" id="{8E0940BA-B384-280D-616A-F5BA72189E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9617434"/>
                  </p:ext>
                </p:extLst>
              </p:nvPr>
            </p:nvGraphicFramePr>
            <p:xfrm>
              <a:off x="1749424" y="2111462"/>
              <a:ext cx="8693152" cy="367982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346576">
                      <a:extLst>
                        <a:ext uri="{9D8B030D-6E8A-4147-A177-3AD203B41FA5}">
                          <a16:colId xmlns:a16="http://schemas.microsoft.com/office/drawing/2014/main" val="222684525"/>
                        </a:ext>
                      </a:extLst>
                    </a:gridCol>
                    <a:gridCol w="4346576">
                      <a:extLst>
                        <a:ext uri="{9D8B030D-6E8A-4147-A177-3AD203B41FA5}">
                          <a16:colId xmlns:a16="http://schemas.microsoft.com/office/drawing/2014/main" val="1533149370"/>
                        </a:ext>
                      </a:extLst>
                    </a:gridCol>
                  </a:tblGrid>
                  <a:tr h="10792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Berechnung Binomialverteilung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Berechnung Normalverteilung (Stetigkeitskorrektur)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34925044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40" t="-124476" r="-100280" b="-2006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94781495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40" t="-226056" r="-100280" b="-102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60787418"/>
                      </a:ext>
                    </a:extLst>
                  </a:tr>
                  <a:tr h="86686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40" t="-323776" r="-100280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976347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76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EE5F4BF-4C9E-C077-8DC4-4C623A6C6E5E}"/>
                  </a:ext>
                </a:extLst>
              </p:cNvPr>
              <p:cNvSpPr txBox="1"/>
              <p:nvPr/>
            </p:nvSpPr>
            <p:spPr>
              <a:xfrm>
                <a:off x="257174" y="242891"/>
                <a:ext cx="11325225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 binomialverteilte Zufallsvariable X ist mit den Parametern n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gegeben. Berechne die gewünschte Wahrscheinlichkeit mit Hilfe der Binomialverteilung. Ist eine Annäherung durch die Normalverteilung erlaubt? Falls ja, berechne die Annäherung und gib die Differenz der Wahrscheinlichkeiten in %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EE5F4BF-4C9E-C077-8DC4-4C623A6C6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4" y="242891"/>
                <a:ext cx="11325225" cy="968278"/>
              </a:xfrm>
              <a:prstGeom prst="rect">
                <a:avLst/>
              </a:prstGeom>
              <a:blipFill>
                <a:blip r:embed="rId3"/>
                <a:stretch>
                  <a:fillRect l="-431" t="-3145" b="-8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82A78FA7-E01C-CDCC-856C-6D108F2059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9416498"/>
                  </p:ext>
                </p:extLst>
              </p:nvPr>
            </p:nvGraphicFramePr>
            <p:xfrm>
              <a:off x="617537" y="1447481"/>
              <a:ext cx="10611803" cy="47913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75405">
                      <a:extLst>
                        <a:ext uri="{9D8B030D-6E8A-4147-A177-3AD203B41FA5}">
                          <a16:colId xmlns:a16="http://schemas.microsoft.com/office/drawing/2014/main" val="1022097795"/>
                        </a:ext>
                      </a:extLst>
                    </a:gridCol>
                    <a:gridCol w="2026558">
                      <a:extLst>
                        <a:ext uri="{9D8B030D-6E8A-4147-A177-3AD203B41FA5}">
                          <a16:colId xmlns:a16="http://schemas.microsoft.com/office/drawing/2014/main" val="659079025"/>
                        </a:ext>
                      </a:extLst>
                    </a:gridCol>
                    <a:gridCol w="1371271">
                      <a:extLst>
                        <a:ext uri="{9D8B030D-6E8A-4147-A177-3AD203B41FA5}">
                          <a16:colId xmlns:a16="http://schemas.microsoft.com/office/drawing/2014/main" val="3110051318"/>
                        </a:ext>
                      </a:extLst>
                    </a:gridCol>
                    <a:gridCol w="1067129">
                      <a:extLst>
                        <a:ext uri="{9D8B030D-6E8A-4147-A177-3AD203B41FA5}">
                          <a16:colId xmlns:a16="http://schemas.microsoft.com/office/drawing/2014/main" val="3799541534"/>
                        </a:ext>
                      </a:extLst>
                    </a:gridCol>
                    <a:gridCol w="1498085">
                      <a:extLst>
                        <a:ext uri="{9D8B030D-6E8A-4147-A177-3AD203B41FA5}">
                          <a16:colId xmlns:a16="http://schemas.microsoft.com/office/drawing/2014/main" val="235655680"/>
                        </a:ext>
                      </a:extLst>
                    </a:gridCol>
                    <a:gridCol w="2058406">
                      <a:extLst>
                        <a:ext uri="{9D8B030D-6E8A-4147-A177-3AD203B41FA5}">
                          <a16:colId xmlns:a16="http://schemas.microsoft.com/office/drawing/2014/main" val="2424484274"/>
                        </a:ext>
                      </a:extLst>
                    </a:gridCol>
                    <a:gridCol w="1614949">
                      <a:extLst>
                        <a:ext uri="{9D8B030D-6E8A-4147-A177-3AD203B41FA5}">
                          <a16:colId xmlns:a16="http://schemas.microsoft.com/office/drawing/2014/main" val="2736679142"/>
                        </a:ext>
                      </a:extLst>
                    </a:gridCol>
                  </a:tblGrid>
                  <a:tr h="962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;0,4)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de-DE" sz="20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de-DE" sz="2000" b="0" dirty="0">
                            <a:effectLst/>
                            <a:latin typeface="Calibri" panose="020F0502020204030204" pitchFamily="34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20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𝑛</m:t>
                                </m:r>
                                <m:r>
                                  <a:rPr lang="de-DE" sz="20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∙</m:t>
                                </m:r>
                                <m:r>
                                  <a:rPr lang="de-DE" sz="20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de-DE" sz="20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de-DE" sz="1200" b="0" dirty="0">
                            <a:effectLst/>
                            <a:latin typeface="Calibri" panose="020F0502020204030204" pitchFamily="34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de-AT" sz="120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𝑛</m:t>
                                    </m:r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∙</m:t>
                                    </m:r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𝑝</m:t>
                                    </m:r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∙(1−</m:t>
                                    </m:r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𝑝</m:t>
                                    </m:r>
                                    <m:r>
                                      <a:rPr lang="de-DE" sz="1200" b="0" i="1" smtClean="0"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Approximation erlaubt?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Differenz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7169264"/>
                      </a:ext>
                    </a:extLst>
                  </a:tr>
                  <a:tr h="19144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≤30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69904629"/>
                      </a:ext>
                    </a:extLst>
                  </a:tr>
                  <a:tr h="19144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≤100</m:t>
                                    </m:r>
                                  </m:e>
                                </m:d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707138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82A78FA7-E01C-CDCC-856C-6D108F2059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9416498"/>
                  </p:ext>
                </p:extLst>
              </p:nvPr>
            </p:nvGraphicFramePr>
            <p:xfrm>
              <a:off x="617537" y="1447481"/>
              <a:ext cx="10611803" cy="47913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75405">
                      <a:extLst>
                        <a:ext uri="{9D8B030D-6E8A-4147-A177-3AD203B41FA5}">
                          <a16:colId xmlns:a16="http://schemas.microsoft.com/office/drawing/2014/main" val="1022097795"/>
                        </a:ext>
                      </a:extLst>
                    </a:gridCol>
                    <a:gridCol w="2026558">
                      <a:extLst>
                        <a:ext uri="{9D8B030D-6E8A-4147-A177-3AD203B41FA5}">
                          <a16:colId xmlns:a16="http://schemas.microsoft.com/office/drawing/2014/main" val="659079025"/>
                        </a:ext>
                      </a:extLst>
                    </a:gridCol>
                    <a:gridCol w="1371271">
                      <a:extLst>
                        <a:ext uri="{9D8B030D-6E8A-4147-A177-3AD203B41FA5}">
                          <a16:colId xmlns:a16="http://schemas.microsoft.com/office/drawing/2014/main" val="3110051318"/>
                        </a:ext>
                      </a:extLst>
                    </a:gridCol>
                    <a:gridCol w="1067129">
                      <a:extLst>
                        <a:ext uri="{9D8B030D-6E8A-4147-A177-3AD203B41FA5}">
                          <a16:colId xmlns:a16="http://schemas.microsoft.com/office/drawing/2014/main" val="3799541534"/>
                        </a:ext>
                      </a:extLst>
                    </a:gridCol>
                    <a:gridCol w="1498085">
                      <a:extLst>
                        <a:ext uri="{9D8B030D-6E8A-4147-A177-3AD203B41FA5}">
                          <a16:colId xmlns:a16="http://schemas.microsoft.com/office/drawing/2014/main" val="235655680"/>
                        </a:ext>
                      </a:extLst>
                    </a:gridCol>
                    <a:gridCol w="2058406">
                      <a:extLst>
                        <a:ext uri="{9D8B030D-6E8A-4147-A177-3AD203B41FA5}">
                          <a16:colId xmlns:a16="http://schemas.microsoft.com/office/drawing/2014/main" val="2424484274"/>
                        </a:ext>
                      </a:extLst>
                    </a:gridCol>
                    <a:gridCol w="1614949">
                      <a:extLst>
                        <a:ext uri="{9D8B030D-6E8A-4147-A177-3AD203B41FA5}">
                          <a16:colId xmlns:a16="http://schemas.microsoft.com/office/drawing/2014/main" val="2736679142"/>
                        </a:ext>
                      </a:extLst>
                    </a:gridCol>
                  </a:tblGrid>
                  <a:tr h="962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8348" t="-633" r="-375676" b="-39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219556" t="-633" r="-456000" b="-39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410857" t="-633" r="-486286" b="-39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Approximation erlaubt?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37278" t="-633" r="-78994" b="-399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Differenz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FF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37169264"/>
                      </a:ext>
                    </a:extLst>
                  </a:tr>
                  <a:tr h="19144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8348" t="-50476" r="-375676" b="-100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69904629"/>
                      </a:ext>
                    </a:extLst>
                  </a:tr>
                  <a:tr h="19144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4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200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8348" t="-150955" r="-375676" b="-6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7071384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3443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5889595-6DC8-9539-15CB-34901A4D4AD2}"/>
                  </a:ext>
                </a:extLst>
              </p:cNvPr>
              <p:cNvSpPr txBox="1"/>
              <p:nvPr/>
            </p:nvSpPr>
            <p:spPr>
              <a:xfrm>
                <a:off x="666749" y="611847"/>
                <a:ext cx="9801225" cy="46329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ist eine binomialverteilte Zufallsvariable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Gesucht ist die Wahrscheinlichkeit, dass die Zufallsvariable den Wert </a:t>
                </a:r>
                <a14:m>
                  <m:oMath xmlns:m="http://schemas.openxmlformats.org/officeDocument/2006/math"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𝑿</m:t>
                    </m:r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𝟒𝟒</m:t>
                    </m:r>
                  </m:oMath>
                </a14:m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annimmt.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Binomialverteilung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=44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90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44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0,45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44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0,55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46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=0,0638=6,38 %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Annäherung durch die Normalverteilung ist erlaubt. Die Wahrscheinlichkeit, dass eine normalverteilte (stetige) Zufallsvariable einen exakten Wert wie z.B. 44 annimmt,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stets 0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=44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Folgende Annäherung ist für einen Wert mit Hilfe der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Stetigkeitskorrektur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möglich: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=44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43,5≤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≤44,5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=0,0641=6,41 %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5889595-6DC8-9539-15CB-34901A4D4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49" y="611847"/>
                <a:ext cx="9801225" cy="4632935"/>
              </a:xfrm>
              <a:prstGeom prst="rect">
                <a:avLst/>
              </a:prstGeom>
              <a:blipFill>
                <a:blip r:embed="rId2"/>
                <a:stretch>
                  <a:fillRect l="-498" t="-5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60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399</Words>
  <Application>Microsoft Office PowerPoint</Application>
  <PresentationFormat>Breitbild</PresentationFormat>
  <Paragraphs>60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Approximation der Binomialverteilung durch die Normalverteilung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2022-11-04T11:41:11Z</dcterms:modified>
</cp:coreProperties>
</file>