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67" r:id="rId3"/>
    <p:sldId id="386" r:id="rId4"/>
    <p:sldId id="380" r:id="rId5"/>
    <p:sldId id="381" r:id="rId6"/>
    <p:sldId id="382" r:id="rId7"/>
    <p:sldId id="383" r:id="rId8"/>
    <p:sldId id="384" r:id="rId9"/>
    <p:sldId id="387" r:id="rId10"/>
    <p:sldId id="388" r:id="rId11"/>
    <p:sldId id="374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A95AF04A-81E9-432F-8AB5-7F6951743778}"/>
    <pc:docChg chg="undo custSel modSld">
      <pc:chgData name="Tegischer Lukas" userId="f78daebb-0565-485c-bd0e-1cd035e796ff" providerId="ADAL" clId="{A95AF04A-81E9-432F-8AB5-7F6951743778}" dt="2021-09-22T19:25:06.828" v="119"/>
      <pc:docMkLst>
        <pc:docMk/>
      </pc:docMkLst>
      <pc:sldChg chg="modAnim">
        <pc:chgData name="Tegischer Lukas" userId="f78daebb-0565-485c-bd0e-1cd035e796ff" providerId="ADAL" clId="{A95AF04A-81E9-432F-8AB5-7F6951743778}" dt="2021-09-22T19:25:06.828" v="119"/>
        <pc:sldMkLst>
          <pc:docMk/>
          <pc:sldMk cId="3932101437" sldId="291"/>
        </pc:sldMkLst>
      </pc:sldChg>
      <pc:sldChg chg="modSp mod modAnim">
        <pc:chgData name="Tegischer Lukas" userId="f78daebb-0565-485c-bd0e-1cd035e796ff" providerId="ADAL" clId="{A95AF04A-81E9-432F-8AB5-7F6951743778}" dt="2021-09-22T19:08:59.286" v="92" actId="20577"/>
        <pc:sldMkLst>
          <pc:docMk/>
          <pc:sldMk cId="3423344192" sldId="367"/>
        </pc:sldMkLst>
        <pc:spChg chg="mod">
          <ac:chgData name="Tegischer Lukas" userId="f78daebb-0565-485c-bd0e-1cd035e796ff" providerId="ADAL" clId="{A95AF04A-81E9-432F-8AB5-7F6951743778}" dt="2021-09-22T19:08:59.286" v="92" actId="20577"/>
          <ac:spMkLst>
            <pc:docMk/>
            <pc:sldMk cId="3423344192" sldId="367"/>
            <ac:spMk id="12" creationId="{D24ED68B-810B-421A-8B91-164B11671817}"/>
          </ac:spMkLst>
        </pc:spChg>
        <pc:graphicFrameChg chg="mod">
          <ac:chgData name="Tegischer Lukas" userId="f78daebb-0565-485c-bd0e-1cd035e796ff" providerId="ADAL" clId="{A95AF04A-81E9-432F-8AB5-7F6951743778}" dt="2021-09-22T19:08:37.551" v="19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</pc:sldChg>
      <pc:sldChg chg="modSp mod">
        <pc:chgData name="Tegischer Lukas" userId="f78daebb-0565-485c-bd0e-1cd035e796ff" providerId="ADAL" clId="{A95AF04A-81E9-432F-8AB5-7F6951743778}" dt="2021-09-22T19:11:53.009" v="117" actId="20577"/>
        <pc:sldMkLst>
          <pc:docMk/>
          <pc:sldMk cId="2290973958" sldId="385"/>
        </pc:sldMkLst>
        <pc:spChg chg="mod">
          <ac:chgData name="Tegischer Lukas" userId="f78daebb-0565-485c-bd0e-1cd035e796ff" providerId="ADAL" clId="{A95AF04A-81E9-432F-8AB5-7F6951743778}" dt="2021-09-22T19:11:53.009" v="117" actId="20577"/>
          <ac:spMkLst>
            <pc:docMk/>
            <pc:sldMk cId="2290973958" sldId="385"/>
            <ac:spMk id="5" creationId="{6E6BD1FB-4A25-4A5E-815B-C8D11B071CCB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83F537EE-5611-4D56-A0EC-5637227F48BF}"/>
    <pc:docChg chg="custSel delSld modSld">
      <pc:chgData name="Tegischer Lukas" userId="f78daebb-0565-485c-bd0e-1cd035e796ff" providerId="ADAL" clId="{83F537EE-5611-4D56-A0EC-5637227F48BF}" dt="2022-11-04T11:36:21.861" v="3" actId="47"/>
      <pc:docMkLst>
        <pc:docMk/>
      </pc:docMkLst>
      <pc:sldChg chg="delSp mod delAnim">
        <pc:chgData name="Tegischer Lukas" userId="f78daebb-0565-485c-bd0e-1cd035e796ff" providerId="ADAL" clId="{83F537EE-5611-4D56-A0EC-5637227F48BF}" dt="2022-11-04T11:36:17.97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83F537EE-5611-4D56-A0EC-5637227F48BF}" dt="2022-11-04T11:36:17.73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83F537EE-5611-4D56-A0EC-5637227F48BF}" dt="2022-11-04T11:36:17.97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3F537EE-5611-4D56-A0EC-5637227F48BF}" dt="2022-11-04T11:36:21.861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3F537EE-5611-4D56-A0EC-5637227F48BF}" dt="2022-11-04T11:36:20.160" v="2" actId="478"/>
        <pc:sldMkLst>
          <pc:docMk/>
          <pc:sldMk cId="4233601052" sldId="386"/>
        </pc:sldMkLst>
        <pc:picChg chg="del">
          <ac:chgData name="Tegischer Lukas" userId="f78daebb-0565-485c-bd0e-1cd035e796ff" providerId="ADAL" clId="{83F537EE-5611-4D56-A0EC-5637227F48BF}" dt="2022-11-04T11:36:20.160" v="2" actId="478"/>
          <ac:picMkLst>
            <pc:docMk/>
            <pc:sldMk cId="4233601052" sldId="38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18BAC3B-F1B5-43F6-8886-5B4F95AD6207}"/>
    <pc:docChg chg="undo custSel addSld delSld modSld sldOrd">
      <pc:chgData name="Tegischer Lukas" userId="f78daebb-0565-485c-bd0e-1cd035e796ff" providerId="ADAL" clId="{118BAC3B-F1B5-43F6-8886-5B4F95AD6207}" dt="2022-10-02T13:25:44.223" v="108" actId="20577"/>
      <pc:docMkLst>
        <pc:docMk/>
      </pc:docMkLst>
      <pc:sldChg chg="modSp mod">
        <pc:chgData name="Tegischer Lukas" userId="f78daebb-0565-485c-bd0e-1cd035e796ff" providerId="ADAL" clId="{118BAC3B-F1B5-43F6-8886-5B4F95AD6207}" dt="2022-10-02T13:22:07.691" v="0" actId="403"/>
        <pc:sldMkLst>
          <pc:docMk/>
          <pc:sldMk cId="336392357" sldId="256"/>
        </pc:sldMkLst>
        <pc:spChg chg="mod">
          <ac:chgData name="Tegischer Lukas" userId="f78daebb-0565-485c-bd0e-1cd035e796ff" providerId="ADAL" clId="{118BAC3B-F1B5-43F6-8886-5B4F95AD6207}" dt="2022-10-02T13:22:07.691" v="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add del mod delAnim">
        <pc:chgData name="Tegischer Lukas" userId="f78daebb-0565-485c-bd0e-1cd035e796ff" providerId="ADAL" clId="{118BAC3B-F1B5-43F6-8886-5B4F95AD6207}" dt="2022-10-02T13:22:45.782" v="6" actId="22"/>
        <pc:sldMkLst>
          <pc:docMk/>
          <pc:sldMk cId="3423344192" sldId="367"/>
        </pc:sldMkLst>
        <pc:spChg chg="del">
          <ac:chgData name="Tegischer Lukas" userId="f78daebb-0565-485c-bd0e-1cd035e796ff" providerId="ADAL" clId="{118BAC3B-F1B5-43F6-8886-5B4F95AD6207}" dt="2022-10-02T13:22:20.004" v="4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118BAC3B-F1B5-43F6-8886-5B4F95AD6207}" dt="2022-10-02T13:22:21.896" v="5" actId="478"/>
          <ac:spMkLst>
            <pc:docMk/>
            <pc:sldMk cId="3423344192" sldId="367"/>
            <ac:spMk id="12" creationId="{D24ED68B-810B-421A-8B91-164B11671817}"/>
          </ac:spMkLst>
        </pc:spChg>
        <pc:graphicFrameChg chg="del">
          <ac:chgData name="Tegischer Lukas" userId="f78daebb-0565-485c-bd0e-1cd035e796ff" providerId="ADAL" clId="{118BAC3B-F1B5-43F6-8886-5B4F95AD6207}" dt="2022-10-02T13:22:21.896" v="5" actId="478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add">
          <ac:chgData name="Tegischer Lukas" userId="f78daebb-0565-485c-bd0e-1cd035e796ff" providerId="ADAL" clId="{118BAC3B-F1B5-43F6-8886-5B4F95AD6207}" dt="2022-10-02T13:22:45.782" v="6" actId="22"/>
          <ac:picMkLst>
            <pc:docMk/>
            <pc:sldMk cId="3423344192" sldId="367"/>
            <ac:picMk id="5" creationId="{0BC04CFB-58BC-6F84-84E1-266E0CFEB0B5}"/>
          </ac:picMkLst>
        </pc:picChg>
        <pc:picChg chg="del">
          <ac:chgData name="Tegischer Lukas" userId="f78daebb-0565-485c-bd0e-1cd035e796ff" providerId="ADAL" clId="{118BAC3B-F1B5-43F6-8886-5B4F95AD6207}" dt="2022-10-02T13:22:21.896" v="5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118BAC3B-F1B5-43F6-8886-5B4F95AD6207}" dt="2022-10-02T13:23:17.483" v="7" actId="47"/>
        <pc:sldMkLst>
          <pc:docMk/>
          <pc:sldMk cId="1830710090" sldId="371"/>
        </pc:sldMkLst>
      </pc:sldChg>
      <pc:sldChg chg="addSp delSp modSp mod">
        <pc:chgData name="Tegischer Lukas" userId="f78daebb-0565-485c-bd0e-1cd035e796ff" providerId="ADAL" clId="{118BAC3B-F1B5-43F6-8886-5B4F95AD6207}" dt="2022-10-02T13:25:44.223" v="108" actId="20577"/>
        <pc:sldMkLst>
          <pc:docMk/>
          <pc:sldMk cId="183936162" sldId="374"/>
        </pc:sldMkLst>
        <pc:spChg chg="add mod">
          <ac:chgData name="Tegischer Lukas" userId="f78daebb-0565-485c-bd0e-1cd035e796ff" providerId="ADAL" clId="{118BAC3B-F1B5-43F6-8886-5B4F95AD6207}" dt="2022-10-02T13:25:44.223" v="108" actId="20577"/>
          <ac:spMkLst>
            <pc:docMk/>
            <pc:sldMk cId="183936162" sldId="374"/>
            <ac:spMk id="3" creationId="{57BD696B-4303-7461-AB90-4A289AE020E7}"/>
          </ac:spMkLst>
        </pc:spChg>
        <pc:spChg chg="del">
          <ac:chgData name="Tegischer Lukas" userId="f78daebb-0565-485c-bd0e-1cd035e796ff" providerId="ADAL" clId="{118BAC3B-F1B5-43F6-8886-5B4F95AD6207}" dt="2022-10-02T13:23:23.498" v="9" actId="478"/>
          <ac:spMkLst>
            <pc:docMk/>
            <pc:sldMk cId="183936162" sldId="374"/>
            <ac:spMk id="9" creationId="{30F46E99-FA93-4805-B2F3-E575951B8E46}"/>
          </ac:spMkLst>
        </pc:spChg>
        <pc:picChg chg="del">
          <ac:chgData name="Tegischer Lukas" userId="f78daebb-0565-485c-bd0e-1cd035e796ff" providerId="ADAL" clId="{118BAC3B-F1B5-43F6-8886-5B4F95AD6207}" dt="2022-10-02T13:23:24.489" v="10" actId="478"/>
          <ac:picMkLst>
            <pc:docMk/>
            <pc:sldMk cId="183936162" sldId="37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118BAC3B-F1B5-43F6-8886-5B4F95AD6207}" dt="2022-10-02T13:23:20.714" v="8" actId="47"/>
        <pc:sldMkLst>
          <pc:docMk/>
          <pc:sldMk cId="2290973958" sldId="385"/>
        </pc:sldMkLst>
      </pc:sldChg>
      <pc:sldChg chg="add">
        <pc:chgData name="Tegischer Lukas" userId="f78daebb-0565-485c-bd0e-1cd035e796ff" providerId="ADAL" clId="{118BAC3B-F1B5-43F6-8886-5B4F95AD6207}" dt="2022-10-02T13:22:15.060" v="1"/>
        <pc:sldMkLst>
          <pc:docMk/>
          <pc:sldMk cId="4233601052" sldId="386"/>
        </pc:sldMkLst>
      </pc:sldChg>
      <pc:sldChg chg="modSp add mod ord">
        <pc:chgData name="Tegischer Lukas" userId="f78daebb-0565-485c-bd0e-1cd035e796ff" providerId="ADAL" clId="{118BAC3B-F1B5-43F6-8886-5B4F95AD6207}" dt="2022-10-02T13:24:09.504" v="33"/>
        <pc:sldMkLst>
          <pc:docMk/>
          <pc:sldMk cId="1783706960" sldId="387"/>
        </pc:sldMkLst>
        <pc:spChg chg="mod">
          <ac:chgData name="Tegischer Lukas" userId="f78daebb-0565-485c-bd0e-1cd035e796ff" providerId="ADAL" clId="{118BAC3B-F1B5-43F6-8886-5B4F95AD6207}" dt="2022-10-02T13:24:06.738" v="31" actId="20577"/>
          <ac:spMkLst>
            <pc:docMk/>
            <pc:sldMk cId="1783706960" sldId="387"/>
            <ac:spMk id="3" creationId="{57BD696B-4303-7461-AB90-4A289AE020E7}"/>
          </ac:spMkLst>
        </pc:spChg>
      </pc:sldChg>
      <pc:sldChg chg="modSp add mod ord">
        <pc:chgData name="Tegischer Lukas" userId="f78daebb-0565-485c-bd0e-1cd035e796ff" providerId="ADAL" clId="{118BAC3B-F1B5-43F6-8886-5B4F95AD6207}" dt="2022-10-02T13:25:13.943" v="99"/>
        <pc:sldMkLst>
          <pc:docMk/>
          <pc:sldMk cId="3660016116" sldId="388"/>
        </pc:sldMkLst>
        <pc:spChg chg="mod">
          <ac:chgData name="Tegischer Lukas" userId="f78daebb-0565-485c-bd0e-1cd035e796ff" providerId="ADAL" clId="{118BAC3B-F1B5-43F6-8886-5B4F95AD6207}" dt="2022-10-02T13:25:05.357" v="95" actId="20577"/>
          <ac:spMkLst>
            <pc:docMk/>
            <pc:sldMk cId="3660016116" sldId="388"/>
            <ac:spMk id="3" creationId="{57BD696B-4303-7461-AB90-4A289AE020E7}"/>
          </ac:spMkLst>
        </pc:spChg>
      </pc:sldChg>
      <pc:sldChg chg="add del">
        <pc:chgData name="Tegischer Lukas" userId="f78daebb-0565-485c-bd0e-1cd035e796ff" providerId="ADAL" clId="{118BAC3B-F1B5-43F6-8886-5B4F95AD6207}" dt="2022-10-02T13:25:12.681" v="97" actId="47"/>
        <pc:sldMkLst>
          <pc:docMk/>
          <pc:sldMk cId="882684785" sldId="389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9061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306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420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456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7674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6496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6287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231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296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- Geschwindigkeit - Beschleunigung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Differentialrechnung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/>
              <p:nvPr/>
            </p:nvSpPr>
            <p:spPr>
              <a:xfrm>
                <a:off x="523874" y="417387"/>
                <a:ext cx="10925175" cy="5248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 ist eine Wegfunktion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=−2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8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eines Körpers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𝑠𝑒𝑘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=[0;4]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𝑣</m:t>
                      </m:r>
                      <m:d>
                        <m:d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=−8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       </m:t>
                      </m:r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d>
                        <m:d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=−24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+48</m:t>
                      </m:r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maximale Geschwindigkeit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mit Hilfe der Differentialrechnung. Zeige nachweislich, dass es sich um ein Maximum handelt.</a:t>
                </a: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4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Berechne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mittlere Beschleunigung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im Intervall [0;2].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4"/>
                </a:pP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417387"/>
                <a:ext cx="10925175" cy="5248809"/>
              </a:xfrm>
              <a:prstGeom prst="rect">
                <a:avLst/>
              </a:prstGeom>
              <a:blipFill>
                <a:blip r:embed="rId3"/>
                <a:stretch>
                  <a:fillRect l="-614" t="-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001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/>
              <p:nvPr/>
            </p:nvSpPr>
            <p:spPr>
              <a:xfrm>
                <a:off x="523874" y="417387"/>
                <a:ext cx="10925175" cy="39822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 ist eine Wegfunktion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=−2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8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eines Körpers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𝑠𝑒𝑘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=[0;4]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𝑣</m:t>
                      </m:r>
                      <m:d>
                        <m:d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=−8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        </m:t>
                      </m:r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d>
                        <m:d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=−24</m:t>
                      </m:r>
                      <m:sSup>
                        <m:sSupPr>
                          <m:ctrlP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de-DE" sz="2400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+48</m:t>
                      </m:r>
                      <m:r>
                        <a:rPr lang="de-DE" sz="24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Ermittle, nach wie vielen Sekunden der Körper zum ersten Mal die 40 Meter-Marke erreicht.</a:t>
                </a: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457200" lvl="0" indent="-457200">
                  <a:lnSpc>
                    <a:spcPct val="115000"/>
                  </a:lnSpc>
                  <a:buFont typeface="+mj-lt"/>
                  <a:buAutoNum type="alphaLcPeriod" startAt="6"/>
                </a:pPr>
                <a:endParaRPr lang="de-AT" sz="20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6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Ermittle, nach wie vielen Sekunden der Körper mit einer Geschwindigkeit von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10</m:t>
                    </m:r>
                    <m:f>
                      <m:f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𝑚</m:t>
                        </m:r>
                      </m:num>
                      <m:den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</a:rPr>
                  <a:t> unterwegs ist.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417387"/>
                <a:ext cx="10925175" cy="3982244"/>
              </a:xfrm>
              <a:prstGeom prst="rect">
                <a:avLst/>
              </a:prstGeom>
              <a:blipFill>
                <a:blip r:embed="rId3"/>
                <a:stretch>
                  <a:fillRect l="-614" t="-765" b="-30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0BC04CFB-58BC-6F84-84E1-266E0CFE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32245"/>
            <a:ext cx="12192000" cy="259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1587463" y="1301066"/>
            <a:ext cx="326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E54B9A9-AE4F-42FF-888B-E58F3395F88A}"/>
              </a:ext>
            </a:extLst>
          </p:cNvPr>
          <p:cNvGraphicFramePr>
            <a:graphicFrameLocks noGrp="1"/>
          </p:cNvGraphicFramePr>
          <p:nvPr/>
        </p:nvGraphicFramePr>
        <p:xfrm>
          <a:off x="5829300" y="286036"/>
          <a:ext cx="4161473" cy="221615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161473">
                  <a:extLst>
                    <a:ext uri="{9D8B030D-6E8A-4147-A177-3AD203B41FA5}">
                      <a16:colId xmlns:a16="http://schemas.microsoft.com/office/drawing/2014/main" val="2867759556"/>
                    </a:ext>
                  </a:extLst>
                </a:gridCol>
              </a:tblGrid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solidFill>
                            <a:schemeClr val="tx1"/>
                          </a:solidFill>
                          <a:effectLst/>
                        </a:rPr>
                        <a:t>Weg s(t)</a:t>
                      </a:r>
                      <a:endParaRPr lang="de-AT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6490723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solidFill>
                            <a:schemeClr val="tx1"/>
                          </a:solidFill>
                          <a:effectLst/>
                        </a:rPr>
                        <a:t>Geschwindigkeit v(t)</a:t>
                      </a:r>
                      <a:endParaRPr lang="de-A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225888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solidFill>
                            <a:schemeClr val="tx1"/>
                          </a:solidFill>
                          <a:effectLst/>
                        </a:rPr>
                        <a:t>Beschleunigung a(t)</a:t>
                      </a:r>
                      <a:endParaRPr lang="de-A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27341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24ED68B-810B-421A-8B91-164B11671817}"/>
                  </a:ext>
                </a:extLst>
              </p:cNvPr>
              <p:cNvSpPr txBox="1"/>
              <p:nvPr/>
            </p:nvSpPr>
            <p:spPr>
              <a:xfrm>
                <a:off x="1257300" y="2785640"/>
                <a:ext cx="9144000" cy="3683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)…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den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zurückgelegten Weg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 t Sekunden/Minuten/Stunden an! </a:t>
                </a: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𝐸𝑖𝑛h𝑒𝑖𝑡𝑒𝑛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𝑘𝑚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…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(momentane) Geschwindigkeit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nach t Sekunden/Minuten/Stunden an!</a:t>
                </a: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𝐸𝑖𝑛h𝑒𝑖𝑡𝑒𝑛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  <m:r>
                        <a:rPr lang="de-AT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=3,6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)…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(momentane) Beschleunigung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nach t Sekunden/Minuten/Stunden an!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24ED68B-810B-421A-8B91-164B11671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0" y="2785640"/>
                <a:ext cx="9144000" cy="3683765"/>
              </a:xfrm>
              <a:prstGeom prst="rect">
                <a:avLst/>
              </a:prstGeom>
              <a:blipFill>
                <a:blip r:embed="rId4"/>
                <a:stretch>
                  <a:fillRect l="-533" t="-11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60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366F013-C35C-4176-B1A4-F5749B1D3211}"/>
                  </a:ext>
                </a:extLst>
              </p:cNvPr>
              <p:cNvSpPr txBox="1"/>
              <p:nvPr/>
            </p:nvSpPr>
            <p:spPr>
              <a:xfrm>
                <a:off x="1690684" y="2644706"/>
                <a:ext cx="8810625" cy="17963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r>
                      <a:rPr lang="de-AT" sz="20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  <m:d>
                      <m:d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den </a:t>
                </a:r>
                <a:r>
                  <a:rPr lang="de-AT" sz="2000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zurückgelegten Weg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 t Sekunden/Minuten/Stunden an! </a:t>
                </a: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0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𝐁𝐞𝐢𝐬𝐩𝐢𝐞𝐥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=100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𝑆𝑒𝑘𝑢𝑛𝑑𝑒𝑛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5 Sekunden wurden 100 Meter zurückgelegt.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366F013-C35C-4176-B1A4-F5749B1D3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684" y="2644706"/>
                <a:ext cx="8810625" cy="1796389"/>
              </a:xfrm>
              <a:prstGeom prst="rect">
                <a:avLst/>
              </a:prstGeom>
              <a:blipFill>
                <a:blip r:embed="rId3"/>
                <a:stretch>
                  <a:fillRect t="-1695" b="-50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4839177" y="1748741"/>
                <a:ext cx="25136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1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Weg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177" y="1748741"/>
                <a:ext cx="2513637" cy="523220"/>
              </a:xfrm>
              <a:prstGeom prst="rect">
                <a:avLst/>
              </a:prstGeom>
              <a:blipFill>
                <a:blip r:embed="rId4"/>
                <a:stretch>
                  <a:fillRect l="-5097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570144" y="491441"/>
                <a:ext cx="4958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2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Differenzenquotient: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44" y="491441"/>
                <a:ext cx="4958730" cy="523220"/>
              </a:xfrm>
              <a:prstGeom prst="rect">
                <a:avLst/>
              </a:prstGeom>
              <a:blipFill>
                <a:blip r:embed="rId3"/>
                <a:stretch>
                  <a:fillRect l="-2583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4CF630-8FCF-4236-AB31-C1820231C39B}"/>
                  </a:ext>
                </a:extLst>
              </p:cNvPr>
              <p:cNvSpPr txBox="1"/>
              <p:nvPr/>
            </p:nvSpPr>
            <p:spPr>
              <a:xfrm>
                <a:off x="3048000" y="1262608"/>
                <a:ext cx="6096000" cy="8695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de-AT" sz="2400" b="1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AT" sz="24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de-AT" sz="2400" b="1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4CF630-8FCF-4236-AB31-C1820231C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62608"/>
                <a:ext cx="6096000" cy="869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971921-DAD2-4C5E-B70E-034BB9E6A1AD}"/>
                  </a:ext>
                </a:extLst>
              </p:cNvPr>
              <p:cNvSpPr txBox="1"/>
              <p:nvPr/>
            </p:nvSpPr>
            <p:spPr>
              <a:xfrm>
                <a:off x="1847850" y="2380088"/>
                <a:ext cx="8496300" cy="3130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Geschwindigkeit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an!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(=Mittlere Änderungsrate / Differenzenquotient des Weges in Bezug auf die Zeit)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𝐵𝑒𝑖𝑠𝑝𝑖𝑒𝑙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1,4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num>
                        <m:den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4−1</m:t>
                          </m:r>
                        </m:den>
                      </m:f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</m:t>
                      </m:r>
                      <m:f>
                        <m:f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Zeitintervall [1;4] (=zwischen erster und vierter Sekunde) beträgt die mittlere Geschwindigkeit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971921-DAD2-4C5E-B70E-034BB9E6A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850" y="2380088"/>
                <a:ext cx="8496300" cy="3130793"/>
              </a:xfrm>
              <a:prstGeom prst="rect">
                <a:avLst/>
              </a:prstGeom>
              <a:blipFill>
                <a:blip r:embed="rId5"/>
                <a:stretch>
                  <a:fillRect t="-1362" b="-3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19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3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Differentialquotient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  <a:blipFill>
                <a:blip r:embed="rId3"/>
                <a:stretch>
                  <a:fillRect l="-21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/>
              <p:nvPr/>
            </p:nvSpPr>
            <p:spPr>
              <a:xfrm>
                <a:off x="595311" y="2515563"/>
                <a:ext cx="11001375" cy="1905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𝒗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momentane Geschwindigkeit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zum Zeitpunkt t an! (=1. Ableitung der Wegfunktion)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: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𝑁𝑎𝑐h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5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𝑆𝑒𝑘𝑢𝑛𝑑𝑒𝑛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𝑏𝑒𝑡𝑟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ä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𝑑𝑖𝑒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𝑚𝑜𝑚𝑒𝑛𝑡𝑎𝑛𝑒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𝐺𝑒𝑠𝑐h𝑤𝑖𝑛𝑑𝑖𝑔𝑘𝑒𝑖𝑡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12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1" y="2515563"/>
                <a:ext cx="11001375" cy="1905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832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49799" y="891491"/>
                <a:ext cx="5492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4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Differenzenquotient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𝒗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799" y="891491"/>
                <a:ext cx="5492401" cy="523220"/>
              </a:xfrm>
              <a:prstGeom prst="rect">
                <a:avLst/>
              </a:prstGeom>
              <a:blipFill>
                <a:blip r:embed="rId3"/>
                <a:stretch>
                  <a:fillRect l="-233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688653D-94D4-4253-9958-9CCDD703CFEE}"/>
                  </a:ext>
                </a:extLst>
              </p:cNvPr>
              <p:cNvSpPr txBox="1"/>
              <p:nvPr/>
            </p:nvSpPr>
            <p:spPr>
              <a:xfrm>
                <a:off x="1381124" y="1600102"/>
                <a:ext cx="9429749" cy="3657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de-AT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  <m:d>
                          <m:d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  <m:d>
                          <m:d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gibt die </a:t>
                </a:r>
                <a:r>
                  <a:rPr lang="de-AT" sz="22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Beschleunigung</a:t>
                </a:r>
                <a:r>
                  <a:rPr lang="de-AT" sz="22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an!</a:t>
                </a: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2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𝐵𝑒𝑖𝑠𝑝𝑖𝑒𝑙</m:t>
                      </m:r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acc>
                        <m:accPr>
                          <m:chr m:val="̅"/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1,4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num>
                        <m:den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4−1</m:t>
                          </m:r>
                        </m:den>
                      </m:f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47675"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Zeitintervall [1;4] (=zwischen erster und vierter Sekunde) beträgt die mittlere Beschleunigung </a:t>
                </a:r>
                <a14:m>
                  <m:oMath xmlns:m="http://schemas.openxmlformats.org/officeDocument/2006/math"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688653D-94D4-4253-9958-9CCDD703C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4" y="1600102"/>
                <a:ext cx="9429749" cy="3657796"/>
              </a:xfrm>
              <a:prstGeom prst="rect">
                <a:avLst/>
              </a:prstGeom>
              <a:blipFill>
                <a:blip r:embed="rId4"/>
                <a:stretch>
                  <a:fillRect b="-4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73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5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Differentialquotient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𝒗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  <a:blipFill>
                <a:blip r:embed="rId3"/>
                <a:stretch>
                  <a:fillRect l="-21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/>
              <p:nvPr/>
            </p:nvSpPr>
            <p:spPr>
              <a:xfrm>
                <a:off x="595311" y="2515563"/>
                <a:ext cx="11001375" cy="1430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p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momentane Beschleunigung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zum Zeitpunkt t an!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1" y="2515563"/>
                <a:ext cx="11001375" cy="14307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D446166-4549-4930-BF8C-40739AF00CDF}"/>
                  </a:ext>
                </a:extLst>
              </p:cNvPr>
              <p:cNvSpPr txBox="1"/>
              <p:nvPr/>
            </p:nvSpPr>
            <p:spPr>
              <a:xfrm>
                <a:off x="1466846" y="4227978"/>
                <a:ext cx="9258301" cy="625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: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𝑁𝑎𝑐h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5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𝑆𝑒𝑘𝑢𝑛𝑑𝑒𝑛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𝑏𝑒𝑡𝑟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𝑑𝑖𝑒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𝑚𝑜𝑚𝑒𝑛𝑡𝑎𝑛𝑒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𝐵𝑒𝑠𝑐h𝑙𝑒𝑢𝑛𝑖𝑔𝑢𝑛𝑔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D446166-4549-4930-BF8C-40739AF00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46" y="4227978"/>
                <a:ext cx="9258301" cy="625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520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/>
              <p:nvPr/>
            </p:nvSpPr>
            <p:spPr>
              <a:xfrm>
                <a:off x="523874" y="417387"/>
                <a:ext cx="10925175" cy="51482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Bsp. 1)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Gegeben ist eine Wegfunktion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=−2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+</m:t>
                    </m:r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8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3</m:t>
                        </m:r>
                      </m:sup>
                    </m:sSup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eines Körpers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𝑚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𝑡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𝑖𝑛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𝑠𝑒𝑘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𝐷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=[0;4]</m:t>
                    </m:r>
                  </m:oMath>
                </a14:m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 </a:t>
                </a:r>
              </a:p>
              <a:p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die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mittlere Geschwindigkeit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im Intervall [0;1].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momentane Geschwindigkeit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nach 1 Sekunde.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Bestimme den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zurückgelegten Weg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nach 3 Sekunden.</a:t>
                </a:r>
                <a:endParaRPr lang="de-AT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57BD696B-4303-7461-AB90-4A289AE02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874" y="417387"/>
                <a:ext cx="10925175" cy="5148204"/>
              </a:xfrm>
              <a:prstGeom prst="rect">
                <a:avLst/>
              </a:prstGeom>
              <a:blipFill>
                <a:blip r:embed="rId3"/>
                <a:stretch>
                  <a:fillRect l="-614" t="-592" b="-130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370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574</Words>
  <Application>Microsoft Office PowerPoint</Application>
  <PresentationFormat>Breitbild</PresentationFormat>
  <Paragraphs>84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Calibri</vt:lpstr>
      <vt:lpstr>Cambria Math</vt:lpstr>
      <vt:lpstr>Georgia</vt:lpstr>
      <vt:lpstr>Symbol</vt:lpstr>
      <vt:lpstr>Times New Roman</vt:lpstr>
      <vt:lpstr>Trebuchet MS</vt:lpstr>
      <vt:lpstr>Wingdings</vt:lpstr>
      <vt:lpstr>Holzart</vt:lpstr>
      <vt:lpstr>Weg - Geschwindigkeit - Beschleunigung Differentialrechnung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2022-11-04T11:36:23Z</dcterms:modified>
</cp:coreProperties>
</file>