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426" r:id="rId3"/>
    <p:sldId id="432" r:id="rId4"/>
    <p:sldId id="433" r:id="rId5"/>
    <p:sldId id="437" r:id="rId6"/>
    <p:sldId id="438"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09" autoAdjust="0"/>
    <p:restoredTop sz="94660"/>
  </p:normalViewPr>
  <p:slideViewPr>
    <p:cSldViewPr snapToGrid="0">
      <p:cViewPr varScale="1">
        <p:scale>
          <a:sx n="67" d="100"/>
          <a:sy n="67" d="100"/>
        </p:scale>
        <p:origin x="36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D758E6AF-DA6E-4EB4-A0A5-42C8DB675D16}"/>
    <pc:docChg chg="undo custSel addSld delSld modSld">
      <pc:chgData name="Tegischer Lukas" userId="f78daebb-0565-485c-bd0e-1cd035e796ff" providerId="ADAL" clId="{D758E6AF-DA6E-4EB4-A0A5-42C8DB675D16}" dt="2020-06-16T06:08:38.398" v="255"/>
      <pc:docMkLst>
        <pc:docMk/>
      </pc:docMkLst>
      <pc:sldChg chg="modSp">
        <pc:chgData name="Tegischer Lukas" userId="f78daebb-0565-485c-bd0e-1cd035e796ff" providerId="ADAL" clId="{D758E6AF-DA6E-4EB4-A0A5-42C8DB675D16}" dt="2020-06-16T05:59:20.086" v="33" actId="20577"/>
        <pc:sldMkLst>
          <pc:docMk/>
          <pc:sldMk cId="336392357" sldId="256"/>
        </pc:sldMkLst>
        <pc:spChg chg="mod">
          <ac:chgData name="Tegischer Lukas" userId="f78daebb-0565-485c-bd0e-1cd035e796ff" providerId="ADAL" clId="{D758E6AF-DA6E-4EB4-A0A5-42C8DB675D16}" dt="2020-06-16T05:59:20.086" v="33" actId="20577"/>
          <ac:spMkLst>
            <pc:docMk/>
            <pc:sldMk cId="336392357" sldId="256"/>
            <ac:spMk id="2" creationId="{00000000-0000-0000-0000-000000000000}"/>
          </ac:spMkLst>
        </pc:spChg>
      </pc:sldChg>
      <pc:sldChg chg="addSp delSp modSp delAnim modAnim">
        <pc:chgData name="Tegischer Lukas" userId="f78daebb-0565-485c-bd0e-1cd035e796ff" providerId="ADAL" clId="{D758E6AF-DA6E-4EB4-A0A5-42C8DB675D16}" dt="2020-06-16T06:04:04.692" v="172"/>
        <pc:sldMkLst>
          <pc:docMk/>
          <pc:sldMk cId="4068653008" sldId="278"/>
        </pc:sldMkLst>
        <pc:spChg chg="mod">
          <ac:chgData name="Tegischer Lukas" userId="f78daebb-0565-485c-bd0e-1cd035e796ff" providerId="ADAL" clId="{D758E6AF-DA6E-4EB4-A0A5-42C8DB675D16}" dt="2020-06-16T05:59:30.266" v="59" actId="20577"/>
          <ac:spMkLst>
            <pc:docMk/>
            <pc:sldMk cId="4068653008" sldId="278"/>
            <ac:spMk id="2" creationId="{00000000-0000-0000-0000-000000000000}"/>
          </ac:spMkLst>
        </pc:spChg>
        <pc:spChg chg="del">
          <ac:chgData name="Tegischer Lukas" userId="f78daebb-0565-485c-bd0e-1cd035e796ff" providerId="ADAL" clId="{D758E6AF-DA6E-4EB4-A0A5-42C8DB675D16}" dt="2020-06-16T05:59:32.704" v="60" actId="478"/>
          <ac:spMkLst>
            <pc:docMk/>
            <pc:sldMk cId="4068653008" sldId="278"/>
            <ac:spMk id="3" creationId="{C6E72528-3E1A-4D37-ABE1-288918219A59}"/>
          </ac:spMkLst>
        </pc:spChg>
        <pc:spChg chg="add del mod">
          <ac:chgData name="Tegischer Lukas" userId="f78daebb-0565-485c-bd0e-1cd035e796ff" providerId="ADAL" clId="{D758E6AF-DA6E-4EB4-A0A5-42C8DB675D16}" dt="2020-06-16T06:02:27.702" v="122" actId="478"/>
          <ac:spMkLst>
            <pc:docMk/>
            <pc:sldMk cId="4068653008" sldId="278"/>
            <ac:spMk id="4" creationId="{38B992C7-3E32-4ED8-BC2B-5265ECC82B75}"/>
          </ac:spMkLst>
        </pc:spChg>
        <pc:spChg chg="add del mod">
          <ac:chgData name="Tegischer Lukas" userId="f78daebb-0565-485c-bd0e-1cd035e796ff" providerId="ADAL" clId="{D758E6AF-DA6E-4EB4-A0A5-42C8DB675D16}" dt="2020-06-16T06:02:56.031" v="147" actId="478"/>
          <ac:spMkLst>
            <pc:docMk/>
            <pc:sldMk cId="4068653008" sldId="278"/>
            <ac:spMk id="5" creationId="{393E2BC7-9129-4881-9F77-4D45A01CFD9B}"/>
          </ac:spMkLst>
        </pc:spChg>
        <pc:spChg chg="add mod">
          <ac:chgData name="Tegischer Lukas" userId="f78daebb-0565-485c-bd0e-1cd035e796ff" providerId="ADAL" clId="{D758E6AF-DA6E-4EB4-A0A5-42C8DB675D16}" dt="2020-06-16T06:01:53.139" v="106" actId="1076"/>
          <ac:spMkLst>
            <pc:docMk/>
            <pc:sldMk cId="4068653008" sldId="278"/>
            <ac:spMk id="6" creationId="{CE7B355E-508D-419C-A05E-DBB005F0667C}"/>
          </ac:spMkLst>
        </pc:spChg>
        <pc:spChg chg="add del mod">
          <ac:chgData name="Tegischer Lukas" userId="f78daebb-0565-485c-bd0e-1cd035e796ff" providerId="ADAL" clId="{D758E6AF-DA6E-4EB4-A0A5-42C8DB675D16}" dt="2020-06-16T06:01:50.786" v="105"/>
          <ac:spMkLst>
            <pc:docMk/>
            <pc:sldMk cId="4068653008" sldId="278"/>
            <ac:spMk id="11" creationId="{D9E4B760-1F48-4068-B36A-AD6CAE0918F3}"/>
          </ac:spMkLst>
        </pc:spChg>
        <pc:spChg chg="add del mod">
          <ac:chgData name="Tegischer Lukas" userId="f78daebb-0565-485c-bd0e-1cd035e796ff" providerId="ADAL" clId="{D758E6AF-DA6E-4EB4-A0A5-42C8DB675D16}" dt="2020-06-16T06:02:54.871" v="146" actId="478"/>
          <ac:spMkLst>
            <pc:docMk/>
            <pc:sldMk cId="4068653008" sldId="278"/>
            <ac:spMk id="13" creationId="{7984E34B-93AA-4FF3-AE29-4CC79CDB58B3}"/>
          </ac:spMkLst>
        </pc:spChg>
        <pc:picChg chg="add del mod">
          <ac:chgData name="Tegischer Lukas" userId="f78daebb-0565-485c-bd0e-1cd035e796ff" providerId="ADAL" clId="{D758E6AF-DA6E-4EB4-A0A5-42C8DB675D16}" dt="2020-06-16T05:59:52.298" v="67" actId="478"/>
          <ac:picMkLst>
            <pc:docMk/>
            <pc:sldMk cId="4068653008" sldId="278"/>
            <ac:picMk id="7" creationId="{A0E90FB9-62F5-4B8C-A15F-0D44C142E708}"/>
          </ac:picMkLst>
        </pc:picChg>
        <pc:picChg chg="add mod modCrop">
          <ac:chgData name="Tegischer Lukas" userId="f78daebb-0565-485c-bd0e-1cd035e796ff" providerId="ADAL" clId="{D758E6AF-DA6E-4EB4-A0A5-42C8DB675D16}" dt="2020-06-16T06:02:25.933" v="121" actId="1076"/>
          <ac:picMkLst>
            <pc:docMk/>
            <pc:sldMk cId="4068653008" sldId="278"/>
            <ac:picMk id="8" creationId="{B4FAB17C-7EC9-4E9E-BF0F-D612388A6C09}"/>
          </ac:picMkLst>
        </pc:picChg>
        <pc:picChg chg="del">
          <ac:chgData name="Tegischer Lukas" userId="f78daebb-0565-485c-bd0e-1cd035e796ff" providerId="ADAL" clId="{D758E6AF-DA6E-4EB4-A0A5-42C8DB675D16}" dt="2020-06-16T05:59:33.858" v="61" actId="478"/>
          <ac:picMkLst>
            <pc:docMk/>
            <pc:sldMk cId="4068653008" sldId="278"/>
            <ac:picMk id="9" creationId="{07812DD2-789C-48BB-A443-DF58B781869D}"/>
          </ac:picMkLst>
        </pc:picChg>
        <pc:picChg chg="del">
          <ac:chgData name="Tegischer Lukas" userId="f78daebb-0565-485c-bd0e-1cd035e796ff" providerId="ADAL" clId="{D758E6AF-DA6E-4EB4-A0A5-42C8DB675D16}" dt="2020-06-16T05:59:35.376" v="62" actId="478"/>
          <ac:picMkLst>
            <pc:docMk/>
            <pc:sldMk cId="4068653008" sldId="278"/>
            <ac:picMk id="10" creationId="{968DFA37-D460-4CFB-9E95-477F1BA8FF71}"/>
          </ac:picMkLst>
        </pc:picChg>
      </pc:sldChg>
      <pc:sldChg chg="modSp">
        <pc:chgData name="Tegischer Lukas" userId="f78daebb-0565-485c-bd0e-1cd035e796ff" providerId="ADAL" clId="{D758E6AF-DA6E-4EB4-A0A5-42C8DB675D16}" dt="2020-06-16T06:07:01.825" v="253" actId="20577"/>
        <pc:sldMkLst>
          <pc:docMk/>
          <pc:sldMk cId="3932101437" sldId="291"/>
        </pc:sldMkLst>
        <pc:spChg chg="mod">
          <ac:chgData name="Tegischer Lukas" userId="f78daebb-0565-485c-bd0e-1cd035e796ff" providerId="ADAL" clId="{D758E6AF-DA6E-4EB4-A0A5-42C8DB675D16}" dt="2020-06-16T06:07:01.825" v="253" actId="20577"/>
          <ac:spMkLst>
            <pc:docMk/>
            <pc:sldMk cId="3932101437" sldId="291"/>
            <ac:spMk id="2" creationId="{00000000-0000-0000-0000-000000000000}"/>
          </ac:spMkLst>
        </pc:spChg>
      </pc:sldChg>
      <pc:sldChg chg="add del">
        <pc:chgData name="Tegischer Lukas" userId="f78daebb-0565-485c-bd0e-1cd035e796ff" providerId="ADAL" clId="{D758E6AF-DA6E-4EB4-A0A5-42C8DB675D16}" dt="2020-06-16T06:02:40.260" v="125" actId="2696"/>
        <pc:sldMkLst>
          <pc:docMk/>
          <pc:sldMk cId="221915474" sldId="292"/>
        </pc:sldMkLst>
      </pc:sldChg>
      <pc:sldChg chg="addSp delSp modSp add modTransition modAnim">
        <pc:chgData name="Tegischer Lukas" userId="f78daebb-0565-485c-bd0e-1cd035e796ff" providerId="ADAL" clId="{D758E6AF-DA6E-4EB4-A0A5-42C8DB675D16}" dt="2020-06-16T06:08:38.398" v="255"/>
        <pc:sldMkLst>
          <pc:docMk/>
          <pc:sldMk cId="3258084813" sldId="293"/>
        </pc:sldMkLst>
        <pc:spChg chg="mod">
          <ac:chgData name="Tegischer Lukas" userId="f78daebb-0565-485c-bd0e-1cd035e796ff" providerId="ADAL" clId="{D758E6AF-DA6E-4EB4-A0A5-42C8DB675D16}" dt="2020-06-16T06:02:48.278" v="144" actId="20577"/>
          <ac:spMkLst>
            <pc:docMk/>
            <pc:sldMk cId="3258084813" sldId="293"/>
            <ac:spMk id="2" creationId="{00000000-0000-0000-0000-000000000000}"/>
          </ac:spMkLst>
        </pc:spChg>
        <pc:spChg chg="del">
          <ac:chgData name="Tegischer Lukas" userId="f78daebb-0565-485c-bd0e-1cd035e796ff" providerId="ADAL" clId="{D758E6AF-DA6E-4EB4-A0A5-42C8DB675D16}" dt="2020-06-16T06:02:50.888" v="145" actId="478"/>
          <ac:spMkLst>
            <pc:docMk/>
            <pc:sldMk cId="3258084813" sldId="293"/>
            <ac:spMk id="6" creationId="{CE7B355E-508D-419C-A05E-DBB005F0667C}"/>
          </ac:spMkLst>
        </pc:spChg>
        <pc:spChg chg="add mod">
          <ac:chgData name="Tegischer Lukas" userId="f78daebb-0565-485c-bd0e-1cd035e796ff" providerId="ADAL" clId="{D758E6AF-DA6E-4EB4-A0A5-42C8DB675D16}" dt="2020-06-16T06:03:02.829" v="150" actId="20577"/>
          <ac:spMkLst>
            <pc:docMk/>
            <pc:sldMk cId="3258084813" sldId="293"/>
            <ac:spMk id="9" creationId="{0D51E328-5134-4A27-BE86-23EAADF35C99}"/>
          </ac:spMkLst>
        </pc:spChg>
        <pc:spChg chg="add mod">
          <ac:chgData name="Tegischer Lukas" userId="f78daebb-0565-485c-bd0e-1cd035e796ff" providerId="ADAL" clId="{D758E6AF-DA6E-4EB4-A0A5-42C8DB675D16}" dt="2020-06-16T06:03:09.208" v="153" actId="20577"/>
          <ac:spMkLst>
            <pc:docMk/>
            <pc:sldMk cId="3258084813" sldId="293"/>
            <ac:spMk id="10" creationId="{BA23A8AD-5E15-496E-82C6-544E715E7040}"/>
          </ac:spMkLst>
        </pc:spChg>
        <pc:spChg chg="add mod">
          <ac:chgData name="Tegischer Lukas" userId="f78daebb-0565-485c-bd0e-1cd035e796ff" providerId="ADAL" clId="{D758E6AF-DA6E-4EB4-A0A5-42C8DB675D16}" dt="2020-06-16T06:03:15.627" v="155" actId="1076"/>
          <ac:spMkLst>
            <pc:docMk/>
            <pc:sldMk cId="3258084813" sldId="293"/>
            <ac:spMk id="11" creationId="{603647A7-BBDD-48C5-A46E-7B4255FAC4A3}"/>
          </ac:spMkLst>
        </pc:spChg>
        <pc:spChg chg="add mod">
          <ac:chgData name="Tegischer Lukas" userId="f78daebb-0565-485c-bd0e-1cd035e796ff" providerId="ADAL" clId="{D758E6AF-DA6E-4EB4-A0A5-42C8DB675D16}" dt="2020-06-16T06:03:22.207" v="159" actId="20577"/>
          <ac:spMkLst>
            <pc:docMk/>
            <pc:sldMk cId="3258084813" sldId="293"/>
            <ac:spMk id="12" creationId="{5DD669EC-C5F3-43E5-8BCC-2CE7E4AB3DEF}"/>
          </ac:spMkLst>
        </pc:spChg>
        <pc:spChg chg="add mod">
          <ac:chgData name="Tegischer Lukas" userId="f78daebb-0565-485c-bd0e-1cd035e796ff" providerId="ADAL" clId="{D758E6AF-DA6E-4EB4-A0A5-42C8DB675D16}" dt="2020-06-16T06:03:26.940" v="162" actId="20577"/>
          <ac:spMkLst>
            <pc:docMk/>
            <pc:sldMk cId="3258084813" sldId="293"/>
            <ac:spMk id="15" creationId="{2B1EF744-80C6-4D33-97EA-6192E58277F7}"/>
          </ac:spMkLst>
        </pc:spChg>
        <pc:spChg chg="add mod">
          <ac:chgData name="Tegischer Lukas" userId="f78daebb-0565-485c-bd0e-1cd035e796ff" providerId="ADAL" clId="{D758E6AF-DA6E-4EB4-A0A5-42C8DB675D16}" dt="2020-06-16T06:03:31.851" v="165" actId="20577"/>
          <ac:spMkLst>
            <pc:docMk/>
            <pc:sldMk cId="3258084813" sldId="293"/>
            <ac:spMk id="16" creationId="{627FE86D-6515-4515-BD36-E27AD2114EAD}"/>
          </ac:spMkLst>
        </pc:spChg>
      </pc:sldChg>
      <pc:sldChg chg="delSp modSp add modTransition modAnim">
        <pc:chgData name="Tegischer Lukas" userId="f78daebb-0565-485c-bd0e-1cd035e796ff" providerId="ADAL" clId="{D758E6AF-DA6E-4EB4-A0A5-42C8DB675D16}" dt="2020-06-16T06:08:38.398" v="255"/>
        <pc:sldMkLst>
          <pc:docMk/>
          <pc:sldMk cId="2428346085" sldId="294"/>
        </pc:sldMkLst>
        <pc:spChg chg="mod">
          <ac:chgData name="Tegischer Lukas" userId="f78daebb-0565-485c-bd0e-1cd035e796ff" providerId="ADAL" clId="{D758E6AF-DA6E-4EB4-A0A5-42C8DB675D16}" dt="2020-06-16T06:04:22.731" v="206" actId="1076"/>
          <ac:spMkLst>
            <pc:docMk/>
            <pc:sldMk cId="2428346085" sldId="294"/>
            <ac:spMk id="2" creationId="{00000000-0000-0000-0000-000000000000}"/>
          </ac:spMkLst>
        </pc:spChg>
        <pc:spChg chg="del">
          <ac:chgData name="Tegischer Lukas" userId="f78daebb-0565-485c-bd0e-1cd035e796ff" providerId="ADAL" clId="{D758E6AF-DA6E-4EB4-A0A5-42C8DB675D16}" dt="2020-06-16T06:04:12.568" v="174" actId="478"/>
          <ac:spMkLst>
            <pc:docMk/>
            <pc:sldMk cId="2428346085" sldId="294"/>
            <ac:spMk id="5" creationId="{393E2BC7-9129-4881-9F77-4D45A01CFD9B}"/>
          </ac:spMkLst>
        </pc:spChg>
        <pc:spChg chg="del">
          <ac:chgData name="Tegischer Lukas" userId="f78daebb-0565-485c-bd0e-1cd035e796ff" providerId="ADAL" clId="{D758E6AF-DA6E-4EB4-A0A5-42C8DB675D16}" dt="2020-06-16T06:04:12.568" v="174" actId="478"/>
          <ac:spMkLst>
            <pc:docMk/>
            <pc:sldMk cId="2428346085" sldId="294"/>
            <ac:spMk id="9" creationId="{0D51E328-5134-4A27-BE86-23EAADF35C99}"/>
          </ac:spMkLst>
        </pc:spChg>
        <pc:spChg chg="del">
          <ac:chgData name="Tegischer Lukas" userId="f78daebb-0565-485c-bd0e-1cd035e796ff" providerId="ADAL" clId="{D758E6AF-DA6E-4EB4-A0A5-42C8DB675D16}" dt="2020-06-16T06:04:12.568" v="174" actId="478"/>
          <ac:spMkLst>
            <pc:docMk/>
            <pc:sldMk cId="2428346085" sldId="294"/>
            <ac:spMk id="10" creationId="{BA23A8AD-5E15-496E-82C6-544E715E7040}"/>
          </ac:spMkLst>
        </pc:spChg>
        <pc:spChg chg="del">
          <ac:chgData name="Tegischer Lukas" userId="f78daebb-0565-485c-bd0e-1cd035e796ff" providerId="ADAL" clId="{D758E6AF-DA6E-4EB4-A0A5-42C8DB675D16}" dt="2020-06-16T06:04:12.568" v="174" actId="478"/>
          <ac:spMkLst>
            <pc:docMk/>
            <pc:sldMk cId="2428346085" sldId="294"/>
            <ac:spMk id="11" creationId="{603647A7-BBDD-48C5-A46E-7B4255FAC4A3}"/>
          </ac:spMkLst>
        </pc:spChg>
        <pc:spChg chg="del">
          <ac:chgData name="Tegischer Lukas" userId="f78daebb-0565-485c-bd0e-1cd035e796ff" providerId="ADAL" clId="{D758E6AF-DA6E-4EB4-A0A5-42C8DB675D16}" dt="2020-06-16T06:04:12.568" v="174" actId="478"/>
          <ac:spMkLst>
            <pc:docMk/>
            <pc:sldMk cId="2428346085" sldId="294"/>
            <ac:spMk id="12" creationId="{5DD669EC-C5F3-43E5-8BCC-2CE7E4AB3DEF}"/>
          </ac:spMkLst>
        </pc:spChg>
        <pc:spChg chg="del">
          <ac:chgData name="Tegischer Lukas" userId="f78daebb-0565-485c-bd0e-1cd035e796ff" providerId="ADAL" clId="{D758E6AF-DA6E-4EB4-A0A5-42C8DB675D16}" dt="2020-06-16T06:04:12.568" v="174" actId="478"/>
          <ac:spMkLst>
            <pc:docMk/>
            <pc:sldMk cId="2428346085" sldId="294"/>
            <ac:spMk id="13" creationId="{7984E34B-93AA-4FF3-AE29-4CC79CDB58B3}"/>
          </ac:spMkLst>
        </pc:spChg>
        <pc:spChg chg="del">
          <ac:chgData name="Tegischer Lukas" userId="f78daebb-0565-485c-bd0e-1cd035e796ff" providerId="ADAL" clId="{D758E6AF-DA6E-4EB4-A0A5-42C8DB675D16}" dt="2020-06-16T06:04:12.568" v="174" actId="478"/>
          <ac:spMkLst>
            <pc:docMk/>
            <pc:sldMk cId="2428346085" sldId="294"/>
            <ac:spMk id="15" creationId="{2B1EF744-80C6-4D33-97EA-6192E58277F7}"/>
          </ac:spMkLst>
        </pc:spChg>
        <pc:spChg chg="del">
          <ac:chgData name="Tegischer Lukas" userId="f78daebb-0565-485c-bd0e-1cd035e796ff" providerId="ADAL" clId="{D758E6AF-DA6E-4EB4-A0A5-42C8DB675D16}" dt="2020-06-16T06:04:12.568" v="174" actId="478"/>
          <ac:spMkLst>
            <pc:docMk/>
            <pc:sldMk cId="2428346085" sldId="294"/>
            <ac:spMk id="16" creationId="{627FE86D-6515-4515-BD36-E27AD2114EAD}"/>
          </ac:spMkLst>
        </pc:spChg>
        <pc:picChg chg="del">
          <ac:chgData name="Tegischer Lukas" userId="f78daebb-0565-485c-bd0e-1cd035e796ff" providerId="ADAL" clId="{D758E6AF-DA6E-4EB4-A0A5-42C8DB675D16}" dt="2020-06-16T06:04:12.568" v="174" actId="478"/>
          <ac:picMkLst>
            <pc:docMk/>
            <pc:sldMk cId="2428346085" sldId="294"/>
            <ac:picMk id="8" creationId="{B4FAB17C-7EC9-4E9E-BF0F-D612388A6C09}"/>
          </ac:picMkLst>
        </pc:picChg>
      </pc:sldChg>
      <pc:sldChg chg="del">
        <pc:chgData name="Tegischer Lukas" userId="f78daebb-0565-485c-bd0e-1cd035e796ff" providerId="ADAL" clId="{D758E6AF-DA6E-4EB4-A0A5-42C8DB675D16}" dt="2020-06-16T05:59:24.502" v="34" actId="2696"/>
        <pc:sldMkLst>
          <pc:docMk/>
          <pc:sldMk cId="3082886583" sldId="305"/>
        </pc:sldMkLst>
      </pc:sldChg>
      <pc:sldChg chg="del">
        <pc:chgData name="Tegischer Lukas" userId="f78daebb-0565-485c-bd0e-1cd035e796ff" providerId="ADAL" clId="{D758E6AF-DA6E-4EB4-A0A5-42C8DB675D16}" dt="2020-06-16T05:59:24.755" v="35" actId="2696"/>
        <pc:sldMkLst>
          <pc:docMk/>
          <pc:sldMk cId="3695810064" sldId="306"/>
        </pc:sldMkLst>
      </pc:sldChg>
      <pc:sldChg chg="del">
        <pc:chgData name="Tegischer Lukas" userId="f78daebb-0565-485c-bd0e-1cd035e796ff" providerId="ADAL" clId="{D758E6AF-DA6E-4EB4-A0A5-42C8DB675D16}" dt="2020-06-16T05:59:24.857" v="36" actId="2696"/>
        <pc:sldMkLst>
          <pc:docMk/>
          <pc:sldMk cId="1012119530" sldId="307"/>
        </pc:sldMkLst>
      </pc:sldChg>
      <pc:sldChg chg="del">
        <pc:chgData name="Tegischer Lukas" userId="f78daebb-0565-485c-bd0e-1cd035e796ff" providerId="ADAL" clId="{D758E6AF-DA6E-4EB4-A0A5-42C8DB675D16}" dt="2020-06-16T05:59:24.900" v="37" actId="2696"/>
        <pc:sldMkLst>
          <pc:docMk/>
          <pc:sldMk cId="1014519777" sldId="308"/>
        </pc:sldMkLst>
      </pc:sldChg>
      <pc:sldChg chg="del">
        <pc:chgData name="Tegischer Lukas" userId="f78daebb-0565-485c-bd0e-1cd035e796ff" providerId="ADAL" clId="{D758E6AF-DA6E-4EB4-A0A5-42C8DB675D16}" dt="2020-06-16T05:59:24.952" v="38" actId="2696"/>
        <pc:sldMkLst>
          <pc:docMk/>
          <pc:sldMk cId="4257483516" sldId="309"/>
        </pc:sldMkLst>
      </pc:sldChg>
    </pc:docChg>
  </pc:docChgLst>
  <pc:docChgLst>
    <pc:chgData name="Tegischer Lukas" userId="f78daebb-0565-485c-bd0e-1cd035e796ff" providerId="ADAL" clId="{11EA94BB-25D9-43B9-859A-EF604BC17037}"/>
    <pc:docChg chg="undo custSel addSld delSld modSld">
      <pc:chgData name="Tegischer Lukas" userId="f78daebb-0565-485c-bd0e-1cd035e796ff" providerId="ADAL" clId="{11EA94BB-25D9-43B9-859A-EF604BC17037}" dt="2021-02-23T20:12:10.180" v="596" actId="1076"/>
      <pc:docMkLst>
        <pc:docMk/>
      </pc:docMkLst>
      <pc:sldChg chg="modSp mod">
        <pc:chgData name="Tegischer Lukas" userId="f78daebb-0565-485c-bd0e-1cd035e796ff" providerId="ADAL" clId="{11EA94BB-25D9-43B9-859A-EF604BC17037}" dt="2021-02-23T19:49:55.803" v="27" actId="20577"/>
        <pc:sldMkLst>
          <pc:docMk/>
          <pc:sldMk cId="336392357" sldId="256"/>
        </pc:sldMkLst>
        <pc:spChg chg="mod">
          <ac:chgData name="Tegischer Lukas" userId="f78daebb-0565-485c-bd0e-1cd035e796ff" providerId="ADAL" clId="{11EA94BB-25D9-43B9-859A-EF604BC17037}" dt="2021-02-23T19:49:55.803" v="2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1EA94BB-25D9-43B9-859A-EF604BC17037}" dt="2021-02-23T20:01:23.083" v="400" actId="20577"/>
        <pc:sldMkLst>
          <pc:docMk/>
          <pc:sldMk cId="4068653008" sldId="278"/>
        </pc:sldMkLst>
        <pc:spChg chg="mod">
          <ac:chgData name="Tegischer Lukas" userId="f78daebb-0565-485c-bd0e-1cd035e796ff" providerId="ADAL" clId="{11EA94BB-25D9-43B9-859A-EF604BC17037}" dt="2021-02-23T19:50:02.512" v="43" actId="20577"/>
          <ac:spMkLst>
            <pc:docMk/>
            <pc:sldMk cId="4068653008" sldId="278"/>
            <ac:spMk id="2" creationId="{00000000-0000-0000-0000-000000000000}"/>
          </ac:spMkLst>
        </pc:spChg>
        <pc:spChg chg="add mod">
          <ac:chgData name="Tegischer Lukas" userId="f78daebb-0565-485c-bd0e-1cd035e796ff" providerId="ADAL" clId="{11EA94BB-25D9-43B9-859A-EF604BC17037}" dt="2021-02-23T19:52:07.567" v="63" actId="6549"/>
          <ac:spMkLst>
            <pc:docMk/>
            <pc:sldMk cId="4068653008" sldId="278"/>
            <ac:spMk id="3" creationId="{9C7D46E8-AAC5-4CB9-8F38-4FBEE563BA6B}"/>
          </ac:spMkLst>
        </pc:spChg>
        <pc:spChg chg="del">
          <ac:chgData name="Tegischer Lukas" userId="f78daebb-0565-485c-bd0e-1cd035e796ff" providerId="ADAL" clId="{11EA94BB-25D9-43B9-859A-EF604BC17037}" dt="2021-02-23T19:50:05.054" v="44" actId="478"/>
          <ac:spMkLst>
            <pc:docMk/>
            <pc:sldMk cId="4068653008" sldId="278"/>
            <ac:spMk id="4" creationId="{F53D1782-2A6E-4F77-BB51-906AA115426A}"/>
          </ac:spMkLst>
        </pc:spChg>
        <pc:spChg chg="del">
          <ac:chgData name="Tegischer Lukas" userId="f78daebb-0565-485c-bd0e-1cd035e796ff" providerId="ADAL" clId="{11EA94BB-25D9-43B9-859A-EF604BC17037}" dt="2021-02-23T19:50:15.106" v="45" actId="478"/>
          <ac:spMkLst>
            <pc:docMk/>
            <pc:sldMk cId="4068653008" sldId="278"/>
            <ac:spMk id="5" creationId="{BDBE006E-17A7-4235-BD01-AE5E696CAA81}"/>
          </ac:spMkLst>
        </pc:spChg>
        <pc:spChg chg="del">
          <ac:chgData name="Tegischer Lukas" userId="f78daebb-0565-485c-bd0e-1cd035e796ff" providerId="ADAL" clId="{11EA94BB-25D9-43B9-859A-EF604BC17037}" dt="2021-02-23T19:50:15.106" v="45" actId="478"/>
          <ac:spMkLst>
            <pc:docMk/>
            <pc:sldMk cId="4068653008" sldId="278"/>
            <ac:spMk id="6" creationId="{58B6F283-36D0-418F-B973-5056D05BE050}"/>
          </ac:spMkLst>
        </pc:spChg>
        <pc:spChg chg="del">
          <ac:chgData name="Tegischer Lukas" userId="f78daebb-0565-485c-bd0e-1cd035e796ff" providerId="ADAL" clId="{11EA94BB-25D9-43B9-859A-EF604BC17037}" dt="2021-02-23T19:50:15.106" v="45" actId="478"/>
          <ac:spMkLst>
            <pc:docMk/>
            <pc:sldMk cId="4068653008" sldId="278"/>
            <ac:spMk id="7" creationId="{72D08F3E-78F4-4D63-9690-BBFF5D38A72D}"/>
          </ac:spMkLst>
        </pc:spChg>
        <pc:spChg chg="del">
          <ac:chgData name="Tegischer Lukas" userId="f78daebb-0565-485c-bd0e-1cd035e796ff" providerId="ADAL" clId="{11EA94BB-25D9-43B9-859A-EF604BC17037}" dt="2021-02-23T19:50:15.106" v="45" actId="478"/>
          <ac:spMkLst>
            <pc:docMk/>
            <pc:sldMk cId="4068653008" sldId="278"/>
            <ac:spMk id="8" creationId="{EC4EEDE5-8B50-4C5C-B26A-ACA6CB2ED45A}"/>
          </ac:spMkLst>
        </pc:spChg>
        <pc:spChg chg="del">
          <ac:chgData name="Tegischer Lukas" userId="f78daebb-0565-485c-bd0e-1cd035e796ff" providerId="ADAL" clId="{11EA94BB-25D9-43B9-859A-EF604BC17037}" dt="2021-02-23T19:50:15.106" v="45" actId="478"/>
          <ac:spMkLst>
            <pc:docMk/>
            <pc:sldMk cId="4068653008" sldId="278"/>
            <ac:spMk id="9" creationId="{58BCFBA5-24FD-4180-9F32-EF5AB171A043}"/>
          </ac:spMkLst>
        </pc:spChg>
        <pc:spChg chg="add mod">
          <ac:chgData name="Tegischer Lukas" userId="f78daebb-0565-485c-bd0e-1cd035e796ff" providerId="ADAL" clId="{11EA94BB-25D9-43B9-859A-EF604BC17037}" dt="2021-02-23T19:57:40.810" v="326" actId="115"/>
          <ac:spMkLst>
            <pc:docMk/>
            <pc:sldMk cId="4068653008" sldId="278"/>
            <ac:spMk id="10" creationId="{B004CF31-1223-4F69-994A-A4BA38235B8E}"/>
          </ac:spMkLst>
        </pc:spChg>
        <pc:spChg chg="del">
          <ac:chgData name="Tegischer Lukas" userId="f78daebb-0565-485c-bd0e-1cd035e796ff" providerId="ADAL" clId="{11EA94BB-25D9-43B9-859A-EF604BC17037}" dt="2021-02-23T19:50:15.106" v="45" actId="478"/>
          <ac:spMkLst>
            <pc:docMk/>
            <pc:sldMk cId="4068653008" sldId="278"/>
            <ac:spMk id="11" creationId="{87309309-90F5-49E6-A7CA-F4B857274178}"/>
          </ac:spMkLst>
        </pc:spChg>
        <pc:spChg chg="del">
          <ac:chgData name="Tegischer Lukas" userId="f78daebb-0565-485c-bd0e-1cd035e796ff" providerId="ADAL" clId="{11EA94BB-25D9-43B9-859A-EF604BC17037}" dt="2021-02-23T19:50:15.106" v="45" actId="478"/>
          <ac:spMkLst>
            <pc:docMk/>
            <pc:sldMk cId="4068653008" sldId="278"/>
            <ac:spMk id="12" creationId="{AF6D3CAA-C10C-4BE2-AEA1-86DB14FC427F}"/>
          </ac:spMkLst>
        </pc:spChg>
        <pc:spChg chg="del">
          <ac:chgData name="Tegischer Lukas" userId="f78daebb-0565-485c-bd0e-1cd035e796ff" providerId="ADAL" clId="{11EA94BB-25D9-43B9-859A-EF604BC17037}" dt="2021-02-23T19:50:15.106" v="45" actId="478"/>
          <ac:spMkLst>
            <pc:docMk/>
            <pc:sldMk cId="4068653008" sldId="278"/>
            <ac:spMk id="13" creationId="{D5FD0FC3-5A9F-4E3F-BF1C-AE9AD0B428BC}"/>
          </ac:spMkLst>
        </pc:spChg>
        <pc:spChg chg="del">
          <ac:chgData name="Tegischer Lukas" userId="f78daebb-0565-485c-bd0e-1cd035e796ff" providerId="ADAL" clId="{11EA94BB-25D9-43B9-859A-EF604BC17037}" dt="2021-02-23T19:50:15.106" v="45" actId="478"/>
          <ac:spMkLst>
            <pc:docMk/>
            <pc:sldMk cId="4068653008" sldId="278"/>
            <ac:spMk id="15" creationId="{A72F96E8-090A-445B-B9E0-C48527FBA3A6}"/>
          </ac:spMkLst>
        </pc:spChg>
        <pc:spChg chg="del">
          <ac:chgData name="Tegischer Lukas" userId="f78daebb-0565-485c-bd0e-1cd035e796ff" providerId="ADAL" clId="{11EA94BB-25D9-43B9-859A-EF604BC17037}" dt="2021-02-23T19:50:15.106" v="45" actId="478"/>
          <ac:spMkLst>
            <pc:docMk/>
            <pc:sldMk cId="4068653008" sldId="278"/>
            <ac:spMk id="16" creationId="{95F6DC6B-645A-446D-A9AF-C061FB138D7E}"/>
          </ac:spMkLst>
        </pc:spChg>
        <pc:spChg chg="del">
          <ac:chgData name="Tegischer Lukas" userId="f78daebb-0565-485c-bd0e-1cd035e796ff" providerId="ADAL" clId="{11EA94BB-25D9-43B9-859A-EF604BC17037}" dt="2021-02-23T19:50:15.106" v="45" actId="478"/>
          <ac:spMkLst>
            <pc:docMk/>
            <pc:sldMk cId="4068653008" sldId="278"/>
            <ac:spMk id="17" creationId="{74745B25-3D2A-4B20-B69F-5B9D4B801A7A}"/>
          </ac:spMkLst>
        </pc:spChg>
        <pc:spChg chg="del">
          <ac:chgData name="Tegischer Lukas" userId="f78daebb-0565-485c-bd0e-1cd035e796ff" providerId="ADAL" clId="{11EA94BB-25D9-43B9-859A-EF604BC17037}" dt="2021-02-23T19:50:15.106" v="45" actId="478"/>
          <ac:spMkLst>
            <pc:docMk/>
            <pc:sldMk cId="4068653008" sldId="278"/>
            <ac:spMk id="18" creationId="{F5F8FBAE-3C0A-4D28-80C3-AE10140DAE3A}"/>
          </ac:spMkLst>
        </pc:spChg>
        <pc:spChg chg="del">
          <ac:chgData name="Tegischer Lukas" userId="f78daebb-0565-485c-bd0e-1cd035e796ff" providerId="ADAL" clId="{11EA94BB-25D9-43B9-859A-EF604BC17037}" dt="2021-02-23T19:50:15.106" v="45" actId="478"/>
          <ac:spMkLst>
            <pc:docMk/>
            <pc:sldMk cId="4068653008" sldId="278"/>
            <ac:spMk id="19" creationId="{1A8A4263-FC80-4A50-8B50-D66FF9FE8B97}"/>
          </ac:spMkLst>
        </pc:spChg>
        <pc:spChg chg="del">
          <ac:chgData name="Tegischer Lukas" userId="f78daebb-0565-485c-bd0e-1cd035e796ff" providerId="ADAL" clId="{11EA94BB-25D9-43B9-859A-EF604BC17037}" dt="2021-02-23T19:50:15.106" v="45" actId="478"/>
          <ac:spMkLst>
            <pc:docMk/>
            <pc:sldMk cId="4068653008" sldId="278"/>
            <ac:spMk id="20" creationId="{E69DD4DB-E069-458B-B46B-008D1FB64033}"/>
          </ac:spMkLst>
        </pc:spChg>
        <pc:spChg chg="del">
          <ac:chgData name="Tegischer Lukas" userId="f78daebb-0565-485c-bd0e-1cd035e796ff" providerId="ADAL" clId="{11EA94BB-25D9-43B9-859A-EF604BC17037}" dt="2021-02-23T19:50:15.106" v="45" actId="478"/>
          <ac:spMkLst>
            <pc:docMk/>
            <pc:sldMk cId="4068653008" sldId="278"/>
            <ac:spMk id="21" creationId="{15D2989F-DA87-46CD-887D-7759AD11EE3A}"/>
          </ac:spMkLst>
        </pc:spChg>
        <pc:spChg chg="del">
          <ac:chgData name="Tegischer Lukas" userId="f78daebb-0565-485c-bd0e-1cd035e796ff" providerId="ADAL" clId="{11EA94BB-25D9-43B9-859A-EF604BC17037}" dt="2021-02-23T19:50:15.106" v="45" actId="478"/>
          <ac:spMkLst>
            <pc:docMk/>
            <pc:sldMk cId="4068653008" sldId="278"/>
            <ac:spMk id="22" creationId="{92DF73B4-A725-4CDD-A96F-34776E2C7502}"/>
          </ac:spMkLst>
        </pc:spChg>
        <pc:spChg chg="add mod">
          <ac:chgData name="Tegischer Lukas" userId="f78daebb-0565-485c-bd0e-1cd035e796ff" providerId="ADAL" clId="{11EA94BB-25D9-43B9-859A-EF604BC17037}" dt="2021-02-23T19:58:04.322" v="334" actId="1076"/>
          <ac:spMkLst>
            <pc:docMk/>
            <pc:sldMk cId="4068653008" sldId="278"/>
            <ac:spMk id="24" creationId="{1267665C-BB22-44DD-AAEE-157BC2DE603E}"/>
          </ac:spMkLst>
        </pc:spChg>
        <pc:spChg chg="add mod">
          <ac:chgData name="Tegischer Lukas" userId="f78daebb-0565-485c-bd0e-1cd035e796ff" providerId="ADAL" clId="{11EA94BB-25D9-43B9-859A-EF604BC17037}" dt="2021-02-23T20:01:23.083" v="400" actId="20577"/>
          <ac:spMkLst>
            <pc:docMk/>
            <pc:sldMk cId="4068653008" sldId="278"/>
            <ac:spMk id="26" creationId="{EDC07A0E-182D-484F-B318-2D6B61757970}"/>
          </ac:spMkLst>
        </pc:spChg>
        <pc:spChg chg="add mod">
          <ac:chgData name="Tegischer Lukas" userId="f78daebb-0565-485c-bd0e-1cd035e796ff" providerId="ADAL" clId="{11EA94BB-25D9-43B9-859A-EF604BC17037}" dt="2021-02-23T19:57:14.379" v="319" actId="1076"/>
          <ac:spMkLst>
            <pc:docMk/>
            <pc:sldMk cId="4068653008" sldId="278"/>
            <ac:spMk id="28" creationId="{57A4B4BC-4E19-4773-A13B-5D9F5EFC29E4}"/>
          </ac:spMkLst>
        </pc:spChg>
        <pc:spChg chg="add mod">
          <ac:chgData name="Tegischer Lukas" userId="f78daebb-0565-485c-bd0e-1cd035e796ff" providerId="ADAL" clId="{11EA94BB-25D9-43B9-859A-EF604BC17037}" dt="2021-02-23T19:57:23.430" v="322" actId="1076"/>
          <ac:spMkLst>
            <pc:docMk/>
            <pc:sldMk cId="4068653008" sldId="278"/>
            <ac:spMk id="34" creationId="{2296717D-6A1A-437B-B445-06CD120BA2B8}"/>
          </ac:spMkLst>
        </pc:spChg>
        <pc:spChg chg="add mod">
          <ac:chgData name="Tegischer Lukas" userId="f78daebb-0565-485c-bd0e-1cd035e796ff" providerId="ADAL" clId="{11EA94BB-25D9-43B9-859A-EF604BC17037}" dt="2021-02-23T19:57:36.340" v="325" actId="1076"/>
          <ac:spMkLst>
            <pc:docMk/>
            <pc:sldMk cId="4068653008" sldId="278"/>
            <ac:spMk id="36" creationId="{9314D855-6D3E-41E3-87FD-0EA945DBE1BA}"/>
          </ac:spMkLst>
        </pc:spChg>
        <pc:spChg chg="del">
          <ac:chgData name="Tegischer Lukas" userId="f78daebb-0565-485c-bd0e-1cd035e796ff" providerId="ADAL" clId="{11EA94BB-25D9-43B9-859A-EF604BC17037}" dt="2021-02-23T19:50:15.106" v="45" actId="478"/>
          <ac:spMkLst>
            <pc:docMk/>
            <pc:sldMk cId="4068653008" sldId="278"/>
            <ac:spMk id="37" creationId="{3F377AB5-B871-40AF-B989-CD36AEBBD2C9}"/>
          </ac:spMkLst>
        </pc:spChg>
        <pc:cxnChg chg="del">
          <ac:chgData name="Tegischer Lukas" userId="f78daebb-0565-485c-bd0e-1cd035e796ff" providerId="ADAL" clId="{11EA94BB-25D9-43B9-859A-EF604BC17037}" dt="2021-02-23T19:50:15.106" v="45" actId="478"/>
          <ac:cxnSpMkLst>
            <pc:docMk/>
            <pc:sldMk cId="4068653008" sldId="278"/>
            <ac:cxnSpMk id="23" creationId="{8BE84DBD-FB34-4743-8372-817C1B770B8A}"/>
          </ac:cxnSpMkLst>
        </pc:cxnChg>
        <pc:cxnChg chg="del">
          <ac:chgData name="Tegischer Lukas" userId="f78daebb-0565-485c-bd0e-1cd035e796ff" providerId="ADAL" clId="{11EA94BB-25D9-43B9-859A-EF604BC17037}" dt="2021-02-23T19:50:15.106" v="45" actId="478"/>
          <ac:cxnSpMkLst>
            <pc:docMk/>
            <pc:sldMk cId="4068653008" sldId="278"/>
            <ac:cxnSpMk id="25" creationId="{EAE46C8E-74EB-4988-9874-78152D0DF88C}"/>
          </ac:cxnSpMkLst>
        </pc:cxnChg>
        <pc:cxnChg chg="del">
          <ac:chgData name="Tegischer Lukas" userId="f78daebb-0565-485c-bd0e-1cd035e796ff" providerId="ADAL" clId="{11EA94BB-25D9-43B9-859A-EF604BC17037}" dt="2021-02-23T19:50:15.106" v="45" actId="478"/>
          <ac:cxnSpMkLst>
            <pc:docMk/>
            <pc:sldMk cId="4068653008" sldId="278"/>
            <ac:cxnSpMk id="27" creationId="{0CD6EA5C-971D-4514-B2B8-C32A55887269}"/>
          </ac:cxnSpMkLst>
        </pc:cxnChg>
        <pc:cxnChg chg="del">
          <ac:chgData name="Tegischer Lukas" userId="f78daebb-0565-485c-bd0e-1cd035e796ff" providerId="ADAL" clId="{11EA94BB-25D9-43B9-859A-EF604BC17037}" dt="2021-02-23T19:50:15.106" v="45" actId="478"/>
          <ac:cxnSpMkLst>
            <pc:docMk/>
            <pc:sldMk cId="4068653008" sldId="278"/>
            <ac:cxnSpMk id="29" creationId="{B0DBE80D-C93D-45F0-A9CC-78EA29F5E972}"/>
          </ac:cxnSpMkLst>
        </pc:cxnChg>
        <pc:cxnChg chg="del">
          <ac:chgData name="Tegischer Lukas" userId="f78daebb-0565-485c-bd0e-1cd035e796ff" providerId="ADAL" clId="{11EA94BB-25D9-43B9-859A-EF604BC17037}" dt="2021-02-23T19:50:15.106" v="45" actId="478"/>
          <ac:cxnSpMkLst>
            <pc:docMk/>
            <pc:sldMk cId="4068653008" sldId="278"/>
            <ac:cxnSpMk id="31" creationId="{F7ECBDE5-3985-4BFD-9110-0EC207B95F73}"/>
          </ac:cxnSpMkLst>
        </pc:cxnChg>
        <pc:cxnChg chg="del">
          <ac:chgData name="Tegischer Lukas" userId="f78daebb-0565-485c-bd0e-1cd035e796ff" providerId="ADAL" clId="{11EA94BB-25D9-43B9-859A-EF604BC17037}" dt="2021-02-23T19:50:15.106" v="45" actId="478"/>
          <ac:cxnSpMkLst>
            <pc:docMk/>
            <pc:sldMk cId="4068653008" sldId="278"/>
            <ac:cxnSpMk id="33" creationId="{79471FD7-9F88-4815-96B8-946D4ACB3080}"/>
          </ac:cxnSpMkLst>
        </pc:cxnChg>
        <pc:cxnChg chg="del">
          <ac:chgData name="Tegischer Lukas" userId="f78daebb-0565-485c-bd0e-1cd035e796ff" providerId="ADAL" clId="{11EA94BB-25D9-43B9-859A-EF604BC17037}" dt="2021-02-23T19:50:15.106" v="45" actId="478"/>
          <ac:cxnSpMkLst>
            <pc:docMk/>
            <pc:sldMk cId="4068653008" sldId="278"/>
            <ac:cxnSpMk id="35" creationId="{CB62FD2D-95F4-4856-994B-69BA20D26395}"/>
          </ac:cxnSpMkLst>
        </pc:cxnChg>
      </pc:sldChg>
      <pc:sldChg chg="addSp delSp modSp mod">
        <pc:chgData name="Tegischer Lukas" userId="f78daebb-0565-485c-bd0e-1cd035e796ff" providerId="ADAL" clId="{11EA94BB-25D9-43B9-859A-EF604BC17037}" dt="2021-02-23T20:12:10.180" v="596" actId="1076"/>
        <pc:sldMkLst>
          <pc:docMk/>
          <pc:sldMk cId="3932101437" sldId="291"/>
        </pc:sldMkLst>
        <pc:spChg chg="del">
          <ac:chgData name="Tegischer Lukas" userId="f78daebb-0565-485c-bd0e-1cd035e796ff" providerId="ADAL" clId="{11EA94BB-25D9-43B9-859A-EF604BC17037}" dt="2021-02-23T20:11:36.697" v="590" actId="478"/>
          <ac:spMkLst>
            <pc:docMk/>
            <pc:sldMk cId="3932101437" sldId="291"/>
            <ac:spMk id="2" creationId="{00000000-0000-0000-0000-000000000000}"/>
          </ac:spMkLst>
        </pc:spChg>
        <pc:spChg chg="add del mod">
          <ac:chgData name="Tegischer Lukas" userId="f78daebb-0565-485c-bd0e-1cd035e796ff" providerId="ADAL" clId="{11EA94BB-25D9-43B9-859A-EF604BC17037}" dt="2021-02-23T20:11:38.091" v="591" actId="478"/>
          <ac:spMkLst>
            <pc:docMk/>
            <pc:sldMk cId="3932101437" sldId="291"/>
            <ac:spMk id="4" creationId="{9BA44ABF-923E-4049-83F0-2683D5FE1E17}"/>
          </ac:spMkLst>
        </pc:spChg>
        <pc:spChg chg="del">
          <ac:chgData name="Tegischer Lukas" userId="f78daebb-0565-485c-bd0e-1cd035e796ff" providerId="ADAL" clId="{11EA94BB-25D9-43B9-859A-EF604BC17037}" dt="2021-02-23T20:11:39.417" v="592" actId="478"/>
          <ac:spMkLst>
            <pc:docMk/>
            <pc:sldMk cId="3932101437" sldId="291"/>
            <ac:spMk id="5" creationId="{00000000-0000-0000-0000-000000000000}"/>
          </ac:spMkLst>
        </pc:spChg>
        <pc:picChg chg="mod">
          <ac:chgData name="Tegischer Lukas" userId="f78daebb-0565-485c-bd0e-1cd035e796ff" providerId="ADAL" clId="{11EA94BB-25D9-43B9-859A-EF604BC17037}" dt="2021-02-23T20:12:10.180" v="596" actId="1076"/>
          <ac:picMkLst>
            <pc:docMk/>
            <pc:sldMk cId="3932101437" sldId="291"/>
            <ac:picMk id="8" creationId="{8F2101E0-256F-4B97-9DE7-1F7EED66ABA6}"/>
          </ac:picMkLst>
        </pc:picChg>
      </pc:sldChg>
      <pc:sldChg chg="addSp delSp modSp mod modAnim">
        <pc:chgData name="Tegischer Lukas" userId="f78daebb-0565-485c-bd0e-1cd035e796ff" providerId="ADAL" clId="{11EA94BB-25D9-43B9-859A-EF604BC17037}" dt="2021-02-23T20:00:30.622" v="382" actId="1582"/>
        <pc:sldMkLst>
          <pc:docMk/>
          <pc:sldMk cId="442268101" sldId="295"/>
        </pc:sldMkLst>
        <pc:spChg chg="mod">
          <ac:chgData name="Tegischer Lukas" userId="f78daebb-0565-485c-bd0e-1cd035e796ff" providerId="ADAL" clId="{11EA94BB-25D9-43B9-859A-EF604BC17037}" dt="2021-02-23T19:58:17.717" v="338" actId="1076"/>
          <ac:spMkLst>
            <pc:docMk/>
            <pc:sldMk cId="442268101" sldId="295"/>
            <ac:spMk id="2" creationId="{00000000-0000-0000-0000-000000000000}"/>
          </ac:spMkLst>
        </pc:spChg>
        <pc:spChg chg="add mod">
          <ac:chgData name="Tegischer Lukas" userId="f78daebb-0565-485c-bd0e-1cd035e796ff" providerId="ADAL" clId="{11EA94BB-25D9-43B9-859A-EF604BC17037}" dt="2021-02-23T19:59:39.986" v="373" actId="113"/>
          <ac:spMkLst>
            <pc:docMk/>
            <pc:sldMk cId="442268101" sldId="295"/>
            <ac:spMk id="3" creationId="{D463DAB8-BEC5-4D31-A077-846751FB18C8}"/>
          </ac:spMkLst>
        </pc:spChg>
        <pc:spChg chg="del">
          <ac:chgData name="Tegischer Lukas" userId="f78daebb-0565-485c-bd0e-1cd035e796ff" providerId="ADAL" clId="{11EA94BB-25D9-43B9-859A-EF604BC17037}" dt="2021-02-23T19:58:19.122" v="339" actId="478"/>
          <ac:spMkLst>
            <pc:docMk/>
            <pc:sldMk cId="442268101" sldId="295"/>
            <ac:spMk id="4" creationId="{7A68337A-7744-40D5-ADAA-7E56CEF4E27B}"/>
          </ac:spMkLst>
        </pc:spChg>
        <pc:picChg chg="add mod">
          <ac:chgData name="Tegischer Lukas" userId="f78daebb-0565-485c-bd0e-1cd035e796ff" providerId="ADAL" clId="{11EA94BB-25D9-43B9-859A-EF604BC17037}" dt="2021-02-23T20:00:30.622" v="382" actId="1582"/>
          <ac:picMkLst>
            <pc:docMk/>
            <pc:sldMk cId="442268101" sldId="295"/>
            <ac:picMk id="5" creationId="{9C6E3F11-BDA1-4210-9743-ED415B76E7A1}"/>
          </ac:picMkLst>
        </pc:picChg>
      </pc:sldChg>
      <pc:sldChg chg="del">
        <pc:chgData name="Tegischer Lukas" userId="f78daebb-0565-485c-bd0e-1cd035e796ff" providerId="ADAL" clId="{11EA94BB-25D9-43B9-859A-EF604BC17037}" dt="2021-02-23T20:02:22.265" v="413" actId="47"/>
        <pc:sldMkLst>
          <pc:docMk/>
          <pc:sldMk cId="2958254091" sldId="299"/>
        </pc:sldMkLst>
      </pc:sldChg>
      <pc:sldChg chg="del">
        <pc:chgData name="Tegischer Lukas" userId="f78daebb-0565-485c-bd0e-1cd035e796ff" providerId="ADAL" clId="{11EA94BB-25D9-43B9-859A-EF604BC17037}" dt="2021-02-23T20:02:21.389" v="412" actId="47"/>
        <pc:sldMkLst>
          <pc:docMk/>
          <pc:sldMk cId="265588257" sldId="300"/>
        </pc:sldMkLst>
      </pc:sldChg>
      <pc:sldChg chg="addSp delSp modSp add mod delAnim modAnim">
        <pc:chgData name="Tegischer Lukas" userId="f78daebb-0565-485c-bd0e-1cd035e796ff" providerId="ADAL" clId="{11EA94BB-25D9-43B9-859A-EF604BC17037}" dt="2021-02-23T20:02:16.592" v="411"/>
        <pc:sldMkLst>
          <pc:docMk/>
          <pc:sldMk cId="3743061103" sldId="301"/>
        </pc:sldMkLst>
        <pc:spChg chg="mod">
          <ac:chgData name="Tegischer Lukas" userId="f78daebb-0565-485c-bd0e-1cd035e796ff" providerId="ADAL" clId="{11EA94BB-25D9-43B9-859A-EF604BC17037}" dt="2021-02-23T20:00:50.183" v="386" actId="20577"/>
          <ac:spMkLst>
            <pc:docMk/>
            <pc:sldMk cId="3743061103" sldId="301"/>
            <ac:spMk id="2" creationId="{00000000-0000-0000-0000-000000000000}"/>
          </ac:spMkLst>
        </pc:spChg>
        <pc:spChg chg="del">
          <ac:chgData name="Tegischer Lukas" userId="f78daebb-0565-485c-bd0e-1cd035e796ff" providerId="ADAL" clId="{11EA94BB-25D9-43B9-859A-EF604BC17037}" dt="2021-02-23T20:00:54.799" v="388" actId="478"/>
          <ac:spMkLst>
            <pc:docMk/>
            <pc:sldMk cId="3743061103" sldId="301"/>
            <ac:spMk id="3" creationId="{D463DAB8-BEC5-4D31-A077-846751FB18C8}"/>
          </ac:spMkLst>
        </pc:spChg>
        <pc:spChg chg="add mod">
          <ac:chgData name="Tegischer Lukas" userId="f78daebb-0565-485c-bd0e-1cd035e796ff" providerId="ADAL" clId="{11EA94BB-25D9-43B9-859A-EF604BC17037}" dt="2021-02-23T20:02:00.233" v="407" actId="20577"/>
          <ac:spMkLst>
            <pc:docMk/>
            <pc:sldMk cId="3743061103" sldId="301"/>
            <ac:spMk id="4" creationId="{83091791-D9C1-4EE5-B25B-569C14E46796}"/>
          </ac:spMkLst>
        </pc:spChg>
        <pc:picChg chg="del">
          <ac:chgData name="Tegischer Lukas" userId="f78daebb-0565-485c-bd0e-1cd035e796ff" providerId="ADAL" clId="{11EA94BB-25D9-43B9-859A-EF604BC17037}" dt="2021-02-23T20:00:51.811" v="387" actId="478"/>
          <ac:picMkLst>
            <pc:docMk/>
            <pc:sldMk cId="3743061103" sldId="301"/>
            <ac:picMk id="5" creationId="{9C6E3F11-BDA1-4210-9743-ED415B76E7A1}"/>
          </ac:picMkLst>
        </pc:picChg>
        <pc:picChg chg="add mod">
          <ac:chgData name="Tegischer Lukas" userId="f78daebb-0565-485c-bd0e-1cd035e796ff" providerId="ADAL" clId="{11EA94BB-25D9-43B9-859A-EF604BC17037}" dt="2021-02-23T20:01:43.691" v="404" actId="1582"/>
          <ac:picMkLst>
            <pc:docMk/>
            <pc:sldMk cId="3743061103" sldId="301"/>
            <ac:picMk id="6" creationId="{9B2030F0-2E54-40FD-BC1D-B4504385876D}"/>
          </ac:picMkLst>
        </pc:picChg>
      </pc:sldChg>
      <pc:sldChg chg="addSp delSp modSp add mod delAnim modAnim">
        <pc:chgData name="Tegischer Lukas" userId="f78daebb-0565-485c-bd0e-1cd035e796ff" providerId="ADAL" clId="{11EA94BB-25D9-43B9-859A-EF604BC17037}" dt="2021-02-23T20:07:03.201" v="515" actId="108"/>
        <pc:sldMkLst>
          <pc:docMk/>
          <pc:sldMk cId="2048505435" sldId="302"/>
        </pc:sldMkLst>
        <pc:spChg chg="mod">
          <ac:chgData name="Tegischer Lukas" userId="f78daebb-0565-485c-bd0e-1cd035e796ff" providerId="ADAL" clId="{11EA94BB-25D9-43B9-859A-EF604BC17037}" dt="2021-02-23T20:02:43.647" v="433" actId="20577"/>
          <ac:spMkLst>
            <pc:docMk/>
            <pc:sldMk cId="2048505435" sldId="302"/>
            <ac:spMk id="2" creationId="{00000000-0000-0000-0000-000000000000}"/>
          </ac:spMkLst>
        </pc:spChg>
        <pc:spChg chg="add mod">
          <ac:chgData name="Tegischer Lukas" userId="f78daebb-0565-485c-bd0e-1cd035e796ff" providerId="ADAL" clId="{11EA94BB-25D9-43B9-859A-EF604BC17037}" dt="2021-02-23T20:03:08.348" v="440" actId="1076"/>
          <ac:spMkLst>
            <pc:docMk/>
            <pc:sldMk cId="2048505435" sldId="302"/>
            <ac:spMk id="3" creationId="{4542AA1F-043A-4D2D-837C-6F408F856562}"/>
          </ac:spMkLst>
        </pc:spChg>
        <pc:spChg chg="del">
          <ac:chgData name="Tegischer Lukas" userId="f78daebb-0565-485c-bd0e-1cd035e796ff" providerId="ADAL" clId="{11EA94BB-25D9-43B9-859A-EF604BC17037}" dt="2021-02-23T20:02:35.823" v="416" actId="478"/>
          <ac:spMkLst>
            <pc:docMk/>
            <pc:sldMk cId="2048505435" sldId="302"/>
            <ac:spMk id="4" creationId="{83091791-D9C1-4EE5-B25B-569C14E46796}"/>
          </ac:spMkLst>
        </pc:spChg>
        <pc:spChg chg="add mod">
          <ac:chgData name="Tegischer Lukas" userId="f78daebb-0565-485c-bd0e-1cd035e796ff" providerId="ADAL" clId="{11EA94BB-25D9-43B9-859A-EF604BC17037}" dt="2021-02-23T20:07:03.201" v="515" actId="108"/>
          <ac:spMkLst>
            <pc:docMk/>
            <pc:sldMk cId="2048505435" sldId="302"/>
            <ac:spMk id="5" creationId="{65EEA4CF-1B73-4EC0-9E5C-9228ADEDE416}"/>
          </ac:spMkLst>
        </pc:spChg>
        <pc:picChg chg="del">
          <ac:chgData name="Tegischer Lukas" userId="f78daebb-0565-485c-bd0e-1cd035e796ff" providerId="ADAL" clId="{11EA94BB-25D9-43B9-859A-EF604BC17037}" dt="2021-02-23T20:02:31.245" v="415" actId="478"/>
          <ac:picMkLst>
            <pc:docMk/>
            <pc:sldMk cId="2048505435" sldId="302"/>
            <ac:picMk id="6" creationId="{9B2030F0-2E54-40FD-BC1D-B4504385876D}"/>
          </ac:picMkLst>
        </pc:picChg>
        <pc:picChg chg="add mod">
          <ac:chgData name="Tegischer Lukas" userId="f78daebb-0565-485c-bd0e-1cd035e796ff" providerId="ADAL" clId="{11EA94BB-25D9-43B9-859A-EF604BC17037}" dt="2021-02-23T20:04:56.196" v="452" actId="14100"/>
          <ac:picMkLst>
            <pc:docMk/>
            <pc:sldMk cId="2048505435" sldId="302"/>
            <ac:picMk id="7" creationId="{1191BD69-9BDF-49BA-A1B7-C1BCA93484D8}"/>
          </ac:picMkLst>
        </pc:picChg>
      </pc:sldChg>
      <pc:sldChg chg="addSp delSp modSp add mod delAnim modAnim">
        <pc:chgData name="Tegischer Lukas" userId="f78daebb-0565-485c-bd0e-1cd035e796ff" providerId="ADAL" clId="{11EA94BB-25D9-43B9-859A-EF604BC17037}" dt="2021-02-23T20:07:23.192" v="521" actId="113"/>
        <pc:sldMkLst>
          <pc:docMk/>
          <pc:sldMk cId="1621704180" sldId="303"/>
        </pc:sldMkLst>
        <pc:spChg chg="mod">
          <ac:chgData name="Tegischer Lukas" userId="f78daebb-0565-485c-bd0e-1cd035e796ff" providerId="ADAL" clId="{11EA94BB-25D9-43B9-859A-EF604BC17037}" dt="2021-02-23T20:05:29.135" v="471" actId="20577"/>
          <ac:spMkLst>
            <pc:docMk/>
            <pc:sldMk cId="1621704180" sldId="303"/>
            <ac:spMk id="2" creationId="{00000000-0000-0000-0000-000000000000}"/>
          </ac:spMkLst>
        </pc:spChg>
        <pc:spChg chg="del">
          <ac:chgData name="Tegischer Lukas" userId="f78daebb-0565-485c-bd0e-1cd035e796ff" providerId="ADAL" clId="{11EA94BB-25D9-43B9-859A-EF604BC17037}" dt="2021-02-23T20:05:31.582" v="472" actId="478"/>
          <ac:spMkLst>
            <pc:docMk/>
            <pc:sldMk cId="1621704180" sldId="303"/>
            <ac:spMk id="3" creationId="{4542AA1F-043A-4D2D-837C-6F408F856562}"/>
          </ac:spMkLst>
        </pc:spChg>
        <pc:spChg chg="add mod">
          <ac:chgData name="Tegischer Lukas" userId="f78daebb-0565-485c-bd0e-1cd035e796ff" providerId="ADAL" clId="{11EA94BB-25D9-43B9-859A-EF604BC17037}" dt="2021-02-23T20:07:23.192" v="521" actId="113"/>
          <ac:spMkLst>
            <pc:docMk/>
            <pc:sldMk cId="1621704180" sldId="303"/>
            <ac:spMk id="4" creationId="{FDCA2ADA-B5D4-4B2E-9015-92E6C02139E6}"/>
          </ac:spMkLst>
        </pc:spChg>
        <pc:spChg chg="del">
          <ac:chgData name="Tegischer Lukas" userId="f78daebb-0565-485c-bd0e-1cd035e796ff" providerId="ADAL" clId="{11EA94BB-25D9-43B9-859A-EF604BC17037}" dt="2021-02-23T20:05:34.070" v="474" actId="478"/>
          <ac:spMkLst>
            <pc:docMk/>
            <pc:sldMk cId="1621704180" sldId="303"/>
            <ac:spMk id="5" creationId="{65EEA4CF-1B73-4EC0-9E5C-9228ADEDE416}"/>
          </ac:spMkLst>
        </pc:spChg>
        <pc:picChg chg="del">
          <ac:chgData name="Tegischer Lukas" userId="f78daebb-0565-485c-bd0e-1cd035e796ff" providerId="ADAL" clId="{11EA94BB-25D9-43B9-859A-EF604BC17037}" dt="2021-02-23T20:05:32.264" v="473" actId="478"/>
          <ac:picMkLst>
            <pc:docMk/>
            <pc:sldMk cId="1621704180" sldId="303"/>
            <ac:picMk id="7" creationId="{1191BD69-9BDF-49BA-A1B7-C1BCA93484D8}"/>
          </ac:picMkLst>
        </pc:picChg>
        <pc:picChg chg="add mod">
          <ac:chgData name="Tegischer Lukas" userId="f78daebb-0565-485c-bd0e-1cd035e796ff" providerId="ADAL" clId="{11EA94BB-25D9-43B9-859A-EF604BC17037}" dt="2021-02-23T20:05:57.780" v="480" actId="1582"/>
          <ac:picMkLst>
            <pc:docMk/>
            <pc:sldMk cId="1621704180" sldId="303"/>
            <ac:picMk id="8" creationId="{67164C17-D6D1-40BA-8A47-48CDFDF22E55}"/>
          </ac:picMkLst>
        </pc:picChg>
      </pc:sldChg>
      <pc:sldChg chg="addSp delSp modSp add mod delAnim modAnim">
        <pc:chgData name="Tegischer Lukas" userId="f78daebb-0565-485c-bd0e-1cd035e796ff" providerId="ADAL" clId="{11EA94BB-25D9-43B9-859A-EF604BC17037}" dt="2021-02-23T20:11:32.562" v="589"/>
        <pc:sldMkLst>
          <pc:docMk/>
          <pc:sldMk cId="398536904" sldId="304"/>
        </pc:sldMkLst>
        <pc:spChg chg="mod">
          <ac:chgData name="Tegischer Lukas" userId="f78daebb-0565-485c-bd0e-1cd035e796ff" providerId="ADAL" clId="{11EA94BB-25D9-43B9-859A-EF604BC17037}" dt="2021-02-23T20:08:34.449" v="556" actId="1076"/>
          <ac:spMkLst>
            <pc:docMk/>
            <pc:sldMk cId="398536904" sldId="304"/>
            <ac:spMk id="2" creationId="{00000000-0000-0000-0000-000000000000}"/>
          </ac:spMkLst>
        </pc:spChg>
        <pc:spChg chg="add mod">
          <ac:chgData name="Tegischer Lukas" userId="f78daebb-0565-485c-bd0e-1cd035e796ff" providerId="ADAL" clId="{11EA94BB-25D9-43B9-859A-EF604BC17037}" dt="2021-02-23T20:09:36.373" v="562" actId="1076"/>
          <ac:spMkLst>
            <pc:docMk/>
            <pc:sldMk cId="398536904" sldId="304"/>
            <ac:spMk id="3" creationId="{FEA0F627-07BB-4F11-B60A-8C2E1B679DE6}"/>
          </ac:spMkLst>
        </pc:spChg>
        <pc:spChg chg="del">
          <ac:chgData name="Tegischer Lukas" userId="f78daebb-0565-485c-bd0e-1cd035e796ff" providerId="ADAL" clId="{11EA94BB-25D9-43B9-859A-EF604BC17037}" dt="2021-02-23T20:09:06.853" v="558" actId="478"/>
          <ac:spMkLst>
            <pc:docMk/>
            <pc:sldMk cId="398536904" sldId="304"/>
            <ac:spMk id="4" creationId="{FDCA2ADA-B5D4-4B2E-9015-92E6C02139E6}"/>
          </ac:spMkLst>
        </pc:spChg>
        <pc:spChg chg="add mod">
          <ac:chgData name="Tegischer Lukas" userId="f78daebb-0565-485c-bd0e-1cd035e796ff" providerId="ADAL" clId="{11EA94BB-25D9-43B9-859A-EF604BC17037}" dt="2021-02-23T20:11:22.341" v="587" actId="255"/>
          <ac:spMkLst>
            <pc:docMk/>
            <pc:sldMk cId="398536904" sldId="304"/>
            <ac:spMk id="5" creationId="{443B6E9E-E40F-4CCD-9C78-9ED44D4C0D83}"/>
          </ac:spMkLst>
        </pc:spChg>
        <pc:spChg chg="add mod">
          <ac:chgData name="Tegischer Lukas" userId="f78daebb-0565-485c-bd0e-1cd035e796ff" providerId="ADAL" clId="{11EA94BB-25D9-43B9-859A-EF604BC17037}" dt="2021-02-23T20:10:46.694" v="581" actId="1076"/>
          <ac:spMkLst>
            <pc:docMk/>
            <pc:sldMk cId="398536904" sldId="304"/>
            <ac:spMk id="9" creationId="{4AE1A34B-574E-488C-8C29-85E631BDB48C}"/>
          </ac:spMkLst>
        </pc:spChg>
        <pc:spChg chg="add mod">
          <ac:chgData name="Tegischer Lukas" userId="f78daebb-0565-485c-bd0e-1cd035e796ff" providerId="ADAL" clId="{11EA94BB-25D9-43B9-859A-EF604BC17037}" dt="2021-02-23T20:10:48.844" v="582" actId="1076"/>
          <ac:spMkLst>
            <pc:docMk/>
            <pc:sldMk cId="398536904" sldId="304"/>
            <ac:spMk id="10" creationId="{C7288A15-EB1B-4C46-AD63-9CFD0317C3E0}"/>
          </ac:spMkLst>
        </pc:spChg>
        <pc:spChg chg="add mod">
          <ac:chgData name="Tegischer Lukas" userId="f78daebb-0565-485c-bd0e-1cd035e796ff" providerId="ADAL" clId="{11EA94BB-25D9-43B9-859A-EF604BC17037}" dt="2021-02-23T20:10:51.844" v="583" actId="1076"/>
          <ac:spMkLst>
            <pc:docMk/>
            <pc:sldMk cId="398536904" sldId="304"/>
            <ac:spMk id="11" creationId="{3E58E44B-99C7-4B96-B549-3EC23F5C334E}"/>
          </ac:spMkLst>
        </pc:spChg>
        <pc:picChg chg="add mod">
          <ac:chgData name="Tegischer Lukas" userId="f78daebb-0565-485c-bd0e-1cd035e796ff" providerId="ADAL" clId="{11EA94BB-25D9-43B9-859A-EF604BC17037}" dt="2021-02-23T20:10:12.981" v="571" actId="14100"/>
          <ac:picMkLst>
            <pc:docMk/>
            <pc:sldMk cId="398536904" sldId="304"/>
            <ac:picMk id="7" creationId="{0587BD8B-C7CA-4AE3-B35D-E5C26005BBB0}"/>
          </ac:picMkLst>
        </pc:picChg>
        <pc:picChg chg="del">
          <ac:chgData name="Tegischer Lukas" userId="f78daebb-0565-485c-bd0e-1cd035e796ff" providerId="ADAL" clId="{11EA94BB-25D9-43B9-859A-EF604BC17037}" dt="2021-02-23T20:08:35.382" v="557" actId="478"/>
          <ac:picMkLst>
            <pc:docMk/>
            <pc:sldMk cId="398536904" sldId="304"/>
            <ac:picMk id="8" creationId="{67164C17-D6D1-40BA-8A47-48CDFDF22E55}"/>
          </ac:picMkLst>
        </pc:picChg>
      </pc:sldChg>
    </pc:docChg>
  </pc:docChgLst>
  <pc:docChgLst>
    <pc:chgData name="Tegischer Lukas" userId="f78daebb-0565-485c-bd0e-1cd035e796ff" providerId="ADAL" clId="{B3D578F5-6C81-424B-AA8A-1C69486505DC}"/>
    <pc:docChg chg="undo custSel addSld delSld modSld">
      <pc:chgData name="Tegischer Lukas" userId="f78daebb-0565-485c-bd0e-1cd035e796ff" providerId="ADAL" clId="{B3D578F5-6C81-424B-AA8A-1C69486505DC}" dt="2020-06-16T06:27:48.079" v="358"/>
      <pc:docMkLst>
        <pc:docMk/>
      </pc:docMkLst>
      <pc:sldChg chg="modSp">
        <pc:chgData name="Tegischer Lukas" userId="f78daebb-0565-485c-bd0e-1cd035e796ff" providerId="ADAL" clId="{B3D578F5-6C81-424B-AA8A-1C69486505DC}" dt="2020-06-16T06:09:48.679" v="37" actId="20577"/>
        <pc:sldMkLst>
          <pc:docMk/>
          <pc:sldMk cId="336392357" sldId="256"/>
        </pc:sldMkLst>
        <pc:spChg chg="mod">
          <ac:chgData name="Tegischer Lukas" userId="f78daebb-0565-485c-bd0e-1cd035e796ff" providerId="ADAL" clId="{B3D578F5-6C81-424B-AA8A-1C69486505DC}" dt="2020-06-16T06:09:48.679" v="37" actId="20577"/>
          <ac:spMkLst>
            <pc:docMk/>
            <pc:sldMk cId="336392357" sldId="256"/>
            <ac:spMk id="2" creationId="{00000000-0000-0000-0000-000000000000}"/>
          </ac:spMkLst>
        </pc:spChg>
      </pc:sldChg>
      <pc:sldChg chg="addSp delSp modSp modAnim">
        <pc:chgData name="Tegischer Lukas" userId="f78daebb-0565-485c-bd0e-1cd035e796ff" providerId="ADAL" clId="{B3D578F5-6C81-424B-AA8A-1C69486505DC}" dt="2020-06-16T06:26:25.499" v="345"/>
        <pc:sldMkLst>
          <pc:docMk/>
          <pc:sldMk cId="4068653008" sldId="278"/>
        </pc:sldMkLst>
        <pc:spChg chg="mod">
          <ac:chgData name="Tegischer Lukas" userId="f78daebb-0565-485c-bd0e-1cd035e796ff" providerId="ADAL" clId="{B3D578F5-6C81-424B-AA8A-1C69486505DC}" dt="2020-06-16T06:16:23.562" v="162" actId="1076"/>
          <ac:spMkLst>
            <pc:docMk/>
            <pc:sldMk cId="4068653008" sldId="278"/>
            <ac:spMk id="2" creationId="{00000000-0000-0000-0000-000000000000}"/>
          </ac:spMkLst>
        </pc:spChg>
        <pc:spChg chg="add mod">
          <ac:chgData name="Tegischer Lukas" userId="f78daebb-0565-485c-bd0e-1cd035e796ff" providerId="ADAL" clId="{B3D578F5-6C81-424B-AA8A-1C69486505DC}" dt="2020-06-16T06:16:21.514" v="161" actId="1076"/>
          <ac:spMkLst>
            <pc:docMk/>
            <pc:sldMk cId="4068653008" sldId="278"/>
            <ac:spMk id="3" creationId="{AC5C7D7C-9503-43C5-9CDE-B1400118B00B}"/>
          </ac:spMkLst>
        </pc:spChg>
        <pc:spChg chg="del">
          <ac:chgData name="Tegischer Lukas" userId="f78daebb-0565-485c-bd0e-1cd035e796ff" providerId="ADAL" clId="{B3D578F5-6C81-424B-AA8A-1C69486505DC}" dt="2020-06-16T06:09:55.534" v="39" actId="478"/>
          <ac:spMkLst>
            <pc:docMk/>
            <pc:sldMk cId="4068653008" sldId="278"/>
            <ac:spMk id="6" creationId="{CE7B355E-508D-419C-A05E-DBB005F0667C}"/>
          </ac:spMkLst>
        </pc:spChg>
        <pc:picChg chg="del">
          <ac:chgData name="Tegischer Lukas" userId="f78daebb-0565-485c-bd0e-1cd035e796ff" providerId="ADAL" clId="{B3D578F5-6C81-424B-AA8A-1C69486505DC}" dt="2020-06-16T06:09:53.202" v="38" actId="478"/>
          <ac:picMkLst>
            <pc:docMk/>
            <pc:sldMk cId="4068653008" sldId="278"/>
            <ac:picMk id="8" creationId="{B4FAB17C-7EC9-4E9E-BF0F-D612388A6C09}"/>
          </ac:picMkLst>
        </pc:picChg>
      </pc:sldChg>
      <pc:sldChg chg="modSp">
        <pc:chgData name="Tegischer Lukas" userId="f78daebb-0565-485c-bd0e-1cd035e796ff" providerId="ADAL" clId="{B3D578F5-6C81-424B-AA8A-1C69486505DC}" dt="2020-06-16T06:26:44.194" v="356" actId="20577"/>
        <pc:sldMkLst>
          <pc:docMk/>
          <pc:sldMk cId="3932101437" sldId="291"/>
        </pc:sldMkLst>
        <pc:spChg chg="mod">
          <ac:chgData name="Tegischer Lukas" userId="f78daebb-0565-485c-bd0e-1cd035e796ff" providerId="ADAL" clId="{B3D578F5-6C81-424B-AA8A-1C69486505DC}" dt="2020-06-16T06:26:44.194" v="356" actId="20577"/>
          <ac:spMkLst>
            <pc:docMk/>
            <pc:sldMk cId="3932101437" sldId="291"/>
            <ac:spMk id="2" creationId="{00000000-0000-0000-0000-000000000000}"/>
          </ac:spMkLst>
        </pc:spChg>
      </pc:sldChg>
      <pc:sldChg chg="del">
        <pc:chgData name="Tegischer Lukas" userId="f78daebb-0565-485c-bd0e-1cd035e796ff" providerId="ADAL" clId="{B3D578F5-6C81-424B-AA8A-1C69486505DC}" dt="2020-06-16T06:17:55.215" v="182" actId="2696"/>
        <pc:sldMkLst>
          <pc:docMk/>
          <pc:sldMk cId="3258084813" sldId="293"/>
        </pc:sldMkLst>
      </pc:sldChg>
      <pc:sldChg chg="del">
        <pc:chgData name="Tegischer Lukas" userId="f78daebb-0565-485c-bd0e-1cd035e796ff" providerId="ADAL" clId="{B3D578F5-6C81-424B-AA8A-1C69486505DC}" dt="2020-06-16T06:17:55.329" v="183" actId="2696"/>
        <pc:sldMkLst>
          <pc:docMk/>
          <pc:sldMk cId="2428346085" sldId="294"/>
        </pc:sldMkLst>
      </pc:sldChg>
      <pc:sldChg chg="addSp modSp add modTransition modAnim">
        <pc:chgData name="Tegischer Lukas" userId="f78daebb-0565-485c-bd0e-1cd035e796ff" providerId="ADAL" clId="{B3D578F5-6C81-424B-AA8A-1C69486505DC}" dt="2020-06-16T06:27:48.079" v="358"/>
        <pc:sldMkLst>
          <pc:docMk/>
          <pc:sldMk cId="442268101" sldId="295"/>
        </pc:sldMkLst>
        <pc:spChg chg="mod">
          <ac:chgData name="Tegischer Lukas" userId="f78daebb-0565-485c-bd0e-1cd035e796ff" providerId="ADAL" clId="{B3D578F5-6C81-424B-AA8A-1C69486505DC}" dt="2020-06-16T06:17:00.426" v="178" actId="1076"/>
          <ac:spMkLst>
            <pc:docMk/>
            <pc:sldMk cId="442268101" sldId="295"/>
            <ac:spMk id="2" creationId="{00000000-0000-0000-0000-000000000000}"/>
          </ac:spMkLst>
        </pc:spChg>
        <pc:spChg chg="mod">
          <ac:chgData name="Tegischer Lukas" userId="f78daebb-0565-485c-bd0e-1cd035e796ff" providerId="ADAL" clId="{B3D578F5-6C81-424B-AA8A-1C69486505DC}" dt="2020-06-16T06:17:04.923" v="179" actId="1076"/>
          <ac:spMkLst>
            <pc:docMk/>
            <pc:sldMk cId="442268101" sldId="295"/>
            <ac:spMk id="3" creationId="{AC5C7D7C-9503-43C5-9CDE-B1400118B00B}"/>
          </ac:spMkLst>
        </pc:spChg>
        <pc:picChg chg="add mod modCrop">
          <ac:chgData name="Tegischer Lukas" userId="f78daebb-0565-485c-bd0e-1cd035e796ff" providerId="ADAL" clId="{B3D578F5-6C81-424B-AA8A-1C69486505DC}" dt="2020-06-16T06:17:08.266" v="180" actId="1076"/>
          <ac:picMkLst>
            <pc:docMk/>
            <pc:sldMk cId="442268101" sldId="295"/>
            <ac:picMk id="5" creationId="{4C452FDE-94F3-4F2F-A8C7-1526CC4A48C5}"/>
          </ac:picMkLst>
        </pc:picChg>
      </pc:sldChg>
      <pc:sldChg chg="addSp delSp modSp add modTransition modAnim">
        <pc:chgData name="Tegischer Lukas" userId="f78daebb-0565-485c-bd0e-1cd035e796ff" providerId="ADAL" clId="{B3D578F5-6C81-424B-AA8A-1C69486505DC}" dt="2020-06-16T06:27:48.079" v="358"/>
        <pc:sldMkLst>
          <pc:docMk/>
          <pc:sldMk cId="1696667316" sldId="296"/>
        </pc:sldMkLst>
        <pc:spChg chg="del">
          <ac:chgData name="Tegischer Lukas" userId="f78daebb-0565-485c-bd0e-1cd035e796ff" providerId="ADAL" clId="{B3D578F5-6C81-424B-AA8A-1C69486505DC}" dt="2020-06-16T06:18:19.264" v="184" actId="478"/>
          <ac:spMkLst>
            <pc:docMk/>
            <pc:sldMk cId="1696667316" sldId="296"/>
            <ac:spMk id="3" creationId="{AC5C7D7C-9503-43C5-9CDE-B1400118B00B}"/>
          </ac:spMkLst>
        </pc:spChg>
        <pc:spChg chg="add mod">
          <ac:chgData name="Tegischer Lukas" userId="f78daebb-0565-485c-bd0e-1cd035e796ff" providerId="ADAL" clId="{B3D578F5-6C81-424B-AA8A-1C69486505DC}" dt="2020-06-16T06:19:14.938" v="199" actId="1076"/>
          <ac:spMkLst>
            <pc:docMk/>
            <pc:sldMk cId="1696667316" sldId="296"/>
            <ac:spMk id="4" creationId="{C58CC05A-381C-4085-A9AE-AED19038AF45}"/>
          </ac:spMkLst>
        </pc:spChg>
        <pc:spChg chg="add mod">
          <ac:chgData name="Tegischer Lukas" userId="f78daebb-0565-485c-bd0e-1cd035e796ff" providerId="ADAL" clId="{B3D578F5-6C81-424B-AA8A-1C69486505DC}" dt="2020-06-16T06:21:00.377" v="238" actId="113"/>
          <ac:spMkLst>
            <pc:docMk/>
            <pc:sldMk cId="1696667316" sldId="296"/>
            <ac:spMk id="6" creationId="{F90506BC-8760-4EFC-8D5F-C100C766D6A1}"/>
          </ac:spMkLst>
        </pc:spChg>
        <pc:spChg chg="add mod">
          <ac:chgData name="Tegischer Lukas" userId="f78daebb-0565-485c-bd0e-1cd035e796ff" providerId="ADAL" clId="{B3D578F5-6C81-424B-AA8A-1C69486505DC}" dt="2020-06-16T06:23:02.190" v="278" actId="207"/>
          <ac:spMkLst>
            <pc:docMk/>
            <pc:sldMk cId="1696667316" sldId="296"/>
            <ac:spMk id="7" creationId="{29CEC9BA-B518-45D6-8583-73D67BEA90E4}"/>
          </ac:spMkLst>
        </pc:spChg>
        <pc:picChg chg="mod">
          <ac:chgData name="Tegischer Lukas" userId="f78daebb-0565-485c-bd0e-1cd035e796ff" providerId="ADAL" clId="{B3D578F5-6C81-424B-AA8A-1C69486505DC}" dt="2020-06-16T06:18:20.722" v="185" actId="1076"/>
          <ac:picMkLst>
            <pc:docMk/>
            <pc:sldMk cId="1696667316" sldId="296"/>
            <ac:picMk id="5" creationId="{4C452FDE-94F3-4F2F-A8C7-1526CC4A48C5}"/>
          </ac:picMkLst>
        </pc:picChg>
      </pc:sldChg>
      <pc:sldChg chg="modSp add modTransition modAnim">
        <pc:chgData name="Tegischer Lukas" userId="f78daebb-0565-485c-bd0e-1cd035e796ff" providerId="ADAL" clId="{B3D578F5-6C81-424B-AA8A-1C69486505DC}" dt="2020-06-16T06:27:48.079" v="358"/>
        <pc:sldMkLst>
          <pc:docMk/>
          <pc:sldMk cId="697682817" sldId="297"/>
        </pc:sldMkLst>
        <pc:spChg chg="mod">
          <ac:chgData name="Tegischer Lukas" userId="f78daebb-0565-485c-bd0e-1cd035e796ff" providerId="ADAL" clId="{B3D578F5-6C81-424B-AA8A-1C69486505DC}" dt="2020-06-16T06:21:20.386" v="254" actId="20577"/>
          <ac:spMkLst>
            <pc:docMk/>
            <pc:sldMk cId="697682817" sldId="297"/>
            <ac:spMk id="6" creationId="{F90506BC-8760-4EFC-8D5F-C100C766D6A1}"/>
          </ac:spMkLst>
        </pc:spChg>
        <pc:spChg chg="mod">
          <ac:chgData name="Tegischer Lukas" userId="f78daebb-0565-485c-bd0e-1cd035e796ff" providerId="ADAL" clId="{B3D578F5-6C81-424B-AA8A-1C69486505DC}" dt="2020-06-16T06:22:53.870" v="277" actId="207"/>
          <ac:spMkLst>
            <pc:docMk/>
            <pc:sldMk cId="697682817" sldId="297"/>
            <ac:spMk id="7" creationId="{29CEC9BA-B518-45D6-8583-73D67BEA90E4}"/>
          </ac:spMkLst>
        </pc:spChg>
      </pc:sldChg>
      <pc:sldChg chg="addSp delSp modSp add modTransition delAnim modAnim">
        <pc:chgData name="Tegischer Lukas" userId="f78daebb-0565-485c-bd0e-1cd035e796ff" providerId="ADAL" clId="{B3D578F5-6C81-424B-AA8A-1C69486505DC}" dt="2020-06-16T06:27:48.079" v="358"/>
        <pc:sldMkLst>
          <pc:docMk/>
          <pc:sldMk cId="3315933259" sldId="298"/>
        </pc:sldMkLst>
        <pc:spChg chg="del">
          <ac:chgData name="Tegischer Lukas" userId="f78daebb-0565-485c-bd0e-1cd035e796ff" providerId="ADAL" clId="{B3D578F5-6C81-424B-AA8A-1C69486505DC}" dt="2020-06-16T06:22:24.584" v="267" actId="478"/>
          <ac:spMkLst>
            <pc:docMk/>
            <pc:sldMk cId="3315933259" sldId="298"/>
            <ac:spMk id="4" creationId="{C58CC05A-381C-4085-A9AE-AED19038AF45}"/>
          </ac:spMkLst>
        </pc:spChg>
        <pc:spChg chg="del">
          <ac:chgData name="Tegischer Lukas" userId="f78daebb-0565-485c-bd0e-1cd035e796ff" providerId="ADAL" clId="{B3D578F5-6C81-424B-AA8A-1C69486505DC}" dt="2020-06-16T06:22:25.565" v="268" actId="478"/>
          <ac:spMkLst>
            <pc:docMk/>
            <pc:sldMk cId="3315933259" sldId="298"/>
            <ac:spMk id="6" creationId="{F90506BC-8760-4EFC-8D5F-C100C766D6A1}"/>
          </ac:spMkLst>
        </pc:spChg>
        <pc:spChg chg="mod">
          <ac:chgData name="Tegischer Lukas" userId="f78daebb-0565-485c-bd0e-1cd035e796ff" providerId="ADAL" clId="{B3D578F5-6C81-424B-AA8A-1C69486505DC}" dt="2020-06-16T06:25:15.478" v="307" actId="207"/>
          <ac:spMkLst>
            <pc:docMk/>
            <pc:sldMk cId="3315933259" sldId="298"/>
            <ac:spMk id="7" creationId="{29CEC9BA-B518-45D6-8583-73D67BEA90E4}"/>
          </ac:spMkLst>
        </pc:spChg>
        <pc:spChg chg="add mod">
          <ac:chgData name="Tegischer Lukas" userId="f78daebb-0565-485c-bd0e-1cd035e796ff" providerId="ADAL" clId="{B3D578F5-6C81-424B-AA8A-1C69486505DC}" dt="2020-06-16T06:25:12.408" v="306" actId="207"/>
          <ac:spMkLst>
            <pc:docMk/>
            <pc:sldMk cId="3315933259" sldId="298"/>
            <ac:spMk id="8" creationId="{02FD2CCA-31D3-4475-A96C-09861ADC3380}"/>
          </ac:spMkLst>
        </pc:spChg>
        <pc:spChg chg="add mod">
          <ac:chgData name="Tegischer Lukas" userId="f78daebb-0565-485c-bd0e-1cd035e796ff" providerId="ADAL" clId="{B3D578F5-6C81-424B-AA8A-1C69486505DC}" dt="2020-06-16T06:25:02.353" v="303" actId="1076"/>
          <ac:spMkLst>
            <pc:docMk/>
            <pc:sldMk cId="3315933259" sldId="298"/>
            <ac:spMk id="11" creationId="{0430FEE3-C3E1-433D-A345-8C7DA0CD54F8}"/>
          </ac:spMkLst>
        </pc:spChg>
        <pc:picChg chg="del">
          <ac:chgData name="Tegischer Lukas" userId="f78daebb-0565-485c-bd0e-1cd035e796ff" providerId="ADAL" clId="{B3D578F5-6C81-424B-AA8A-1C69486505DC}" dt="2020-06-16T06:22:23.462" v="266" actId="478"/>
          <ac:picMkLst>
            <pc:docMk/>
            <pc:sldMk cId="3315933259" sldId="298"/>
            <ac:picMk id="5" creationId="{4C452FDE-94F3-4F2F-A8C7-1526CC4A48C5}"/>
          </ac:picMkLst>
        </pc:picChg>
        <pc:picChg chg="add del mod">
          <ac:chgData name="Tegischer Lukas" userId="f78daebb-0565-485c-bd0e-1cd035e796ff" providerId="ADAL" clId="{B3D578F5-6C81-424B-AA8A-1C69486505DC}" dt="2020-06-16T06:23:19.839" v="284" actId="478"/>
          <ac:picMkLst>
            <pc:docMk/>
            <pc:sldMk cId="3315933259" sldId="298"/>
            <ac:picMk id="9" creationId="{60FB2277-495E-4733-8CFD-8A1975589C9B}"/>
          </ac:picMkLst>
        </pc:picChg>
        <pc:picChg chg="add mod modCrop">
          <ac:chgData name="Tegischer Lukas" userId="f78daebb-0565-485c-bd0e-1cd035e796ff" providerId="ADAL" clId="{B3D578F5-6C81-424B-AA8A-1C69486505DC}" dt="2020-06-16T06:24:26.530" v="292" actId="14100"/>
          <ac:picMkLst>
            <pc:docMk/>
            <pc:sldMk cId="3315933259" sldId="298"/>
            <ac:picMk id="10" creationId="{43C2CCC2-0C63-4ED0-BE09-73E67D7ECCFA}"/>
          </ac:picMkLst>
        </pc:picChg>
      </pc:sldChg>
      <pc:sldChg chg="delSp modSp add modTransition delAnim">
        <pc:chgData name="Tegischer Lukas" userId="f78daebb-0565-485c-bd0e-1cd035e796ff" providerId="ADAL" clId="{B3D578F5-6C81-424B-AA8A-1C69486505DC}" dt="2020-06-16T06:27:48.079" v="358"/>
        <pc:sldMkLst>
          <pc:docMk/>
          <pc:sldMk cId="2958254091" sldId="299"/>
        </pc:sldMkLst>
        <pc:spChg chg="mod">
          <ac:chgData name="Tegischer Lukas" userId="f78daebb-0565-485c-bd0e-1cd035e796ff" providerId="ADAL" clId="{B3D578F5-6C81-424B-AA8A-1C69486505DC}" dt="2020-06-16T06:25:53.184" v="342" actId="1076"/>
          <ac:spMkLst>
            <pc:docMk/>
            <pc:sldMk cId="2958254091" sldId="299"/>
            <ac:spMk id="2" creationId="{00000000-0000-0000-0000-000000000000}"/>
          </ac:spMkLst>
        </pc:spChg>
        <pc:spChg chg="del">
          <ac:chgData name="Tegischer Lukas" userId="f78daebb-0565-485c-bd0e-1cd035e796ff" providerId="ADAL" clId="{B3D578F5-6C81-424B-AA8A-1C69486505DC}" dt="2020-06-16T06:25:43.461" v="312" actId="478"/>
          <ac:spMkLst>
            <pc:docMk/>
            <pc:sldMk cId="2958254091" sldId="299"/>
            <ac:spMk id="7" creationId="{29CEC9BA-B518-45D6-8583-73D67BEA90E4}"/>
          </ac:spMkLst>
        </pc:spChg>
        <pc:spChg chg="del">
          <ac:chgData name="Tegischer Lukas" userId="f78daebb-0565-485c-bd0e-1cd035e796ff" providerId="ADAL" clId="{B3D578F5-6C81-424B-AA8A-1C69486505DC}" dt="2020-06-16T06:25:43.461" v="312" actId="478"/>
          <ac:spMkLst>
            <pc:docMk/>
            <pc:sldMk cId="2958254091" sldId="299"/>
            <ac:spMk id="8" creationId="{02FD2CCA-31D3-4475-A96C-09861ADC3380}"/>
          </ac:spMkLst>
        </pc:spChg>
        <pc:spChg chg="del">
          <ac:chgData name="Tegischer Lukas" userId="f78daebb-0565-485c-bd0e-1cd035e796ff" providerId="ADAL" clId="{B3D578F5-6C81-424B-AA8A-1C69486505DC}" dt="2020-06-16T06:25:43.461" v="312" actId="478"/>
          <ac:spMkLst>
            <pc:docMk/>
            <pc:sldMk cId="2958254091" sldId="299"/>
            <ac:spMk id="11" creationId="{0430FEE3-C3E1-433D-A345-8C7DA0CD54F8}"/>
          </ac:spMkLst>
        </pc:spChg>
        <pc:picChg chg="del">
          <ac:chgData name="Tegischer Lukas" userId="f78daebb-0565-485c-bd0e-1cd035e796ff" providerId="ADAL" clId="{B3D578F5-6C81-424B-AA8A-1C69486505DC}" dt="2020-06-16T06:25:42.360" v="311" actId="478"/>
          <ac:picMkLst>
            <pc:docMk/>
            <pc:sldMk cId="2958254091" sldId="299"/>
            <ac:picMk id="10" creationId="{43C2CCC2-0C63-4ED0-BE09-73E67D7ECCFA}"/>
          </ac:picMkLst>
        </pc:picChg>
      </pc:sldChg>
    </pc:docChg>
  </pc:docChgLst>
  <pc:docChgLst>
    <pc:chgData name="Tegischer Lukas" userId="f78daebb-0565-485c-bd0e-1cd035e796ff" providerId="ADAL" clId="{BDA892E4-6EE0-4B36-85AA-72E420144E43}"/>
    <pc:docChg chg="undo custSel addSld delSld modSld sldOrd">
      <pc:chgData name="Tegischer Lukas" userId="f78daebb-0565-485c-bd0e-1cd035e796ff" providerId="ADAL" clId="{BDA892E4-6EE0-4B36-85AA-72E420144E43}" dt="2021-11-29T20:06:16.529" v="202" actId="20577"/>
      <pc:docMkLst>
        <pc:docMk/>
      </pc:docMkLst>
      <pc:sldChg chg="modSp mod">
        <pc:chgData name="Tegischer Lukas" userId="f78daebb-0565-485c-bd0e-1cd035e796ff" providerId="ADAL" clId="{BDA892E4-6EE0-4B36-85AA-72E420144E43}" dt="2021-11-29T19:59:08.566" v="39" actId="20577"/>
        <pc:sldMkLst>
          <pc:docMk/>
          <pc:sldMk cId="336392357" sldId="256"/>
        </pc:sldMkLst>
        <pc:spChg chg="mod">
          <ac:chgData name="Tegischer Lukas" userId="f78daebb-0565-485c-bd0e-1cd035e796ff" providerId="ADAL" clId="{BDA892E4-6EE0-4B36-85AA-72E420144E43}" dt="2021-11-29T19:59:08.566" v="39" actId="20577"/>
          <ac:spMkLst>
            <pc:docMk/>
            <pc:sldMk cId="336392357" sldId="256"/>
            <ac:spMk id="2" creationId="{00000000-0000-0000-0000-000000000000}"/>
          </ac:spMkLst>
        </pc:spChg>
      </pc:sldChg>
      <pc:sldChg chg="del">
        <pc:chgData name="Tegischer Lukas" userId="f78daebb-0565-485c-bd0e-1cd035e796ff" providerId="ADAL" clId="{BDA892E4-6EE0-4B36-85AA-72E420144E43}" dt="2021-11-29T19:59:55.620" v="59" actId="47"/>
        <pc:sldMkLst>
          <pc:docMk/>
          <pc:sldMk cId="3423344192" sldId="367"/>
        </pc:sldMkLst>
      </pc:sldChg>
      <pc:sldChg chg="add">
        <pc:chgData name="Tegischer Lukas" userId="f78daebb-0565-485c-bd0e-1cd035e796ff" providerId="ADAL" clId="{BDA892E4-6EE0-4B36-85AA-72E420144E43}" dt="2021-11-29T19:59:21.246" v="40"/>
        <pc:sldMkLst>
          <pc:docMk/>
          <pc:sldMk cId="609291433" sldId="386"/>
        </pc:sldMkLst>
      </pc:sldChg>
      <pc:sldChg chg="del">
        <pc:chgData name="Tegischer Lukas" userId="f78daebb-0565-485c-bd0e-1cd035e796ff" providerId="ADAL" clId="{BDA892E4-6EE0-4B36-85AA-72E420144E43}" dt="2021-11-29T19:59:44.402" v="49" actId="47"/>
        <pc:sldMkLst>
          <pc:docMk/>
          <pc:sldMk cId="2959706892" sldId="390"/>
        </pc:sldMkLst>
      </pc:sldChg>
      <pc:sldChg chg="add del">
        <pc:chgData name="Tegischer Lukas" userId="f78daebb-0565-485c-bd0e-1cd035e796ff" providerId="ADAL" clId="{BDA892E4-6EE0-4B36-85AA-72E420144E43}" dt="2021-11-29T19:59:55.104" v="56" actId="47"/>
        <pc:sldMkLst>
          <pc:docMk/>
          <pc:sldMk cId="1223532024" sldId="391"/>
        </pc:sldMkLst>
      </pc:sldChg>
      <pc:sldChg chg="add del">
        <pc:chgData name="Tegischer Lukas" userId="f78daebb-0565-485c-bd0e-1cd035e796ff" providerId="ADAL" clId="{BDA892E4-6EE0-4B36-85AA-72E420144E43}" dt="2021-11-29T19:59:55.219" v="57" actId="47"/>
        <pc:sldMkLst>
          <pc:docMk/>
          <pc:sldMk cId="1202084753" sldId="392"/>
        </pc:sldMkLst>
      </pc:sldChg>
      <pc:sldChg chg="add del">
        <pc:chgData name="Tegischer Lukas" userId="f78daebb-0565-485c-bd0e-1cd035e796ff" providerId="ADAL" clId="{BDA892E4-6EE0-4B36-85AA-72E420144E43}" dt="2021-11-29T19:59:55.405" v="58" actId="47"/>
        <pc:sldMkLst>
          <pc:docMk/>
          <pc:sldMk cId="3683555700" sldId="393"/>
        </pc:sldMkLst>
      </pc:sldChg>
      <pc:sldChg chg="del">
        <pc:chgData name="Tegischer Lukas" userId="f78daebb-0565-485c-bd0e-1cd035e796ff" providerId="ADAL" clId="{BDA892E4-6EE0-4B36-85AA-72E420144E43}" dt="2021-11-29T19:59:56.483" v="60" actId="47"/>
        <pc:sldMkLst>
          <pc:docMk/>
          <pc:sldMk cId="1842313669" sldId="394"/>
        </pc:sldMkLst>
      </pc:sldChg>
      <pc:sldChg chg="del">
        <pc:chgData name="Tegischer Lukas" userId="f78daebb-0565-485c-bd0e-1cd035e796ff" providerId="ADAL" clId="{BDA892E4-6EE0-4B36-85AA-72E420144E43}" dt="2021-11-29T19:59:57.185" v="61" actId="47"/>
        <pc:sldMkLst>
          <pc:docMk/>
          <pc:sldMk cId="207050112" sldId="395"/>
        </pc:sldMkLst>
      </pc:sldChg>
      <pc:sldChg chg="del">
        <pc:chgData name="Tegischer Lukas" userId="f78daebb-0565-485c-bd0e-1cd035e796ff" providerId="ADAL" clId="{BDA892E4-6EE0-4B36-85AA-72E420144E43}" dt="2021-11-29T19:59:59.622" v="62" actId="47"/>
        <pc:sldMkLst>
          <pc:docMk/>
          <pc:sldMk cId="1808166067" sldId="396"/>
        </pc:sldMkLst>
      </pc:sldChg>
      <pc:sldChg chg="del">
        <pc:chgData name="Tegischer Lukas" userId="f78daebb-0565-485c-bd0e-1cd035e796ff" providerId="ADAL" clId="{BDA892E4-6EE0-4B36-85AA-72E420144E43}" dt="2021-11-29T20:00:00.375" v="63" actId="47"/>
        <pc:sldMkLst>
          <pc:docMk/>
          <pc:sldMk cId="1983194560" sldId="397"/>
        </pc:sldMkLst>
      </pc:sldChg>
      <pc:sldChg chg="modAnim">
        <pc:chgData name="Tegischer Lukas" userId="f78daebb-0565-485c-bd0e-1cd035e796ff" providerId="ADAL" clId="{BDA892E4-6EE0-4B36-85AA-72E420144E43}" dt="2021-11-29T19:59:31.853" v="43"/>
        <pc:sldMkLst>
          <pc:docMk/>
          <pc:sldMk cId="223375814" sldId="398"/>
        </pc:sldMkLst>
      </pc:sldChg>
      <pc:sldChg chg="modSp add del mod">
        <pc:chgData name="Tegischer Lukas" userId="f78daebb-0565-485c-bd0e-1cd035e796ff" providerId="ADAL" clId="{BDA892E4-6EE0-4B36-85AA-72E420144E43}" dt="2021-11-29T20:01:13.202" v="148" actId="20577"/>
        <pc:sldMkLst>
          <pc:docMk/>
          <pc:sldMk cId="1013162141" sldId="401"/>
        </pc:sldMkLst>
        <pc:spChg chg="mod">
          <ac:chgData name="Tegischer Lukas" userId="f78daebb-0565-485c-bd0e-1cd035e796ff" providerId="ADAL" clId="{BDA892E4-6EE0-4B36-85AA-72E420144E43}" dt="2021-11-29T20:01:13.202" v="148" actId="20577"/>
          <ac:spMkLst>
            <pc:docMk/>
            <pc:sldMk cId="1013162141" sldId="401"/>
            <ac:spMk id="6" creationId="{4E1E9BBE-ADC8-49C8-BC4E-7CDDBE735635}"/>
          </ac:spMkLst>
        </pc:spChg>
      </pc:sldChg>
      <pc:sldChg chg="del">
        <pc:chgData name="Tegischer Lukas" userId="f78daebb-0565-485c-bd0e-1cd035e796ff" providerId="ADAL" clId="{BDA892E4-6EE0-4B36-85AA-72E420144E43}" dt="2021-11-29T19:59:38.089" v="45" actId="47"/>
        <pc:sldMkLst>
          <pc:docMk/>
          <pc:sldMk cId="4120804287" sldId="402"/>
        </pc:sldMkLst>
      </pc:sldChg>
      <pc:sldChg chg="del">
        <pc:chgData name="Tegischer Lukas" userId="f78daebb-0565-485c-bd0e-1cd035e796ff" providerId="ADAL" clId="{BDA892E4-6EE0-4B36-85AA-72E420144E43}" dt="2021-11-29T19:59:39.086" v="46" actId="47"/>
        <pc:sldMkLst>
          <pc:docMk/>
          <pc:sldMk cId="3092407352" sldId="403"/>
        </pc:sldMkLst>
      </pc:sldChg>
      <pc:sldChg chg="del">
        <pc:chgData name="Tegischer Lukas" userId="f78daebb-0565-485c-bd0e-1cd035e796ff" providerId="ADAL" clId="{BDA892E4-6EE0-4B36-85AA-72E420144E43}" dt="2021-11-29T19:59:40.180" v="47" actId="47"/>
        <pc:sldMkLst>
          <pc:docMk/>
          <pc:sldMk cId="830097691" sldId="404"/>
        </pc:sldMkLst>
      </pc:sldChg>
      <pc:sldChg chg="del">
        <pc:chgData name="Tegischer Lukas" userId="f78daebb-0565-485c-bd0e-1cd035e796ff" providerId="ADAL" clId="{BDA892E4-6EE0-4B36-85AA-72E420144E43}" dt="2021-11-29T19:59:42.626" v="48" actId="47"/>
        <pc:sldMkLst>
          <pc:docMk/>
          <pc:sldMk cId="1494833923" sldId="405"/>
        </pc:sldMkLst>
      </pc:sldChg>
      <pc:sldChg chg="modSp add mod ord">
        <pc:chgData name="Tegischer Lukas" userId="f78daebb-0565-485c-bd0e-1cd035e796ff" providerId="ADAL" clId="{BDA892E4-6EE0-4B36-85AA-72E420144E43}" dt="2021-11-29T20:00:41.070" v="107" actId="20577"/>
        <pc:sldMkLst>
          <pc:docMk/>
          <pc:sldMk cId="858149800" sldId="406"/>
        </pc:sldMkLst>
        <pc:spChg chg="mod">
          <ac:chgData name="Tegischer Lukas" userId="f78daebb-0565-485c-bd0e-1cd035e796ff" providerId="ADAL" clId="{BDA892E4-6EE0-4B36-85AA-72E420144E43}" dt="2021-11-29T20:00:41.070" v="107" actId="20577"/>
          <ac:spMkLst>
            <pc:docMk/>
            <pc:sldMk cId="858149800" sldId="406"/>
            <ac:spMk id="7" creationId="{638772B0-212E-46DB-94C2-1F48F8070D7C}"/>
          </ac:spMkLst>
        </pc:spChg>
      </pc:sldChg>
      <pc:sldChg chg="modSp add mod ord">
        <pc:chgData name="Tegischer Lukas" userId="f78daebb-0565-485c-bd0e-1cd035e796ff" providerId="ADAL" clId="{BDA892E4-6EE0-4B36-85AA-72E420144E43}" dt="2021-11-29T20:00:44.822" v="115" actId="20577"/>
        <pc:sldMkLst>
          <pc:docMk/>
          <pc:sldMk cId="2011343138" sldId="407"/>
        </pc:sldMkLst>
        <pc:spChg chg="mod">
          <ac:chgData name="Tegischer Lukas" userId="f78daebb-0565-485c-bd0e-1cd035e796ff" providerId="ADAL" clId="{BDA892E4-6EE0-4B36-85AA-72E420144E43}" dt="2021-11-29T20:00:44.822" v="115" actId="20577"/>
          <ac:spMkLst>
            <pc:docMk/>
            <pc:sldMk cId="2011343138" sldId="407"/>
            <ac:spMk id="7" creationId="{638772B0-212E-46DB-94C2-1F48F8070D7C}"/>
          </ac:spMkLst>
        </pc:spChg>
      </pc:sldChg>
      <pc:sldChg chg="add">
        <pc:chgData name="Tegischer Lukas" userId="f78daebb-0565-485c-bd0e-1cd035e796ff" providerId="ADAL" clId="{BDA892E4-6EE0-4B36-85AA-72E420144E43}" dt="2021-11-29T20:01:32.964" v="149"/>
        <pc:sldMkLst>
          <pc:docMk/>
          <pc:sldMk cId="3971076723" sldId="408"/>
        </pc:sldMkLst>
      </pc:sldChg>
      <pc:sldChg chg="add">
        <pc:chgData name="Tegischer Lukas" userId="f78daebb-0565-485c-bd0e-1cd035e796ff" providerId="ADAL" clId="{BDA892E4-6EE0-4B36-85AA-72E420144E43}" dt="2021-11-29T20:01:39.909" v="150"/>
        <pc:sldMkLst>
          <pc:docMk/>
          <pc:sldMk cId="1511095278" sldId="411"/>
        </pc:sldMkLst>
      </pc:sldChg>
      <pc:sldChg chg="addSp delSp modSp add mod">
        <pc:chgData name="Tegischer Lukas" userId="f78daebb-0565-485c-bd0e-1cd035e796ff" providerId="ADAL" clId="{BDA892E4-6EE0-4B36-85AA-72E420144E43}" dt="2021-11-29T20:06:16.529" v="202" actId="20577"/>
        <pc:sldMkLst>
          <pc:docMk/>
          <pc:sldMk cId="1541332051" sldId="412"/>
        </pc:sldMkLst>
        <pc:spChg chg="del">
          <ac:chgData name="Tegischer Lukas" userId="f78daebb-0565-485c-bd0e-1cd035e796ff" providerId="ADAL" clId="{BDA892E4-6EE0-4B36-85AA-72E420144E43}" dt="2021-11-29T20:01:54.627" v="153" actId="478"/>
          <ac:spMkLst>
            <pc:docMk/>
            <pc:sldMk cId="1541332051" sldId="412"/>
            <ac:spMk id="6" creationId="{E547E078-7780-441B-877F-AD04E00C73E8}"/>
          </ac:spMkLst>
        </pc:spChg>
        <pc:spChg chg="add mod">
          <ac:chgData name="Tegischer Lukas" userId="f78daebb-0565-485c-bd0e-1cd035e796ff" providerId="ADAL" clId="{BDA892E4-6EE0-4B36-85AA-72E420144E43}" dt="2021-11-29T20:06:16.529" v="202" actId="20577"/>
          <ac:spMkLst>
            <pc:docMk/>
            <pc:sldMk cId="1541332051" sldId="412"/>
            <ac:spMk id="7" creationId="{41FEDDB7-CEA3-42C2-9936-57F1F9DEA4E6}"/>
          </ac:spMkLst>
        </pc:spChg>
        <pc:spChg chg="del">
          <ac:chgData name="Tegischer Lukas" userId="f78daebb-0565-485c-bd0e-1cd035e796ff" providerId="ADAL" clId="{BDA892E4-6EE0-4B36-85AA-72E420144E43}" dt="2021-11-29T20:01:54.290" v="152" actId="478"/>
          <ac:spMkLst>
            <pc:docMk/>
            <pc:sldMk cId="1541332051" sldId="412"/>
            <ac:spMk id="8" creationId="{D6F8E846-C9AF-43C4-A1D2-4A93F64ABE44}"/>
          </ac:spMkLst>
        </pc:spChg>
      </pc:sldChg>
      <pc:sldChg chg="modSp add mod">
        <pc:chgData name="Tegischer Lukas" userId="f78daebb-0565-485c-bd0e-1cd035e796ff" providerId="ADAL" clId="{BDA892E4-6EE0-4B36-85AA-72E420144E43}" dt="2021-11-29T20:06:13.027" v="201" actId="20577"/>
        <pc:sldMkLst>
          <pc:docMk/>
          <pc:sldMk cId="2242647909" sldId="413"/>
        </pc:sldMkLst>
        <pc:spChg chg="mod">
          <ac:chgData name="Tegischer Lukas" userId="f78daebb-0565-485c-bd0e-1cd035e796ff" providerId="ADAL" clId="{BDA892E4-6EE0-4B36-85AA-72E420144E43}" dt="2021-11-29T20:06:13.027" v="201" actId="20577"/>
          <ac:spMkLst>
            <pc:docMk/>
            <pc:sldMk cId="2242647909" sldId="413"/>
            <ac:spMk id="7" creationId="{41FEDDB7-CEA3-42C2-9936-57F1F9DEA4E6}"/>
          </ac:spMkLst>
        </pc:spChg>
      </pc:sldChg>
      <pc:sldChg chg="modSp add mod">
        <pc:chgData name="Tegischer Lukas" userId="f78daebb-0565-485c-bd0e-1cd035e796ff" providerId="ADAL" clId="{BDA892E4-6EE0-4B36-85AA-72E420144E43}" dt="2021-11-29T20:06:09.229" v="200" actId="20577"/>
        <pc:sldMkLst>
          <pc:docMk/>
          <pc:sldMk cId="3012645121" sldId="414"/>
        </pc:sldMkLst>
        <pc:spChg chg="mod">
          <ac:chgData name="Tegischer Lukas" userId="f78daebb-0565-485c-bd0e-1cd035e796ff" providerId="ADAL" clId="{BDA892E4-6EE0-4B36-85AA-72E420144E43}" dt="2021-11-29T20:06:09.229" v="200" actId="20577"/>
          <ac:spMkLst>
            <pc:docMk/>
            <pc:sldMk cId="3012645121" sldId="414"/>
            <ac:spMk id="7" creationId="{41FEDDB7-CEA3-42C2-9936-57F1F9DEA4E6}"/>
          </ac:spMkLst>
        </pc:spChg>
      </pc:sldChg>
    </pc:docChg>
  </pc:docChgLst>
  <pc:docChgLst>
    <pc:chgData name="Tegischer Lukas" userId="f78daebb-0565-485c-bd0e-1cd035e796ff" providerId="ADAL" clId="{9E610CE4-7194-4D8B-B846-11241237C465}"/>
    <pc:docChg chg="custSel addSld delSld modSld sldOrd">
      <pc:chgData name="Tegischer Lukas" userId="f78daebb-0565-485c-bd0e-1cd035e796ff" providerId="ADAL" clId="{9E610CE4-7194-4D8B-B846-11241237C465}" dt="2021-11-29T19:19:17.810" v="261" actId="47"/>
      <pc:docMkLst>
        <pc:docMk/>
      </pc:docMkLst>
      <pc:sldChg chg="modSp mod">
        <pc:chgData name="Tegischer Lukas" userId="f78daebb-0565-485c-bd0e-1cd035e796ff" providerId="ADAL" clId="{9E610CE4-7194-4D8B-B846-11241237C465}" dt="2021-11-29T19:05:46.682" v="76" actId="20577"/>
        <pc:sldMkLst>
          <pc:docMk/>
          <pc:sldMk cId="336392357" sldId="256"/>
        </pc:sldMkLst>
        <pc:spChg chg="mod">
          <ac:chgData name="Tegischer Lukas" userId="f78daebb-0565-485c-bd0e-1cd035e796ff" providerId="ADAL" clId="{9E610CE4-7194-4D8B-B846-11241237C465}" dt="2021-11-29T19:05:46.682" v="76" actId="20577"/>
          <ac:spMkLst>
            <pc:docMk/>
            <pc:sldMk cId="336392357" sldId="256"/>
            <ac:spMk id="2" creationId="{00000000-0000-0000-0000-000000000000}"/>
          </ac:spMkLst>
        </pc:spChg>
      </pc:sldChg>
      <pc:sldChg chg="addSp delSp modSp mod delAnim">
        <pc:chgData name="Tegischer Lukas" userId="f78daebb-0565-485c-bd0e-1cd035e796ff" providerId="ADAL" clId="{9E610CE4-7194-4D8B-B846-11241237C465}" dt="2021-11-29T19:13:59.055" v="186" actId="20577"/>
        <pc:sldMkLst>
          <pc:docMk/>
          <pc:sldMk cId="3423344192" sldId="367"/>
        </pc:sldMkLst>
        <pc:spChg chg="del">
          <ac:chgData name="Tegischer Lukas" userId="f78daebb-0565-485c-bd0e-1cd035e796ff" providerId="ADAL" clId="{9E610CE4-7194-4D8B-B846-11241237C465}" dt="2021-11-29T19:13:21.540" v="168" actId="478"/>
          <ac:spMkLst>
            <pc:docMk/>
            <pc:sldMk cId="3423344192" sldId="367"/>
            <ac:spMk id="4" creationId="{C427B5BC-E2AB-4596-857C-DA06F86C68EB}"/>
          </ac:spMkLst>
        </pc:spChg>
        <pc:spChg chg="del">
          <ac:chgData name="Tegischer Lukas" userId="f78daebb-0565-485c-bd0e-1cd035e796ff" providerId="ADAL" clId="{9E610CE4-7194-4D8B-B846-11241237C465}" dt="2021-11-29T19:13:17.924" v="163" actId="478"/>
          <ac:spMkLst>
            <pc:docMk/>
            <pc:sldMk cId="3423344192" sldId="367"/>
            <ac:spMk id="7" creationId="{D76B7940-0558-4EEC-B9A6-9CD32A16ECF1}"/>
          </ac:spMkLst>
        </pc:spChg>
        <pc:spChg chg="del">
          <ac:chgData name="Tegischer Lukas" userId="f78daebb-0565-485c-bd0e-1cd035e796ff" providerId="ADAL" clId="{9E610CE4-7194-4D8B-B846-11241237C465}" dt="2021-11-29T19:13:19.063" v="164" actId="478"/>
          <ac:spMkLst>
            <pc:docMk/>
            <pc:sldMk cId="3423344192" sldId="367"/>
            <ac:spMk id="8" creationId="{2818610A-1195-4BAB-A09D-DF4887AC2A08}"/>
          </ac:spMkLst>
        </pc:spChg>
        <pc:spChg chg="del mod">
          <ac:chgData name="Tegischer Lukas" userId="f78daebb-0565-485c-bd0e-1cd035e796ff" providerId="ADAL" clId="{9E610CE4-7194-4D8B-B846-11241237C465}" dt="2021-11-29T19:13:20.571" v="166" actId="478"/>
          <ac:spMkLst>
            <pc:docMk/>
            <pc:sldMk cId="3423344192" sldId="367"/>
            <ac:spMk id="10" creationId="{C711C241-8787-44EB-84D7-A60D1F03DF76}"/>
          </ac:spMkLst>
        </pc:spChg>
        <pc:spChg chg="del">
          <ac:chgData name="Tegischer Lukas" userId="f78daebb-0565-485c-bd0e-1cd035e796ff" providerId="ADAL" clId="{9E610CE4-7194-4D8B-B846-11241237C465}" dt="2021-11-29T19:13:17.054" v="162" actId="478"/>
          <ac:spMkLst>
            <pc:docMk/>
            <pc:sldMk cId="3423344192" sldId="367"/>
            <ac:spMk id="11" creationId="{D03D1652-8B07-414D-AB62-55CA56539567}"/>
          </ac:spMkLst>
        </pc:spChg>
        <pc:spChg chg="add mod">
          <ac:chgData name="Tegischer Lukas" userId="f78daebb-0565-485c-bd0e-1cd035e796ff" providerId="ADAL" clId="{9E610CE4-7194-4D8B-B846-11241237C465}" dt="2021-11-29T19:13:59.055" v="186" actId="20577"/>
          <ac:spMkLst>
            <pc:docMk/>
            <pc:sldMk cId="3423344192" sldId="367"/>
            <ac:spMk id="12" creationId="{3A46FE0F-475B-40B9-B6E9-A8DD46C57226}"/>
          </ac:spMkLst>
        </pc:spChg>
        <pc:picChg chg="del">
          <ac:chgData name="Tegischer Lukas" userId="f78daebb-0565-485c-bd0e-1cd035e796ff" providerId="ADAL" clId="{9E610CE4-7194-4D8B-B846-11241237C465}" dt="2021-11-29T19:13:20.885" v="167" actId="478"/>
          <ac:picMkLst>
            <pc:docMk/>
            <pc:sldMk cId="3423344192" sldId="367"/>
            <ac:picMk id="9" creationId="{C460C7BF-4CDF-463D-B651-0762F3D4A9E8}"/>
          </ac:picMkLst>
        </pc:picChg>
        <pc:picChg chg="add mod">
          <ac:chgData name="Tegischer Lukas" userId="f78daebb-0565-485c-bd0e-1cd035e796ff" providerId="ADAL" clId="{9E610CE4-7194-4D8B-B846-11241237C465}" dt="2021-11-29T19:13:56.260" v="185" actId="1076"/>
          <ac:picMkLst>
            <pc:docMk/>
            <pc:sldMk cId="3423344192" sldId="367"/>
            <ac:picMk id="13" creationId="{81CA1852-39F6-4D43-881C-6004733A3853}"/>
          </ac:picMkLst>
        </pc:picChg>
      </pc:sldChg>
      <pc:sldChg chg="del">
        <pc:chgData name="Tegischer Lukas" userId="f78daebb-0565-485c-bd0e-1cd035e796ff" providerId="ADAL" clId="{9E610CE4-7194-4D8B-B846-11241237C465}" dt="2021-11-29T19:19:17.810" v="261" actId="47"/>
        <pc:sldMkLst>
          <pc:docMk/>
          <pc:sldMk cId="17622882" sldId="376"/>
        </pc:sldMkLst>
      </pc:sldChg>
      <pc:sldChg chg="del">
        <pc:chgData name="Tegischer Lukas" userId="f78daebb-0565-485c-bd0e-1cd035e796ff" providerId="ADAL" clId="{9E610CE4-7194-4D8B-B846-11241237C465}" dt="2021-11-29T19:19:17.810" v="261" actId="47"/>
        <pc:sldMkLst>
          <pc:docMk/>
          <pc:sldMk cId="2878538322" sldId="377"/>
        </pc:sldMkLst>
      </pc:sldChg>
      <pc:sldChg chg="del">
        <pc:chgData name="Tegischer Lukas" userId="f78daebb-0565-485c-bd0e-1cd035e796ff" providerId="ADAL" clId="{9E610CE4-7194-4D8B-B846-11241237C465}" dt="2021-11-29T19:19:17.810" v="261" actId="47"/>
        <pc:sldMkLst>
          <pc:docMk/>
          <pc:sldMk cId="2519572405" sldId="380"/>
        </pc:sldMkLst>
      </pc:sldChg>
      <pc:sldChg chg="add">
        <pc:chgData name="Tegischer Lukas" userId="f78daebb-0565-485c-bd0e-1cd035e796ff" providerId="ADAL" clId="{9E610CE4-7194-4D8B-B846-11241237C465}" dt="2021-11-29T19:09:17.966" v="77"/>
        <pc:sldMkLst>
          <pc:docMk/>
          <pc:sldMk cId="336340650" sldId="387"/>
        </pc:sldMkLst>
      </pc:sldChg>
      <pc:sldChg chg="add del">
        <pc:chgData name="Tegischer Lukas" userId="f78daebb-0565-485c-bd0e-1cd035e796ff" providerId="ADAL" clId="{9E610CE4-7194-4D8B-B846-11241237C465}" dt="2021-11-29T19:09:32.243" v="78" actId="47"/>
        <pc:sldMkLst>
          <pc:docMk/>
          <pc:sldMk cId="963358852" sldId="388"/>
        </pc:sldMkLst>
      </pc:sldChg>
      <pc:sldChg chg="addSp delSp modSp add mod delAnim">
        <pc:chgData name="Tegischer Lukas" userId="f78daebb-0565-485c-bd0e-1cd035e796ff" providerId="ADAL" clId="{9E610CE4-7194-4D8B-B846-11241237C465}" dt="2021-11-29T19:10:18.499" v="91"/>
        <pc:sldMkLst>
          <pc:docMk/>
          <pc:sldMk cId="2959706892" sldId="390"/>
        </pc:sldMkLst>
        <pc:spChg chg="mod">
          <ac:chgData name="Tegischer Lukas" userId="f78daebb-0565-485c-bd0e-1cd035e796ff" providerId="ADAL" clId="{9E610CE4-7194-4D8B-B846-11241237C465}" dt="2021-11-29T19:10:08.764" v="86" actId="1076"/>
          <ac:spMkLst>
            <pc:docMk/>
            <pc:sldMk cId="2959706892" sldId="390"/>
            <ac:spMk id="8" creationId="{24C842D7-31D8-4D35-B40F-096D3973E3EA}"/>
          </ac:spMkLst>
        </pc:spChg>
        <pc:spChg chg="del">
          <ac:chgData name="Tegischer Lukas" userId="f78daebb-0565-485c-bd0e-1cd035e796ff" providerId="ADAL" clId="{9E610CE4-7194-4D8B-B846-11241237C465}" dt="2021-11-29T19:09:39.951" v="79" actId="478"/>
          <ac:spMkLst>
            <pc:docMk/>
            <pc:sldMk cId="2959706892" sldId="390"/>
            <ac:spMk id="11" creationId="{945F2580-DFBF-4C56-985F-49BFCF4B9AD1}"/>
          </ac:spMkLst>
        </pc:spChg>
        <pc:picChg chg="del">
          <ac:chgData name="Tegischer Lukas" userId="f78daebb-0565-485c-bd0e-1cd035e796ff" providerId="ADAL" clId="{9E610CE4-7194-4D8B-B846-11241237C465}" dt="2021-11-29T19:09:40.320" v="80" actId="478"/>
          <ac:picMkLst>
            <pc:docMk/>
            <pc:sldMk cId="2959706892" sldId="390"/>
            <ac:picMk id="9" creationId="{535AC3E6-10AE-4883-8488-BC79044C9475}"/>
          </ac:picMkLst>
        </pc:picChg>
        <pc:picChg chg="add mod">
          <ac:chgData name="Tegischer Lukas" userId="f78daebb-0565-485c-bd0e-1cd035e796ff" providerId="ADAL" clId="{9E610CE4-7194-4D8B-B846-11241237C465}" dt="2021-11-29T19:10:15.789" v="89" actId="1076"/>
          <ac:picMkLst>
            <pc:docMk/>
            <pc:sldMk cId="2959706892" sldId="390"/>
            <ac:picMk id="10" creationId="{50E6FA52-64C5-4906-A8B7-739879EB422D}"/>
          </ac:picMkLst>
        </pc:picChg>
        <pc:picChg chg="add del mod">
          <ac:chgData name="Tegischer Lukas" userId="f78daebb-0565-485c-bd0e-1cd035e796ff" providerId="ADAL" clId="{9E610CE4-7194-4D8B-B846-11241237C465}" dt="2021-11-29T19:10:18.499" v="91"/>
          <ac:picMkLst>
            <pc:docMk/>
            <pc:sldMk cId="2959706892" sldId="390"/>
            <ac:picMk id="12" creationId="{DD6B4129-EBAB-409E-87B2-82CB6D60608D}"/>
          </ac:picMkLst>
        </pc:picChg>
      </pc:sldChg>
      <pc:sldChg chg="addSp delSp modSp add mod modAnim">
        <pc:chgData name="Tegischer Lukas" userId="f78daebb-0565-485c-bd0e-1cd035e796ff" providerId="ADAL" clId="{9E610CE4-7194-4D8B-B846-11241237C465}" dt="2021-11-29T19:12:33.760" v="147"/>
        <pc:sldMkLst>
          <pc:docMk/>
          <pc:sldMk cId="1223532024" sldId="391"/>
        </pc:sldMkLst>
        <pc:spChg chg="del">
          <ac:chgData name="Tegischer Lukas" userId="f78daebb-0565-485c-bd0e-1cd035e796ff" providerId="ADAL" clId="{9E610CE4-7194-4D8B-B846-11241237C465}" dt="2021-11-29T19:10:23.982" v="94" actId="478"/>
          <ac:spMkLst>
            <pc:docMk/>
            <pc:sldMk cId="1223532024" sldId="391"/>
            <ac:spMk id="6" creationId="{4E1E9BBE-ADC8-49C8-BC4E-7CDDBE735635}"/>
          </ac:spMkLst>
        </pc:spChg>
        <pc:spChg chg="del">
          <ac:chgData name="Tegischer Lukas" userId="f78daebb-0565-485c-bd0e-1cd035e796ff" providerId="ADAL" clId="{9E610CE4-7194-4D8B-B846-11241237C465}" dt="2021-11-29T19:10:23.078" v="93" actId="478"/>
          <ac:spMkLst>
            <pc:docMk/>
            <pc:sldMk cId="1223532024" sldId="391"/>
            <ac:spMk id="8" creationId="{24C842D7-31D8-4D35-B40F-096D3973E3EA}"/>
          </ac:spMkLst>
        </pc:spChg>
        <pc:spChg chg="add mod">
          <ac:chgData name="Tegischer Lukas" userId="f78daebb-0565-485c-bd0e-1cd035e796ff" providerId="ADAL" clId="{9E610CE4-7194-4D8B-B846-11241237C465}" dt="2021-11-29T19:11:57.666" v="129" actId="1076"/>
          <ac:spMkLst>
            <pc:docMk/>
            <pc:sldMk cId="1223532024" sldId="391"/>
            <ac:spMk id="9" creationId="{C822491E-7740-4FC7-A0EA-92B2D5EBE9C3}"/>
          </ac:spMkLst>
        </pc:spChg>
        <pc:spChg chg="add mod">
          <ac:chgData name="Tegischer Lukas" userId="f78daebb-0565-485c-bd0e-1cd035e796ff" providerId="ADAL" clId="{9E610CE4-7194-4D8B-B846-11241237C465}" dt="2021-11-29T19:12:28.539" v="145" actId="403"/>
          <ac:spMkLst>
            <pc:docMk/>
            <pc:sldMk cId="1223532024" sldId="391"/>
            <ac:spMk id="11" creationId="{2EF5CF31-DE86-47AA-AC56-A4211FBCEE2D}"/>
          </ac:spMkLst>
        </pc:spChg>
        <pc:picChg chg="mod">
          <ac:chgData name="Tegischer Lukas" userId="f78daebb-0565-485c-bd0e-1cd035e796ff" providerId="ADAL" clId="{9E610CE4-7194-4D8B-B846-11241237C465}" dt="2021-11-29T19:11:55.979" v="128" actId="1076"/>
          <ac:picMkLst>
            <pc:docMk/>
            <pc:sldMk cId="1223532024" sldId="391"/>
            <ac:picMk id="10" creationId="{50E6FA52-64C5-4906-A8B7-739879EB422D}"/>
          </ac:picMkLst>
        </pc:picChg>
      </pc:sldChg>
      <pc:sldChg chg="delSp modSp add mod delAnim">
        <pc:chgData name="Tegischer Lukas" userId="f78daebb-0565-485c-bd0e-1cd035e796ff" providerId="ADAL" clId="{9E610CE4-7194-4D8B-B846-11241237C465}" dt="2021-11-29T19:12:47.243" v="155" actId="1076"/>
        <pc:sldMkLst>
          <pc:docMk/>
          <pc:sldMk cId="1202084753" sldId="392"/>
        </pc:sldMkLst>
        <pc:spChg chg="mod">
          <ac:chgData name="Tegischer Lukas" userId="f78daebb-0565-485c-bd0e-1cd035e796ff" providerId="ADAL" clId="{9E610CE4-7194-4D8B-B846-11241237C465}" dt="2021-11-29T19:12:47.243" v="155" actId="1076"/>
          <ac:spMkLst>
            <pc:docMk/>
            <pc:sldMk cId="1202084753" sldId="392"/>
            <ac:spMk id="9" creationId="{C822491E-7740-4FC7-A0EA-92B2D5EBE9C3}"/>
          </ac:spMkLst>
        </pc:spChg>
        <pc:spChg chg="del">
          <ac:chgData name="Tegischer Lukas" userId="f78daebb-0565-485c-bd0e-1cd035e796ff" providerId="ADAL" clId="{9E610CE4-7194-4D8B-B846-11241237C465}" dt="2021-11-29T19:12:37.247" v="149" actId="478"/>
          <ac:spMkLst>
            <pc:docMk/>
            <pc:sldMk cId="1202084753" sldId="392"/>
            <ac:spMk id="11" creationId="{2EF5CF31-DE86-47AA-AC56-A4211FBCEE2D}"/>
          </ac:spMkLst>
        </pc:spChg>
        <pc:picChg chg="mod">
          <ac:chgData name="Tegischer Lukas" userId="f78daebb-0565-485c-bd0e-1cd035e796ff" providerId="ADAL" clId="{9E610CE4-7194-4D8B-B846-11241237C465}" dt="2021-11-29T19:12:38.843" v="150" actId="1076"/>
          <ac:picMkLst>
            <pc:docMk/>
            <pc:sldMk cId="1202084753" sldId="392"/>
            <ac:picMk id="10" creationId="{50E6FA52-64C5-4906-A8B7-739879EB422D}"/>
          </ac:picMkLst>
        </pc:picChg>
      </pc:sldChg>
      <pc:sldChg chg="modSp add mod">
        <pc:chgData name="Tegischer Lukas" userId="f78daebb-0565-485c-bd0e-1cd035e796ff" providerId="ADAL" clId="{9E610CE4-7194-4D8B-B846-11241237C465}" dt="2021-11-29T19:12:59.611" v="161" actId="1076"/>
        <pc:sldMkLst>
          <pc:docMk/>
          <pc:sldMk cId="3683555700" sldId="393"/>
        </pc:sldMkLst>
        <pc:spChg chg="mod">
          <ac:chgData name="Tegischer Lukas" userId="f78daebb-0565-485c-bd0e-1cd035e796ff" providerId="ADAL" clId="{9E610CE4-7194-4D8B-B846-11241237C465}" dt="2021-11-29T19:12:57.121" v="160" actId="16959"/>
          <ac:spMkLst>
            <pc:docMk/>
            <pc:sldMk cId="3683555700" sldId="393"/>
            <ac:spMk id="9" creationId="{C822491E-7740-4FC7-A0EA-92B2D5EBE9C3}"/>
          </ac:spMkLst>
        </pc:spChg>
        <pc:picChg chg="mod">
          <ac:chgData name="Tegischer Lukas" userId="f78daebb-0565-485c-bd0e-1cd035e796ff" providerId="ADAL" clId="{9E610CE4-7194-4D8B-B846-11241237C465}" dt="2021-11-29T19:12:59.611" v="161" actId="1076"/>
          <ac:picMkLst>
            <pc:docMk/>
            <pc:sldMk cId="3683555700" sldId="393"/>
            <ac:picMk id="10" creationId="{50E6FA52-64C5-4906-A8B7-739879EB422D}"/>
          </ac:picMkLst>
        </pc:picChg>
      </pc:sldChg>
      <pc:sldChg chg="addSp delSp modSp add mod">
        <pc:chgData name="Tegischer Lukas" userId="f78daebb-0565-485c-bd0e-1cd035e796ff" providerId="ADAL" clId="{9E610CE4-7194-4D8B-B846-11241237C465}" dt="2021-11-29T19:14:51.987" v="206" actId="1076"/>
        <pc:sldMkLst>
          <pc:docMk/>
          <pc:sldMk cId="1842313669" sldId="394"/>
        </pc:sldMkLst>
        <pc:spChg chg="add mod">
          <ac:chgData name="Tegischer Lukas" userId="f78daebb-0565-485c-bd0e-1cd035e796ff" providerId="ADAL" clId="{9E610CE4-7194-4D8B-B846-11241237C465}" dt="2021-11-29T19:14:17.907" v="193" actId="14100"/>
          <ac:spMkLst>
            <pc:docMk/>
            <pc:sldMk cId="1842313669" sldId="394"/>
            <ac:spMk id="6" creationId="{9F631CC9-6107-4096-B5AF-4A3690E9A3C3}"/>
          </ac:spMkLst>
        </pc:spChg>
        <pc:spChg chg="add mod">
          <ac:chgData name="Tegischer Lukas" userId="f78daebb-0565-485c-bd0e-1cd035e796ff" providerId="ADAL" clId="{9E610CE4-7194-4D8B-B846-11241237C465}" dt="2021-11-29T19:14:51.987" v="206" actId="1076"/>
          <ac:spMkLst>
            <pc:docMk/>
            <pc:sldMk cId="1842313669" sldId="394"/>
            <ac:spMk id="9" creationId="{46967BC2-07DB-4C95-8020-FF1F3572B216}"/>
          </ac:spMkLst>
        </pc:spChg>
        <pc:spChg chg="del">
          <ac:chgData name="Tegischer Lukas" userId="f78daebb-0565-485c-bd0e-1cd035e796ff" providerId="ADAL" clId="{9E610CE4-7194-4D8B-B846-11241237C465}" dt="2021-11-29T19:14:12.050" v="189" actId="478"/>
          <ac:spMkLst>
            <pc:docMk/>
            <pc:sldMk cId="1842313669" sldId="394"/>
            <ac:spMk id="12" creationId="{3A46FE0F-475B-40B9-B6E9-A8DD46C57226}"/>
          </ac:spMkLst>
        </pc:spChg>
        <pc:picChg chg="add mod">
          <ac:chgData name="Tegischer Lukas" userId="f78daebb-0565-485c-bd0e-1cd035e796ff" providerId="ADAL" clId="{9E610CE4-7194-4D8B-B846-11241237C465}" dt="2021-11-29T19:14:26.259" v="196" actId="14100"/>
          <ac:picMkLst>
            <pc:docMk/>
            <pc:sldMk cId="1842313669" sldId="394"/>
            <ac:picMk id="7" creationId="{76E2FB2B-75A2-4882-89EB-A1A37FD24A35}"/>
          </ac:picMkLst>
        </pc:picChg>
        <pc:picChg chg="del">
          <ac:chgData name="Tegischer Lukas" userId="f78daebb-0565-485c-bd0e-1cd035e796ff" providerId="ADAL" clId="{9E610CE4-7194-4D8B-B846-11241237C465}" dt="2021-11-29T19:14:11.269" v="188" actId="478"/>
          <ac:picMkLst>
            <pc:docMk/>
            <pc:sldMk cId="1842313669" sldId="394"/>
            <ac:picMk id="13" creationId="{81CA1852-39F6-4D43-881C-6004733A3853}"/>
          </ac:picMkLst>
        </pc:picChg>
      </pc:sldChg>
      <pc:sldChg chg="addSp delSp modSp add mod">
        <pc:chgData name="Tegischer Lukas" userId="f78daebb-0565-485c-bd0e-1cd035e796ff" providerId="ADAL" clId="{9E610CE4-7194-4D8B-B846-11241237C465}" dt="2021-11-29T19:15:37.773" v="226" actId="1076"/>
        <pc:sldMkLst>
          <pc:docMk/>
          <pc:sldMk cId="207050112" sldId="395"/>
        </pc:sldMkLst>
        <pc:spChg chg="del">
          <ac:chgData name="Tegischer Lukas" userId="f78daebb-0565-485c-bd0e-1cd035e796ff" providerId="ADAL" clId="{9E610CE4-7194-4D8B-B846-11241237C465}" dt="2021-11-29T19:15:00.111" v="211" actId="478"/>
          <ac:spMkLst>
            <pc:docMk/>
            <pc:sldMk cId="207050112" sldId="395"/>
            <ac:spMk id="6" creationId="{9F631CC9-6107-4096-B5AF-4A3690E9A3C3}"/>
          </ac:spMkLst>
        </pc:spChg>
        <pc:spChg chg="add mod">
          <ac:chgData name="Tegischer Lukas" userId="f78daebb-0565-485c-bd0e-1cd035e796ff" providerId="ADAL" clId="{9E610CE4-7194-4D8B-B846-11241237C465}" dt="2021-11-29T19:15:21.731" v="217" actId="1076"/>
          <ac:spMkLst>
            <pc:docMk/>
            <pc:sldMk cId="207050112" sldId="395"/>
            <ac:spMk id="8" creationId="{D3097C44-BEFC-4D86-BE50-6DD640144497}"/>
          </ac:spMkLst>
        </pc:spChg>
        <pc:spChg chg="del mod">
          <ac:chgData name="Tegischer Lukas" userId="f78daebb-0565-485c-bd0e-1cd035e796ff" providerId="ADAL" clId="{9E610CE4-7194-4D8B-B846-11241237C465}" dt="2021-11-29T19:14:59.557" v="210" actId="478"/>
          <ac:spMkLst>
            <pc:docMk/>
            <pc:sldMk cId="207050112" sldId="395"/>
            <ac:spMk id="9" creationId="{46967BC2-07DB-4C95-8020-FF1F3572B216}"/>
          </ac:spMkLst>
        </pc:spChg>
        <pc:spChg chg="add mod">
          <ac:chgData name="Tegischer Lukas" userId="f78daebb-0565-485c-bd0e-1cd035e796ff" providerId="ADAL" clId="{9E610CE4-7194-4D8B-B846-11241237C465}" dt="2021-11-29T19:15:31.101" v="222" actId="1076"/>
          <ac:spMkLst>
            <pc:docMk/>
            <pc:sldMk cId="207050112" sldId="395"/>
            <ac:spMk id="10" creationId="{77BBA714-BB81-499E-9628-6D2C5A535EC4}"/>
          </ac:spMkLst>
        </pc:spChg>
        <pc:picChg chg="del">
          <ac:chgData name="Tegischer Lukas" userId="f78daebb-0565-485c-bd0e-1cd035e796ff" providerId="ADAL" clId="{9E610CE4-7194-4D8B-B846-11241237C465}" dt="2021-11-29T19:14:58.750" v="208" actId="478"/>
          <ac:picMkLst>
            <pc:docMk/>
            <pc:sldMk cId="207050112" sldId="395"/>
            <ac:picMk id="7" creationId="{76E2FB2B-75A2-4882-89EB-A1A37FD24A35}"/>
          </ac:picMkLst>
        </pc:picChg>
        <pc:picChg chg="add mod">
          <ac:chgData name="Tegischer Lukas" userId="f78daebb-0565-485c-bd0e-1cd035e796ff" providerId="ADAL" clId="{9E610CE4-7194-4D8B-B846-11241237C465}" dt="2021-11-29T19:15:37.773" v="226" actId="1076"/>
          <ac:picMkLst>
            <pc:docMk/>
            <pc:sldMk cId="207050112" sldId="395"/>
            <ac:picMk id="11" creationId="{DA518CB9-106C-4711-AA58-56182E4DEFBA}"/>
          </ac:picMkLst>
        </pc:picChg>
      </pc:sldChg>
      <pc:sldChg chg="addSp delSp modSp add mod ord">
        <pc:chgData name="Tegischer Lukas" userId="f78daebb-0565-485c-bd0e-1cd035e796ff" providerId="ADAL" clId="{9E610CE4-7194-4D8B-B846-11241237C465}" dt="2021-11-29T19:19:12.748" v="259" actId="20577"/>
        <pc:sldMkLst>
          <pc:docMk/>
          <pc:sldMk cId="1808166067" sldId="396"/>
        </pc:sldMkLst>
        <pc:spChg chg="del">
          <ac:chgData name="Tegischer Lukas" userId="f78daebb-0565-485c-bd0e-1cd035e796ff" providerId="ADAL" clId="{9E610CE4-7194-4D8B-B846-11241237C465}" dt="2021-11-29T19:15:45.488" v="232" actId="478"/>
          <ac:spMkLst>
            <pc:docMk/>
            <pc:sldMk cId="1808166067" sldId="396"/>
            <ac:spMk id="6" creationId="{9F631CC9-6107-4096-B5AF-4A3690E9A3C3}"/>
          </ac:spMkLst>
        </pc:spChg>
        <pc:spChg chg="add mod">
          <ac:chgData name="Tegischer Lukas" userId="f78daebb-0565-485c-bd0e-1cd035e796ff" providerId="ADAL" clId="{9E610CE4-7194-4D8B-B846-11241237C465}" dt="2021-11-29T19:19:12.748" v="259" actId="20577"/>
          <ac:spMkLst>
            <pc:docMk/>
            <pc:sldMk cId="1808166067" sldId="396"/>
            <ac:spMk id="8" creationId="{AE3B7516-F9F1-4844-B4A2-72FC06D5D12E}"/>
          </ac:spMkLst>
        </pc:spChg>
        <pc:spChg chg="del">
          <ac:chgData name="Tegischer Lukas" userId="f78daebb-0565-485c-bd0e-1cd035e796ff" providerId="ADAL" clId="{9E610CE4-7194-4D8B-B846-11241237C465}" dt="2021-11-29T19:15:45.046" v="231" actId="478"/>
          <ac:spMkLst>
            <pc:docMk/>
            <pc:sldMk cId="1808166067" sldId="396"/>
            <ac:spMk id="9" creationId="{46967BC2-07DB-4C95-8020-FF1F3572B216}"/>
          </ac:spMkLst>
        </pc:spChg>
        <pc:picChg chg="add del mod modCrop">
          <ac:chgData name="Tegischer Lukas" userId="f78daebb-0565-485c-bd0e-1cd035e796ff" providerId="ADAL" clId="{9E610CE4-7194-4D8B-B846-11241237C465}" dt="2021-11-29T19:17:23.098" v="245" actId="478"/>
          <ac:picMkLst>
            <pc:docMk/>
            <pc:sldMk cId="1808166067" sldId="396"/>
            <ac:picMk id="4" creationId="{F72226DF-EFF4-4998-90A5-2A70D6248099}"/>
          </ac:picMkLst>
        </pc:picChg>
        <pc:picChg chg="del">
          <ac:chgData name="Tegischer Lukas" userId="f78daebb-0565-485c-bd0e-1cd035e796ff" providerId="ADAL" clId="{9E610CE4-7194-4D8B-B846-11241237C465}" dt="2021-11-29T19:15:44.561" v="230" actId="478"/>
          <ac:picMkLst>
            <pc:docMk/>
            <pc:sldMk cId="1808166067" sldId="396"/>
            <ac:picMk id="7" creationId="{76E2FB2B-75A2-4882-89EB-A1A37FD24A35}"/>
          </ac:picMkLst>
        </pc:picChg>
        <pc:picChg chg="add del mod modCrop">
          <ac:chgData name="Tegischer Lukas" userId="f78daebb-0565-485c-bd0e-1cd035e796ff" providerId="ADAL" clId="{9E610CE4-7194-4D8B-B846-11241237C465}" dt="2021-11-29T19:18:12.795" v="253" actId="478"/>
          <ac:picMkLst>
            <pc:docMk/>
            <pc:sldMk cId="1808166067" sldId="396"/>
            <ac:picMk id="10" creationId="{40FEC215-6D40-433C-87B6-EDA83C8C2313}"/>
          </ac:picMkLst>
        </pc:picChg>
        <pc:picChg chg="add mod modCrop">
          <ac:chgData name="Tegischer Lukas" userId="f78daebb-0565-485c-bd0e-1cd035e796ff" providerId="ADAL" clId="{9E610CE4-7194-4D8B-B846-11241237C465}" dt="2021-11-29T19:19:09.762" v="258" actId="1076"/>
          <ac:picMkLst>
            <pc:docMk/>
            <pc:sldMk cId="1808166067" sldId="396"/>
            <ac:picMk id="12" creationId="{33FE2D01-580C-485B-B559-B0984CAC0DF3}"/>
          </ac:picMkLst>
        </pc:picChg>
      </pc:sldChg>
      <pc:sldChg chg="modSp add">
        <pc:chgData name="Tegischer Lukas" userId="f78daebb-0565-485c-bd0e-1cd035e796ff" providerId="ADAL" clId="{9E610CE4-7194-4D8B-B846-11241237C465}" dt="2021-11-29T19:19:15.016" v="260" actId="20577"/>
        <pc:sldMkLst>
          <pc:docMk/>
          <pc:sldMk cId="1983194560" sldId="397"/>
        </pc:sldMkLst>
        <pc:spChg chg="mod">
          <ac:chgData name="Tegischer Lukas" userId="f78daebb-0565-485c-bd0e-1cd035e796ff" providerId="ADAL" clId="{9E610CE4-7194-4D8B-B846-11241237C465}" dt="2021-11-29T19:19:15.016" v="260" actId="20577"/>
          <ac:spMkLst>
            <pc:docMk/>
            <pc:sldMk cId="1983194560" sldId="397"/>
            <ac:spMk id="8" creationId="{AE3B7516-F9F1-4844-B4A2-72FC06D5D12E}"/>
          </ac:spMkLst>
        </pc:spChg>
      </pc:sldChg>
    </pc:docChg>
  </pc:docChgLst>
  <pc:docChgLst>
    <pc:chgData name="Tegischer Lukas" userId="f78daebb-0565-485c-bd0e-1cd035e796ff" providerId="ADAL" clId="{C5F71957-BC21-4EC1-9097-73E036983575}"/>
    <pc:docChg chg="undo custSel addSld delSld modSld sldOrd">
      <pc:chgData name="Tegischer Lukas" userId="f78daebb-0565-485c-bd0e-1cd035e796ff" providerId="ADAL" clId="{C5F71957-BC21-4EC1-9097-73E036983575}" dt="2021-11-30T12:04:52.415" v="1059"/>
      <pc:docMkLst>
        <pc:docMk/>
      </pc:docMkLst>
      <pc:sldChg chg="modSp mod">
        <pc:chgData name="Tegischer Lukas" userId="f78daebb-0565-485c-bd0e-1cd035e796ff" providerId="ADAL" clId="{C5F71957-BC21-4EC1-9097-73E036983575}" dt="2021-11-30T11:39:23.456" v="43" actId="20577"/>
        <pc:sldMkLst>
          <pc:docMk/>
          <pc:sldMk cId="336392357" sldId="256"/>
        </pc:sldMkLst>
        <pc:spChg chg="mod">
          <ac:chgData name="Tegischer Lukas" userId="f78daebb-0565-485c-bd0e-1cd035e796ff" providerId="ADAL" clId="{C5F71957-BC21-4EC1-9097-73E036983575}" dt="2021-11-30T11:39:23.456" v="43" actId="20577"/>
          <ac:spMkLst>
            <pc:docMk/>
            <pc:sldMk cId="336392357" sldId="256"/>
            <ac:spMk id="2" creationId="{00000000-0000-0000-0000-000000000000}"/>
          </ac:spMkLst>
        </pc:spChg>
      </pc:sldChg>
      <pc:sldChg chg="del">
        <pc:chgData name="Tegischer Lukas" userId="f78daebb-0565-485c-bd0e-1cd035e796ff" providerId="ADAL" clId="{C5F71957-BC21-4EC1-9097-73E036983575}" dt="2021-11-30T11:39:30.196" v="44" actId="47"/>
        <pc:sldMkLst>
          <pc:docMk/>
          <pc:sldMk cId="858149800" sldId="406"/>
        </pc:sldMkLst>
      </pc:sldChg>
      <pc:sldChg chg="addSp delSp modSp mod ord modAnim">
        <pc:chgData name="Tegischer Lukas" userId="f78daebb-0565-485c-bd0e-1cd035e796ff" providerId="ADAL" clId="{C5F71957-BC21-4EC1-9097-73E036983575}" dt="2021-11-30T11:41:34.065" v="250" actId="1076"/>
        <pc:sldMkLst>
          <pc:docMk/>
          <pc:sldMk cId="2011343138" sldId="407"/>
        </pc:sldMkLst>
        <pc:spChg chg="add mod">
          <ac:chgData name="Tegischer Lukas" userId="f78daebb-0565-485c-bd0e-1cd035e796ff" providerId="ADAL" clId="{C5F71957-BC21-4EC1-9097-73E036983575}" dt="2021-11-30T11:41:34.065" v="250" actId="1076"/>
          <ac:spMkLst>
            <pc:docMk/>
            <pc:sldMk cId="2011343138" sldId="407"/>
            <ac:spMk id="2" creationId="{AA4D8705-67E3-4388-A808-8AFFC857A1C1}"/>
          </ac:spMkLst>
        </pc:spChg>
        <pc:spChg chg="add mod">
          <ac:chgData name="Tegischer Lukas" userId="f78daebb-0565-485c-bd0e-1cd035e796ff" providerId="ADAL" clId="{C5F71957-BC21-4EC1-9097-73E036983575}" dt="2021-11-30T11:41:34.065" v="250" actId="1076"/>
          <ac:spMkLst>
            <pc:docMk/>
            <pc:sldMk cId="2011343138" sldId="407"/>
            <ac:spMk id="6" creationId="{661E206F-05D4-4DD5-AB1B-7C2426CCF363}"/>
          </ac:spMkLst>
        </pc:spChg>
        <pc:spChg chg="mod">
          <ac:chgData name="Tegischer Lukas" userId="f78daebb-0565-485c-bd0e-1cd035e796ff" providerId="ADAL" clId="{C5F71957-BC21-4EC1-9097-73E036983575}" dt="2021-11-30T11:41:34.065" v="250" actId="1076"/>
          <ac:spMkLst>
            <pc:docMk/>
            <pc:sldMk cId="2011343138" sldId="407"/>
            <ac:spMk id="7" creationId="{638772B0-212E-46DB-94C2-1F48F8070D7C}"/>
          </ac:spMkLst>
        </pc:spChg>
        <pc:spChg chg="add mod">
          <ac:chgData name="Tegischer Lukas" userId="f78daebb-0565-485c-bd0e-1cd035e796ff" providerId="ADAL" clId="{C5F71957-BC21-4EC1-9097-73E036983575}" dt="2021-11-30T11:41:29.978" v="249" actId="1076"/>
          <ac:spMkLst>
            <pc:docMk/>
            <pc:sldMk cId="2011343138" sldId="407"/>
            <ac:spMk id="8" creationId="{2D74B9F2-1723-4A17-8144-CDAA5940BCE3}"/>
          </ac:spMkLst>
        </pc:spChg>
        <pc:picChg chg="del">
          <ac:chgData name="Tegischer Lukas" userId="f78daebb-0565-485c-bd0e-1cd035e796ff" providerId="ADAL" clId="{C5F71957-BC21-4EC1-9097-73E036983575}" dt="2021-11-30T11:39:37.765" v="48" actId="478"/>
          <ac:picMkLst>
            <pc:docMk/>
            <pc:sldMk cId="2011343138" sldId="407"/>
            <ac:picMk id="5" creationId="{59B87519-DEF1-4546-9C0A-4F3507EB14BA}"/>
          </ac:picMkLst>
        </pc:picChg>
      </pc:sldChg>
      <pc:sldChg chg="del">
        <pc:chgData name="Tegischer Lukas" userId="f78daebb-0565-485c-bd0e-1cd035e796ff" providerId="ADAL" clId="{C5F71957-BC21-4EC1-9097-73E036983575}" dt="2021-11-30T11:39:36.175" v="47" actId="47"/>
        <pc:sldMkLst>
          <pc:docMk/>
          <pc:sldMk cId="2242647909" sldId="413"/>
        </pc:sldMkLst>
      </pc:sldChg>
      <pc:sldChg chg="addSp delSp modSp mod modAnim">
        <pc:chgData name="Tegischer Lukas" userId="f78daebb-0565-485c-bd0e-1cd035e796ff" providerId="ADAL" clId="{C5F71957-BC21-4EC1-9097-73E036983575}" dt="2021-11-30T11:59:19.999" v="911"/>
        <pc:sldMkLst>
          <pc:docMk/>
          <pc:sldMk cId="2803885390" sldId="414"/>
        </pc:sldMkLst>
        <pc:spChg chg="add del mod">
          <ac:chgData name="Tegischer Lukas" userId="f78daebb-0565-485c-bd0e-1cd035e796ff" providerId="ADAL" clId="{C5F71957-BC21-4EC1-9097-73E036983575}" dt="2021-11-30T11:58:34.071" v="899" actId="1076"/>
          <ac:spMkLst>
            <pc:docMk/>
            <pc:sldMk cId="2803885390" sldId="414"/>
            <ac:spMk id="5" creationId="{25A3ECC4-6784-4989-B207-EAECD67A7EFF}"/>
          </ac:spMkLst>
        </pc:spChg>
        <pc:spChg chg="del">
          <ac:chgData name="Tegischer Lukas" userId="f78daebb-0565-485c-bd0e-1cd035e796ff" providerId="ADAL" clId="{C5F71957-BC21-4EC1-9097-73E036983575}" dt="2021-11-30T11:57:28.207" v="868" actId="478"/>
          <ac:spMkLst>
            <pc:docMk/>
            <pc:sldMk cId="2803885390" sldId="414"/>
            <ac:spMk id="6" creationId="{95C53C13-9947-44BB-A4BE-628A2667201E}"/>
          </ac:spMkLst>
        </pc:spChg>
        <pc:spChg chg="add mod">
          <ac:chgData name="Tegischer Lukas" userId="f78daebb-0565-485c-bd0e-1cd035e796ff" providerId="ADAL" clId="{C5F71957-BC21-4EC1-9097-73E036983575}" dt="2021-11-30T11:59:14.275" v="910" actId="1076"/>
          <ac:spMkLst>
            <pc:docMk/>
            <pc:sldMk cId="2803885390" sldId="414"/>
            <ac:spMk id="10" creationId="{6A6CB3BC-3A96-495D-8F63-D0F1236C8AD0}"/>
          </ac:spMkLst>
        </pc:spChg>
        <pc:picChg chg="add mod">
          <ac:chgData name="Tegischer Lukas" userId="f78daebb-0565-485c-bd0e-1cd035e796ff" providerId="ADAL" clId="{C5F71957-BC21-4EC1-9097-73E036983575}" dt="2021-11-30T11:58:33.107" v="897"/>
          <ac:picMkLst>
            <pc:docMk/>
            <pc:sldMk cId="2803885390" sldId="414"/>
            <ac:picMk id="7" creationId="{1A35F99B-619F-4EE1-93B9-BAC7265CCDEF}"/>
          </ac:picMkLst>
        </pc:picChg>
        <pc:picChg chg="add mod">
          <ac:chgData name="Tegischer Lukas" userId="f78daebb-0565-485c-bd0e-1cd035e796ff" providerId="ADAL" clId="{C5F71957-BC21-4EC1-9097-73E036983575}" dt="2021-11-30T11:58:40.534" v="903" actId="1076"/>
          <ac:picMkLst>
            <pc:docMk/>
            <pc:sldMk cId="2803885390" sldId="414"/>
            <ac:picMk id="8" creationId="{5185C229-EEDA-4DD2-BEA3-2F6D0DA011C3}"/>
          </ac:picMkLst>
        </pc:picChg>
        <pc:picChg chg="add mod">
          <ac:chgData name="Tegischer Lukas" userId="f78daebb-0565-485c-bd0e-1cd035e796ff" providerId="ADAL" clId="{C5F71957-BC21-4EC1-9097-73E036983575}" dt="2021-11-30T11:58:54.260" v="907" actId="1076"/>
          <ac:picMkLst>
            <pc:docMk/>
            <pc:sldMk cId="2803885390" sldId="414"/>
            <ac:picMk id="9" creationId="{8067F5E6-B53B-4F57-BDDF-F7ECA5806EBB}"/>
          </ac:picMkLst>
        </pc:picChg>
      </pc:sldChg>
      <pc:sldChg chg="addSp delSp modSp add mod delAnim">
        <pc:chgData name="Tegischer Lukas" userId="f78daebb-0565-485c-bd0e-1cd035e796ff" providerId="ADAL" clId="{C5F71957-BC21-4EC1-9097-73E036983575}" dt="2021-11-30T11:43:10.701" v="338" actId="1076"/>
        <pc:sldMkLst>
          <pc:docMk/>
          <pc:sldMk cId="855078624" sldId="415"/>
        </pc:sldMkLst>
        <pc:spChg chg="del">
          <ac:chgData name="Tegischer Lukas" userId="f78daebb-0565-485c-bd0e-1cd035e796ff" providerId="ADAL" clId="{C5F71957-BC21-4EC1-9097-73E036983575}" dt="2021-11-30T11:41:41.518" v="254" actId="478"/>
          <ac:spMkLst>
            <pc:docMk/>
            <pc:sldMk cId="855078624" sldId="415"/>
            <ac:spMk id="2" creationId="{AA4D8705-67E3-4388-A808-8AFFC857A1C1}"/>
          </ac:spMkLst>
        </pc:spChg>
        <pc:spChg chg="del">
          <ac:chgData name="Tegischer Lukas" userId="f78daebb-0565-485c-bd0e-1cd035e796ff" providerId="ADAL" clId="{C5F71957-BC21-4EC1-9097-73E036983575}" dt="2021-11-30T11:41:40.617" v="253" actId="478"/>
          <ac:spMkLst>
            <pc:docMk/>
            <pc:sldMk cId="855078624" sldId="415"/>
            <ac:spMk id="6" creationId="{661E206F-05D4-4DD5-AB1B-7C2426CCF363}"/>
          </ac:spMkLst>
        </pc:spChg>
        <pc:spChg chg="mod">
          <ac:chgData name="Tegischer Lukas" userId="f78daebb-0565-485c-bd0e-1cd035e796ff" providerId="ADAL" clId="{C5F71957-BC21-4EC1-9097-73E036983575}" dt="2021-11-30T11:43:10.701" v="338" actId="1076"/>
          <ac:spMkLst>
            <pc:docMk/>
            <pc:sldMk cId="855078624" sldId="415"/>
            <ac:spMk id="7" creationId="{638772B0-212E-46DB-94C2-1F48F8070D7C}"/>
          </ac:spMkLst>
        </pc:spChg>
        <pc:spChg chg="del">
          <ac:chgData name="Tegischer Lukas" userId="f78daebb-0565-485c-bd0e-1cd035e796ff" providerId="ADAL" clId="{C5F71957-BC21-4EC1-9097-73E036983575}" dt="2021-11-30T11:41:39.944" v="252" actId="478"/>
          <ac:spMkLst>
            <pc:docMk/>
            <pc:sldMk cId="855078624" sldId="415"/>
            <ac:spMk id="8" creationId="{2D74B9F2-1723-4A17-8144-CDAA5940BCE3}"/>
          </ac:spMkLst>
        </pc:spChg>
        <pc:spChg chg="add del mod">
          <ac:chgData name="Tegischer Lukas" userId="f78daebb-0565-485c-bd0e-1cd035e796ff" providerId="ADAL" clId="{C5F71957-BC21-4EC1-9097-73E036983575}" dt="2021-11-30T11:42:59.878" v="334" actId="478"/>
          <ac:spMkLst>
            <pc:docMk/>
            <pc:sldMk cId="855078624" sldId="415"/>
            <ac:spMk id="9" creationId="{9D40BD8E-97EC-4D6A-B082-BBC5EF023CB6}"/>
          </ac:spMkLst>
        </pc:spChg>
        <pc:spChg chg="add mod">
          <ac:chgData name="Tegischer Lukas" userId="f78daebb-0565-485c-bd0e-1cd035e796ff" providerId="ADAL" clId="{C5F71957-BC21-4EC1-9097-73E036983575}" dt="2021-11-30T11:43:08.569" v="337" actId="1076"/>
          <ac:spMkLst>
            <pc:docMk/>
            <pc:sldMk cId="855078624" sldId="415"/>
            <ac:spMk id="11" creationId="{0BB6098D-EBFB-4B7D-BD15-D69D1E177395}"/>
          </ac:spMkLst>
        </pc:spChg>
        <pc:picChg chg="add mod">
          <ac:chgData name="Tegischer Lukas" userId="f78daebb-0565-485c-bd0e-1cd035e796ff" providerId="ADAL" clId="{C5F71957-BC21-4EC1-9097-73E036983575}" dt="2021-11-30T11:43:01.211" v="335" actId="1076"/>
          <ac:picMkLst>
            <pc:docMk/>
            <pc:sldMk cId="855078624" sldId="415"/>
            <ac:picMk id="10" creationId="{1033671F-C7A7-4AA1-A422-95205E6FC52F}"/>
          </ac:picMkLst>
        </pc:picChg>
      </pc:sldChg>
      <pc:sldChg chg="addSp delSp modSp add mod">
        <pc:chgData name="Tegischer Lukas" userId="f78daebb-0565-485c-bd0e-1cd035e796ff" providerId="ADAL" clId="{C5F71957-BC21-4EC1-9097-73E036983575}" dt="2021-11-30T11:43:32.735" v="349" actId="1076"/>
        <pc:sldMkLst>
          <pc:docMk/>
          <pc:sldMk cId="4123904218" sldId="416"/>
        </pc:sldMkLst>
        <pc:spChg chg="mod">
          <ac:chgData name="Tegischer Lukas" userId="f78daebb-0565-485c-bd0e-1cd035e796ff" providerId="ADAL" clId="{C5F71957-BC21-4EC1-9097-73E036983575}" dt="2021-11-30T11:43:15.447" v="340" actId="20577"/>
          <ac:spMkLst>
            <pc:docMk/>
            <pc:sldMk cId="4123904218" sldId="416"/>
            <ac:spMk id="7" creationId="{638772B0-212E-46DB-94C2-1F48F8070D7C}"/>
          </ac:spMkLst>
        </pc:spChg>
        <pc:spChg chg="mod">
          <ac:chgData name="Tegischer Lukas" userId="f78daebb-0565-485c-bd0e-1cd035e796ff" providerId="ADAL" clId="{C5F71957-BC21-4EC1-9097-73E036983575}" dt="2021-11-30T11:43:30.698" v="348" actId="6549"/>
          <ac:spMkLst>
            <pc:docMk/>
            <pc:sldMk cId="4123904218" sldId="416"/>
            <ac:spMk id="11" creationId="{0BB6098D-EBFB-4B7D-BD15-D69D1E177395}"/>
          </ac:spMkLst>
        </pc:spChg>
        <pc:picChg chg="add mod">
          <ac:chgData name="Tegischer Lukas" userId="f78daebb-0565-485c-bd0e-1cd035e796ff" providerId="ADAL" clId="{C5F71957-BC21-4EC1-9097-73E036983575}" dt="2021-11-30T11:43:32.735" v="349" actId="1076"/>
          <ac:picMkLst>
            <pc:docMk/>
            <pc:sldMk cId="4123904218" sldId="416"/>
            <ac:picMk id="6" creationId="{3C3C0A4A-D3C4-483D-9685-A8BE499FEE56}"/>
          </ac:picMkLst>
        </pc:picChg>
        <pc:picChg chg="del">
          <ac:chgData name="Tegischer Lukas" userId="f78daebb-0565-485c-bd0e-1cd035e796ff" providerId="ADAL" clId="{C5F71957-BC21-4EC1-9097-73E036983575}" dt="2021-11-30T11:43:16.444" v="341" actId="478"/>
          <ac:picMkLst>
            <pc:docMk/>
            <pc:sldMk cId="4123904218" sldId="416"/>
            <ac:picMk id="10" creationId="{1033671F-C7A7-4AA1-A422-95205E6FC52F}"/>
          </ac:picMkLst>
        </pc:picChg>
      </pc:sldChg>
      <pc:sldChg chg="addSp delSp modSp add mod">
        <pc:chgData name="Tegischer Lukas" userId="f78daebb-0565-485c-bd0e-1cd035e796ff" providerId="ADAL" clId="{C5F71957-BC21-4EC1-9097-73E036983575}" dt="2021-11-30T11:43:57.566" v="379" actId="20577"/>
        <pc:sldMkLst>
          <pc:docMk/>
          <pc:sldMk cId="2024651575" sldId="417"/>
        </pc:sldMkLst>
        <pc:spChg chg="mod">
          <ac:chgData name="Tegischer Lukas" userId="f78daebb-0565-485c-bd0e-1cd035e796ff" providerId="ADAL" clId="{C5F71957-BC21-4EC1-9097-73E036983575}" dt="2021-11-30T11:43:36.588" v="351" actId="20577"/>
          <ac:spMkLst>
            <pc:docMk/>
            <pc:sldMk cId="2024651575" sldId="417"/>
            <ac:spMk id="7" creationId="{638772B0-212E-46DB-94C2-1F48F8070D7C}"/>
          </ac:spMkLst>
        </pc:spChg>
        <pc:spChg chg="mod">
          <ac:chgData name="Tegischer Lukas" userId="f78daebb-0565-485c-bd0e-1cd035e796ff" providerId="ADAL" clId="{C5F71957-BC21-4EC1-9097-73E036983575}" dt="2021-11-30T11:43:57.566" v="379" actId="20577"/>
          <ac:spMkLst>
            <pc:docMk/>
            <pc:sldMk cId="2024651575" sldId="417"/>
            <ac:spMk id="11" creationId="{0BB6098D-EBFB-4B7D-BD15-D69D1E177395}"/>
          </ac:spMkLst>
        </pc:spChg>
        <pc:picChg chg="del">
          <ac:chgData name="Tegischer Lukas" userId="f78daebb-0565-485c-bd0e-1cd035e796ff" providerId="ADAL" clId="{C5F71957-BC21-4EC1-9097-73E036983575}" dt="2021-11-30T11:43:37.476" v="352" actId="478"/>
          <ac:picMkLst>
            <pc:docMk/>
            <pc:sldMk cId="2024651575" sldId="417"/>
            <ac:picMk id="6" creationId="{3C3C0A4A-D3C4-483D-9685-A8BE499FEE56}"/>
          </ac:picMkLst>
        </pc:picChg>
        <pc:picChg chg="add mod">
          <ac:chgData name="Tegischer Lukas" userId="f78daebb-0565-485c-bd0e-1cd035e796ff" providerId="ADAL" clId="{C5F71957-BC21-4EC1-9097-73E036983575}" dt="2021-11-30T11:43:49.303" v="359" actId="1076"/>
          <ac:picMkLst>
            <pc:docMk/>
            <pc:sldMk cId="2024651575" sldId="417"/>
            <ac:picMk id="8" creationId="{5CD55D5F-8FAF-4949-8C53-37660521A24E}"/>
          </ac:picMkLst>
        </pc:picChg>
      </pc:sldChg>
      <pc:sldChg chg="addSp delSp modSp add mod">
        <pc:chgData name="Tegischer Lukas" userId="f78daebb-0565-485c-bd0e-1cd035e796ff" providerId="ADAL" clId="{C5F71957-BC21-4EC1-9097-73E036983575}" dt="2021-11-30T11:44:31.261" v="400" actId="20577"/>
        <pc:sldMkLst>
          <pc:docMk/>
          <pc:sldMk cId="1662010571" sldId="418"/>
        </pc:sldMkLst>
        <pc:spChg chg="mod">
          <ac:chgData name="Tegischer Lukas" userId="f78daebb-0565-485c-bd0e-1cd035e796ff" providerId="ADAL" clId="{C5F71957-BC21-4EC1-9097-73E036983575}" dt="2021-11-30T11:44:06.704" v="381" actId="20577"/>
          <ac:spMkLst>
            <pc:docMk/>
            <pc:sldMk cId="1662010571" sldId="418"/>
            <ac:spMk id="7" creationId="{638772B0-212E-46DB-94C2-1F48F8070D7C}"/>
          </ac:spMkLst>
        </pc:spChg>
        <pc:spChg chg="add del mod">
          <ac:chgData name="Tegischer Lukas" userId="f78daebb-0565-485c-bd0e-1cd035e796ff" providerId="ADAL" clId="{C5F71957-BC21-4EC1-9097-73E036983575}" dt="2021-11-30T11:44:31.261" v="400" actId="20577"/>
          <ac:spMkLst>
            <pc:docMk/>
            <pc:sldMk cId="1662010571" sldId="418"/>
            <ac:spMk id="11" creationId="{0BB6098D-EBFB-4B7D-BD15-D69D1E177395}"/>
          </ac:spMkLst>
        </pc:spChg>
        <pc:picChg chg="add mod">
          <ac:chgData name="Tegischer Lukas" userId="f78daebb-0565-485c-bd0e-1cd035e796ff" providerId="ADAL" clId="{C5F71957-BC21-4EC1-9097-73E036983575}" dt="2021-11-30T11:44:21.086" v="388" actId="1076"/>
          <ac:picMkLst>
            <pc:docMk/>
            <pc:sldMk cId="1662010571" sldId="418"/>
            <ac:picMk id="6" creationId="{8B60BB3D-0D63-45E1-9720-CC5C6AF99F4C}"/>
          </ac:picMkLst>
        </pc:picChg>
        <pc:picChg chg="del">
          <ac:chgData name="Tegischer Lukas" userId="f78daebb-0565-485c-bd0e-1cd035e796ff" providerId="ADAL" clId="{C5F71957-BC21-4EC1-9097-73E036983575}" dt="2021-11-30T11:44:07.609" v="382" actId="478"/>
          <ac:picMkLst>
            <pc:docMk/>
            <pc:sldMk cId="1662010571" sldId="418"/>
            <ac:picMk id="8" creationId="{5CD55D5F-8FAF-4949-8C53-37660521A24E}"/>
          </ac:picMkLst>
        </pc:picChg>
      </pc:sldChg>
      <pc:sldChg chg="addSp delSp modSp add mod">
        <pc:chgData name="Tegischer Lukas" userId="f78daebb-0565-485c-bd0e-1cd035e796ff" providerId="ADAL" clId="{C5F71957-BC21-4EC1-9097-73E036983575}" dt="2021-11-30T11:45:03.970" v="431" actId="1076"/>
        <pc:sldMkLst>
          <pc:docMk/>
          <pc:sldMk cId="4127855616" sldId="419"/>
        </pc:sldMkLst>
        <pc:spChg chg="mod">
          <ac:chgData name="Tegischer Lukas" userId="f78daebb-0565-485c-bd0e-1cd035e796ff" providerId="ADAL" clId="{C5F71957-BC21-4EC1-9097-73E036983575}" dt="2021-11-30T11:45:03.970" v="431" actId="1076"/>
          <ac:spMkLst>
            <pc:docMk/>
            <pc:sldMk cId="4127855616" sldId="419"/>
            <ac:spMk id="7" creationId="{638772B0-212E-46DB-94C2-1F48F8070D7C}"/>
          </ac:spMkLst>
        </pc:spChg>
        <pc:spChg chg="add mod">
          <ac:chgData name="Tegischer Lukas" userId="f78daebb-0565-485c-bd0e-1cd035e796ff" providerId="ADAL" clId="{C5F71957-BC21-4EC1-9097-73E036983575}" dt="2021-11-30T11:45:01.014" v="430" actId="1076"/>
          <ac:spMkLst>
            <pc:docMk/>
            <pc:sldMk cId="4127855616" sldId="419"/>
            <ac:spMk id="9" creationId="{6D2BCDC8-FA31-40BD-A0B7-43253C47EC0A}"/>
          </ac:spMkLst>
        </pc:spChg>
        <pc:spChg chg="del">
          <ac:chgData name="Tegischer Lukas" userId="f78daebb-0565-485c-bd0e-1cd035e796ff" providerId="ADAL" clId="{C5F71957-BC21-4EC1-9097-73E036983575}" dt="2021-11-30T11:44:37.017" v="404" actId="478"/>
          <ac:spMkLst>
            <pc:docMk/>
            <pc:sldMk cId="4127855616" sldId="419"/>
            <ac:spMk id="11" creationId="{0BB6098D-EBFB-4B7D-BD15-D69D1E177395}"/>
          </ac:spMkLst>
        </pc:spChg>
        <pc:picChg chg="del">
          <ac:chgData name="Tegischer Lukas" userId="f78daebb-0565-485c-bd0e-1cd035e796ff" providerId="ADAL" clId="{C5F71957-BC21-4EC1-9097-73E036983575}" dt="2021-11-30T11:44:36.355" v="403" actId="478"/>
          <ac:picMkLst>
            <pc:docMk/>
            <pc:sldMk cId="4127855616" sldId="419"/>
            <ac:picMk id="6" creationId="{8B60BB3D-0D63-45E1-9720-CC5C6AF99F4C}"/>
          </ac:picMkLst>
        </pc:picChg>
        <pc:picChg chg="add mod">
          <ac:chgData name="Tegischer Lukas" userId="f78daebb-0565-485c-bd0e-1cd035e796ff" providerId="ADAL" clId="{C5F71957-BC21-4EC1-9097-73E036983575}" dt="2021-11-30T11:44:59.153" v="429" actId="1076"/>
          <ac:picMkLst>
            <pc:docMk/>
            <pc:sldMk cId="4127855616" sldId="419"/>
            <ac:picMk id="8" creationId="{BB8D1365-8BE0-43B3-9A27-C843D699F48E}"/>
          </ac:picMkLst>
        </pc:picChg>
      </pc:sldChg>
      <pc:sldChg chg="addSp delSp modSp add mod modAnim">
        <pc:chgData name="Tegischer Lukas" userId="f78daebb-0565-485c-bd0e-1cd035e796ff" providerId="ADAL" clId="{C5F71957-BC21-4EC1-9097-73E036983575}" dt="2021-11-30T11:46:35.590" v="504"/>
        <pc:sldMkLst>
          <pc:docMk/>
          <pc:sldMk cId="1697227749" sldId="420"/>
        </pc:sldMkLst>
        <pc:spChg chg="add mod">
          <ac:chgData name="Tegischer Lukas" userId="f78daebb-0565-485c-bd0e-1cd035e796ff" providerId="ADAL" clId="{C5F71957-BC21-4EC1-9097-73E036983575}" dt="2021-11-30T11:46:02.403" v="485" actId="1582"/>
          <ac:spMkLst>
            <pc:docMk/>
            <pc:sldMk cId="1697227749" sldId="420"/>
            <ac:spMk id="2" creationId="{0BC3F9B3-8872-4A96-BD86-39E3363C65D7}"/>
          </ac:spMkLst>
        </pc:spChg>
        <pc:spChg chg="add mod">
          <ac:chgData name="Tegischer Lukas" userId="f78daebb-0565-485c-bd0e-1cd035e796ff" providerId="ADAL" clId="{C5F71957-BC21-4EC1-9097-73E036983575}" dt="2021-11-30T11:46:19.749" v="499" actId="403"/>
          <ac:spMkLst>
            <pc:docMk/>
            <pc:sldMk cId="1697227749" sldId="420"/>
            <ac:spMk id="3" creationId="{A14A69A5-A025-4501-9F78-3E524E468D25}"/>
          </ac:spMkLst>
        </pc:spChg>
        <pc:spChg chg="mod">
          <ac:chgData name="Tegischer Lukas" userId="f78daebb-0565-485c-bd0e-1cd035e796ff" providerId="ADAL" clId="{C5F71957-BC21-4EC1-9097-73E036983575}" dt="2021-11-30T11:45:14.503" v="466" actId="20577"/>
          <ac:spMkLst>
            <pc:docMk/>
            <pc:sldMk cId="1697227749" sldId="420"/>
            <ac:spMk id="7" creationId="{638772B0-212E-46DB-94C2-1F48F8070D7C}"/>
          </ac:spMkLst>
        </pc:spChg>
        <pc:spChg chg="del">
          <ac:chgData name="Tegischer Lukas" userId="f78daebb-0565-485c-bd0e-1cd035e796ff" providerId="ADAL" clId="{C5F71957-BC21-4EC1-9097-73E036983575}" dt="2021-11-30T11:45:16.445" v="468" actId="478"/>
          <ac:spMkLst>
            <pc:docMk/>
            <pc:sldMk cId="1697227749" sldId="420"/>
            <ac:spMk id="9" creationId="{6D2BCDC8-FA31-40BD-A0B7-43253C47EC0A}"/>
          </ac:spMkLst>
        </pc:spChg>
        <pc:spChg chg="add mod">
          <ac:chgData name="Tegischer Lukas" userId="f78daebb-0565-485c-bd0e-1cd035e796ff" providerId="ADAL" clId="{C5F71957-BC21-4EC1-9097-73E036983575}" dt="2021-11-30T11:46:27.337" v="502" actId="20577"/>
          <ac:spMkLst>
            <pc:docMk/>
            <pc:sldMk cId="1697227749" sldId="420"/>
            <ac:spMk id="11" creationId="{B82D589C-91A7-490D-95E4-F6D88047D8A8}"/>
          </ac:spMkLst>
        </pc:spChg>
        <pc:picChg chg="add mod">
          <ac:chgData name="Tegischer Lukas" userId="f78daebb-0565-485c-bd0e-1cd035e796ff" providerId="ADAL" clId="{C5F71957-BC21-4EC1-9097-73E036983575}" dt="2021-11-30T11:45:36.516" v="479" actId="1076"/>
          <ac:picMkLst>
            <pc:docMk/>
            <pc:sldMk cId="1697227749" sldId="420"/>
            <ac:picMk id="6" creationId="{81BBFFA6-26BD-4EE2-8574-E36F94B50184}"/>
          </ac:picMkLst>
        </pc:picChg>
        <pc:picChg chg="del">
          <ac:chgData name="Tegischer Lukas" userId="f78daebb-0565-485c-bd0e-1cd035e796ff" providerId="ADAL" clId="{C5F71957-BC21-4EC1-9097-73E036983575}" dt="2021-11-30T11:45:15.755" v="467" actId="478"/>
          <ac:picMkLst>
            <pc:docMk/>
            <pc:sldMk cId="1697227749" sldId="420"/>
            <ac:picMk id="8" creationId="{BB8D1365-8BE0-43B3-9A27-C843D699F48E}"/>
          </ac:picMkLst>
        </pc:picChg>
        <pc:picChg chg="add mod">
          <ac:chgData name="Tegischer Lukas" userId="f78daebb-0565-485c-bd0e-1cd035e796ff" providerId="ADAL" clId="{C5F71957-BC21-4EC1-9097-73E036983575}" dt="2021-11-30T11:45:32.482" v="477" actId="1076"/>
          <ac:picMkLst>
            <pc:docMk/>
            <pc:sldMk cId="1697227749" sldId="420"/>
            <ac:picMk id="10" creationId="{DE96E65B-DD78-4804-AF6A-E443367EEFA3}"/>
          </ac:picMkLst>
        </pc:picChg>
      </pc:sldChg>
      <pc:sldChg chg="addSp delSp modSp add mod delAnim modAnim">
        <pc:chgData name="Tegischer Lukas" userId="f78daebb-0565-485c-bd0e-1cd035e796ff" providerId="ADAL" clId="{C5F71957-BC21-4EC1-9097-73E036983575}" dt="2021-11-30T11:57:07.488" v="867"/>
        <pc:sldMkLst>
          <pc:docMk/>
          <pc:sldMk cId="537987912" sldId="421"/>
        </pc:sldMkLst>
        <pc:spChg chg="del">
          <ac:chgData name="Tegischer Lukas" userId="f78daebb-0565-485c-bd0e-1cd035e796ff" providerId="ADAL" clId="{C5F71957-BC21-4EC1-9097-73E036983575}" dt="2021-11-30T11:46:54.780" v="508" actId="478"/>
          <ac:spMkLst>
            <pc:docMk/>
            <pc:sldMk cId="537987912" sldId="421"/>
            <ac:spMk id="2" creationId="{0BC3F9B3-8872-4A96-BD86-39E3363C65D7}"/>
          </ac:spMkLst>
        </pc:spChg>
        <pc:spChg chg="del">
          <ac:chgData name="Tegischer Lukas" userId="f78daebb-0565-485c-bd0e-1cd035e796ff" providerId="ADAL" clId="{C5F71957-BC21-4EC1-9097-73E036983575}" dt="2021-11-30T11:46:54.060" v="507" actId="478"/>
          <ac:spMkLst>
            <pc:docMk/>
            <pc:sldMk cId="537987912" sldId="421"/>
            <ac:spMk id="3" creationId="{A14A69A5-A025-4501-9F78-3E524E468D25}"/>
          </ac:spMkLst>
        </pc:spChg>
        <pc:spChg chg="mod">
          <ac:chgData name="Tegischer Lukas" userId="f78daebb-0565-485c-bd0e-1cd035e796ff" providerId="ADAL" clId="{C5F71957-BC21-4EC1-9097-73E036983575}" dt="2021-11-30T11:47:37.505" v="547" actId="20577"/>
          <ac:spMkLst>
            <pc:docMk/>
            <pc:sldMk cId="537987912" sldId="421"/>
            <ac:spMk id="7" creationId="{638772B0-212E-46DB-94C2-1F48F8070D7C}"/>
          </ac:spMkLst>
        </pc:spChg>
        <pc:spChg chg="add del">
          <ac:chgData name="Tegischer Lukas" userId="f78daebb-0565-485c-bd0e-1cd035e796ff" providerId="ADAL" clId="{C5F71957-BC21-4EC1-9097-73E036983575}" dt="2021-11-30T11:48:59.683" v="562"/>
          <ac:spMkLst>
            <pc:docMk/>
            <pc:sldMk cId="537987912" sldId="421"/>
            <ac:spMk id="8" creationId="{89F64387-EEB8-49E9-BEAE-7C360E555518}"/>
          </ac:spMkLst>
        </pc:spChg>
        <pc:spChg chg="del">
          <ac:chgData name="Tegischer Lukas" userId="f78daebb-0565-485c-bd0e-1cd035e796ff" providerId="ADAL" clId="{C5F71957-BC21-4EC1-9097-73E036983575}" dt="2021-11-30T11:46:56.777" v="510" actId="478"/>
          <ac:spMkLst>
            <pc:docMk/>
            <pc:sldMk cId="537987912" sldId="421"/>
            <ac:spMk id="11" creationId="{B82D589C-91A7-490D-95E4-F6D88047D8A8}"/>
          </ac:spMkLst>
        </pc:spChg>
        <pc:spChg chg="add del">
          <ac:chgData name="Tegischer Lukas" userId="f78daebb-0565-485c-bd0e-1cd035e796ff" providerId="ADAL" clId="{C5F71957-BC21-4EC1-9097-73E036983575}" dt="2021-11-30T11:48:59.683" v="562"/>
          <ac:spMkLst>
            <pc:docMk/>
            <pc:sldMk cId="537987912" sldId="421"/>
            <ac:spMk id="13" creationId="{FFFE825D-BFB2-4BD8-AF9C-1B9AE32CAD76}"/>
          </ac:spMkLst>
        </pc:spChg>
        <pc:spChg chg="add mod">
          <ac:chgData name="Tegischer Lukas" userId="f78daebb-0565-485c-bd0e-1cd035e796ff" providerId="ADAL" clId="{C5F71957-BC21-4EC1-9097-73E036983575}" dt="2021-11-30T11:49:58.271" v="606" actId="207"/>
          <ac:spMkLst>
            <pc:docMk/>
            <pc:sldMk cId="537987912" sldId="421"/>
            <ac:spMk id="17" creationId="{452149AE-00C0-4D8A-90D1-4D96A2D2ACE4}"/>
          </ac:spMkLst>
        </pc:spChg>
        <pc:spChg chg="add mod">
          <ac:chgData name="Tegischer Lukas" userId="f78daebb-0565-485c-bd0e-1cd035e796ff" providerId="ADAL" clId="{C5F71957-BC21-4EC1-9097-73E036983575}" dt="2021-11-30T11:56:23.582" v="855" actId="1076"/>
          <ac:spMkLst>
            <pc:docMk/>
            <pc:sldMk cId="537987912" sldId="421"/>
            <ac:spMk id="25" creationId="{91E33991-254A-4A55-BF9F-3925C99BD1AE}"/>
          </ac:spMkLst>
        </pc:spChg>
        <pc:spChg chg="add mod">
          <ac:chgData name="Tegischer Lukas" userId="f78daebb-0565-485c-bd0e-1cd035e796ff" providerId="ADAL" clId="{C5F71957-BC21-4EC1-9097-73E036983575}" dt="2021-11-30T11:56:44.161" v="864" actId="1076"/>
          <ac:spMkLst>
            <pc:docMk/>
            <pc:sldMk cId="537987912" sldId="421"/>
            <ac:spMk id="34" creationId="{EF759510-52F5-45CE-8918-04A963D513F0}"/>
          </ac:spMkLst>
        </pc:spChg>
        <pc:picChg chg="add mod">
          <ac:chgData name="Tegischer Lukas" userId="f78daebb-0565-485c-bd0e-1cd035e796ff" providerId="ADAL" clId="{C5F71957-BC21-4EC1-9097-73E036983575}" dt="2021-11-30T11:48:41.316" v="560" actId="1076"/>
          <ac:picMkLst>
            <pc:docMk/>
            <pc:sldMk cId="537987912" sldId="421"/>
            <ac:picMk id="5" creationId="{A8B20593-6650-42FB-95EB-D9D5BF10387E}"/>
          </ac:picMkLst>
        </pc:picChg>
        <pc:picChg chg="del">
          <ac:chgData name="Tegischer Lukas" userId="f78daebb-0565-485c-bd0e-1cd035e796ff" providerId="ADAL" clId="{C5F71957-BC21-4EC1-9097-73E036983575}" dt="2021-11-30T11:46:52.708" v="506" actId="478"/>
          <ac:picMkLst>
            <pc:docMk/>
            <pc:sldMk cId="537987912" sldId="421"/>
            <ac:picMk id="6" creationId="{81BBFFA6-26BD-4EE2-8574-E36F94B50184}"/>
          </ac:picMkLst>
        </pc:picChg>
        <pc:picChg chg="add mod">
          <ac:chgData name="Tegischer Lukas" userId="f78daebb-0565-485c-bd0e-1cd035e796ff" providerId="ADAL" clId="{C5F71957-BC21-4EC1-9097-73E036983575}" dt="2021-11-30T11:48:00.732" v="555" actId="1076"/>
          <ac:picMkLst>
            <pc:docMk/>
            <pc:sldMk cId="537987912" sldId="421"/>
            <ac:picMk id="9" creationId="{F7CE3EB3-2BDB-44C0-98ED-A5C4EB122083}"/>
          </ac:picMkLst>
        </pc:picChg>
        <pc:picChg chg="del">
          <ac:chgData name="Tegischer Lukas" userId="f78daebb-0565-485c-bd0e-1cd035e796ff" providerId="ADAL" clId="{C5F71957-BC21-4EC1-9097-73E036983575}" dt="2021-11-30T11:46:55.134" v="509" actId="478"/>
          <ac:picMkLst>
            <pc:docMk/>
            <pc:sldMk cId="537987912" sldId="421"/>
            <ac:picMk id="10" creationId="{DE96E65B-DD78-4804-AF6A-E443367EEFA3}"/>
          </ac:picMkLst>
        </pc:picChg>
        <pc:picChg chg="add mod">
          <ac:chgData name="Tegischer Lukas" userId="f78daebb-0565-485c-bd0e-1cd035e796ff" providerId="ADAL" clId="{C5F71957-BC21-4EC1-9097-73E036983575}" dt="2021-11-30T11:48:04.133" v="557" actId="1076"/>
          <ac:picMkLst>
            <pc:docMk/>
            <pc:sldMk cId="537987912" sldId="421"/>
            <ac:picMk id="12" creationId="{EE19669F-2F78-4EB4-B0B0-241FE06E9A4A}"/>
          </ac:picMkLst>
        </pc:picChg>
        <pc:picChg chg="del">
          <ac:chgData name="Tegischer Lukas" userId="f78daebb-0565-485c-bd0e-1cd035e796ff" providerId="ADAL" clId="{C5F71957-BC21-4EC1-9097-73E036983575}" dt="2021-11-30T11:48:02.074" v="556" actId="478"/>
          <ac:picMkLst>
            <pc:docMk/>
            <pc:sldMk cId="537987912" sldId="421"/>
            <ac:picMk id="14" creationId="{053D7308-DE5D-4085-8981-CCF5F27D1668}"/>
          </ac:picMkLst>
        </pc:picChg>
        <pc:cxnChg chg="add del">
          <ac:chgData name="Tegischer Lukas" userId="f78daebb-0565-485c-bd0e-1cd035e796ff" providerId="ADAL" clId="{C5F71957-BC21-4EC1-9097-73E036983575}" dt="2021-11-30T11:48:59.683" v="562"/>
          <ac:cxnSpMkLst>
            <pc:docMk/>
            <pc:sldMk cId="537987912" sldId="421"/>
            <ac:cxnSpMk id="15" creationId="{C28358DC-84CE-4E86-828F-D5770587D1AC}"/>
          </ac:cxnSpMkLst>
        </pc:cxnChg>
        <pc:cxnChg chg="add del">
          <ac:chgData name="Tegischer Lukas" userId="f78daebb-0565-485c-bd0e-1cd035e796ff" providerId="ADAL" clId="{C5F71957-BC21-4EC1-9097-73E036983575}" dt="2021-11-30T11:50:34.171" v="608" actId="478"/>
          <ac:cxnSpMkLst>
            <pc:docMk/>
            <pc:sldMk cId="537987912" sldId="421"/>
            <ac:cxnSpMk id="19" creationId="{11ADA9DF-238E-4646-A072-AB482849BA35}"/>
          </ac:cxnSpMkLst>
        </pc:cxnChg>
        <pc:cxnChg chg="add mod">
          <ac:chgData name="Tegischer Lukas" userId="f78daebb-0565-485c-bd0e-1cd035e796ff" providerId="ADAL" clId="{C5F71957-BC21-4EC1-9097-73E036983575}" dt="2021-11-30T11:51:06.325" v="614" actId="693"/>
          <ac:cxnSpMkLst>
            <pc:docMk/>
            <pc:sldMk cId="537987912" sldId="421"/>
            <ac:cxnSpMk id="21" creationId="{CF24E91A-4DFB-4678-8C75-5AB7D710C21D}"/>
          </ac:cxnSpMkLst>
        </pc:cxnChg>
        <pc:cxnChg chg="add mod">
          <ac:chgData name="Tegischer Lukas" userId="f78daebb-0565-485c-bd0e-1cd035e796ff" providerId="ADAL" clId="{C5F71957-BC21-4EC1-9097-73E036983575}" dt="2021-11-30T11:51:13.878" v="617" actId="14100"/>
          <ac:cxnSpMkLst>
            <pc:docMk/>
            <pc:sldMk cId="537987912" sldId="421"/>
            <ac:cxnSpMk id="23" creationId="{2BECEB21-9228-4D60-8035-200E915C6EEF}"/>
          </ac:cxnSpMkLst>
        </pc:cxnChg>
        <pc:cxnChg chg="add mod">
          <ac:chgData name="Tegischer Lukas" userId="f78daebb-0565-485c-bd0e-1cd035e796ff" providerId="ADAL" clId="{C5F71957-BC21-4EC1-9097-73E036983575}" dt="2021-11-30T11:53:53.713" v="722" actId="14100"/>
          <ac:cxnSpMkLst>
            <pc:docMk/>
            <pc:sldMk cId="537987912" sldId="421"/>
            <ac:cxnSpMk id="27" creationId="{6DAD2511-FB53-422F-8B19-D61FFDB16B71}"/>
          </ac:cxnSpMkLst>
        </pc:cxnChg>
        <pc:cxnChg chg="add mod">
          <ac:chgData name="Tegischer Lukas" userId="f78daebb-0565-485c-bd0e-1cd035e796ff" providerId="ADAL" clId="{C5F71957-BC21-4EC1-9097-73E036983575}" dt="2021-11-30T11:54:04.211" v="726" actId="14100"/>
          <ac:cxnSpMkLst>
            <pc:docMk/>
            <pc:sldMk cId="537987912" sldId="421"/>
            <ac:cxnSpMk id="30" creationId="{5FE0ED83-F003-4BAC-82B8-E47668255CD2}"/>
          </ac:cxnSpMkLst>
        </pc:cxnChg>
        <pc:cxnChg chg="add mod">
          <ac:chgData name="Tegischer Lukas" userId="f78daebb-0565-485c-bd0e-1cd035e796ff" providerId="ADAL" clId="{C5F71957-BC21-4EC1-9097-73E036983575}" dt="2021-11-30T11:54:10.189" v="729" actId="14100"/>
          <ac:cxnSpMkLst>
            <pc:docMk/>
            <pc:sldMk cId="537987912" sldId="421"/>
            <ac:cxnSpMk id="32" creationId="{475C7474-445B-43F6-92D9-0BAD0F13A872}"/>
          </ac:cxnSpMkLst>
        </pc:cxnChg>
        <pc:cxnChg chg="add mod">
          <ac:chgData name="Tegischer Lukas" userId="f78daebb-0565-485c-bd0e-1cd035e796ff" providerId="ADAL" clId="{C5F71957-BC21-4EC1-9097-73E036983575}" dt="2021-11-30T11:55:34.380" v="842" actId="14100"/>
          <ac:cxnSpMkLst>
            <pc:docMk/>
            <pc:sldMk cId="537987912" sldId="421"/>
            <ac:cxnSpMk id="35" creationId="{FD57B7AC-A6BC-422D-93D7-37367022F4FD}"/>
          </ac:cxnSpMkLst>
        </pc:cxnChg>
      </pc:sldChg>
      <pc:sldChg chg="addSp delSp modSp add mod">
        <pc:chgData name="Tegischer Lukas" userId="f78daebb-0565-485c-bd0e-1cd035e796ff" providerId="ADAL" clId="{C5F71957-BC21-4EC1-9097-73E036983575}" dt="2021-11-30T12:00:03.863" v="932" actId="1076"/>
        <pc:sldMkLst>
          <pc:docMk/>
          <pc:sldMk cId="311408082" sldId="422"/>
        </pc:sldMkLst>
        <pc:spChg chg="del">
          <ac:chgData name="Tegischer Lukas" userId="f78daebb-0565-485c-bd0e-1cd035e796ff" providerId="ADAL" clId="{C5F71957-BC21-4EC1-9097-73E036983575}" dt="2021-11-30T11:59:25.566" v="916" actId="478"/>
          <ac:spMkLst>
            <pc:docMk/>
            <pc:sldMk cId="311408082" sldId="422"/>
            <ac:spMk id="5" creationId="{25A3ECC4-6784-4989-B207-EAECD67A7EFF}"/>
          </ac:spMkLst>
        </pc:spChg>
        <pc:spChg chg="add del mod">
          <ac:chgData name="Tegischer Lukas" userId="f78daebb-0565-485c-bd0e-1cd035e796ff" providerId="ADAL" clId="{C5F71957-BC21-4EC1-9097-73E036983575}" dt="2021-11-30T11:59:46.358" v="925" actId="21"/>
          <ac:spMkLst>
            <pc:docMk/>
            <pc:sldMk cId="311408082" sldId="422"/>
            <ac:spMk id="7" creationId="{2405CBFE-AECB-4BFF-9D77-37C937A83C54}"/>
          </ac:spMkLst>
        </pc:spChg>
        <pc:spChg chg="del">
          <ac:chgData name="Tegischer Lukas" userId="f78daebb-0565-485c-bd0e-1cd035e796ff" providerId="ADAL" clId="{C5F71957-BC21-4EC1-9097-73E036983575}" dt="2021-11-30T11:59:23.599" v="913" actId="478"/>
          <ac:spMkLst>
            <pc:docMk/>
            <pc:sldMk cId="311408082" sldId="422"/>
            <ac:spMk id="10" creationId="{6A6CB3BC-3A96-495D-8F63-D0F1236C8AD0}"/>
          </ac:spMkLst>
        </pc:spChg>
        <pc:spChg chg="add mod">
          <ac:chgData name="Tegischer Lukas" userId="f78daebb-0565-485c-bd0e-1cd035e796ff" providerId="ADAL" clId="{C5F71957-BC21-4EC1-9097-73E036983575}" dt="2021-11-30T12:00:03.863" v="932" actId="1076"/>
          <ac:spMkLst>
            <pc:docMk/>
            <pc:sldMk cId="311408082" sldId="422"/>
            <ac:spMk id="13" creationId="{1BAC7653-9FFF-40A5-9EFF-E69182001C92}"/>
          </ac:spMkLst>
        </pc:spChg>
        <pc:picChg chg="del">
          <ac:chgData name="Tegischer Lukas" userId="f78daebb-0565-485c-bd0e-1cd035e796ff" providerId="ADAL" clId="{C5F71957-BC21-4EC1-9097-73E036983575}" dt="2021-11-30T11:59:24.394" v="915" actId="478"/>
          <ac:picMkLst>
            <pc:docMk/>
            <pc:sldMk cId="311408082" sldId="422"/>
            <ac:picMk id="8" creationId="{5185C229-EEDA-4DD2-BEA3-2F6D0DA011C3}"/>
          </ac:picMkLst>
        </pc:picChg>
        <pc:picChg chg="del">
          <ac:chgData name="Tegischer Lukas" userId="f78daebb-0565-485c-bd0e-1cd035e796ff" providerId="ADAL" clId="{C5F71957-BC21-4EC1-9097-73E036983575}" dt="2021-11-30T11:59:24.083" v="914" actId="478"/>
          <ac:picMkLst>
            <pc:docMk/>
            <pc:sldMk cId="311408082" sldId="422"/>
            <ac:picMk id="9" creationId="{8067F5E6-B53B-4F57-BDDF-F7ECA5806EBB}"/>
          </ac:picMkLst>
        </pc:picChg>
        <pc:picChg chg="add del mod">
          <ac:chgData name="Tegischer Lukas" userId="f78daebb-0565-485c-bd0e-1cd035e796ff" providerId="ADAL" clId="{C5F71957-BC21-4EC1-9097-73E036983575}" dt="2021-11-30T11:59:44.752" v="923" actId="21"/>
          <ac:picMkLst>
            <pc:docMk/>
            <pc:sldMk cId="311408082" sldId="422"/>
            <ac:picMk id="11" creationId="{071D5BA8-425E-4A8B-B75D-90EE7498A841}"/>
          </ac:picMkLst>
        </pc:picChg>
        <pc:picChg chg="add mod">
          <ac:chgData name="Tegischer Lukas" userId="f78daebb-0565-485c-bd0e-1cd035e796ff" providerId="ADAL" clId="{C5F71957-BC21-4EC1-9097-73E036983575}" dt="2021-11-30T11:59:45.038" v="924"/>
          <ac:picMkLst>
            <pc:docMk/>
            <pc:sldMk cId="311408082" sldId="422"/>
            <ac:picMk id="12" creationId="{D519B2C6-C9CE-4ADC-92ED-9233A5F8A202}"/>
          </ac:picMkLst>
        </pc:picChg>
        <pc:picChg chg="add mod">
          <ac:chgData name="Tegischer Lukas" userId="f78daebb-0565-485c-bd0e-1cd035e796ff" providerId="ADAL" clId="{C5F71957-BC21-4EC1-9097-73E036983575}" dt="2021-11-30T12:00:00.999" v="931" actId="1076"/>
          <ac:picMkLst>
            <pc:docMk/>
            <pc:sldMk cId="311408082" sldId="422"/>
            <ac:picMk id="15" creationId="{1F93A4FC-99CD-44A2-ADCB-6D7CD4FF3E4E}"/>
          </ac:picMkLst>
        </pc:picChg>
      </pc:sldChg>
      <pc:sldChg chg="addSp delSp modSp add mod delAnim">
        <pc:chgData name="Tegischer Lukas" userId="f78daebb-0565-485c-bd0e-1cd035e796ff" providerId="ADAL" clId="{C5F71957-BC21-4EC1-9097-73E036983575}" dt="2021-11-30T12:02:48.788" v="1022" actId="1076"/>
        <pc:sldMkLst>
          <pc:docMk/>
          <pc:sldMk cId="3410761459" sldId="423"/>
        </pc:sldMkLst>
        <pc:spChg chg="del">
          <ac:chgData name="Tegischer Lukas" userId="f78daebb-0565-485c-bd0e-1cd035e796ff" providerId="ADAL" clId="{C5F71957-BC21-4EC1-9097-73E036983575}" dt="2021-11-30T12:00:26.039" v="966" actId="478"/>
          <ac:spMkLst>
            <pc:docMk/>
            <pc:sldMk cId="3410761459" sldId="423"/>
            <ac:spMk id="2" creationId="{0BC3F9B3-8872-4A96-BD86-39E3363C65D7}"/>
          </ac:spMkLst>
        </pc:spChg>
        <pc:spChg chg="del">
          <ac:chgData name="Tegischer Lukas" userId="f78daebb-0565-485c-bd0e-1cd035e796ff" providerId="ADAL" clId="{C5F71957-BC21-4EC1-9097-73E036983575}" dt="2021-11-30T12:00:27.627" v="969" actId="478"/>
          <ac:spMkLst>
            <pc:docMk/>
            <pc:sldMk cId="3410761459" sldId="423"/>
            <ac:spMk id="3" creationId="{A14A69A5-A025-4501-9F78-3E524E468D25}"/>
          </ac:spMkLst>
        </pc:spChg>
        <pc:spChg chg="add mod">
          <ac:chgData name="Tegischer Lukas" userId="f78daebb-0565-485c-bd0e-1cd035e796ff" providerId="ADAL" clId="{C5F71957-BC21-4EC1-9097-73E036983575}" dt="2021-11-30T12:00:42.802" v="985" actId="1076"/>
          <ac:spMkLst>
            <pc:docMk/>
            <pc:sldMk cId="3410761459" sldId="423"/>
            <ac:spMk id="4" creationId="{F54270A0-F957-4B48-B23D-3A41AD2F65B9}"/>
          </ac:spMkLst>
        </pc:spChg>
        <pc:spChg chg="mod">
          <ac:chgData name="Tegischer Lukas" userId="f78daebb-0565-485c-bd0e-1cd035e796ff" providerId="ADAL" clId="{C5F71957-BC21-4EC1-9097-73E036983575}" dt="2021-11-30T12:00:25.021" v="965" actId="20577"/>
          <ac:spMkLst>
            <pc:docMk/>
            <pc:sldMk cId="3410761459" sldId="423"/>
            <ac:spMk id="7" creationId="{638772B0-212E-46DB-94C2-1F48F8070D7C}"/>
          </ac:spMkLst>
        </pc:spChg>
        <pc:spChg chg="del">
          <ac:chgData name="Tegischer Lukas" userId="f78daebb-0565-485c-bd0e-1cd035e796ff" providerId="ADAL" clId="{C5F71957-BC21-4EC1-9097-73E036983575}" dt="2021-11-30T12:00:29.245" v="970" actId="478"/>
          <ac:spMkLst>
            <pc:docMk/>
            <pc:sldMk cId="3410761459" sldId="423"/>
            <ac:spMk id="11" creationId="{B82D589C-91A7-490D-95E4-F6D88047D8A8}"/>
          </ac:spMkLst>
        </pc:spChg>
        <pc:spChg chg="add mod">
          <ac:chgData name="Tegischer Lukas" userId="f78daebb-0565-485c-bd0e-1cd035e796ff" providerId="ADAL" clId="{C5F71957-BC21-4EC1-9097-73E036983575}" dt="2021-11-30T12:02:48.788" v="1022" actId="1076"/>
          <ac:spMkLst>
            <pc:docMk/>
            <pc:sldMk cId="3410761459" sldId="423"/>
            <ac:spMk id="12" creationId="{C2AA98A4-C994-4ABE-857E-4C19688F1EB4}"/>
          </ac:spMkLst>
        </pc:spChg>
        <pc:spChg chg="add mod">
          <ac:chgData name="Tegischer Lukas" userId="f78daebb-0565-485c-bd0e-1cd035e796ff" providerId="ADAL" clId="{C5F71957-BC21-4EC1-9097-73E036983575}" dt="2021-11-30T12:02:27.620" v="1016" actId="122"/>
          <ac:spMkLst>
            <pc:docMk/>
            <pc:sldMk cId="3410761459" sldId="423"/>
            <ac:spMk id="13" creationId="{E8D09E54-BD34-407C-A138-EBFCE686F729}"/>
          </ac:spMkLst>
        </pc:spChg>
        <pc:spChg chg="add del mod">
          <ac:chgData name="Tegischer Lukas" userId="f78daebb-0565-485c-bd0e-1cd035e796ff" providerId="ADAL" clId="{C5F71957-BC21-4EC1-9097-73E036983575}" dt="2021-11-30T12:02:23.055" v="1013" actId="478"/>
          <ac:spMkLst>
            <pc:docMk/>
            <pc:sldMk cId="3410761459" sldId="423"/>
            <ac:spMk id="15" creationId="{68F756FA-D427-45CB-8B25-F7A4397E9835}"/>
          </ac:spMkLst>
        </pc:spChg>
        <pc:spChg chg="add mod">
          <ac:chgData name="Tegischer Lukas" userId="f78daebb-0565-485c-bd0e-1cd035e796ff" providerId="ADAL" clId="{C5F71957-BC21-4EC1-9097-73E036983575}" dt="2021-11-30T12:02:45.975" v="1021" actId="1076"/>
          <ac:spMkLst>
            <pc:docMk/>
            <pc:sldMk cId="3410761459" sldId="423"/>
            <ac:spMk id="18" creationId="{5E2092E8-E9FB-41FD-BBFC-99C3AF84C9C1}"/>
          </ac:spMkLst>
        </pc:spChg>
        <pc:picChg chg="del">
          <ac:chgData name="Tegischer Lukas" userId="f78daebb-0565-485c-bd0e-1cd035e796ff" providerId="ADAL" clId="{C5F71957-BC21-4EC1-9097-73E036983575}" dt="2021-11-30T12:00:26.841" v="968" actId="478"/>
          <ac:picMkLst>
            <pc:docMk/>
            <pc:sldMk cId="3410761459" sldId="423"/>
            <ac:picMk id="6" creationId="{81BBFFA6-26BD-4EE2-8574-E36F94B50184}"/>
          </ac:picMkLst>
        </pc:picChg>
        <pc:picChg chg="del">
          <ac:chgData name="Tegischer Lukas" userId="f78daebb-0565-485c-bd0e-1cd035e796ff" providerId="ADAL" clId="{C5F71957-BC21-4EC1-9097-73E036983575}" dt="2021-11-30T12:00:26.287" v="967" actId="478"/>
          <ac:picMkLst>
            <pc:docMk/>
            <pc:sldMk cId="3410761459" sldId="423"/>
            <ac:picMk id="10" creationId="{DE96E65B-DD78-4804-AF6A-E443367EEFA3}"/>
          </ac:picMkLst>
        </pc:picChg>
        <pc:picChg chg="add mod">
          <ac:chgData name="Tegischer Lukas" userId="f78daebb-0565-485c-bd0e-1cd035e796ff" providerId="ADAL" clId="{C5F71957-BC21-4EC1-9097-73E036983575}" dt="2021-11-30T12:02:45.975" v="1021" actId="1076"/>
          <ac:picMkLst>
            <pc:docMk/>
            <pc:sldMk cId="3410761459" sldId="423"/>
            <ac:picMk id="16" creationId="{1D65BB70-B100-4329-BF49-D02AA4CEAD3E}"/>
          </ac:picMkLst>
        </pc:picChg>
        <pc:picChg chg="add mod">
          <ac:chgData name="Tegischer Lukas" userId="f78daebb-0565-485c-bd0e-1cd035e796ff" providerId="ADAL" clId="{C5F71957-BC21-4EC1-9097-73E036983575}" dt="2021-11-30T12:02:45.975" v="1021" actId="1076"/>
          <ac:picMkLst>
            <pc:docMk/>
            <pc:sldMk cId="3410761459" sldId="423"/>
            <ac:picMk id="17" creationId="{B2A662D4-78B5-42C3-A580-07F710A0B3B2}"/>
          </ac:picMkLst>
        </pc:picChg>
      </pc:sldChg>
      <pc:sldChg chg="addSp delSp modSp add mod ord modAnim">
        <pc:chgData name="Tegischer Lukas" userId="f78daebb-0565-485c-bd0e-1cd035e796ff" providerId="ADAL" clId="{C5F71957-BC21-4EC1-9097-73E036983575}" dt="2021-11-30T12:04:52.415" v="1059"/>
        <pc:sldMkLst>
          <pc:docMk/>
          <pc:sldMk cId="4015759195" sldId="424"/>
        </pc:sldMkLst>
        <pc:spChg chg="add mod">
          <ac:chgData name="Tegischer Lukas" userId="f78daebb-0565-485c-bd0e-1cd035e796ff" providerId="ADAL" clId="{C5F71957-BC21-4EC1-9097-73E036983575}" dt="2021-11-30T12:03:16.467" v="1035" actId="1076"/>
          <ac:spMkLst>
            <pc:docMk/>
            <pc:sldMk cId="4015759195" sldId="424"/>
            <ac:spMk id="7" creationId="{DBC677EB-2583-43A8-8775-95019AAD27E1}"/>
          </ac:spMkLst>
        </pc:spChg>
        <pc:spChg chg="mod">
          <ac:chgData name="Tegischer Lukas" userId="f78daebb-0565-485c-bd0e-1cd035e796ff" providerId="ADAL" clId="{C5F71957-BC21-4EC1-9097-73E036983575}" dt="2021-11-30T12:03:44.837" v="1044" actId="1076"/>
          <ac:spMkLst>
            <pc:docMk/>
            <pc:sldMk cId="4015759195" sldId="424"/>
            <ac:spMk id="13" creationId="{1BAC7653-9FFF-40A5-9EFF-E69182001C92}"/>
          </ac:spMkLst>
        </pc:spChg>
        <pc:picChg chg="add mod">
          <ac:chgData name="Tegischer Lukas" userId="f78daebb-0565-485c-bd0e-1cd035e796ff" providerId="ADAL" clId="{C5F71957-BC21-4EC1-9097-73E036983575}" dt="2021-11-30T12:03:34.193" v="1040" actId="1076"/>
          <ac:picMkLst>
            <pc:docMk/>
            <pc:sldMk cId="4015759195" sldId="424"/>
            <ac:picMk id="8" creationId="{25E1EB8B-588A-4D9C-BD05-5859078F5938}"/>
          </ac:picMkLst>
        </pc:picChg>
        <pc:picChg chg="add mod">
          <ac:chgData name="Tegischer Lukas" userId="f78daebb-0565-485c-bd0e-1cd035e796ff" providerId="ADAL" clId="{C5F71957-BC21-4EC1-9097-73E036983575}" dt="2021-11-30T12:03:41.871" v="1043" actId="14100"/>
          <ac:picMkLst>
            <pc:docMk/>
            <pc:sldMk cId="4015759195" sldId="424"/>
            <ac:picMk id="9" creationId="{5A1D63D5-5787-4E1D-9745-BB2DE366F21A}"/>
          </ac:picMkLst>
        </pc:picChg>
        <pc:picChg chg="del">
          <ac:chgData name="Tegischer Lukas" userId="f78daebb-0565-485c-bd0e-1cd035e796ff" providerId="ADAL" clId="{C5F71957-BC21-4EC1-9097-73E036983575}" dt="2021-11-30T12:02:58.745" v="1026" actId="478"/>
          <ac:picMkLst>
            <pc:docMk/>
            <pc:sldMk cId="4015759195" sldId="424"/>
            <ac:picMk id="12" creationId="{D519B2C6-C9CE-4ADC-92ED-9233A5F8A202}"/>
          </ac:picMkLst>
        </pc:picChg>
        <pc:picChg chg="del">
          <ac:chgData name="Tegischer Lukas" userId="f78daebb-0565-485c-bd0e-1cd035e796ff" providerId="ADAL" clId="{C5F71957-BC21-4EC1-9097-73E036983575}" dt="2021-11-30T12:02:59.461" v="1027" actId="478"/>
          <ac:picMkLst>
            <pc:docMk/>
            <pc:sldMk cId="4015759195" sldId="424"/>
            <ac:picMk id="15" creationId="{1F93A4FC-99CD-44A2-ADCB-6D7CD4FF3E4E}"/>
          </ac:picMkLst>
        </pc:picChg>
        <pc:cxnChg chg="add mod">
          <ac:chgData name="Tegischer Lukas" userId="f78daebb-0565-485c-bd0e-1cd035e796ff" providerId="ADAL" clId="{C5F71957-BC21-4EC1-9097-73E036983575}" dt="2021-11-30T12:04:01.749" v="1046" actId="1582"/>
          <ac:cxnSpMkLst>
            <pc:docMk/>
            <pc:sldMk cId="4015759195" sldId="424"/>
            <ac:cxnSpMk id="4" creationId="{CA189D30-FE99-49DE-AE7D-3B1C6EBF9BD9}"/>
          </ac:cxnSpMkLst>
        </pc:cxnChg>
        <pc:cxnChg chg="add mod">
          <ac:chgData name="Tegischer Lukas" userId="f78daebb-0565-485c-bd0e-1cd035e796ff" providerId="ADAL" clId="{C5F71957-BC21-4EC1-9097-73E036983575}" dt="2021-11-30T12:04:43.286" v="1057" actId="14100"/>
          <ac:cxnSpMkLst>
            <pc:docMk/>
            <pc:sldMk cId="4015759195" sldId="424"/>
            <ac:cxnSpMk id="16" creationId="{23F5E59E-83CE-48F9-A696-385019D058C9}"/>
          </ac:cxnSpMkLst>
        </pc:cxnChg>
        <pc:cxnChg chg="add mod">
          <ac:chgData name="Tegischer Lukas" userId="f78daebb-0565-485c-bd0e-1cd035e796ff" providerId="ADAL" clId="{C5F71957-BC21-4EC1-9097-73E036983575}" dt="2021-11-30T12:04:39.351" v="1056" actId="1076"/>
          <ac:cxnSpMkLst>
            <pc:docMk/>
            <pc:sldMk cId="4015759195" sldId="424"/>
            <ac:cxnSpMk id="17" creationId="{14CB3B8A-D704-4ABC-B2BC-0691A3631718}"/>
          </ac:cxnSpMkLst>
        </pc:cxnChg>
      </pc:sldChg>
    </pc:docChg>
  </pc:docChgLst>
  <pc:docChgLst>
    <pc:chgData name="Tegischer Lukas" userId="f78daebb-0565-485c-bd0e-1cd035e796ff" providerId="ADAL" clId="{DA9F03F0-88EB-4FC9-ADA6-D2C2388CFF40}"/>
    <pc:docChg chg="undo custSel addSld delSld modSld">
      <pc:chgData name="Tegischer Lukas" userId="f78daebb-0565-485c-bd0e-1cd035e796ff" providerId="ADAL" clId="{DA9F03F0-88EB-4FC9-ADA6-D2C2388CFF40}" dt="2022-10-02T12:59:03.831" v="441" actId="1076"/>
      <pc:docMkLst>
        <pc:docMk/>
      </pc:docMkLst>
      <pc:sldChg chg="modSp mod">
        <pc:chgData name="Tegischer Lukas" userId="f78daebb-0565-485c-bd0e-1cd035e796ff" providerId="ADAL" clId="{DA9F03F0-88EB-4FC9-ADA6-D2C2388CFF40}" dt="2022-10-02T12:44:33.980" v="22" actId="20577"/>
        <pc:sldMkLst>
          <pc:docMk/>
          <pc:sldMk cId="336392357" sldId="256"/>
        </pc:sldMkLst>
        <pc:spChg chg="mod">
          <ac:chgData name="Tegischer Lukas" userId="f78daebb-0565-485c-bd0e-1cd035e796ff" providerId="ADAL" clId="{DA9F03F0-88EB-4FC9-ADA6-D2C2388CFF40}" dt="2022-10-02T12:44:33.980" v="22" actId="20577"/>
          <ac:spMkLst>
            <pc:docMk/>
            <pc:sldMk cId="336392357" sldId="256"/>
            <ac:spMk id="2" creationId="{00000000-0000-0000-0000-000000000000}"/>
          </ac:spMkLst>
        </pc:spChg>
      </pc:sldChg>
      <pc:sldChg chg="del">
        <pc:chgData name="Tegischer Lukas" userId="f78daebb-0565-485c-bd0e-1cd035e796ff" providerId="ADAL" clId="{DA9F03F0-88EB-4FC9-ADA6-D2C2388CFF40}" dt="2022-10-02T12:47:01.746" v="23" actId="47"/>
        <pc:sldMkLst>
          <pc:docMk/>
          <pc:sldMk cId="2011343138" sldId="407"/>
        </pc:sldMkLst>
      </pc:sldChg>
      <pc:sldChg chg="del">
        <pc:chgData name="Tegischer Lukas" userId="f78daebb-0565-485c-bd0e-1cd035e796ff" providerId="ADAL" clId="{DA9F03F0-88EB-4FC9-ADA6-D2C2388CFF40}" dt="2022-10-02T12:47:01.746" v="23" actId="47"/>
        <pc:sldMkLst>
          <pc:docMk/>
          <pc:sldMk cId="855078624" sldId="415"/>
        </pc:sldMkLst>
      </pc:sldChg>
      <pc:sldChg chg="del">
        <pc:chgData name="Tegischer Lukas" userId="f78daebb-0565-485c-bd0e-1cd035e796ff" providerId="ADAL" clId="{DA9F03F0-88EB-4FC9-ADA6-D2C2388CFF40}" dt="2022-10-02T12:47:01.746" v="23" actId="47"/>
        <pc:sldMkLst>
          <pc:docMk/>
          <pc:sldMk cId="4123904218" sldId="416"/>
        </pc:sldMkLst>
      </pc:sldChg>
      <pc:sldChg chg="del">
        <pc:chgData name="Tegischer Lukas" userId="f78daebb-0565-485c-bd0e-1cd035e796ff" providerId="ADAL" clId="{DA9F03F0-88EB-4FC9-ADA6-D2C2388CFF40}" dt="2022-10-02T12:47:01.746" v="23" actId="47"/>
        <pc:sldMkLst>
          <pc:docMk/>
          <pc:sldMk cId="2024651575" sldId="417"/>
        </pc:sldMkLst>
      </pc:sldChg>
      <pc:sldChg chg="del">
        <pc:chgData name="Tegischer Lukas" userId="f78daebb-0565-485c-bd0e-1cd035e796ff" providerId="ADAL" clId="{DA9F03F0-88EB-4FC9-ADA6-D2C2388CFF40}" dt="2022-10-02T12:47:01.746" v="23" actId="47"/>
        <pc:sldMkLst>
          <pc:docMk/>
          <pc:sldMk cId="1662010571" sldId="418"/>
        </pc:sldMkLst>
      </pc:sldChg>
      <pc:sldChg chg="del">
        <pc:chgData name="Tegischer Lukas" userId="f78daebb-0565-485c-bd0e-1cd035e796ff" providerId="ADAL" clId="{DA9F03F0-88EB-4FC9-ADA6-D2C2388CFF40}" dt="2022-10-02T12:47:01.746" v="23" actId="47"/>
        <pc:sldMkLst>
          <pc:docMk/>
          <pc:sldMk cId="4127855616" sldId="419"/>
        </pc:sldMkLst>
      </pc:sldChg>
      <pc:sldChg chg="del">
        <pc:chgData name="Tegischer Lukas" userId="f78daebb-0565-485c-bd0e-1cd035e796ff" providerId="ADAL" clId="{DA9F03F0-88EB-4FC9-ADA6-D2C2388CFF40}" dt="2022-10-02T12:47:01.746" v="23" actId="47"/>
        <pc:sldMkLst>
          <pc:docMk/>
          <pc:sldMk cId="1697227749" sldId="420"/>
        </pc:sldMkLst>
      </pc:sldChg>
      <pc:sldChg chg="del">
        <pc:chgData name="Tegischer Lukas" userId="f78daebb-0565-485c-bd0e-1cd035e796ff" providerId="ADAL" clId="{DA9F03F0-88EB-4FC9-ADA6-D2C2388CFF40}" dt="2022-10-02T12:47:01.746" v="23" actId="47"/>
        <pc:sldMkLst>
          <pc:docMk/>
          <pc:sldMk cId="537987912" sldId="421"/>
        </pc:sldMkLst>
      </pc:sldChg>
      <pc:sldChg chg="add del">
        <pc:chgData name="Tegischer Lukas" userId="f78daebb-0565-485c-bd0e-1cd035e796ff" providerId="ADAL" clId="{DA9F03F0-88EB-4FC9-ADA6-D2C2388CFF40}" dt="2022-10-02T12:57:29.489" v="413" actId="47"/>
        <pc:sldMkLst>
          <pc:docMk/>
          <pc:sldMk cId="3292346428" sldId="425"/>
        </pc:sldMkLst>
      </pc:sldChg>
      <pc:sldChg chg="addSp delSp modSp add del mod modAnim">
        <pc:chgData name="Tegischer Lukas" userId="f78daebb-0565-485c-bd0e-1cd035e796ff" providerId="ADAL" clId="{DA9F03F0-88EB-4FC9-ADA6-D2C2388CFF40}" dt="2022-10-02T12:56:26.801" v="401"/>
        <pc:sldMkLst>
          <pc:docMk/>
          <pc:sldMk cId="4280381383" sldId="426"/>
        </pc:sldMkLst>
        <pc:spChg chg="add del mod">
          <ac:chgData name="Tegischer Lukas" userId="f78daebb-0565-485c-bd0e-1cd035e796ff" providerId="ADAL" clId="{DA9F03F0-88EB-4FC9-ADA6-D2C2388CFF40}" dt="2022-10-02T12:55:31.511" v="330" actId="1076"/>
          <ac:spMkLst>
            <pc:docMk/>
            <pc:sldMk cId="4280381383" sldId="426"/>
            <ac:spMk id="2" creationId="{3372751B-3728-3CDD-219E-6C1EA8ED0A95}"/>
          </ac:spMkLst>
        </pc:spChg>
        <pc:spChg chg="add del mod">
          <ac:chgData name="Tegischer Lukas" userId="f78daebb-0565-485c-bd0e-1cd035e796ff" providerId="ADAL" clId="{DA9F03F0-88EB-4FC9-ADA6-D2C2388CFF40}" dt="2022-10-02T12:54:17.964" v="165" actId="478"/>
          <ac:spMkLst>
            <pc:docMk/>
            <pc:sldMk cId="4280381383" sldId="426"/>
            <ac:spMk id="3" creationId="{B906E116-D459-300F-2FFA-9DF6A84BB3AC}"/>
          </ac:spMkLst>
        </pc:spChg>
        <pc:spChg chg="mod">
          <ac:chgData name="Tegischer Lukas" userId="f78daebb-0565-485c-bd0e-1cd035e796ff" providerId="ADAL" clId="{DA9F03F0-88EB-4FC9-ADA6-D2C2388CFF40}" dt="2022-10-02T12:54:27.477" v="172" actId="1076"/>
          <ac:spMkLst>
            <pc:docMk/>
            <pc:sldMk cId="4280381383" sldId="426"/>
            <ac:spMk id="6" creationId="{A1688B75-AD6C-F239-B922-0BD411F2D1A2}"/>
          </ac:spMkLst>
        </pc:spChg>
        <pc:spChg chg="mod">
          <ac:chgData name="Tegischer Lukas" userId="f78daebb-0565-485c-bd0e-1cd035e796ff" providerId="ADAL" clId="{DA9F03F0-88EB-4FC9-ADA6-D2C2388CFF40}" dt="2022-10-02T12:54:27.089" v="171" actId="1076"/>
          <ac:spMkLst>
            <pc:docMk/>
            <pc:sldMk cId="4280381383" sldId="426"/>
            <ac:spMk id="7" creationId="{638772B0-212E-46DB-94C2-1F48F8070D7C}"/>
          </ac:spMkLst>
        </pc:spChg>
        <pc:graphicFrameChg chg="del">
          <ac:chgData name="Tegischer Lukas" userId="f78daebb-0565-485c-bd0e-1cd035e796ff" providerId="ADAL" clId="{DA9F03F0-88EB-4FC9-ADA6-D2C2388CFF40}" dt="2022-10-02T12:52:27.613" v="46" actId="478"/>
          <ac:graphicFrameMkLst>
            <pc:docMk/>
            <pc:sldMk cId="4280381383" sldId="426"/>
            <ac:graphicFrameMk id="15" creationId="{4E0494BF-E99B-3E1B-3514-EB18E03C0BC5}"/>
          </ac:graphicFrameMkLst>
        </pc:graphicFrameChg>
      </pc:sldChg>
      <pc:sldChg chg="del">
        <pc:chgData name="Tegischer Lukas" userId="f78daebb-0565-485c-bd0e-1cd035e796ff" providerId="ADAL" clId="{DA9F03F0-88EB-4FC9-ADA6-D2C2388CFF40}" dt="2022-10-02T12:47:01.746" v="23" actId="47"/>
        <pc:sldMkLst>
          <pc:docMk/>
          <pc:sldMk cId="1961999066" sldId="429"/>
        </pc:sldMkLst>
      </pc:sldChg>
      <pc:sldChg chg="del">
        <pc:chgData name="Tegischer Lukas" userId="f78daebb-0565-485c-bd0e-1cd035e796ff" providerId="ADAL" clId="{DA9F03F0-88EB-4FC9-ADA6-D2C2388CFF40}" dt="2022-10-02T12:47:01.746" v="23" actId="47"/>
        <pc:sldMkLst>
          <pc:docMk/>
          <pc:sldMk cId="1815138103" sldId="430"/>
        </pc:sldMkLst>
      </pc:sldChg>
      <pc:sldChg chg="addSp delSp modSp mod modAnim">
        <pc:chgData name="Tegischer Lukas" userId="f78daebb-0565-485c-bd0e-1cd035e796ff" providerId="ADAL" clId="{DA9F03F0-88EB-4FC9-ADA6-D2C2388CFF40}" dt="2022-10-02T12:56:41.319" v="405"/>
        <pc:sldMkLst>
          <pc:docMk/>
          <pc:sldMk cId="1922603518" sldId="431"/>
        </pc:sldMkLst>
        <pc:spChg chg="add mod">
          <ac:chgData name="Tegischer Lukas" userId="f78daebb-0565-485c-bd0e-1cd035e796ff" providerId="ADAL" clId="{DA9F03F0-88EB-4FC9-ADA6-D2C2388CFF40}" dt="2022-10-02T12:47:44.297" v="29" actId="14100"/>
          <ac:spMkLst>
            <pc:docMk/>
            <pc:sldMk cId="1922603518" sldId="431"/>
            <ac:spMk id="3" creationId="{6DEE8117-7701-2871-1670-FB238B757A67}"/>
          </ac:spMkLst>
        </pc:spChg>
        <pc:spChg chg="del">
          <ac:chgData name="Tegischer Lukas" userId="f78daebb-0565-485c-bd0e-1cd035e796ff" providerId="ADAL" clId="{DA9F03F0-88EB-4FC9-ADA6-D2C2388CFF40}" dt="2022-10-02T12:47:38.086" v="24" actId="478"/>
          <ac:spMkLst>
            <pc:docMk/>
            <pc:sldMk cId="1922603518" sldId="431"/>
            <ac:spMk id="5" creationId="{E6E6CB5F-05D7-8940-4934-E0EB2603407F}"/>
          </ac:spMkLst>
        </pc:spChg>
        <pc:spChg chg="add mod">
          <ac:chgData name="Tegischer Lukas" userId="f78daebb-0565-485c-bd0e-1cd035e796ff" providerId="ADAL" clId="{DA9F03F0-88EB-4FC9-ADA6-D2C2388CFF40}" dt="2022-10-02T12:48:14.494" v="41" actId="1076"/>
          <ac:spMkLst>
            <pc:docMk/>
            <pc:sldMk cId="1922603518" sldId="431"/>
            <ac:spMk id="8" creationId="{DB711C11-423E-C2C8-1808-75BE2E9E3A04}"/>
          </ac:spMkLst>
        </pc:spChg>
        <pc:picChg chg="add mod">
          <ac:chgData name="Tegischer Lukas" userId="f78daebb-0565-485c-bd0e-1cd035e796ff" providerId="ADAL" clId="{DA9F03F0-88EB-4FC9-ADA6-D2C2388CFF40}" dt="2022-10-02T12:47:57.623" v="34" actId="14100"/>
          <ac:picMkLst>
            <pc:docMk/>
            <pc:sldMk cId="1922603518" sldId="431"/>
            <ac:picMk id="4" creationId="{479EE4B1-2E27-645F-6092-41620ED95B0F}"/>
          </ac:picMkLst>
        </pc:picChg>
        <pc:picChg chg="del">
          <ac:chgData name="Tegischer Lukas" userId="f78daebb-0565-485c-bd0e-1cd035e796ff" providerId="ADAL" clId="{DA9F03F0-88EB-4FC9-ADA6-D2C2388CFF40}" dt="2022-10-02T12:47:38.377" v="25" actId="478"/>
          <ac:picMkLst>
            <pc:docMk/>
            <pc:sldMk cId="1922603518" sldId="431"/>
            <ac:picMk id="6" creationId="{F55B44A4-9646-D50F-2483-A4D4B39523FB}"/>
          </ac:picMkLst>
        </pc:picChg>
        <pc:cxnChg chg="add mod">
          <ac:chgData name="Tegischer Lukas" userId="f78daebb-0565-485c-bd0e-1cd035e796ff" providerId="ADAL" clId="{DA9F03F0-88EB-4FC9-ADA6-D2C2388CFF40}" dt="2022-10-02T12:48:35.769" v="44" actId="1582"/>
          <ac:cxnSpMkLst>
            <pc:docMk/>
            <pc:sldMk cId="1922603518" sldId="431"/>
            <ac:cxnSpMk id="10" creationId="{2C6A4DD9-B4C8-839F-68E5-698599341DB2}"/>
          </ac:cxnSpMkLst>
        </pc:cxnChg>
      </pc:sldChg>
      <pc:sldChg chg="modSp add mod modAnim">
        <pc:chgData name="Tegischer Lukas" userId="f78daebb-0565-485c-bd0e-1cd035e796ff" providerId="ADAL" clId="{DA9F03F0-88EB-4FC9-ADA6-D2C2388CFF40}" dt="2022-10-02T12:56:30.600" v="403"/>
        <pc:sldMkLst>
          <pc:docMk/>
          <pc:sldMk cId="4211755044" sldId="432"/>
        </pc:sldMkLst>
        <pc:spChg chg="mod">
          <ac:chgData name="Tegischer Lukas" userId="f78daebb-0565-485c-bd0e-1cd035e796ff" providerId="ADAL" clId="{DA9F03F0-88EB-4FC9-ADA6-D2C2388CFF40}" dt="2022-10-02T12:56:14.092" v="399" actId="20577"/>
          <ac:spMkLst>
            <pc:docMk/>
            <pc:sldMk cId="4211755044" sldId="432"/>
            <ac:spMk id="2" creationId="{3372751B-3728-3CDD-219E-6C1EA8ED0A95}"/>
          </ac:spMkLst>
        </pc:spChg>
      </pc:sldChg>
      <pc:sldChg chg="addSp delSp modSp add mod modAnim">
        <pc:chgData name="Tegischer Lukas" userId="f78daebb-0565-485c-bd0e-1cd035e796ff" providerId="ADAL" clId="{DA9F03F0-88EB-4FC9-ADA6-D2C2388CFF40}" dt="2022-10-02T12:59:03.831" v="441" actId="1076"/>
        <pc:sldMkLst>
          <pc:docMk/>
          <pc:sldMk cId="3625558935" sldId="433"/>
        </pc:sldMkLst>
        <pc:spChg chg="del mod">
          <ac:chgData name="Tegischer Lukas" userId="f78daebb-0565-485c-bd0e-1cd035e796ff" providerId="ADAL" clId="{DA9F03F0-88EB-4FC9-ADA6-D2C2388CFF40}" dt="2022-10-02T12:56:52.353" v="407" actId="478"/>
          <ac:spMkLst>
            <pc:docMk/>
            <pc:sldMk cId="3625558935" sldId="433"/>
            <ac:spMk id="3" creationId="{6DEE8117-7701-2871-1670-FB238B757A67}"/>
          </ac:spMkLst>
        </pc:spChg>
        <pc:spChg chg="add mod">
          <ac:chgData name="Tegischer Lukas" userId="f78daebb-0565-485c-bd0e-1cd035e796ff" providerId="ADAL" clId="{DA9F03F0-88EB-4FC9-ADA6-D2C2388CFF40}" dt="2022-10-02T12:56:59.024" v="411" actId="14100"/>
          <ac:spMkLst>
            <pc:docMk/>
            <pc:sldMk cId="3625558935" sldId="433"/>
            <ac:spMk id="5" creationId="{7DD247C1-BF2C-EF39-5C1B-334308BBD362}"/>
          </ac:spMkLst>
        </pc:spChg>
        <pc:spChg chg="del">
          <ac:chgData name="Tegischer Lukas" userId="f78daebb-0565-485c-bd0e-1cd035e796ff" providerId="ADAL" clId="{DA9F03F0-88EB-4FC9-ADA6-D2C2388CFF40}" dt="2022-10-02T12:57:33.325" v="415" actId="478"/>
          <ac:spMkLst>
            <pc:docMk/>
            <pc:sldMk cId="3625558935" sldId="433"/>
            <ac:spMk id="8" creationId="{DB711C11-423E-C2C8-1808-75BE2E9E3A04}"/>
          </ac:spMkLst>
        </pc:spChg>
        <pc:picChg chg="del">
          <ac:chgData name="Tegischer Lukas" userId="f78daebb-0565-485c-bd0e-1cd035e796ff" providerId="ADAL" clId="{DA9F03F0-88EB-4FC9-ADA6-D2C2388CFF40}" dt="2022-10-02T12:57:32.628" v="414" actId="478"/>
          <ac:picMkLst>
            <pc:docMk/>
            <pc:sldMk cId="3625558935" sldId="433"/>
            <ac:picMk id="4" creationId="{479EE4B1-2E27-645F-6092-41620ED95B0F}"/>
          </ac:picMkLst>
        </pc:picChg>
        <pc:picChg chg="add mod">
          <ac:chgData name="Tegischer Lukas" userId="f78daebb-0565-485c-bd0e-1cd035e796ff" providerId="ADAL" clId="{DA9F03F0-88EB-4FC9-ADA6-D2C2388CFF40}" dt="2022-10-02T12:58:00.680" v="422" actId="1076"/>
          <ac:picMkLst>
            <pc:docMk/>
            <pc:sldMk cId="3625558935" sldId="433"/>
            <ac:picMk id="6" creationId="{4E401129-7BE0-5239-CAE4-6A25E36701B4}"/>
          </ac:picMkLst>
        </pc:picChg>
        <pc:picChg chg="add mod">
          <ac:chgData name="Tegischer Lukas" userId="f78daebb-0565-485c-bd0e-1cd035e796ff" providerId="ADAL" clId="{DA9F03F0-88EB-4FC9-ADA6-D2C2388CFF40}" dt="2022-10-02T12:58:43.871" v="435" actId="1076"/>
          <ac:picMkLst>
            <pc:docMk/>
            <pc:sldMk cId="3625558935" sldId="433"/>
            <ac:picMk id="13" creationId="{499B9269-8A89-F8A0-80A9-FC264A6AFB24}"/>
          </ac:picMkLst>
        </pc:picChg>
        <pc:cxnChg chg="add mod">
          <ac:chgData name="Tegischer Lukas" userId="f78daebb-0565-485c-bd0e-1cd035e796ff" providerId="ADAL" clId="{DA9F03F0-88EB-4FC9-ADA6-D2C2388CFF40}" dt="2022-10-02T12:58:19.343" v="426" actId="693"/>
          <ac:cxnSpMkLst>
            <pc:docMk/>
            <pc:sldMk cId="3625558935" sldId="433"/>
            <ac:cxnSpMk id="9" creationId="{74DDE19A-00E3-DEA7-64F3-DB4E0D5AD8C2}"/>
          </ac:cxnSpMkLst>
        </pc:cxnChg>
        <pc:cxnChg chg="del">
          <ac:chgData name="Tegischer Lukas" userId="f78daebb-0565-485c-bd0e-1cd035e796ff" providerId="ADAL" clId="{DA9F03F0-88EB-4FC9-ADA6-D2C2388CFF40}" dt="2022-10-02T12:57:35.222" v="416" actId="478"/>
          <ac:cxnSpMkLst>
            <pc:docMk/>
            <pc:sldMk cId="3625558935" sldId="433"/>
            <ac:cxnSpMk id="10" creationId="{2C6A4DD9-B4C8-839F-68E5-698599341DB2}"/>
          </ac:cxnSpMkLst>
        </pc:cxnChg>
        <pc:cxnChg chg="add mod">
          <ac:chgData name="Tegischer Lukas" userId="f78daebb-0565-485c-bd0e-1cd035e796ff" providerId="ADAL" clId="{DA9F03F0-88EB-4FC9-ADA6-D2C2388CFF40}" dt="2022-10-02T12:58:25.497" v="428" actId="1076"/>
          <ac:cxnSpMkLst>
            <pc:docMk/>
            <pc:sldMk cId="3625558935" sldId="433"/>
            <ac:cxnSpMk id="11" creationId="{449F1833-7C84-B060-A8A7-C98CAD89BD57}"/>
          </ac:cxnSpMkLst>
        </pc:cxnChg>
        <pc:cxnChg chg="add mod">
          <ac:chgData name="Tegischer Lukas" userId="f78daebb-0565-485c-bd0e-1cd035e796ff" providerId="ADAL" clId="{DA9F03F0-88EB-4FC9-ADA6-D2C2388CFF40}" dt="2022-10-02T12:58:30.215" v="430" actId="1076"/>
          <ac:cxnSpMkLst>
            <pc:docMk/>
            <pc:sldMk cId="3625558935" sldId="433"/>
            <ac:cxnSpMk id="12" creationId="{11B04127-BE6B-C90A-7A95-E593FF4D0AFB}"/>
          </ac:cxnSpMkLst>
        </pc:cxnChg>
        <pc:cxnChg chg="add mod">
          <ac:chgData name="Tegischer Lukas" userId="f78daebb-0565-485c-bd0e-1cd035e796ff" providerId="ADAL" clId="{DA9F03F0-88EB-4FC9-ADA6-D2C2388CFF40}" dt="2022-10-02T12:58:58.582" v="439" actId="208"/>
          <ac:cxnSpMkLst>
            <pc:docMk/>
            <pc:sldMk cId="3625558935" sldId="433"/>
            <ac:cxnSpMk id="14" creationId="{3591D189-59B0-4508-09B5-6BEC43969568}"/>
          </ac:cxnSpMkLst>
        </pc:cxnChg>
        <pc:cxnChg chg="add mod">
          <ac:chgData name="Tegischer Lukas" userId="f78daebb-0565-485c-bd0e-1cd035e796ff" providerId="ADAL" clId="{DA9F03F0-88EB-4FC9-ADA6-D2C2388CFF40}" dt="2022-10-02T12:59:03.831" v="441" actId="1076"/>
          <ac:cxnSpMkLst>
            <pc:docMk/>
            <pc:sldMk cId="3625558935" sldId="433"/>
            <ac:cxnSpMk id="15" creationId="{E906FD07-69C1-1597-265D-5288A9823063}"/>
          </ac:cxnSpMkLst>
        </pc:cxnChg>
      </pc:sldChg>
    </pc:docChg>
  </pc:docChgLst>
  <pc:docChgLst>
    <pc:chgData name="Tegischer Lukas" userId="f78daebb-0565-485c-bd0e-1cd035e796ff" providerId="ADAL" clId="{7FC186AE-2C68-444C-A503-05BECBBA3336}"/>
    <pc:docChg chg="custSel addSld modSld">
      <pc:chgData name="Tegischer Lukas" userId="f78daebb-0565-485c-bd0e-1cd035e796ff" providerId="ADAL" clId="{7FC186AE-2C68-444C-A503-05BECBBA3336}" dt="2022-10-17T16:10:21.473" v="147"/>
      <pc:docMkLst>
        <pc:docMk/>
      </pc:docMkLst>
      <pc:sldChg chg="modSp mod">
        <pc:chgData name="Tegischer Lukas" userId="f78daebb-0565-485c-bd0e-1cd035e796ff" providerId="ADAL" clId="{7FC186AE-2C68-444C-A503-05BECBBA3336}" dt="2022-10-02T13:07:09.184" v="27" actId="20577"/>
        <pc:sldMkLst>
          <pc:docMk/>
          <pc:sldMk cId="336392357" sldId="256"/>
        </pc:sldMkLst>
        <pc:spChg chg="mod">
          <ac:chgData name="Tegischer Lukas" userId="f78daebb-0565-485c-bd0e-1cd035e796ff" providerId="ADAL" clId="{7FC186AE-2C68-444C-A503-05BECBBA3336}" dt="2022-10-02T13:07:09.184" v="27" actId="20577"/>
          <ac:spMkLst>
            <pc:docMk/>
            <pc:sldMk cId="336392357" sldId="256"/>
            <ac:spMk id="2" creationId="{00000000-0000-0000-0000-000000000000}"/>
          </ac:spMkLst>
        </pc:spChg>
      </pc:sldChg>
      <pc:sldChg chg="add modTransition">
        <pc:chgData name="Tegischer Lukas" userId="f78daebb-0565-485c-bd0e-1cd035e796ff" providerId="ADAL" clId="{7FC186AE-2C68-444C-A503-05BECBBA3336}" dt="2022-10-17T16:10:21.473" v="147"/>
        <pc:sldMkLst>
          <pc:docMk/>
          <pc:sldMk cId="4280381383" sldId="426"/>
        </pc:sldMkLst>
      </pc:sldChg>
      <pc:sldChg chg="add modTransition">
        <pc:chgData name="Tegischer Lukas" userId="f78daebb-0565-485c-bd0e-1cd035e796ff" providerId="ADAL" clId="{7FC186AE-2C68-444C-A503-05BECBBA3336}" dt="2022-10-17T16:10:21.473" v="147"/>
        <pc:sldMkLst>
          <pc:docMk/>
          <pc:sldMk cId="4211755044" sldId="432"/>
        </pc:sldMkLst>
      </pc:sldChg>
      <pc:sldChg chg="addSp delSp modSp mod modTransition">
        <pc:chgData name="Tegischer Lukas" userId="f78daebb-0565-485c-bd0e-1cd035e796ff" providerId="ADAL" clId="{7FC186AE-2C68-444C-A503-05BECBBA3336}" dt="2022-10-17T16:10:21.473" v="147"/>
        <pc:sldMkLst>
          <pc:docMk/>
          <pc:sldMk cId="3625558935" sldId="433"/>
        </pc:sldMkLst>
        <pc:spChg chg="add del mod">
          <ac:chgData name="Tegischer Lukas" userId="f78daebb-0565-485c-bd0e-1cd035e796ff" providerId="ADAL" clId="{7FC186AE-2C68-444C-A503-05BECBBA3336}" dt="2022-10-02T13:07:54.710" v="59" actId="478"/>
          <ac:spMkLst>
            <pc:docMk/>
            <pc:sldMk cId="3625558935" sldId="433"/>
            <ac:spMk id="3" creationId="{B36E6BB5-4B91-6C37-C4A5-BE6A2FABEBBE}"/>
          </ac:spMkLst>
        </pc:spChg>
        <pc:spChg chg="add mod">
          <ac:chgData name="Tegischer Lukas" userId="f78daebb-0565-485c-bd0e-1cd035e796ff" providerId="ADAL" clId="{7FC186AE-2C68-444C-A503-05BECBBA3336}" dt="2022-10-02T13:08:04.926" v="66" actId="115"/>
          <ac:spMkLst>
            <pc:docMk/>
            <pc:sldMk cId="3625558935" sldId="433"/>
            <ac:spMk id="5" creationId="{E51D3EEF-2093-D02E-9A74-6D0329A4EC42}"/>
          </ac:spMkLst>
        </pc:spChg>
        <pc:spChg chg="del">
          <ac:chgData name="Tegischer Lukas" userId="f78daebb-0565-485c-bd0e-1cd035e796ff" providerId="ADAL" clId="{7FC186AE-2C68-444C-A503-05BECBBA3336}" dt="2022-10-02T13:07:13.550" v="28" actId="478"/>
          <ac:spMkLst>
            <pc:docMk/>
            <pc:sldMk cId="3625558935" sldId="433"/>
            <ac:spMk id="8" creationId="{6E20B0BD-55DB-C91B-6E81-724D514945B6}"/>
          </ac:spMkLst>
        </pc:spChg>
        <pc:spChg chg="del">
          <ac:chgData name="Tegischer Lukas" userId="f78daebb-0565-485c-bd0e-1cd035e796ff" providerId="ADAL" clId="{7FC186AE-2C68-444C-A503-05BECBBA3336}" dt="2022-10-02T13:07:43.692" v="55" actId="478"/>
          <ac:spMkLst>
            <pc:docMk/>
            <pc:sldMk cId="3625558935" sldId="433"/>
            <ac:spMk id="16" creationId="{F87BDD8D-907D-AE5A-1EC0-92D4223768AD}"/>
          </ac:spMkLst>
        </pc:spChg>
        <pc:spChg chg="mod">
          <ac:chgData name="Tegischer Lukas" userId="f78daebb-0565-485c-bd0e-1cd035e796ff" providerId="ADAL" clId="{7FC186AE-2C68-444C-A503-05BECBBA3336}" dt="2022-10-02T13:08:52.614" v="81" actId="1076"/>
          <ac:spMkLst>
            <pc:docMk/>
            <pc:sldMk cId="3625558935" sldId="433"/>
            <ac:spMk id="18" creationId="{07734C40-E9A7-4322-853A-192711A76E9D}"/>
          </ac:spMkLst>
        </pc:spChg>
        <pc:graphicFrameChg chg="add mod modGraphic">
          <ac:chgData name="Tegischer Lukas" userId="f78daebb-0565-485c-bd0e-1cd035e796ff" providerId="ADAL" clId="{7FC186AE-2C68-444C-A503-05BECBBA3336}" dt="2022-10-02T13:08:49.005" v="80" actId="207"/>
          <ac:graphicFrameMkLst>
            <pc:docMk/>
            <pc:sldMk cId="3625558935" sldId="433"/>
            <ac:graphicFrameMk id="7" creationId="{BB9A9179-3EED-B574-EE44-26AA52A3AFAC}"/>
          </ac:graphicFrameMkLst>
        </pc:graphicFrameChg>
        <pc:picChg chg="add mod">
          <ac:chgData name="Tegischer Lukas" userId="f78daebb-0565-485c-bd0e-1cd035e796ff" providerId="ADAL" clId="{7FC186AE-2C68-444C-A503-05BECBBA3336}" dt="2022-10-02T13:08:12.103" v="70" actId="1076"/>
          <ac:picMkLst>
            <pc:docMk/>
            <pc:sldMk cId="3625558935" sldId="433"/>
            <ac:picMk id="6" creationId="{AB4156C4-528A-24F7-EC4A-454E2599109B}"/>
          </ac:picMkLst>
        </pc:picChg>
        <pc:picChg chg="del">
          <ac:chgData name="Tegischer Lukas" userId="f78daebb-0565-485c-bd0e-1cd035e796ff" providerId="ADAL" clId="{7FC186AE-2C68-444C-A503-05BECBBA3336}" dt="2022-10-02T13:07:44.022" v="56" actId="478"/>
          <ac:picMkLst>
            <pc:docMk/>
            <pc:sldMk cId="3625558935" sldId="433"/>
            <ac:picMk id="17" creationId="{194D7565-032D-4676-24B0-32155B5BEDDE}"/>
          </ac:picMkLst>
        </pc:picChg>
      </pc:sldChg>
      <pc:sldChg chg="addSp delSp modSp mod modTransition">
        <pc:chgData name="Tegischer Lukas" userId="f78daebb-0565-485c-bd0e-1cd035e796ff" providerId="ADAL" clId="{7FC186AE-2C68-444C-A503-05BECBBA3336}" dt="2022-10-17T16:10:21.473" v="147"/>
        <pc:sldMkLst>
          <pc:docMk/>
          <pc:sldMk cId="2273126651" sldId="437"/>
        </pc:sldMkLst>
        <pc:spChg chg="add mod">
          <ac:chgData name="Tegischer Lukas" userId="f78daebb-0565-485c-bd0e-1cd035e796ff" providerId="ADAL" clId="{7FC186AE-2C68-444C-A503-05BECBBA3336}" dt="2022-10-17T10:07:24.497" v="135" actId="1076"/>
          <ac:spMkLst>
            <pc:docMk/>
            <pc:sldMk cId="2273126651" sldId="437"/>
            <ac:spMk id="2" creationId="{BA4E9F0D-3B9B-9E2C-CA1B-D5D1F973E905}"/>
          </ac:spMkLst>
        </pc:spChg>
        <pc:spChg chg="add mod">
          <ac:chgData name="Tegischer Lukas" userId="f78daebb-0565-485c-bd0e-1cd035e796ff" providerId="ADAL" clId="{7FC186AE-2C68-444C-A503-05BECBBA3336}" dt="2022-10-02T13:09:09.737" v="89" actId="14100"/>
          <ac:spMkLst>
            <pc:docMk/>
            <pc:sldMk cId="2273126651" sldId="437"/>
            <ac:spMk id="4" creationId="{F5E6D3B1-996F-78B7-A5B6-8E584B03BEEB}"/>
          </ac:spMkLst>
        </pc:spChg>
        <pc:spChg chg="del">
          <ac:chgData name="Tegischer Lukas" userId="f78daebb-0565-485c-bd0e-1cd035e796ff" providerId="ADAL" clId="{7FC186AE-2C68-444C-A503-05BECBBA3336}" dt="2022-10-02T13:08:55.499" v="82" actId="478"/>
          <ac:spMkLst>
            <pc:docMk/>
            <pc:sldMk cId="2273126651" sldId="437"/>
            <ac:spMk id="8" creationId="{6E20B0BD-55DB-C91B-6E81-724D514945B6}"/>
          </ac:spMkLst>
        </pc:spChg>
        <pc:spChg chg="del">
          <ac:chgData name="Tegischer Lukas" userId="f78daebb-0565-485c-bd0e-1cd035e796ff" providerId="ADAL" clId="{7FC186AE-2C68-444C-A503-05BECBBA3336}" dt="2022-10-02T13:08:56.556" v="83" actId="478"/>
          <ac:spMkLst>
            <pc:docMk/>
            <pc:sldMk cId="2273126651" sldId="437"/>
            <ac:spMk id="16" creationId="{F87BDD8D-907D-AE5A-1EC0-92D4223768AD}"/>
          </ac:spMkLst>
        </pc:spChg>
        <pc:spChg chg="del">
          <ac:chgData name="Tegischer Lukas" userId="f78daebb-0565-485c-bd0e-1cd035e796ff" providerId="ADAL" clId="{7FC186AE-2C68-444C-A503-05BECBBA3336}" dt="2022-10-02T13:08:57.235" v="84" actId="478"/>
          <ac:spMkLst>
            <pc:docMk/>
            <pc:sldMk cId="2273126651" sldId="437"/>
            <ac:spMk id="18" creationId="{07734C40-E9A7-4322-853A-192711A76E9D}"/>
          </ac:spMkLst>
        </pc:spChg>
        <pc:graphicFrameChg chg="add mod modGraphic">
          <ac:chgData name="Tegischer Lukas" userId="f78daebb-0565-485c-bd0e-1cd035e796ff" providerId="ADAL" clId="{7FC186AE-2C68-444C-A503-05BECBBA3336}" dt="2022-10-17T10:07:22.033" v="134" actId="14100"/>
          <ac:graphicFrameMkLst>
            <pc:docMk/>
            <pc:sldMk cId="2273126651" sldId="437"/>
            <ac:graphicFrameMk id="6" creationId="{0B4048D6-C40D-80FE-49E4-62696EDB8194}"/>
          </ac:graphicFrameMkLst>
        </pc:graphicFrameChg>
        <pc:picChg chg="del">
          <ac:chgData name="Tegischer Lukas" userId="f78daebb-0565-485c-bd0e-1cd035e796ff" providerId="ADAL" clId="{7FC186AE-2C68-444C-A503-05BECBBA3336}" dt="2022-10-02T13:08:57.508" v="85" actId="478"/>
          <ac:picMkLst>
            <pc:docMk/>
            <pc:sldMk cId="2273126651" sldId="437"/>
            <ac:picMk id="2" creationId="{3327338A-CD6A-2BD9-BC68-BDA68DD7BCCB}"/>
          </ac:picMkLst>
        </pc:picChg>
        <pc:picChg chg="add mod">
          <ac:chgData name="Tegischer Lukas" userId="f78daebb-0565-485c-bd0e-1cd035e796ff" providerId="ADAL" clId="{7FC186AE-2C68-444C-A503-05BECBBA3336}" dt="2022-10-02T13:09:16.870" v="93" actId="1076"/>
          <ac:picMkLst>
            <pc:docMk/>
            <pc:sldMk cId="2273126651" sldId="437"/>
            <ac:picMk id="5" creationId="{5BE16314-2E0C-C38B-5612-1A96D4FB9E79}"/>
          </ac:picMkLst>
        </pc:picChg>
      </pc:sldChg>
      <pc:sldChg chg="addSp modSp add mod modTransition">
        <pc:chgData name="Tegischer Lukas" userId="f78daebb-0565-485c-bd0e-1cd035e796ff" providerId="ADAL" clId="{7FC186AE-2C68-444C-A503-05BECBBA3336}" dt="2022-10-17T16:10:21.473" v="147"/>
        <pc:sldMkLst>
          <pc:docMk/>
          <pc:sldMk cId="3480552544" sldId="438"/>
        </pc:sldMkLst>
        <pc:spChg chg="add mod">
          <ac:chgData name="Tegischer Lukas" userId="f78daebb-0565-485c-bd0e-1cd035e796ff" providerId="ADAL" clId="{7FC186AE-2C68-444C-A503-05BECBBA3336}" dt="2022-10-17T10:07:42.019" v="144" actId="1076"/>
          <ac:spMkLst>
            <pc:docMk/>
            <pc:sldMk cId="3480552544" sldId="438"/>
            <ac:spMk id="2" creationId="{DAE506DF-CC93-D0DD-2D32-7937A3AC24D1}"/>
          </ac:spMkLst>
        </pc:spChg>
        <pc:graphicFrameChg chg="mod modGraphic">
          <ac:chgData name="Tegischer Lukas" userId="f78daebb-0565-485c-bd0e-1cd035e796ff" providerId="ADAL" clId="{7FC186AE-2C68-444C-A503-05BECBBA3336}" dt="2022-10-17T10:07:44.696" v="145" actId="14100"/>
          <ac:graphicFrameMkLst>
            <pc:docMk/>
            <pc:sldMk cId="3480552544" sldId="438"/>
            <ac:graphicFrameMk id="6" creationId="{0B4048D6-C40D-80FE-49E4-62696EDB8194}"/>
          </ac:graphicFrameMkLst>
        </pc:graphicFrameChg>
      </pc:sldChg>
    </pc:docChg>
  </pc:docChgLst>
  <pc:docChgLst>
    <pc:chgData name="Tegischer Lukas" userId="f78daebb-0565-485c-bd0e-1cd035e796ff" providerId="ADAL" clId="{1D6C29C1-5655-423A-A1CF-8B5FBD6DEFD4}"/>
    <pc:docChg chg="undo custSel addSld delSld modSld sldOrd">
      <pc:chgData name="Tegischer Lukas" userId="f78daebb-0565-485c-bd0e-1cd035e796ff" providerId="ADAL" clId="{1D6C29C1-5655-423A-A1CF-8B5FBD6DEFD4}" dt="2021-03-13T15:15:26.436" v="273"/>
      <pc:docMkLst>
        <pc:docMk/>
      </pc:docMkLst>
      <pc:sldChg chg="modSp mod">
        <pc:chgData name="Tegischer Lukas" userId="f78daebb-0565-485c-bd0e-1cd035e796ff" providerId="ADAL" clId="{1D6C29C1-5655-423A-A1CF-8B5FBD6DEFD4}" dt="2021-03-13T15:06:03.607" v="89" actId="20577"/>
        <pc:sldMkLst>
          <pc:docMk/>
          <pc:sldMk cId="336392357" sldId="256"/>
        </pc:sldMkLst>
        <pc:spChg chg="mod">
          <ac:chgData name="Tegischer Lukas" userId="f78daebb-0565-485c-bd0e-1cd035e796ff" providerId="ADAL" clId="{1D6C29C1-5655-423A-A1CF-8B5FBD6DEFD4}" dt="2021-03-13T15:06:03.607" v="89" actId="20577"/>
          <ac:spMkLst>
            <pc:docMk/>
            <pc:sldMk cId="336392357" sldId="256"/>
            <ac:spMk id="2" creationId="{00000000-0000-0000-0000-000000000000}"/>
          </ac:spMkLst>
        </pc:spChg>
      </pc:sldChg>
      <pc:sldChg chg="add">
        <pc:chgData name="Tegischer Lukas" userId="f78daebb-0565-485c-bd0e-1cd035e796ff" providerId="ADAL" clId="{1D6C29C1-5655-423A-A1CF-8B5FBD6DEFD4}" dt="2021-03-13T15:15:26.436" v="273"/>
        <pc:sldMkLst>
          <pc:docMk/>
          <pc:sldMk cId="4068653008" sldId="278"/>
        </pc:sldMkLst>
      </pc:sldChg>
      <pc:sldChg chg="modSp mod">
        <pc:chgData name="Tegischer Lukas" userId="f78daebb-0565-485c-bd0e-1cd035e796ff" providerId="ADAL" clId="{1D6C29C1-5655-423A-A1CF-8B5FBD6DEFD4}" dt="2021-03-13T15:04:40.247" v="4" actId="1076"/>
        <pc:sldMkLst>
          <pc:docMk/>
          <pc:sldMk cId="3932101437" sldId="291"/>
        </pc:sldMkLst>
        <pc:picChg chg="mod">
          <ac:chgData name="Tegischer Lukas" userId="f78daebb-0565-485c-bd0e-1cd035e796ff" providerId="ADAL" clId="{1D6C29C1-5655-423A-A1CF-8B5FBD6DEFD4}" dt="2021-03-13T15:04:10.223" v="2"/>
          <ac:picMkLst>
            <pc:docMk/>
            <pc:sldMk cId="3932101437" sldId="291"/>
            <ac:picMk id="3" creationId="{6152F17B-146B-4254-A97C-45BD933267C5}"/>
          </ac:picMkLst>
        </pc:picChg>
        <pc:picChg chg="mod">
          <ac:chgData name="Tegischer Lukas" userId="f78daebb-0565-485c-bd0e-1cd035e796ff" providerId="ADAL" clId="{1D6C29C1-5655-423A-A1CF-8B5FBD6DEFD4}" dt="2021-03-13T15:04:40.247" v="4" actId="1076"/>
          <ac:picMkLst>
            <pc:docMk/>
            <pc:sldMk cId="3932101437" sldId="291"/>
            <ac:picMk id="8" creationId="{8F2101E0-256F-4B97-9DE7-1F7EED66ABA6}"/>
          </ac:picMkLst>
        </pc:picChg>
      </pc:sldChg>
      <pc:sldChg chg="add">
        <pc:chgData name="Tegischer Lukas" userId="f78daebb-0565-485c-bd0e-1cd035e796ff" providerId="ADAL" clId="{1D6C29C1-5655-423A-A1CF-8B5FBD6DEFD4}" dt="2021-03-13T15:14:25.399" v="263"/>
        <pc:sldMkLst>
          <pc:docMk/>
          <pc:sldMk cId="3881545361" sldId="292"/>
        </pc:sldMkLst>
      </pc:sldChg>
      <pc:sldChg chg="addSp delSp modSp mod delAnim modAnim">
        <pc:chgData name="Tegischer Lukas" userId="f78daebb-0565-485c-bd0e-1cd035e796ff" providerId="ADAL" clId="{1D6C29C1-5655-423A-A1CF-8B5FBD6DEFD4}" dt="2021-03-13T15:08:47.133" v="148" actId="1076"/>
        <pc:sldMkLst>
          <pc:docMk/>
          <pc:sldMk cId="442268101" sldId="295"/>
        </pc:sldMkLst>
        <pc:spChg chg="mod">
          <ac:chgData name="Tegischer Lukas" userId="f78daebb-0565-485c-bd0e-1cd035e796ff" providerId="ADAL" clId="{1D6C29C1-5655-423A-A1CF-8B5FBD6DEFD4}" dt="2021-03-13T15:08:47.133" v="148" actId="1076"/>
          <ac:spMkLst>
            <pc:docMk/>
            <pc:sldMk cId="442268101" sldId="295"/>
            <ac:spMk id="2" creationId="{00000000-0000-0000-0000-000000000000}"/>
          </ac:spMkLst>
        </pc:spChg>
        <pc:spChg chg="del">
          <ac:chgData name="Tegischer Lukas" userId="f78daebb-0565-485c-bd0e-1cd035e796ff" providerId="ADAL" clId="{1D6C29C1-5655-423A-A1CF-8B5FBD6DEFD4}" dt="2021-03-13T15:06:09.691" v="90" actId="478"/>
          <ac:spMkLst>
            <pc:docMk/>
            <pc:sldMk cId="442268101" sldId="295"/>
            <ac:spMk id="3" creationId="{4A8AA135-F544-4145-B15A-FC69958C00FE}"/>
          </ac:spMkLst>
        </pc:spChg>
        <pc:spChg chg="add mod">
          <ac:chgData name="Tegischer Lukas" userId="f78daebb-0565-485c-bd0e-1cd035e796ff" providerId="ADAL" clId="{1D6C29C1-5655-423A-A1CF-8B5FBD6DEFD4}" dt="2021-03-13T15:08:44.159" v="147" actId="1076"/>
          <ac:spMkLst>
            <pc:docMk/>
            <pc:sldMk cId="442268101" sldId="295"/>
            <ac:spMk id="4" creationId="{4F7C423A-C5ED-4851-A33C-2E3154A6E777}"/>
          </ac:spMkLst>
        </pc:spChg>
        <pc:spChg chg="add del mod">
          <ac:chgData name="Tegischer Lukas" userId="f78daebb-0565-485c-bd0e-1cd035e796ff" providerId="ADAL" clId="{1D6C29C1-5655-423A-A1CF-8B5FBD6DEFD4}" dt="2021-03-13T15:08:39.617" v="146" actId="478"/>
          <ac:spMkLst>
            <pc:docMk/>
            <pc:sldMk cId="442268101" sldId="295"/>
            <ac:spMk id="5" creationId="{DBBBABE1-9CA1-4703-BEF2-CC6D3DB468F0}"/>
          </ac:spMkLst>
        </pc:spChg>
        <pc:spChg chg="del">
          <ac:chgData name="Tegischer Lukas" userId="f78daebb-0565-485c-bd0e-1cd035e796ff" providerId="ADAL" clId="{1D6C29C1-5655-423A-A1CF-8B5FBD6DEFD4}" dt="2021-03-13T15:06:11.300" v="91" actId="478"/>
          <ac:spMkLst>
            <pc:docMk/>
            <pc:sldMk cId="442268101" sldId="295"/>
            <ac:spMk id="11" creationId="{5D0BD138-C865-4A33-967E-CA295ED16D4D}"/>
          </ac:spMkLst>
        </pc:spChg>
        <pc:spChg chg="del">
          <ac:chgData name="Tegischer Lukas" userId="f78daebb-0565-485c-bd0e-1cd035e796ff" providerId="ADAL" clId="{1D6C29C1-5655-423A-A1CF-8B5FBD6DEFD4}" dt="2021-03-13T15:06:11.300" v="91" actId="478"/>
          <ac:spMkLst>
            <pc:docMk/>
            <pc:sldMk cId="442268101" sldId="295"/>
            <ac:spMk id="13" creationId="{F1719804-58B0-4014-B127-68A1798B4C63}"/>
          </ac:spMkLst>
        </pc:spChg>
        <pc:picChg chg="del">
          <ac:chgData name="Tegischer Lukas" userId="f78daebb-0565-485c-bd0e-1cd035e796ff" providerId="ADAL" clId="{1D6C29C1-5655-423A-A1CF-8B5FBD6DEFD4}" dt="2021-03-13T15:06:11.300" v="91" actId="478"/>
          <ac:picMkLst>
            <pc:docMk/>
            <pc:sldMk cId="442268101" sldId="295"/>
            <ac:picMk id="20" creationId="{9EA8F967-8C63-469B-B5E1-9873FC0B91C4}"/>
          </ac:picMkLst>
        </pc:picChg>
      </pc:sldChg>
      <pc:sldChg chg="add">
        <pc:chgData name="Tegischer Lukas" userId="f78daebb-0565-485c-bd0e-1cd035e796ff" providerId="ADAL" clId="{1D6C29C1-5655-423A-A1CF-8B5FBD6DEFD4}" dt="2021-03-13T15:08:33.249" v="145"/>
        <pc:sldMkLst>
          <pc:docMk/>
          <pc:sldMk cId="2958254091" sldId="299"/>
        </pc:sldMkLst>
      </pc:sldChg>
      <pc:sldChg chg="add">
        <pc:chgData name="Tegischer Lukas" userId="f78daebb-0565-485c-bd0e-1cd035e796ff" providerId="ADAL" clId="{1D6C29C1-5655-423A-A1CF-8B5FBD6DEFD4}" dt="2021-03-13T15:08:33.249" v="145"/>
        <pc:sldMkLst>
          <pc:docMk/>
          <pc:sldMk cId="265588257" sldId="300"/>
        </pc:sldMkLst>
      </pc:sldChg>
      <pc:sldChg chg="add">
        <pc:chgData name="Tegischer Lukas" userId="f78daebb-0565-485c-bd0e-1cd035e796ff" providerId="ADAL" clId="{1D6C29C1-5655-423A-A1CF-8B5FBD6DEFD4}" dt="2021-03-13T15:10:20.907" v="175"/>
        <pc:sldMkLst>
          <pc:docMk/>
          <pc:sldMk cId="608888516" sldId="304"/>
        </pc:sldMkLst>
      </pc:sldChg>
      <pc:sldChg chg="add">
        <pc:chgData name="Tegischer Lukas" userId="f78daebb-0565-485c-bd0e-1cd035e796ff" providerId="ADAL" clId="{1D6C29C1-5655-423A-A1CF-8B5FBD6DEFD4}" dt="2021-03-13T15:15:26.436" v="273"/>
        <pc:sldMkLst>
          <pc:docMk/>
          <pc:sldMk cId="652962131" sldId="305"/>
        </pc:sldMkLst>
      </pc:sldChg>
      <pc:sldChg chg="add">
        <pc:chgData name="Tegischer Lukas" userId="f78daebb-0565-485c-bd0e-1cd035e796ff" providerId="ADAL" clId="{1D6C29C1-5655-423A-A1CF-8B5FBD6DEFD4}" dt="2021-03-13T15:15:26.436" v="273"/>
        <pc:sldMkLst>
          <pc:docMk/>
          <pc:sldMk cId="3176624947" sldId="306"/>
        </pc:sldMkLst>
      </pc:sldChg>
      <pc:sldChg chg="add del">
        <pc:chgData name="Tegischer Lukas" userId="f78daebb-0565-485c-bd0e-1cd035e796ff" providerId="ADAL" clId="{1D6C29C1-5655-423A-A1CF-8B5FBD6DEFD4}" dt="2021-03-13T15:11:26.083" v="186" actId="47"/>
        <pc:sldMkLst>
          <pc:docMk/>
          <pc:sldMk cId="2488209125" sldId="307"/>
        </pc:sldMkLst>
      </pc:sldChg>
      <pc:sldChg chg="add">
        <pc:chgData name="Tegischer Lukas" userId="f78daebb-0565-485c-bd0e-1cd035e796ff" providerId="ADAL" clId="{1D6C29C1-5655-423A-A1CF-8B5FBD6DEFD4}" dt="2021-03-13T15:11:16.227" v="185"/>
        <pc:sldMkLst>
          <pc:docMk/>
          <pc:sldMk cId="2615926352" sldId="309"/>
        </pc:sldMkLst>
      </pc:sldChg>
      <pc:sldChg chg="add">
        <pc:chgData name="Tegischer Lukas" userId="f78daebb-0565-485c-bd0e-1cd035e796ff" providerId="ADAL" clId="{1D6C29C1-5655-423A-A1CF-8B5FBD6DEFD4}" dt="2021-03-13T15:10:20.907" v="175"/>
        <pc:sldMkLst>
          <pc:docMk/>
          <pc:sldMk cId="311775972" sldId="310"/>
        </pc:sldMkLst>
      </pc:sldChg>
      <pc:sldChg chg="add">
        <pc:chgData name="Tegischer Lukas" userId="f78daebb-0565-485c-bd0e-1cd035e796ff" providerId="ADAL" clId="{1D6C29C1-5655-423A-A1CF-8B5FBD6DEFD4}" dt="2021-03-13T15:10:20.907" v="175"/>
        <pc:sldMkLst>
          <pc:docMk/>
          <pc:sldMk cId="780486100" sldId="311"/>
        </pc:sldMkLst>
      </pc:sldChg>
      <pc:sldChg chg="add">
        <pc:chgData name="Tegischer Lukas" userId="f78daebb-0565-485c-bd0e-1cd035e796ff" providerId="ADAL" clId="{1D6C29C1-5655-423A-A1CF-8B5FBD6DEFD4}" dt="2021-03-13T15:12:47.788" v="251"/>
        <pc:sldMkLst>
          <pc:docMk/>
          <pc:sldMk cId="3356755802" sldId="312"/>
        </pc:sldMkLst>
      </pc:sldChg>
      <pc:sldChg chg="delSp modSp add mod delAnim">
        <pc:chgData name="Tegischer Lukas" userId="f78daebb-0565-485c-bd0e-1cd035e796ff" providerId="ADAL" clId="{1D6C29C1-5655-423A-A1CF-8B5FBD6DEFD4}" dt="2021-03-13T15:13:04.845" v="256" actId="20577"/>
        <pc:sldMkLst>
          <pc:docMk/>
          <pc:sldMk cId="2805044159" sldId="313"/>
        </pc:sldMkLst>
        <pc:spChg chg="mod">
          <ac:chgData name="Tegischer Lukas" userId="f78daebb-0565-485c-bd0e-1cd035e796ff" providerId="ADAL" clId="{1D6C29C1-5655-423A-A1CF-8B5FBD6DEFD4}" dt="2021-03-13T15:13:04.845" v="256" actId="20577"/>
          <ac:spMkLst>
            <pc:docMk/>
            <pc:sldMk cId="2805044159" sldId="313"/>
            <ac:spMk id="2" creationId="{57CE918D-EC72-432B-BA72-888052A4D54A}"/>
          </ac:spMkLst>
        </pc:spChg>
        <pc:spChg chg="del">
          <ac:chgData name="Tegischer Lukas" userId="f78daebb-0565-485c-bd0e-1cd035e796ff" providerId="ADAL" clId="{1D6C29C1-5655-423A-A1CF-8B5FBD6DEFD4}" dt="2021-03-13T15:12:55.149" v="252" actId="478"/>
          <ac:spMkLst>
            <pc:docMk/>
            <pc:sldMk cId="2805044159" sldId="313"/>
            <ac:spMk id="7" creationId="{4F850A2F-D86F-42D0-80F5-F5F73D9B1BE7}"/>
          </ac:spMkLst>
        </pc:spChg>
        <pc:spChg chg="mod">
          <ac:chgData name="Tegischer Lukas" userId="f78daebb-0565-485c-bd0e-1cd035e796ff" providerId="ADAL" clId="{1D6C29C1-5655-423A-A1CF-8B5FBD6DEFD4}" dt="2021-03-13T15:13:03.294" v="255" actId="1076"/>
          <ac:spMkLst>
            <pc:docMk/>
            <pc:sldMk cId="2805044159" sldId="313"/>
            <ac:spMk id="8" creationId="{6B63D915-9F4A-408B-A4FC-0669A4625923}"/>
          </ac:spMkLst>
        </pc:spChg>
      </pc:sldChg>
      <pc:sldChg chg="add">
        <pc:chgData name="Tegischer Lukas" userId="f78daebb-0565-485c-bd0e-1cd035e796ff" providerId="ADAL" clId="{1D6C29C1-5655-423A-A1CF-8B5FBD6DEFD4}" dt="2021-03-13T15:10:20.907" v="175"/>
        <pc:sldMkLst>
          <pc:docMk/>
          <pc:sldMk cId="3837690106" sldId="314"/>
        </pc:sldMkLst>
      </pc:sldChg>
      <pc:sldChg chg="addSp delSp modSp del mod delAnim modAnim">
        <pc:chgData name="Tegischer Lukas" userId="f78daebb-0565-485c-bd0e-1cd035e796ff" providerId="ADAL" clId="{1D6C29C1-5655-423A-A1CF-8B5FBD6DEFD4}" dt="2021-03-13T15:10:20.365" v="174" actId="47"/>
        <pc:sldMkLst>
          <pc:docMk/>
          <pc:sldMk cId="954121800" sldId="315"/>
        </pc:sldMkLst>
        <pc:spChg chg="mod">
          <ac:chgData name="Tegischer Lukas" userId="f78daebb-0565-485c-bd0e-1cd035e796ff" providerId="ADAL" clId="{1D6C29C1-5655-423A-A1CF-8B5FBD6DEFD4}" dt="2021-03-13T15:09:18.654" v="156" actId="20577"/>
          <ac:spMkLst>
            <pc:docMk/>
            <pc:sldMk cId="954121800" sldId="315"/>
            <ac:spMk id="2" creationId="{00000000-0000-0000-0000-000000000000}"/>
          </ac:spMkLst>
        </pc:spChg>
        <pc:spChg chg="add mod">
          <ac:chgData name="Tegischer Lukas" userId="f78daebb-0565-485c-bd0e-1cd035e796ff" providerId="ADAL" clId="{1D6C29C1-5655-423A-A1CF-8B5FBD6DEFD4}" dt="2021-03-13T15:09:40.195" v="170" actId="20577"/>
          <ac:spMkLst>
            <pc:docMk/>
            <pc:sldMk cId="954121800" sldId="315"/>
            <ac:spMk id="3" creationId="{B868AB6E-1B99-4439-9B16-1D2EDB8D5621}"/>
          </ac:spMkLst>
        </pc:spChg>
        <pc:spChg chg="del">
          <ac:chgData name="Tegischer Lukas" userId="f78daebb-0565-485c-bd0e-1cd035e796ff" providerId="ADAL" clId="{1D6C29C1-5655-423A-A1CF-8B5FBD6DEFD4}" dt="2021-03-13T15:09:20.175" v="157" actId="478"/>
          <ac:spMkLst>
            <pc:docMk/>
            <pc:sldMk cId="954121800" sldId="315"/>
            <ac:spMk id="4" creationId="{56F32EE9-6549-4985-AE91-229E7449DDE2}"/>
          </ac:spMkLst>
        </pc:spChg>
        <pc:spChg chg="del">
          <ac:chgData name="Tegischer Lukas" userId="f78daebb-0565-485c-bd0e-1cd035e796ff" providerId="ADAL" clId="{1D6C29C1-5655-423A-A1CF-8B5FBD6DEFD4}" dt="2021-03-13T15:09:21.866" v="159" actId="478"/>
          <ac:spMkLst>
            <pc:docMk/>
            <pc:sldMk cId="954121800" sldId="315"/>
            <ac:spMk id="5" creationId="{9EF9E421-DD9B-42BE-AED5-0D1453D2B86D}"/>
          </ac:spMkLst>
        </pc:spChg>
        <pc:picChg chg="del">
          <ac:chgData name="Tegischer Lukas" userId="f78daebb-0565-485c-bd0e-1cd035e796ff" providerId="ADAL" clId="{1D6C29C1-5655-423A-A1CF-8B5FBD6DEFD4}" dt="2021-03-13T15:09:20.578" v="158" actId="478"/>
          <ac:picMkLst>
            <pc:docMk/>
            <pc:sldMk cId="954121800" sldId="315"/>
            <ac:picMk id="9" creationId="{5354E719-103C-491A-9594-4D6889465CA8}"/>
          </ac:picMkLst>
        </pc:picChg>
      </pc:sldChg>
      <pc:sldChg chg="addSp delSp modSp add del mod ord delAnim">
        <pc:chgData name="Tegischer Lukas" userId="f78daebb-0565-485c-bd0e-1cd035e796ff" providerId="ADAL" clId="{1D6C29C1-5655-423A-A1CF-8B5FBD6DEFD4}" dt="2021-03-13T15:12:45.842" v="250" actId="47"/>
        <pc:sldMkLst>
          <pc:docMk/>
          <pc:sldMk cId="1321602769" sldId="315"/>
        </pc:sldMkLst>
        <pc:spChg chg="mod">
          <ac:chgData name="Tegischer Lukas" userId="f78daebb-0565-485c-bd0e-1cd035e796ff" providerId="ADAL" clId="{1D6C29C1-5655-423A-A1CF-8B5FBD6DEFD4}" dt="2021-03-13T15:12:01.089" v="237" actId="20577"/>
          <ac:spMkLst>
            <pc:docMk/>
            <pc:sldMk cId="1321602769" sldId="315"/>
            <ac:spMk id="2" creationId="{00000000-0000-0000-0000-000000000000}"/>
          </ac:spMkLst>
        </pc:spChg>
        <pc:spChg chg="del">
          <ac:chgData name="Tegischer Lukas" userId="f78daebb-0565-485c-bd0e-1cd035e796ff" providerId="ADAL" clId="{1D6C29C1-5655-423A-A1CF-8B5FBD6DEFD4}" dt="2021-03-13T15:11:52.251" v="225" actId="478"/>
          <ac:spMkLst>
            <pc:docMk/>
            <pc:sldMk cId="1321602769" sldId="315"/>
            <ac:spMk id="3" creationId="{C7B05A69-1D4B-4F4F-BB4B-91E3589B0E4E}"/>
          </ac:spMkLst>
        </pc:spChg>
        <pc:spChg chg="add del mod">
          <ac:chgData name="Tegischer Lukas" userId="f78daebb-0565-485c-bd0e-1cd035e796ff" providerId="ADAL" clId="{1D6C29C1-5655-423A-A1CF-8B5FBD6DEFD4}" dt="2021-03-13T15:12:03.990" v="239"/>
          <ac:spMkLst>
            <pc:docMk/>
            <pc:sldMk cId="1321602769" sldId="315"/>
            <ac:spMk id="5" creationId="{77B88A5B-0CF5-43D8-A86E-E8305845E87E}"/>
          </ac:spMkLst>
        </pc:spChg>
        <pc:spChg chg="del">
          <ac:chgData name="Tegischer Lukas" userId="f78daebb-0565-485c-bd0e-1cd035e796ff" providerId="ADAL" clId="{1D6C29C1-5655-423A-A1CF-8B5FBD6DEFD4}" dt="2021-03-13T15:11:53.529" v="227" actId="478"/>
          <ac:spMkLst>
            <pc:docMk/>
            <pc:sldMk cId="1321602769" sldId="315"/>
            <ac:spMk id="6" creationId="{4DE70745-6458-4760-88AC-06D4CC1F9484}"/>
          </ac:spMkLst>
        </pc:spChg>
        <pc:spChg chg="add del mod">
          <ac:chgData name="Tegischer Lukas" userId="f78daebb-0565-485c-bd0e-1cd035e796ff" providerId="ADAL" clId="{1D6C29C1-5655-423A-A1CF-8B5FBD6DEFD4}" dt="2021-03-13T15:12:11.279" v="241"/>
          <ac:spMkLst>
            <pc:docMk/>
            <pc:sldMk cId="1321602769" sldId="315"/>
            <ac:spMk id="10" creationId="{6E04AD8A-68FA-4BC5-8651-2F5E8A4F6D01}"/>
          </ac:spMkLst>
        </pc:spChg>
        <pc:spChg chg="add del mod">
          <ac:chgData name="Tegischer Lukas" userId="f78daebb-0565-485c-bd0e-1cd035e796ff" providerId="ADAL" clId="{1D6C29C1-5655-423A-A1CF-8B5FBD6DEFD4}" dt="2021-03-13T15:12:44.471" v="249" actId="478"/>
          <ac:spMkLst>
            <pc:docMk/>
            <pc:sldMk cId="1321602769" sldId="315"/>
            <ac:spMk id="12" creationId="{F8BD2FCF-9259-4213-B18E-DF2E03545AB8}"/>
          </ac:spMkLst>
        </pc:spChg>
        <pc:graphicFrameChg chg="add del mod">
          <ac:chgData name="Tegischer Lukas" userId="f78daebb-0565-485c-bd0e-1cd035e796ff" providerId="ADAL" clId="{1D6C29C1-5655-423A-A1CF-8B5FBD6DEFD4}" dt="2021-03-13T15:12:03.990" v="239"/>
          <ac:graphicFrameMkLst>
            <pc:docMk/>
            <pc:sldMk cId="1321602769" sldId="315"/>
            <ac:graphicFrameMk id="4" creationId="{27D6E2BF-0FD0-47C9-A7F8-DCB87E991305}"/>
          </ac:graphicFrameMkLst>
        </pc:graphicFrameChg>
        <pc:graphicFrameChg chg="add del mod">
          <ac:chgData name="Tegischer Lukas" userId="f78daebb-0565-485c-bd0e-1cd035e796ff" providerId="ADAL" clId="{1D6C29C1-5655-423A-A1CF-8B5FBD6DEFD4}" dt="2021-03-13T15:12:11.279" v="241"/>
          <ac:graphicFrameMkLst>
            <pc:docMk/>
            <pc:sldMk cId="1321602769" sldId="315"/>
            <ac:graphicFrameMk id="7" creationId="{3BF9F756-9517-4677-96EC-315A520C4B78}"/>
          </ac:graphicFrameMkLst>
        </pc:graphicFrameChg>
        <pc:picChg chg="del">
          <ac:chgData name="Tegischer Lukas" userId="f78daebb-0565-485c-bd0e-1cd035e796ff" providerId="ADAL" clId="{1D6C29C1-5655-423A-A1CF-8B5FBD6DEFD4}" dt="2021-03-13T15:11:52.721" v="226" actId="478"/>
          <ac:picMkLst>
            <pc:docMk/>
            <pc:sldMk cId="1321602769" sldId="315"/>
            <ac:picMk id="8" creationId="{7371A639-42DD-4FC7-8FBB-95090D521D5B}"/>
          </ac:picMkLst>
        </pc:picChg>
        <pc:cxnChg chg="del">
          <ac:chgData name="Tegischer Lukas" userId="f78daebb-0565-485c-bd0e-1cd035e796ff" providerId="ADAL" clId="{1D6C29C1-5655-423A-A1CF-8B5FBD6DEFD4}" dt="2021-03-13T15:11:54.518" v="228" actId="478"/>
          <ac:cxnSpMkLst>
            <pc:docMk/>
            <pc:sldMk cId="1321602769" sldId="315"/>
            <ac:cxnSpMk id="9" creationId="{E0DDBBB1-C044-43B7-B515-D04B8516456D}"/>
          </ac:cxnSpMkLst>
        </pc:cxnChg>
        <pc:cxnChg chg="del">
          <ac:chgData name="Tegischer Lukas" userId="f78daebb-0565-485c-bd0e-1cd035e796ff" providerId="ADAL" clId="{1D6C29C1-5655-423A-A1CF-8B5FBD6DEFD4}" dt="2021-03-13T15:11:54.518" v="228" actId="478"/>
          <ac:cxnSpMkLst>
            <pc:docMk/>
            <pc:sldMk cId="1321602769" sldId="315"/>
            <ac:cxnSpMk id="11" creationId="{0E5A0875-2E8A-4218-B4F5-C0D898A1AC50}"/>
          </ac:cxnSpMkLst>
        </pc:cxnChg>
        <pc:cxnChg chg="del">
          <ac:chgData name="Tegischer Lukas" userId="f78daebb-0565-485c-bd0e-1cd035e796ff" providerId="ADAL" clId="{1D6C29C1-5655-423A-A1CF-8B5FBD6DEFD4}" dt="2021-03-13T15:11:54.518" v="228" actId="478"/>
          <ac:cxnSpMkLst>
            <pc:docMk/>
            <pc:sldMk cId="1321602769" sldId="315"/>
            <ac:cxnSpMk id="13" creationId="{3E3D2088-9484-47D5-813E-FCBF66251097}"/>
          </ac:cxnSpMkLst>
        </pc:cxnChg>
      </pc:sldChg>
      <pc:sldChg chg="delSp modSp add mod delAnim">
        <pc:chgData name="Tegischer Lukas" userId="f78daebb-0565-485c-bd0e-1cd035e796ff" providerId="ADAL" clId="{1D6C29C1-5655-423A-A1CF-8B5FBD6DEFD4}" dt="2021-03-13T15:13:58.294" v="262" actId="1076"/>
        <pc:sldMkLst>
          <pc:docMk/>
          <pc:sldMk cId="2983472165" sldId="315"/>
        </pc:sldMkLst>
        <pc:spChg chg="mod">
          <ac:chgData name="Tegischer Lukas" userId="f78daebb-0565-485c-bd0e-1cd035e796ff" providerId="ADAL" clId="{1D6C29C1-5655-423A-A1CF-8B5FBD6DEFD4}" dt="2021-03-13T15:13:58.294" v="262" actId="1076"/>
          <ac:spMkLst>
            <pc:docMk/>
            <pc:sldMk cId="2983472165" sldId="315"/>
            <ac:spMk id="2" creationId="{00000000-0000-0000-0000-000000000000}"/>
          </ac:spMkLst>
        </pc:spChg>
        <pc:spChg chg="mod">
          <ac:chgData name="Tegischer Lukas" userId="f78daebb-0565-485c-bd0e-1cd035e796ff" providerId="ADAL" clId="{1D6C29C1-5655-423A-A1CF-8B5FBD6DEFD4}" dt="2021-03-13T15:13:56.050" v="261" actId="1076"/>
          <ac:spMkLst>
            <pc:docMk/>
            <pc:sldMk cId="2983472165" sldId="315"/>
            <ac:spMk id="9" creationId="{D8DD741C-67DF-4AA3-AAA5-B9EE09211001}"/>
          </ac:spMkLst>
        </pc:spChg>
        <pc:spChg chg="mod">
          <ac:chgData name="Tegischer Lukas" userId="f78daebb-0565-485c-bd0e-1cd035e796ff" providerId="ADAL" clId="{1D6C29C1-5655-423A-A1CF-8B5FBD6DEFD4}" dt="2021-03-13T15:13:53.854" v="260" actId="1076"/>
          <ac:spMkLst>
            <pc:docMk/>
            <pc:sldMk cId="2983472165" sldId="315"/>
            <ac:spMk id="10" creationId="{7423C6EB-9E52-4971-8242-30C37650B4D8}"/>
          </ac:spMkLst>
        </pc:spChg>
        <pc:spChg chg="del">
          <ac:chgData name="Tegischer Lukas" userId="f78daebb-0565-485c-bd0e-1cd035e796ff" providerId="ADAL" clId="{1D6C29C1-5655-423A-A1CF-8B5FBD6DEFD4}" dt="2021-03-13T15:13:49.504" v="259" actId="478"/>
          <ac:spMkLst>
            <pc:docMk/>
            <pc:sldMk cId="2983472165" sldId="315"/>
            <ac:spMk id="11" creationId="{0DAB6CD7-9130-4AFF-A459-6864443714AC}"/>
          </ac:spMkLst>
        </pc:spChg>
        <pc:picChg chg="del">
          <ac:chgData name="Tegischer Lukas" userId="f78daebb-0565-485c-bd0e-1cd035e796ff" providerId="ADAL" clId="{1D6C29C1-5655-423A-A1CF-8B5FBD6DEFD4}" dt="2021-03-13T15:13:46.861" v="258" actId="478"/>
          <ac:picMkLst>
            <pc:docMk/>
            <pc:sldMk cId="2983472165" sldId="315"/>
            <ac:picMk id="12" creationId="{A4CF3E7C-DE36-407F-82AC-0DDE4B89A057}"/>
          </ac:picMkLst>
        </pc:picChg>
      </pc:sldChg>
      <pc:sldChg chg="del">
        <pc:chgData name="Tegischer Lukas" userId="f78daebb-0565-485c-bd0e-1cd035e796ff" providerId="ADAL" clId="{1D6C29C1-5655-423A-A1CF-8B5FBD6DEFD4}" dt="2021-03-13T15:10:38.410" v="184" actId="47"/>
        <pc:sldMkLst>
          <pc:docMk/>
          <pc:sldMk cId="1152790701" sldId="316"/>
        </pc:sldMkLst>
      </pc:sldChg>
      <pc:sldChg chg="add">
        <pc:chgData name="Tegischer Lukas" userId="f78daebb-0565-485c-bd0e-1cd035e796ff" providerId="ADAL" clId="{1D6C29C1-5655-423A-A1CF-8B5FBD6DEFD4}" dt="2021-03-13T15:13:32.735" v="257"/>
        <pc:sldMkLst>
          <pc:docMk/>
          <pc:sldMk cId="1639626363" sldId="316"/>
        </pc:sldMkLst>
      </pc:sldChg>
      <pc:sldChg chg="del">
        <pc:chgData name="Tegischer Lukas" userId="f78daebb-0565-485c-bd0e-1cd035e796ff" providerId="ADAL" clId="{1D6C29C1-5655-423A-A1CF-8B5FBD6DEFD4}" dt="2021-03-13T15:10:33.159" v="177" actId="47"/>
        <pc:sldMkLst>
          <pc:docMk/>
          <pc:sldMk cId="1047625321" sldId="317"/>
        </pc:sldMkLst>
      </pc:sldChg>
      <pc:sldChg chg="addSp delSp modSp add mod addAnim delAnim">
        <pc:chgData name="Tegischer Lukas" userId="f78daebb-0565-485c-bd0e-1cd035e796ff" providerId="ADAL" clId="{1D6C29C1-5655-423A-A1CF-8B5FBD6DEFD4}" dt="2021-03-13T15:14:34.806" v="268" actId="1076"/>
        <pc:sldMkLst>
          <pc:docMk/>
          <pc:sldMk cId="1918704891" sldId="317"/>
        </pc:sldMkLst>
        <pc:picChg chg="add del mod">
          <ac:chgData name="Tegischer Lukas" userId="f78daebb-0565-485c-bd0e-1cd035e796ff" providerId="ADAL" clId="{1D6C29C1-5655-423A-A1CF-8B5FBD6DEFD4}" dt="2021-03-13T15:14:33.254" v="267" actId="1076"/>
          <ac:picMkLst>
            <pc:docMk/>
            <pc:sldMk cId="1918704891" sldId="317"/>
            <ac:picMk id="2" creationId="{E0B833E4-7958-4A4D-94FE-AA0F24A073AB}"/>
          </ac:picMkLst>
        </pc:picChg>
        <pc:picChg chg="mod">
          <ac:chgData name="Tegischer Lukas" userId="f78daebb-0565-485c-bd0e-1cd035e796ff" providerId="ADAL" clId="{1D6C29C1-5655-423A-A1CF-8B5FBD6DEFD4}" dt="2021-03-13T15:14:34.806" v="268" actId="1076"/>
          <ac:picMkLst>
            <pc:docMk/>
            <pc:sldMk cId="1918704891" sldId="317"/>
            <ac:picMk id="3" creationId="{79A3510E-65DF-422F-8315-9AF4A0CE2A27}"/>
          </ac:picMkLst>
        </pc:picChg>
        <pc:picChg chg="del">
          <ac:chgData name="Tegischer Lukas" userId="f78daebb-0565-485c-bd0e-1cd035e796ff" providerId="ADAL" clId="{1D6C29C1-5655-423A-A1CF-8B5FBD6DEFD4}" dt="2021-03-13T15:14:29.793" v="264" actId="478"/>
          <ac:picMkLst>
            <pc:docMk/>
            <pc:sldMk cId="1918704891" sldId="317"/>
            <ac:picMk id="13" creationId="{356B83DB-C75B-453F-A68E-D45473AF4D94}"/>
          </ac:picMkLst>
        </pc:picChg>
      </pc:sldChg>
      <pc:sldChg chg="del">
        <pc:chgData name="Tegischer Lukas" userId="f78daebb-0565-485c-bd0e-1cd035e796ff" providerId="ADAL" clId="{1D6C29C1-5655-423A-A1CF-8B5FBD6DEFD4}" dt="2021-03-13T15:10:33.727" v="178" actId="47"/>
        <pc:sldMkLst>
          <pc:docMk/>
          <pc:sldMk cId="1223748339" sldId="318"/>
        </pc:sldMkLst>
      </pc:sldChg>
      <pc:sldChg chg="del">
        <pc:chgData name="Tegischer Lukas" userId="f78daebb-0565-485c-bd0e-1cd035e796ff" providerId="ADAL" clId="{1D6C29C1-5655-423A-A1CF-8B5FBD6DEFD4}" dt="2021-03-13T15:10:34.424" v="179" actId="47"/>
        <pc:sldMkLst>
          <pc:docMk/>
          <pc:sldMk cId="1457261886" sldId="319"/>
        </pc:sldMkLst>
      </pc:sldChg>
      <pc:sldChg chg="del">
        <pc:chgData name="Tegischer Lukas" userId="f78daebb-0565-485c-bd0e-1cd035e796ff" providerId="ADAL" clId="{1D6C29C1-5655-423A-A1CF-8B5FBD6DEFD4}" dt="2021-03-13T15:10:35.010" v="180" actId="47"/>
        <pc:sldMkLst>
          <pc:docMk/>
          <pc:sldMk cId="407051604" sldId="320"/>
        </pc:sldMkLst>
      </pc:sldChg>
      <pc:sldChg chg="del">
        <pc:chgData name="Tegischer Lukas" userId="f78daebb-0565-485c-bd0e-1cd035e796ff" providerId="ADAL" clId="{1D6C29C1-5655-423A-A1CF-8B5FBD6DEFD4}" dt="2021-03-13T15:10:35.546" v="181" actId="47"/>
        <pc:sldMkLst>
          <pc:docMk/>
          <pc:sldMk cId="373495819" sldId="321"/>
        </pc:sldMkLst>
      </pc:sldChg>
      <pc:sldChg chg="del">
        <pc:chgData name="Tegischer Lukas" userId="f78daebb-0565-485c-bd0e-1cd035e796ff" providerId="ADAL" clId="{1D6C29C1-5655-423A-A1CF-8B5FBD6DEFD4}" dt="2021-03-13T15:10:36.193" v="182" actId="47"/>
        <pc:sldMkLst>
          <pc:docMk/>
          <pc:sldMk cId="1600575517" sldId="322"/>
        </pc:sldMkLst>
      </pc:sldChg>
      <pc:sldChg chg="delSp modSp add mod delAnim">
        <pc:chgData name="Tegischer Lukas" userId="f78daebb-0565-485c-bd0e-1cd035e796ff" providerId="ADAL" clId="{1D6C29C1-5655-423A-A1CF-8B5FBD6DEFD4}" dt="2021-03-13T15:14:43.458" v="272" actId="20577"/>
        <pc:sldMkLst>
          <pc:docMk/>
          <pc:sldMk cId="1397353374" sldId="323"/>
        </pc:sldMkLst>
        <pc:spChg chg="mod">
          <ac:chgData name="Tegischer Lukas" userId="f78daebb-0565-485c-bd0e-1cd035e796ff" providerId="ADAL" clId="{1D6C29C1-5655-423A-A1CF-8B5FBD6DEFD4}" dt="2021-03-13T15:14:43.458" v="272" actId="20577"/>
          <ac:spMkLst>
            <pc:docMk/>
            <pc:sldMk cId="1397353374" sldId="323"/>
            <ac:spMk id="2" creationId="{F996B590-CB40-4BB2-B24C-C11D9BFB0000}"/>
          </ac:spMkLst>
        </pc:spChg>
        <pc:spChg chg="del">
          <ac:chgData name="Tegischer Lukas" userId="f78daebb-0565-485c-bd0e-1cd035e796ff" providerId="ADAL" clId="{1D6C29C1-5655-423A-A1CF-8B5FBD6DEFD4}" dt="2021-03-13T15:14:36.919" v="269" actId="478"/>
          <ac:spMkLst>
            <pc:docMk/>
            <pc:sldMk cId="1397353374" sldId="323"/>
            <ac:spMk id="10" creationId="{FF979A66-D8EF-4F2F-B1CB-B4455A4B4173}"/>
          </ac:spMkLst>
        </pc:spChg>
      </pc:sldChg>
      <pc:sldChg chg="del">
        <pc:chgData name="Tegischer Lukas" userId="f78daebb-0565-485c-bd0e-1cd035e796ff" providerId="ADAL" clId="{1D6C29C1-5655-423A-A1CF-8B5FBD6DEFD4}" dt="2021-03-13T15:10:36.732" v="183" actId="47"/>
        <pc:sldMkLst>
          <pc:docMk/>
          <pc:sldMk cId="3358788559" sldId="323"/>
        </pc:sldMkLst>
      </pc:sldChg>
      <pc:sldChg chg="add">
        <pc:chgData name="Tegischer Lukas" userId="f78daebb-0565-485c-bd0e-1cd035e796ff" providerId="ADAL" clId="{1D6C29C1-5655-423A-A1CF-8B5FBD6DEFD4}" dt="2021-03-13T15:15:26.436" v="273"/>
        <pc:sldMkLst>
          <pc:docMk/>
          <pc:sldMk cId="2479304291" sldId="324"/>
        </pc:sldMkLst>
      </pc:sldChg>
      <pc:sldChg chg="del">
        <pc:chgData name="Tegischer Lukas" userId="f78daebb-0565-485c-bd0e-1cd035e796ff" providerId="ADAL" clId="{1D6C29C1-5655-423A-A1CF-8B5FBD6DEFD4}" dt="2021-03-13T15:10:24.464" v="176" actId="47"/>
        <pc:sldMkLst>
          <pc:docMk/>
          <pc:sldMk cId="4157692786" sldId="324"/>
        </pc:sldMkLst>
      </pc:sldChg>
    </pc:docChg>
  </pc:docChgLst>
  <pc:docChgLst>
    <pc:chgData name="Tegischer Lukas" userId="f78daebb-0565-485c-bd0e-1cd035e796ff" providerId="ADAL" clId="{AB603042-247B-4AB9-BFB8-3C5BFECC3AFD}"/>
    <pc:docChg chg="undo custSel addSld delSld modSld">
      <pc:chgData name="Tegischer Lukas" userId="f78daebb-0565-485c-bd0e-1cd035e796ff" providerId="ADAL" clId="{AB603042-247B-4AB9-BFB8-3C5BFECC3AFD}" dt="2021-09-21T14:59:47.482" v="494" actId="47"/>
      <pc:docMkLst>
        <pc:docMk/>
      </pc:docMkLst>
      <pc:sldChg chg="modSp mod">
        <pc:chgData name="Tegischer Lukas" userId="f78daebb-0565-485c-bd0e-1cd035e796ff" providerId="ADAL" clId="{AB603042-247B-4AB9-BFB8-3C5BFECC3AFD}" dt="2021-09-21T14:44:13.174" v="32" actId="20577"/>
        <pc:sldMkLst>
          <pc:docMk/>
          <pc:sldMk cId="336392357" sldId="256"/>
        </pc:sldMkLst>
        <pc:spChg chg="mod">
          <ac:chgData name="Tegischer Lukas" userId="f78daebb-0565-485c-bd0e-1cd035e796ff" providerId="ADAL" clId="{AB603042-247B-4AB9-BFB8-3C5BFECC3AFD}" dt="2021-09-21T14:44:13.174" v="32" actId="20577"/>
          <ac:spMkLst>
            <pc:docMk/>
            <pc:sldMk cId="336392357" sldId="256"/>
            <ac:spMk id="2" creationId="{00000000-0000-0000-0000-000000000000}"/>
          </ac:spMkLst>
        </pc:spChg>
      </pc:sldChg>
      <pc:sldChg chg="addSp delSp modSp mod delAnim modAnim">
        <pc:chgData name="Tegischer Lukas" userId="f78daebb-0565-485c-bd0e-1cd035e796ff" providerId="ADAL" clId="{AB603042-247B-4AB9-BFB8-3C5BFECC3AFD}" dt="2021-09-21T14:44:34.590" v="38" actId="1076"/>
        <pc:sldMkLst>
          <pc:docMk/>
          <pc:sldMk cId="2738696002" sldId="324"/>
        </pc:sldMkLst>
        <pc:spChg chg="add mod">
          <ac:chgData name="Tegischer Lukas" userId="f78daebb-0565-485c-bd0e-1cd035e796ff" providerId="ADAL" clId="{AB603042-247B-4AB9-BFB8-3C5BFECC3AFD}" dt="2021-09-21T14:44:34.590" v="38" actId="1076"/>
          <ac:spMkLst>
            <pc:docMk/>
            <pc:sldMk cId="2738696002" sldId="324"/>
            <ac:spMk id="7" creationId="{185C2C08-7180-42D0-B0D9-6DABEE354C6D}"/>
          </ac:spMkLst>
        </pc:spChg>
        <pc:spChg chg="del">
          <ac:chgData name="Tegischer Lukas" userId="f78daebb-0565-485c-bd0e-1cd035e796ff" providerId="ADAL" clId="{AB603042-247B-4AB9-BFB8-3C5BFECC3AFD}" dt="2021-09-21T14:44:26.404" v="33" actId="478"/>
          <ac:spMkLst>
            <pc:docMk/>
            <pc:sldMk cId="2738696002" sldId="324"/>
            <ac:spMk id="15" creationId="{068DB233-6688-4D2F-BAA5-9F563E89E20B}"/>
          </ac:spMkLst>
        </pc:spChg>
        <pc:picChg chg="mod">
          <ac:chgData name="Tegischer Lukas" userId="f78daebb-0565-485c-bd0e-1cd035e796ff" providerId="ADAL" clId="{AB603042-247B-4AB9-BFB8-3C5BFECC3AFD}" dt="2021-09-21T14:44:33.238" v="37" actId="1076"/>
          <ac:picMkLst>
            <pc:docMk/>
            <pc:sldMk cId="2738696002" sldId="324"/>
            <ac:picMk id="16" creationId="{0064BDE7-1F63-490E-9D74-7EC928C9D7AC}"/>
          </ac:picMkLst>
        </pc:picChg>
      </pc:sldChg>
      <pc:sldChg chg="addSp delSp modSp mod delAnim modAnim">
        <pc:chgData name="Tegischer Lukas" userId="f78daebb-0565-485c-bd0e-1cd035e796ff" providerId="ADAL" clId="{AB603042-247B-4AB9-BFB8-3C5BFECC3AFD}" dt="2021-09-21T14:52:09.198" v="261"/>
        <pc:sldMkLst>
          <pc:docMk/>
          <pc:sldMk cId="2819158892" sldId="353"/>
        </pc:sldMkLst>
        <pc:spChg chg="add mod">
          <ac:chgData name="Tegischer Lukas" userId="f78daebb-0565-485c-bd0e-1cd035e796ff" providerId="ADAL" clId="{AB603042-247B-4AB9-BFB8-3C5BFECC3AFD}" dt="2021-09-21T14:52:02.847" v="259" actId="1076"/>
          <ac:spMkLst>
            <pc:docMk/>
            <pc:sldMk cId="2819158892" sldId="353"/>
            <ac:spMk id="2" creationId="{EC0B11F2-73DE-4200-B7BC-345CA4D9EA2D}"/>
          </ac:spMkLst>
        </pc:spChg>
        <pc:spChg chg="mod">
          <ac:chgData name="Tegischer Lukas" userId="f78daebb-0565-485c-bd0e-1cd035e796ff" providerId="ADAL" clId="{AB603042-247B-4AB9-BFB8-3C5BFECC3AFD}" dt="2021-09-21T14:51:47.284" v="241" actId="20577"/>
          <ac:spMkLst>
            <pc:docMk/>
            <pc:sldMk cId="2819158892" sldId="353"/>
            <ac:spMk id="4" creationId="{C427B5BC-E2AB-4596-857C-DA06F86C68EB}"/>
          </ac:spMkLst>
        </pc:spChg>
        <pc:spChg chg="del">
          <ac:chgData name="Tegischer Lukas" userId="f78daebb-0565-485c-bd0e-1cd035e796ff" providerId="ADAL" clId="{AB603042-247B-4AB9-BFB8-3C5BFECC3AFD}" dt="2021-09-21T14:50:44.233" v="209" actId="478"/>
          <ac:spMkLst>
            <pc:docMk/>
            <pc:sldMk cId="2819158892" sldId="353"/>
            <ac:spMk id="11" creationId="{4F810385-E6DA-402B-98D7-684F3D2F2645}"/>
          </ac:spMkLst>
        </pc:spChg>
        <pc:spChg chg="del mod">
          <ac:chgData name="Tegischer Lukas" userId="f78daebb-0565-485c-bd0e-1cd035e796ff" providerId="ADAL" clId="{AB603042-247B-4AB9-BFB8-3C5BFECC3AFD}" dt="2021-09-21T14:50:45.462" v="212" actId="478"/>
          <ac:spMkLst>
            <pc:docMk/>
            <pc:sldMk cId="2819158892" sldId="353"/>
            <ac:spMk id="15" creationId="{19A61069-58B3-44A0-9F06-54B14A6E6834}"/>
          </ac:spMkLst>
        </pc:spChg>
        <pc:picChg chg="add mod">
          <ac:chgData name="Tegischer Lukas" userId="f78daebb-0565-485c-bd0e-1cd035e796ff" providerId="ADAL" clId="{AB603042-247B-4AB9-BFB8-3C5BFECC3AFD}" dt="2021-09-21T14:51:37.438" v="232" actId="14100"/>
          <ac:picMkLst>
            <pc:docMk/>
            <pc:sldMk cId="2819158892" sldId="353"/>
            <ac:picMk id="7" creationId="{6A4CA271-6128-4E38-BCC6-DDAAD7979596}"/>
          </ac:picMkLst>
        </pc:picChg>
        <pc:picChg chg="add mod">
          <ac:chgData name="Tegischer Lukas" userId="f78daebb-0565-485c-bd0e-1cd035e796ff" providerId="ADAL" clId="{AB603042-247B-4AB9-BFB8-3C5BFECC3AFD}" dt="2021-09-21T14:51:40.190" v="233" actId="14100"/>
          <ac:picMkLst>
            <pc:docMk/>
            <pc:sldMk cId="2819158892" sldId="353"/>
            <ac:picMk id="8" creationId="{CFB3FD54-5F3E-44EC-8A68-EE6D6CF1140E}"/>
          </ac:picMkLst>
        </pc:picChg>
        <pc:picChg chg="del">
          <ac:chgData name="Tegischer Lukas" userId="f78daebb-0565-485c-bd0e-1cd035e796ff" providerId="ADAL" clId="{AB603042-247B-4AB9-BFB8-3C5BFECC3AFD}" dt="2021-09-21T14:50:44.534" v="210" actId="478"/>
          <ac:picMkLst>
            <pc:docMk/>
            <pc:sldMk cId="2819158892" sldId="353"/>
            <ac:picMk id="12" creationId="{BDCF6F8D-DC8B-469A-9DFF-B67236EE37C3}"/>
          </ac:picMkLst>
        </pc:picChg>
      </pc:sldChg>
      <pc:sldChg chg="delSp modSp mod delAnim">
        <pc:chgData name="Tegischer Lukas" userId="f78daebb-0565-485c-bd0e-1cd035e796ff" providerId="ADAL" clId="{AB603042-247B-4AB9-BFB8-3C5BFECC3AFD}" dt="2021-09-21T14:50:31.839" v="182" actId="1076"/>
        <pc:sldMkLst>
          <pc:docMk/>
          <pc:sldMk cId="820501182" sldId="360"/>
        </pc:sldMkLst>
        <pc:spChg chg="del mod">
          <ac:chgData name="Tegischer Lukas" userId="f78daebb-0565-485c-bd0e-1cd035e796ff" providerId="ADAL" clId="{AB603042-247B-4AB9-BFB8-3C5BFECC3AFD}" dt="2021-09-21T14:50:19.840" v="161" actId="478"/>
          <ac:spMkLst>
            <pc:docMk/>
            <pc:sldMk cId="820501182" sldId="360"/>
            <ac:spMk id="4" creationId="{C427B5BC-E2AB-4596-857C-DA06F86C68EB}"/>
          </ac:spMkLst>
        </pc:spChg>
        <pc:spChg chg="mod">
          <ac:chgData name="Tegischer Lukas" userId="f78daebb-0565-485c-bd0e-1cd035e796ff" providerId="ADAL" clId="{AB603042-247B-4AB9-BFB8-3C5BFECC3AFD}" dt="2021-09-21T14:50:31.839" v="182" actId="1076"/>
          <ac:spMkLst>
            <pc:docMk/>
            <pc:sldMk cId="820501182" sldId="360"/>
            <ac:spMk id="8" creationId="{9E5528C5-3A91-450C-A859-08403CF3ABA0}"/>
          </ac:spMkLst>
        </pc:spChg>
        <pc:spChg chg="del">
          <ac:chgData name="Tegischer Lukas" userId="f78daebb-0565-485c-bd0e-1cd035e796ff" providerId="ADAL" clId="{AB603042-247B-4AB9-BFB8-3C5BFECC3AFD}" dt="2021-09-21T14:50:20.802" v="162" actId="478"/>
          <ac:spMkLst>
            <pc:docMk/>
            <pc:sldMk cId="820501182" sldId="360"/>
            <ac:spMk id="9" creationId="{BB80828A-267B-4147-841E-8144EC80C054}"/>
          </ac:spMkLst>
        </pc:spChg>
        <pc:picChg chg="del">
          <ac:chgData name="Tegischer Lukas" userId="f78daebb-0565-485c-bd0e-1cd035e796ff" providerId="ADAL" clId="{AB603042-247B-4AB9-BFB8-3C5BFECC3AFD}" dt="2021-09-21T14:50:21.127" v="163" actId="478"/>
          <ac:picMkLst>
            <pc:docMk/>
            <pc:sldMk cId="820501182" sldId="360"/>
            <ac:picMk id="6" creationId="{DA0A6837-8A84-4765-83D9-C4EEA4EE0ACA}"/>
          </ac:picMkLst>
        </pc:picChg>
      </pc:sldChg>
      <pc:sldChg chg="addSp delSp modSp mod delAnim modAnim">
        <pc:chgData name="Tegischer Lukas" userId="f78daebb-0565-485c-bd0e-1cd035e796ff" providerId="ADAL" clId="{AB603042-247B-4AB9-BFB8-3C5BFECC3AFD}" dt="2021-09-21T14:50:08.643" v="145" actId="207"/>
        <pc:sldMkLst>
          <pc:docMk/>
          <pc:sldMk cId="1102963811" sldId="361"/>
        </pc:sldMkLst>
        <pc:spChg chg="add mod">
          <ac:chgData name="Tegischer Lukas" userId="f78daebb-0565-485c-bd0e-1cd035e796ff" providerId="ADAL" clId="{AB603042-247B-4AB9-BFB8-3C5BFECC3AFD}" dt="2021-09-21T14:49:58.974" v="142" actId="1076"/>
          <ac:spMkLst>
            <pc:docMk/>
            <pc:sldMk cId="1102963811" sldId="361"/>
            <ac:spMk id="3" creationId="{E6BAEC70-DFF2-4E07-8514-6D0336148FB0}"/>
          </ac:spMkLst>
        </pc:spChg>
        <pc:spChg chg="mod">
          <ac:chgData name="Tegischer Lukas" userId="f78daebb-0565-485c-bd0e-1cd035e796ff" providerId="ADAL" clId="{AB603042-247B-4AB9-BFB8-3C5BFECC3AFD}" dt="2021-09-21T14:46:48.206" v="90" actId="1076"/>
          <ac:spMkLst>
            <pc:docMk/>
            <pc:sldMk cId="1102963811" sldId="361"/>
            <ac:spMk id="4" creationId="{C427B5BC-E2AB-4596-857C-DA06F86C68EB}"/>
          </ac:spMkLst>
        </pc:spChg>
        <pc:spChg chg="add mod">
          <ac:chgData name="Tegischer Lukas" userId="f78daebb-0565-485c-bd0e-1cd035e796ff" providerId="ADAL" clId="{AB603042-247B-4AB9-BFB8-3C5BFECC3AFD}" dt="2021-09-21T14:50:08.643" v="145" actId="207"/>
          <ac:spMkLst>
            <pc:docMk/>
            <pc:sldMk cId="1102963811" sldId="361"/>
            <ac:spMk id="7" creationId="{AB097F9F-06EC-41A3-A9AB-638AF7B9CC26}"/>
          </ac:spMkLst>
        </pc:spChg>
        <pc:spChg chg="del">
          <ac:chgData name="Tegischer Lukas" userId="f78daebb-0565-485c-bd0e-1cd035e796ff" providerId="ADAL" clId="{AB603042-247B-4AB9-BFB8-3C5BFECC3AFD}" dt="2021-09-21T14:46:18.996" v="39" actId="478"/>
          <ac:spMkLst>
            <pc:docMk/>
            <pc:sldMk cId="1102963811" sldId="361"/>
            <ac:spMk id="9" creationId="{BB80828A-267B-4147-841E-8144EC80C054}"/>
          </ac:spMkLst>
        </pc:spChg>
        <pc:picChg chg="del">
          <ac:chgData name="Tegischer Lukas" userId="f78daebb-0565-485c-bd0e-1cd035e796ff" providerId="ADAL" clId="{AB603042-247B-4AB9-BFB8-3C5BFECC3AFD}" dt="2021-09-21T14:46:19.875" v="40" actId="478"/>
          <ac:picMkLst>
            <pc:docMk/>
            <pc:sldMk cId="1102963811" sldId="361"/>
            <ac:picMk id="10" creationId="{EE5E1CAB-4A88-4B33-886C-5192279D9BAC}"/>
          </ac:picMkLst>
        </pc:picChg>
      </pc:sldChg>
      <pc:sldChg chg="del">
        <pc:chgData name="Tegischer Lukas" userId="f78daebb-0565-485c-bd0e-1cd035e796ff" providerId="ADAL" clId="{AB603042-247B-4AB9-BFB8-3C5BFECC3AFD}" dt="2021-09-21T14:50:37.450" v="184" actId="47"/>
        <pc:sldMkLst>
          <pc:docMk/>
          <pc:sldMk cId="1550938981" sldId="362"/>
        </pc:sldMkLst>
      </pc:sldChg>
      <pc:sldChg chg="del">
        <pc:chgData name="Tegischer Lukas" userId="f78daebb-0565-485c-bd0e-1cd035e796ff" providerId="ADAL" clId="{AB603042-247B-4AB9-BFB8-3C5BFECC3AFD}" dt="2021-09-21T14:50:36.474" v="183" actId="47"/>
        <pc:sldMkLst>
          <pc:docMk/>
          <pc:sldMk cId="176239428" sldId="363"/>
        </pc:sldMkLst>
      </pc:sldChg>
      <pc:sldChg chg="del">
        <pc:chgData name="Tegischer Lukas" userId="f78daebb-0565-485c-bd0e-1cd035e796ff" providerId="ADAL" clId="{AB603042-247B-4AB9-BFB8-3C5BFECC3AFD}" dt="2021-09-21T14:59:47.482" v="494" actId="47"/>
        <pc:sldMkLst>
          <pc:docMk/>
          <pc:sldMk cId="729735534" sldId="364"/>
        </pc:sldMkLst>
      </pc:sldChg>
      <pc:sldChg chg="del">
        <pc:chgData name="Tegischer Lukas" userId="f78daebb-0565-485c-bd0e-1cd035e796ff" providerId="ADAL" clId="{AB603042-247B-4AB9-BFB8-3C5BFECC3AFD}" dt="2021-09-21T14:59:47.482" v="494" actId="47"/>
        <pc:sldMkLst>
          <pc:docMk/>
          <pc:sldMk cId="419543409" sldId="365"/>
        </pc:sldMkLst>
      </pc:sldChg>
      <pc:sldChg chg="del">
        <pc:chgData name="Tegischer Lukas" userId="f78daebb-0565-485c-bd0e-1cd035e796ff" providerId="ADAL" clId="{AB603042-247B-4AB9-BFB8-3C5BFECC3AFD}" dt="2021-09-21T14:59:47.482" v="494" actId="47"/>
        <pc:sldMkLst>
          <pc:docMk/>
          <pc:sldMk cId="4235412651" sldId="366"/>
        </pc:sldMkLst>
      </pc:sldChg>
      <pc:sldChg chg="addSp delSp modSp add mod delAnim modAnim">
        <pc:chgData name="Tegischer Lukas" userId="f78daebb-0565-485c-bd0e-1cd035e796ff" providerId="ADAL" clId="{AB603042-247B-4AB9-BFB8-3C5BFECC3AFD}" dt="2021-09-21T14:55:38.995" v="314"/>
        <pc:sldMkLst>
          <pc:docMk/>
          <pc:sldMk cId="3423344192" sldId="367"/>
        </pc:sldMkLst>
        <pc:spChg chg="del">
          <ac:chgData name="Tegischer Lukas" userId="f78daebb-0565-485c-bd0e-1cd035e796ff" providerId="ADAL" clId="{AB603042-247B-4AB9-BFB8-3C5BFECC3AFD}" dt="2021-09-21T14:52:12.686" v="263" actId="478"/>
          <ac:spMkLst>
            <pc:docMk/>
            <pc:sldMk cId="3423344192" sldId="367"/>
            <ac:spMk id="2" creationId="{EC0B11F2-73DE-4200-B7BC-345CA4D9EA2D}"/>
          </ac:spMkLst>
        </pc:spChg>
        <pc:spChg chg="mod">
          <ac:chgData name="Tegischer Lukas" userId="f78daebb-0565-485c-bd0e-1cd035e796ff" providerId="ADAL" clId="{AB603042-247B-4AB9-BFB8-3C5BFECC3AFD}" dt="2021-09-21T14:52:34.118" v="269" actId="1076"/>
          <ac:spMkLst>
            <pc:docMk/>
            <pc:sldMk cId="3423344192" sldId="367"/>
            <ac:spMk id="4" creationId="{C427B5BC-E2AB-4596-857C-DA06F86C68EB}"/>
          </ac:spMkLst>
        </pc:spChg>
        <pc:spChg chg="add mod">
          <ac:chgData name="Tegischer Lukas" userId="f78daebb-0565-485c-bd0e-1cd035e796ff" providerId="ADAL" clId="{AB603042-247B-4AB9-BFB8-3C5BFECC3AFD}" dt="2021-09-21T14:52:54.621" v="275" actId="1076"/>
          <ac:spMkLst>
            <pc:docMk/>
            <pc:sldMk cId="3423344192" sldId="367"/>
            <ac:spMk id="10" creationId="{C711C241-8787-44EB-84D7-A60D1F03DF76}"/>
          </ac:spMkLst>
        </pc:spChg>
        <pc:spChg chg="add mod">
          <ac:chgData name="Tegischer Lukas" userId="f78daebb-0565-485c-bd0e-1cd035e796ff" providerId="ADAL" clId="{AB603042-247B-4AB9-BFB8-3C5BFECC3AFD}" dt="2021-09-21T14:53:35.111" v="288" actId="1076"/>
          <ac:spMkLst>
            <pc:docMk/>
            <pc:sldMk cId="3423344192" sldId="367"/>
            <ac:spMk id="11" creationId="{D03D1652-8B07-414D-AB62-55CA56539567}"/>
          </ac:spMkLst>
        </pc:spChg>
        <pc:spChg chg="add del mod">
          <ac:chgData name="Tegischer Lukas" userId="f78daebb-0565-485c-bd0e-1cd035e796ff" providerId="ADAL" clId="{AB603042-247B-4AB9-BFB8-3C5BFECC3AFD}" dt="2021-09-21T14:55:06.596" v="304" actId="478"/>
          <ac:spMkLst>
            <pc:docMk/>
            <pc:sldMk cId="3423344192" sldId="367"/>
            <ac:spMk id="15" creationId="{077920D8-72E7-4F91-B662-2DB09A81E1B4}"/>
          </ac:spMkLst>
        </pc:spChg>
        <pc:spChg chg="add mod">
          <ac:chgData name="Tegischer Lukas" userId="f78daebb-0565-485c-bd0e-1cd035e796ff" providerId="ADAL" clId="{AB603042-247B-4AB9-BFB8-3C5BFECC3AFD}" dt="2021-09-21T14:55:35.158" v="313" actId="1076"/>
          <ac:spMkLst>
            <pc:docMk/>
            <pc:sldMk cId="3423344192" sldId="367"/>
            <ac:spMk id="16" creationId="{62B07271-4CD4-4980-A6CF-E024EF1DF02F}"/>
          </ac:spMkLst>
        </pc:spChg>
        <pc:graphicFrameChg chg="add del mod">
          <ac:chgData name="Tegischer Lukas" userId="f78daebb-0565-485c-bd0e-1cd035e796ff" providerId="ADAL" clId="{AB603042-247B-4AB9-BFB8-3C5BFECC3AFD}" dt="2021-09-21T14:53:48.187" v="290"/>
          <ac:graphicFrameMkLst>
            <pc:docMk/>
            <pc:sldMk cId="3423344192" sldId="367"/>
            <ac:graphicFrameMk id="6" creationId="{D0985C7F-7FDA-43EE-B5DC-A0058A8A071B}"/>
          </ac:graphicFrameMkLst>
        </pc:graphicFrameChg>
        <pc:picChg chg="del">
          <ac:chgData name="Tegischer Lukas" userId="f78daebb-0565-485c-bd0e-1cd035e796ff" providerId="ADAL" clId="{AB603042-247B-4AB9-BFB8-3C5BFECC3AFD}" dt="2021-09-21T14:52:16.115" v="265" actId="478"/>
          <ac:picMkLst>
            <pc:docMk/>
            <pc:sldMk cId="3423344192" sldId="367"/>
            <ac:picMk id="7" creationId="{6A4CA271-6128-4E38-BCC6-DDAAD7979596}"/>
          </ac:picMkLst>
        </pc:picChg>
        <pc:picChg chg="del">
          <ac:chgData name="Tegischer Lukas" userId="f78daebb-0565-485c-bd0e-1cd035e796ff" providerId="ADAL" clId="{AB603042-247B-4AB9-BFB8-3C5BFECC3AFD}" dt="2021-09-21T14:52:13.111" v="264" actId="478"/>
          <ac:picMkLst>
            <pc:docMk/>
            <pc:sldMk cId="3423344192" sldId="367"/>
            <ac:picMk id="8" creationId="{CFB3FD54-5F3E-44EC-8A68-EE6D6CF1140E}"/>
          </ac:picMkLst>
        </pc:picChg>
        <pc:picChg chg="add mod">
          <ac:chgData name="Tegischer Lukas" userId="f78daebb-0565-485c-bd0e-1cd035e796ff" providerId="ADAL" clId="{AB603042-247B-4AB9-BFB8-3C5BFECC3AFD}" dt="2021-09-21T14:53:08.855" v="278" actId="1076"/>
          <ac:picMkLst>
            <pc:docMk/>
            <pc:sldMk cId="3423344192" sldId="367"/>
            <ac:picMk id="9" creationId="{C460C7BF-4CDF-463D-B651-0762F3D4A9E8}"/>
          </ac:picMkLst>
        </pc:picChg>
      </pc:sldChg>
      <pc:sldChg chg="delSp modSp add mod delAnim">
        <pc:chgData name="Tegischer Lukas" userId="f78daebb-0565-485c-bd0e-1cd035e796ff" providerId="ADAL" clId="{AB603042-247B-4AB9-BFB8-3C5BFECC3AFD}" dt="2021-09-21T14:55:04.133" v="303" actId="1076"/>
        <pc:sldMkLst>
          <pc:docMk/>
          <pc:sldMk cId="1892471043" sldId="368"/>
        </pc:sldMkLst>
        <pc:spChg chg="del">
          <ac:chgData name="Tegischer Lukas" userId="f78daebb-0565-485c-bd0e-1cd035e796ff" providerId="ADAL" clId="{AB603042-247B-4AB9-BFB8-3C5BFECC3AFD}" dt="2021-09-21T14:55:00.578" v="302" actId="478"/>
          <ac:spMkLst>
            <pc:docMk/>
            <pc:sldMk cId="1892471043" sldId="368"/>
            <ac:spMk id="11" creationId="{D03D1652-8B07-414D-AB62-55CA56539567}"/>
          </ac:spMkLst>
        </pc:spChg>
        <pc:spChg chg="mod">
          <ac:chgData name="Tegischer Lukas" userId="f78daebb-0565-485c-bd0e-1cd035e796ff" providerId="ADAL" clId="{AB603042-247B-4AB9-BFB8-3C5BFECC3AFD}" dt="2021-09-21T14:55:04.133" v="303" actId="1076"/>
          <ac:spMkLst>
            <pc:docMk/>
            <pc:sldMk cId="1892471043" sldId="368"/>
            <ac:spMk id="15" creationId="{077920D8-72E7-4F91-B662-2DB09A81E1B4}"/>
          </ac:spMkLst>
        </pc:spChg>
      </pc:sldChg>
      <pc:sldChg chg="addSp delSp modSp add mod delAnim">
        <pc:chgData name="Tegischer Lukas" userId="f78daebb-0565-485c-bd0e-1cd035e796ff" providerId="ADAL" clId="{AB603042-247B-4AB9-BFB8-3C5BFECC3AFD}" dt="2021-09-21T14:58:11.790" v="440" actId="1076"/>
        <pc:sldMkLst>
          <pc:docMk/>
          <pc:sldMk cId="1613438566" sldId="369"/>
        </pc:sldMkLst>
        <pc:spChg chg="mod">
          <ac:chgData name="Tegischer Lukas" userId="f78daebb-0565-485c-bd0e-1cd035e796ff" providerId="ADAL" clId="{AB603042-247B-4AB9-BFB8-3C5BFECC3AFD}" dt="2021-09-21T14:57:47.414" v="431" actId="1076"/>
          <ac:spMkLst>
            <pc:docMk/>
            <pc:sldMk cId="1613438566" sldId="369"/>
            <ac:spMk id="4" creationId="{C427B5BC-E2AB-4596-857C-DA06F86C68EB}"/>
          </ac:spMkLst>
        </pc:spChg>
        <pc:spChg chg="add mod">
          <ac:chgData name="Tegischer Lukas" userId="f78daebb-0565-485c-bd0e-1cd035e796ff" providerId="ADAL" clId="{AB603042-247B-4AB9-BFB8-3C5BFECC3AFD}" dt="2021-09-21T14:57:18.623" v="395" actId="1076"/>
          <ac:spMkLst>
            <pc:docMk/>
            <pc:sldMk cId="1613438566" sldId="369"/>
            <ac:spMk id="7" creationId="{745D96B0-E982-47D0-9EE0-B42A82D0A082}"/>
          </ac:spMkLst>
        </pc:spChg>
        <pc:spChg chg="del">
          <ac:chgData name="Tegischer Lukas" userId="f78daebb-0565-485c-bd0e-1cd035e796ff" providerId="ADAL" clId="{AB603042-247B-4AB9-BFB8-3C5BFECC3AFD}" dt="2021-09-21T14:55:47.776" v="317" actId="478"/>
          <ac:spMkLst>
            <pc:docMk/>
            <pc:sldMk cId="1613438566" sldId="369"/>
            <ac:spMk id="10" creationId="{C711C241-8787-44EB-84D7-A60D1F03DF76}"/>
          </ac:spMkLst>
        </pc:spChg>
        <pc:spChg chg="add mod">
          <ac:chgData name="Tegischer Lukas" userId="f78daebb-0565-485c-bd0e-1cd035e796ff" providerId="ADAL" clId="{AB603042-247B-4AB9-BFB8-3C5BFECC3AFD}" dt="2021-09-21T14:57:23.528" v="398" actId="1076"/>
          <ac:spMkLst>
            <pc:docMk/>
            <pc:sldMk cId="1613438566" sldId="369"/>
            <ac:spMk id="11" creationId="{AF6BDAFE-B4B9-4768-956E-BC8448C61E3D}"/>
          </ac:spMkLst>
        </pc:spChg>
        <pc:spChg chg="add mod">
          <ac:chgData name="Tegischer Lukas" userId="f78daebb-0565-485c-bd0e-1cd035e796ff" providerId="ADAL" clId="{AB603042-247B-4AB9-BFB8-3C5BFECC3AFD}" dt="2021-09-21T14:57:51.653" v="432" actId="1076"/>
          <ac:spMkLst>
            <pc:docMk/>
            <pc:sldMk cId="1613438566" sldId="369"/>
            <ac:spMk id="13" creationId="{BAEBB4D0-C2E4-433F-8D71-F65DEC8FD48A}"/>
          </ac:spMkLst>
        </pc:spChg>
        <pc:spChg chg="del">
          <ac:chgData name="Tegischer Lukas" userId="f78daebb-0565-485c-bd0e-1cd035e796ff" providerId="ADAL" clId="{AB603042-247B-4AB9-BFB8-3C5BFECC3AFD}" dt="2021-09-21T14:55:48.485" v="318" actId="478"/>
          <ac:spMkLst>
            <pc:docMk/>
            <pc:sldMk cId="1613438566" sldId="369"/>
            <ac:spMk id="15" creationId="{077920D8-72E7-4F91-B662-2DB09A81E1B4}"/>
          </ac:spMkLst>
        </pc:spChg>
        <pc:picChg chg="del">
          <ac:chgData name="Tegischer Lukas" userId="f78daebb-0565-485c-bd0e-1cd035e796ff" providerId="ADAL" clId="{AB603042-247B-4AB9-BFB8-3C5BFECC3AFD}" dt="2021-09-21T14:55:47.062" v="316" actId="478"/>
          <ac:picMkLst>
            <pc:docMk/>
            <pc:sldMk cId="1613438566" sldId="369"/>
            <ac:picMk id="9" creationId="{C460C7BF-4CDF-463D-B651-0762F3D4A9E8}"/>
          </ac:picMkLst>
        </pc:picChg>
        <pc:picChg chg="add mod">
          <ac:chgData name="Tegischer Lukas" userId="f78daebb-0565-485c-bd0e-1cd035e796ff" providerId="ADAL" clId="{AB603042-247B-4AB9-BFB8-3C5BFECC3AFD}" dt="2021-09-21T14:58:11.790" v="440" actId="1076"/>
          <ac:picMkLst>
            <pc:docMk/>
            <pc:sldMk cId="1613438566" sldId="369"/>
            <ac:picMk id="12" creationId="{C259A325-4465-44C0-AA64-7A4D537DA103}"/>
          </ac:picMkLst>
        </pc:picChg>
        <pc:picChg chg="add mod">
          <ac:chgData name="Tegischer Lukas" userId="f78daebb-0565-485c-bd0e-1cd035e796ff" providerId="ADAL" clId="{AB603042-247B-4AB9-BFB8-3C5BFECC3AFD}" dt="2021-09-21T14:58:07.671" v="439" actId="1076"/>
          <ac:picMkLst>
            <pc:docMk/>
            <pc:sldMk cId="1613438566" sldId="369"/>
            <ac:picMk id="16" creationId="{15CB53D3-06F8-430D-92C9-B4C56FF697D1}"/>
          </ac:picMkLst>
        </pc:picChg>
      </pc:sldChg>
      <pc:sldChg chg="addSp delSp modSp add mod">
        <pc:chgData name="Tegischer Lukas" userId="f78daebb-0565-485c-bd0e-1cd035e796ff" providerId="ADAL" clId="{AB603042-247B-4AB9-BFB8-3C5BFECC3AFD}" dt="2021-09-21T14:59:26.759" v="493" actId="1076"/>
        <pc:sldMkLst>
          <pc:docMk/>
          <pc:sldMk cId="1479275657" sldId="370"/>
        </pc:sldMkLst>
        <pc:spChg chg="mod">
          <ac:chgData name="Tegischer Lukas" userId="f78daebb-0565-485c-bd0e-1cd035e796ff" providerId="ADAL" clId="{AB603042-247B-4AB9-BFB8-3C5BFECC3AFD}" dt="2021-09-21T14:58:47.294" v="476" actId="1076"/>
          <ac:spMkLst>
            <pc:docMk/>
            <pc:sldMk cId="1479275657" sldId="370"/>
            <ac:spMk id="4" creationId="{C427B5BC-E2AB-4596-857C-DA06F86C68EB}"/>
          </ac:spMkLst>
        </pc:spChg>
        <pc:spChg chg="del">
          <ac:chgData name="Tegischer Lukas" userId="f78daebb-0565-485c-bd0e-1cd035e796ff" providerId="ADAL" clId="{AB603042-247B-4AB9-BFB8-3C5BFECC3AFD}" dt="2021-09-21T14:58:37.180" v="444" actId="478"/>
          <ac:spMkLst>
            <pc:docMk/>
            <pc:sldMk cId="1479275657" sldId="370"/>
            <ac:spMk id="7" creationId="{745D96B0-E982-47D0-9EE0-B42A82D0A082}"/>
          </ac:spMkLst>
        </pc:spChg>
        <pc:spChg chg="add mod">
          <ac:chgData name="Tegischer Lukas" userId="f78daebb-0565-485c-bd0e-1cd035e796ff" providerId="ADAL" clId="{AB603042-247B-4AB9-BFB8-3C5BFECC3AFD}" dt="2021-09-21T14:59:26.759" v="493" actId="1076"/>
          <ac:spMkLst>
            <pc:docMk/>
            <pc:sldMk cId="1479275657" sldId="370"/>
            <ac:spMk id="10" creationId="{80C6C66F-253A-4FA3-A141-5898D63F40CF}"/>
          </ac:spMkLst>
        </pc:spChg>
        <pc:spChg chg="del">
          <ac:chgData name="Tegischer Lukas" userId="f78daebb-0565-485c-bd0e-1cd035e796ff" providerId="ADAL" clId="{AB603042-247B-4AB9-BFB8-3C5BFECC3AFD}" dt="2021-09-21T14:58:36.421" v="443" actId="478"/>
          <ac:spMkLst>
            <pc:docMk/>
            <pc:sldMk cId="1479275657" sldId="370"/>
            <ac:spMk id="11" creationId="{AF6BDAFE-B4B9-4768-956E-BC8448C61E3D}"/>
          </ac:spMkLst>
        </pc:spChg>
        <pc:spChg chg="del mod">
          <ac:chgData name="Tegischer Lukas" userId="f78daebb-0565-485c-bd0e-1cd035e796ff" providerId="ADAL" clId="{AB603042-247B-4AB9-BFB8-3C5BFECC3AFD}" dt="2021-09-21T14:59:08.832" v="487" actId="478"/>
          <ac:spMkLst>
            <pc:docMk/>
            <pc:sldMk cId="1479275657" sldId="370"/>
            <ac:spMk id="13" creationId="{BAEBB4D0-C2E4-433F-8D71-F65DEC8FD48A}"/>
          </ac:spMkLst>
        </pc:spChg>
        <pc:picChg chg="del">
          <ac:chgData name="Tegischer Lukas" userId="f78daebb-0565-485c-bd0e-1cd035e796ff" providerId="ADAL" clId="{AB603042-247B-4AB9-BFB8-3C5BFECC3AFD}" dt="2021-09-21T14:58:35.483" v="442" actId="478"/>
          <ac:picMkLst>
            <pc:docMk/>
            <pc:sldMk cId="1479275657" sldId="370"/>
            <ac:picMk id="12" creationId="{C259A325-4465-44C0-AA64-7A4D537DA103}"/>
          </ac:picMkLst>
        </pc:picChg>
        <pc:picChg chg="mod">
          <ac:chgData name="Tegischer Lukas" userId="f78daebb-0565-485c-bd0e-1cd035e796ff" providerId="ADAL" clId="{AB603042-247B-4AB9-BFB8-3C5BFECC3AFD}" dt="2021-09-21T14:59:12.390" v="490" actId="1076"/>
          <ac:picMkLst>
            <pc:docMk/>
            <pc:sldMk cId="1479275657" sldId="370"/>
            <ac:picMk id="16" creationId="{15CB53D3-06F8-430D-92C9-B4C56FF697D1}"/>
          </ac:picMkLst>
        </pc:picChg>
      </pc:sldChg>
    </pc:docChg>
  </pc:docChgLst>
  <pc:docChgLst>
    <pc:chgData name="Tegischer Lukas" userId="f78daebb-0565-485c-bd0e-1cd035e796ff" providerId="ADAL" clId="{C7CC5997-E234-4A17-A585-C861C5D50628}"/>
    <pc:docChg chg="undo custSel addSld delSld modSld sldOrd">
      <pc:chgData name="Tegischer Lukas" userId="f78daebb-0565-485c-bd0e-1cd035e796ff" providerId="ADAL" clId="{C7CC5997-E234-4A17-A585-C861C5D50628}" dt="2021-03-14T15:46:10.448" v="789" actId="1076"/>
      <pc:docMkLst>
        <pc:docMk/>
      </pc:docMkLst>
      <pc:sldChg chg="modSp mod">
        <pc:chgData name="Tegischer Lukas" userId="f78daebb-0565-485c-bd0e-1cd035e796ff" providerId="ADAL" clId="{C7CC5997-E234-4A17-A585-C861C5D50628}" dt="2021-03-14T15:11:54.548" v="28" actId="403"/>
        <pc:sldMkLst>
          <pc:docMk/>
          <pc:sldMk cId="336392357" sldId="256"/>
        </pc:sldMkLst>
        <pc:spChg chg="mod">
          <ac:chgData name="Tegischer Lukas" userId="f78daebb-0565-485c-bd0e-1cd035e796ff" providerId="ADAL" clId="{C7CC5997-E234-4A17-A585-C861C5D50628}" dt="2021-03-14T15:11:54.548" v="28" actId="403"/>
          <ac:spMkLst>
            <pc:docMk/>
            <pc:sldMk cId="336392357" sldId="256"/>
            <ac:spMk id="2" creationId="{00000000-0000-0000-0000-000000000000}"/>
          </ac:spMkLst>
        </pc:spChg>
      </pc:sldChg>
      <pc:sldChg chg="del">
        <pc:chgData name="Tegischer Lukas" userId="f78daebb-0565-485c-bd0e-1cd035e796ff" providerId="ADAL" clId="{C7CC5997-E234-4A17-A585-C861C5D50628}" dt="2021-03-14T15:28:15.313" v="411" actId="47"/>
        <pc:sldMkLst>
          <pc:docMk/>
          <pc:sldMk cId="4068653008" sldId="278"/>
        </pc:sldMkLst>
      </pc:sldChg>
      <pc:sldChg chg="modSp mod modAnim">
        <pc:chgData name="Tegischer Lukas" userId="f78daebb-0565-485c-bd0e-1cd035e796ff" providerId="ADAL" clId="{C7CC5997-E234-4A17-A585-C861C5D50628}" dt="2021-03-14T15:46:10.448" v="789" actId="1076"/>
        <pc:sldMkLst>
          <pc:docMk/>
          <pc:sldMk cId="3932101437" sldId="291"/>
        </pc:sldMkLst>
        <pc:picChg chg="mod">
          <ac:chgData name="Tegischer Lukas" userId="f78daebb-0565-485c-bd0e-1cd035e796ff" providerId="ADAL" clId="{C7CC5997-E234-4A17-A585-C861C5D50628}" dt="2021-03-14T15:46:10.448" v="789" actId="1076"/>
          <ac:picMkLst>
            <pc:docMk/>
            <pc:sldMk cId="3932101437" sldId="291"/>
            <ac:picMk id="8" creationId="{8F2101E0-256F-4B97-9DE7-1F7EED66ABA6}"/>
          </ac:picMkLst>
        </pc:picChg>
      </pc:sldChg>
      <pc:sldChg chg="del">
        <pc:chgData name="Tegischer Lukas" userId="f78daebb-0565-485c-bd0e-1cd035e796ff" providerId="ADAL" clId="{C7CC5997-E234-4A17-A585-C861C5D50628}" dt="2021-03-14T15:28:15.313" v="411" actId="47"/>
        <pc:sldMkLst>
          <pc:docMk/>
          <pc:sldMk cId="3881545361" sldId="292"/>
        </pc:sldMkLst>
      </pc:sldChg>
      <pc:sldChg chg="addSp delSp modSp mod delAnim modAnim">
        <pc:chgData name="Tegischer Lukas" userId="f78daebb-0565-485c-bd0e-1cd035e796ff" providerId="ADAL" clId="{C7CC5997-E234-4A17-A585-C861C5D50628}" dt="2021-03-14T15:15:39.801" v="153"/>
        <pc:sldMkLst>
          <pc:docMk/>
          <pc:sldMk cId="442268101" sldId="295"/>
        </pc:sldMkLst>
        <pc:spChg chg="mod">
          <ac:chgData name="Tegischer Lukas" userId="f78daebb-0565-485c-bd0e-1cd035e796ff" providerId="ADAL" clId="{C7CC5997-E234-4A17-A585-C861C5D50628}" dt="2021-03-14T15:12:27.935" v="48" actId="1076"/>
          <ac:spMkLst>
            <pc:docMk/>
            <pc:sldMk cId="442268101" sldId="295"/>
            <ac:spMk id="2" creationId="{00000000-0000-0000-0000-000000000000}"/>
          </ac:spMkLst>
        </pc:spChg>
        <pc:spChg chg="add mod">
          <ac:chgData name="Tegischer Lukas" userId="f78daebb-0565-485c-bd0e-1cd035e796ff" providerId="ADAL" clId="{C7CC5997-E234-4A17-A585-C861C5D50628}" dt="2021-03-14T15:14:43.359" v="143" actId="113"/>
          <ac:spMkLst>
            <pc:docMk/>
            <pc:sldMk cId="442268101" sldId="295"/>
            <ac:spMk id="3" creationId="{089A42E4-DE60-4F9C-B9DF-FC3D39B95BBE}"/>
          </ac:spMkLst>
        </pc:spChg>
        <pc:spChg chg="del">
          <ac:chgData name="Tegischer Lukas" userId="f78daebb-0565-485c-bd0e-1cd035e796ff" providerId="ADAL" clId="{C7CC5997-E234-4A17-A585-C861C5D50628}" dt="2021-03-14T15:12:30.429" v="49" actId="478"/>
          <ac:spMkLst>
            <pc:docMk/>
            <pc:sldMk cId="442268101" sldId="295"/>
            <ac:spMk id="4" creationId="{4F7C423A-C5ED-4851-A33C-2E3154A6E777}"/>
          </ac:spMkLst>
        </pc:spChg>
        <pc:spChg chg="add mod">
          <ac:chgData name="Tegischer Lukas" userId="f78daebb-0565-485c-bd0e-1cd035e796ff" providerId="ADAL" clId="{C7CC5997-E234-4A17-A585-C861C5D50628}" dt="2021-03-14T15:15:22.145" v="150" actId="1582"/>
          <ac:spMkLst>
            <pc:docMk/>
            <pc:sldMk cId="442268101" sldId="295"/>
            <ac:spMk id="6" creationId="{ADBD4DB5-A1D9-4760-8929-B9D0752259DC}"/>
          </ac:spMkLst>
        </pc:spChg>
        <pc:picChg chg="add mod">
          <ac:chgData name="Tegischer Lukas" userId="f78daebb-0565-485c-bd0e-1cd035e796ff" providerId="ADAL" clId="{C7CC5997-E234-4A17-A585-C861C5D50628}" dt="2021-03-14T15:13:24.178" v="57" actId="1076"/>
          <ac:picMkLst>
            <pc:docMk/>
            <pc:sldMk cId="442268101" sldId="295"/>
            <ac:picMk id="5" creationId="{7FFAB52F-38F8-4C1D-B21A-01E11E608D6F}"/>
          </ac:picMkLst>
        </pc:picChg>
      </pc:sldChg>
      <pc:sldChg chg="del">
        <pc:chgData name="Tegischer Lukas" userId="f78daebb-0565-485c-bd0e-1cd035e796ff" providerId="ADAL" clId="{C7CC5997-E234-4A17-A585-C861C5D50628}" dt="2021-03-14T15:28:15.313" v="411" actId="47"/>
        <pc:sldMkLst>
          <pc:docMk/>
          <pc:sldMk cId="2958254091" sldId="299"/>
        </pc:sldMkLst>
      </pc:sldChg>
      <pc:sldChg chg="addSp delSp modSp mod delAnim modAnim">
        <pc:chgData name="Tegischer Lukas" userId="f78daebb-0565-485c-bd0e-1cd035e796ff" providerId="ADAL" clId="{C7CC5997-E234-4A17-A585-C861C5D50628}" dt="2021-03-14T15:27:54.442" v="409" actId="207"/>
        <pc:sldMkLst>
          <pc:docMk/>
          <pc:sldMk cId="265588257" sldId="300"/>
        </pc:sldMkLst>
        <pc:spChg chg="mod">
          <ac:chgData name="Tegischer Lukas" userId="f78daebb-0565-485c-bd0e-1cd035e796ff" providerId="ADAL" clId="{C7CC5997-E234-4A17-A585-C861C5D50628}" dt="2021-03-14T15:26:14.446" v="373" actId="20577"/>
          <ac:spMkLst>
            <pc:docMk/>
            <pc:sldMk cId="265588257" sldId="300"/>
            <ac:spMk id="2" creationId="{00000000-0000-0000-0000-000000000000}"/>
          </ac:spMkLst>
        </pc:spChg>
        <pc:spChg chg="add del mod">
          <ac:chgData name="Tegischer Lukas" userId="f78daebb-0565-485c-bd0e-1cd035e796ff" providerId="ADAL" clId="{C7CC5997-E234-4A17-A585-C861C5D50628}" dt="2021-03-14T15:26:08.551" v="348" actId="478"/>
          <ac:spMkLst>
            <pc:docMk/>
            <pc:sldMk cId="265588257" sldId="300"/>
            <ac:spMk id="3" creationId="{255A6BBB-893C-41D4-A3C7-32CE72E479A0}"/>
          </ac:spMkLst>
        </pc:spChg>
        <pc:spChg chg="add mod">
          <ac:chgData name="Tegischer Lukas" userId="f78daebb-0565-485c-bd0e-1cd035e796ff" providerId="ADAL" clId="{C7CC5997-E234-4A17-A585-C861C5D50628}" dt="2021-03-14T15:27:04.068" v="395" actId="1076"/>
          <ac:spMkLst>
            <pc:docMk/>
            <pc:sldMk cId="265588257" sldId="300"/>
            <ac:spMk id="4" creationId="{01B1F0D4-9EA8-4715-ADFF-53B7357D0A0B}"/>
          </ac:spMkLst>
        </pc:spChg>
        <pc:spChg chg="add mod">
          <ac:chgData name="Tegischer Lukas" userId="f78daebb-0565-485c-bd0e-1cd035e796ff" providerId="ADAL" clId="{C7CC5997-E234-4A17-A585-C861C5D50628}" dt="2021-03-14T15:27:54.442" v="409" actId="207"/>
          <ac:spMkLst>
            <pc:docMk/>
            <pc:sldMk cId="265588257" sldId="300"/>
            <ac:spMk id="5" creationId="{774C44CE-8800-432E-B736-7A7EBA16156D}"/>
          </ac:spMkLst>
        </pc:spChg>
        <pc:spChg chg="del">
          <ac:chgData name="Tegischer Lukas" userId="f78daebb-0565-485c-bd0e-1cd035e796ff" providerId="ADAL" clId="{C7CC5997-E234-4A17-A585-C861C5D50628}" dt="2021-03-14T15:24:58.294" v="300" actId="478"/>
          <ac:spMkLst>
            <pc:docMk/>
            <pc:sldMk cId="265588257" sldId="300"/>
            <ac:spMk id="6" creationId="{31827750-3F8B-4A2A-BCB2-CDB28AE0BF2D}"/>
          </ac:spMkLst>
        </pc:spChg>
        <pc:spChg chg="del">
          <ac:chgData name="Tegischer Lukas" userId="f78daebb-0565-485c-bd0e-1cd035e796ff" providerId="ADAL" clId="{C7CC5997-E234-4A17-A585-C861C5D50628}" dt="2021-03-14T15:25:01.661" v="301" actId="478"/>
          <ac:spMkLst>
            <pc:docMk/>
            <pc:sldMk cId="265588257" sldId="300"/>
            <ac:spMk id="7" creationId="{3047EC14-D619-4CDF-895F-757F47911397}"/>
          </ac:spMkLst>
        </pc:spChg>
        <pc:spChg chg="del">
          <ac:chgData name="Tegischer Lukas" userId="f78daebb-0565-485c-bd0e-1cd035e796ff" providerId="ADAL" clId="{C7CC5997-E234-4A17-A585-C861C5D50628}" dt="2021-03-14T15:25:03.800" v="302" actId="478"/>
          <ac:spMkLst>
            <pc:docMk/>
            <pc:sldMk cId="265588257" sldId="300"/>
            <ac:spMk id="8" creationId="{C05C8E54-33D9-4552-BD86-10BBE0C70ABE}"/>
          </ac:spMkLst>
        </pc:spChg>
        <pc:spChg chg="del">
          <ac:chgData name="Tegischer Lukas" userId="f78daebb-0565-485c-bd0e-1cd035e796ff" providerId="ADAL" clId="{C7CC5997-E234-4A17-A585-C861C5D50628}" dt="2021-03-14T15:25:01.661" v="301" actId="478"/>
          <ac:spMkLst>
            <pc:docMk/>
            <pc:sldMk cId="265588257" sldId="300"/>
            <ac:spMk id="9" creationId="{468BF434-7188-4DA2-A8EC-CF4BD7EBC4FF}"/>
          </ac:spMkLst>
        </pc:spChg>
        <pc:spChg chg="del">
          <ac:chgData name="Tegischer Lukas" userId="f78daebb-0565-485c-bd0e-1cd035e796ff" providerId="ADAL" clId="{C7CC5997-E234-4A17-A585-C861C5D50628}" dt="2021-03-14T15:25:01.661" v="301" actId="478"/>
          <ac:spMkLst>
            <pc:docMk/>
            <pc:sldMk cId="265588257" sldId="300"/>
            <ac:spMk id="10" creationId="{AF2F9332-9416-4C6D-BA1E-2D0888D1E620}"/>
          </ac:spMkLst>
        </pc:spChg>
        <pc:spChg chg="del">
          <ac:chgData name="Tegischer Lukas" userId="f78daebb-0565-485c-bd0e-1cd035e796ff" providerId="ADAL" clId="{C7CC5997-E234-4A17-A585-C861C5D50628}" dt="2021-03-14T15:25:01.661" v="301" actId="478"/>
          <ac:spMkLst>
            <pc:docMk/>
            <pc:sldMk cId="265588257" sldId="300"/>
            <ac:spMk id="11" creationId="{3B259861-B264-4F4C-A5DB-B80671A260BB}"/>
          </ac:spMkLst>
        </pc:spChg>
        <pc:spChg chg="del">
          <ac:chgData name="Tegischer Lukas" userId="f78daebb-0565-485c-bd0e-1cd035e796ff" providerId="ADAL" clId="{C7CC5997-E234-4A17-A585-C861C5D50628}" dt="2021-03-14T15:25:01.661" v="301" actId="478"/>
          <ac:spMkLst>
            <pc:docMk/>
            <pc:sldMk cId="265588257" sldId="300"/>
            <ac:spMk id="12" creationId="{069ADEA3-5283-4E50-8200-A225C216DFCF}"/>
          </ac:spMkLst>
        </pc:spChg>
        <pc:spChg chg="del">
          <ac:chgData name="Tegischer Lukas" userId="f78daebb-0565-485c-bd0e-1cd035e796ff" providerId="ADAL" clId="{C7CC5997-E234-4A17-A585-C861C5D50628}" dt="2021-03-14T15:25:01.661" v="301" actId="478"/>
          <ac:spMkLst>
            <pc:docMk/>
            <pc:sldMk cId="265588257" sldId="300"/>
            <ac:spMk id="13" creationId="{F3D3BEDC-B3D4-4F8A-9BDD-BF17228E6583}"/>
          </ac:spMkLst>
        </pc:spChg>
        <pc:spChg chg="del">
          <ac:chgData name="Tegischer Lukas" userId="f78daebb-0565-485c-bd0e-1cd035e796ff" providerId="ADAL" clId="{C7CC5997-E234-4A17-A585-C861C5D50628}" dt="2021-03-14T15:25:01.661" v="301" actId="478"/>
          <ac:spMkLst>
            <pc:docMk/>
            <pc:sldMk cId="265588257" sldId="300"/>
            <ac:spMk id="15" creationId="{5AD212BF-F5E9-4843-9212-21D442491A1A}"/>
          </ac:spMkLst>
        </pc:spChg>
        <pc:spChg chg="del">
          <ac:chgData name="Tegischer Lukas" userId="f78daebb-0565-485c-bd0e-1cd035e796ff" providerId="ADAL" clId="{C7CC5997-E234-4A17-A585-C861C5D50628}" dt="2021-03-14T15:25:01.661" v="301" actId="478"/>
          <ac:spMkLst>
            <pc:docMk/>
            <pc:sldMk cId="265588257" sldId="300"/>
            <ac:spMk id="16" creationId="{17E2C15A-D463-4B4A-B29D-DD90CDA7DD90}"/>
          </ac:spMkLst>
        </pc:spChg>
        <pc:spChg chg="del">
          <ac:chgData name="Tegischer Lukas" userId="f78daebb-0565-485c-bd0e-1cd035e796ff" providerId="ADAL" clId="{C7CC5997-E234-4A17-A585-C861C5D50628}" dt="2021-03-14T15:25:01.661" v="301" actId="478"/>
          <ac:spMkLst>
            <pc:docMk/>
            <pc:sldMk cId="265588257" sldId="300"/>
            <ac:spMk id="17" creationId="{B6927A32-F1C1-47D3-86CA-A331F0E0589D}"/>
          </ac:spMkLst>
        </pc:spChg>
        <pc:spChg chg="del">
          <ac:chgData name="Tegischer Lukas" userId="f78daebb-0565-485c-bd0e-1cd035e796ff" providerId="ADAL" clId="{C7CC5997-E234-4A17-A585-C861C5D50628}" dt="2021-03-14T15:25:01.661" v="301" actId="478"/>
          <ac:spMkLst>
            <pc:docMk/>
            <pc:sldMk cId="265588257" sldId="300"/>
            <ac:spMk id="18" creationId="{629D7069-543B-4EC0-9634-3BE415259FF1}"/>
          </ac:spMkLst>
        </pc:spChg>
        <pc:spChg chg="del">
          <ac:chgData name="Tegischer Lukas" userId="f78daebb-0565-485c-bd0e-1cd035e796ff" providerId="ADAL" clId="{C7CC5997-E234-4A17-A585-C861C5D50628}" dt="2021-03-14T15:25:01.661" v="301" actId="478"/>
          <ac:spMkLst>
            <pc:docMk/>
            <pc:sldMk cId="265588257" sldId="300"/>
            <ac:spMk id="19" creationId="{66DA3A26-0A1A-457F-97D1-244A207D8D5B}"/>
          </ac:spMkLst>
        </pc:spChg>
        <pc:spChg chg="del">
          <ac:chgData name="Tegischer Lukas" userId="f78daebb-0565-485c-bd0e-1cd035e796ff" providerId="ADAL" clId="{C7CC5997-E234-4A17-A585-C861C5D50628}" dt="2021-03-14T15:25:01.661" v="301" actId="478"/>
          <ac:spMkLst>
            <pc:docMk/>
            <pc:sldMk cId="265588257" sldId="300"/>
            <ac:spMk id="20" creationId="{18691A22-136D-4D55-9D22-386E83486641}"/>
          </ac:spMkLst>
        </pc:spChg>
        <pc:spChg chg="del">
          <ac:chgData name="Tegischer Lukas" userId="f78daebb-0565-485c-bd0e-1cd035e796ff" providerId="ADAL" clId="{C7CC5997-E234-4A17-A585-C861C5D50628}" dt="2021-03-14T15:25:01.661" v="301" actId="478"/>
          <ac:spMkLst>
            <pc:docMk/>
            <pc:sldMk cId="265588257" sldId="300"/>
            <ac:spMk id="21" creationId="{E7E0C26E-CB0D-481F-A626-BC727FFB6B18}"/>
          </ac:spMkLst>
        </pc:spChg>
        <pc:spChg chg="del">
          <ac:chgData name="Tegischer Lukas" userId="f78daebb-0565-485c-bd0e-1cd035e796ff" providerId="ADAL" clId="{C7CC5997-E234-4A17-A585-C861C5D50628}" dt="2021-03-14T15:25:01.661" v="301" actId="478"/>
          <ac:spMkLst>
            <pc:docMk/>
            <pc:sldMk cId="265588257" sldId="300"/>
            <ac:spMk id="22" creationId="{1E94C45A-588C-4D32-80DD-28C05DB9D9C6}"/>
          </ac:spMkLst>
        </pc:spChg>
        <pc:spChg chg="del">
          <ac:chgData name="Tegischer Lukas" userId="f78daebb-0565-485c-bd0e-1cd035e796ff" providerId="ADAL" clId="{C7CC5997-E234-4A17-A585-C861C5D50628}" dt="2021-03-14T15:25:01.661" v="301" actId="478"/>
          <ac:spMkLst>
            <pc:docMk/>
            <pc:sldMk cId="265588257" sldId="300"/>
            <ac:spMk id="23" creationId="{0E83C1B9-A352-4E6A-B64B-28F36B1B1862}"/>
          </ac:spMkLst>
        </pc:spChg>
        <pc:cxnChg chg="del">
          <ac:chgData name="Tegischer Lukas" userId="f78daebb-0565-485c-bd0e-1cd035e796ff" providerId="ADAL" clId="{C7CC5997-E234-4A17-A585-C861C5D50628}" dt="2021-03-14T15:25:01.661" v="301" actId="478"/>
          <ac:cxnSpMkLst>
            <pc:docMk/>
            <pc:sldMk cId="265588257" sldId="300"/>
            <ac:cxnSpMk id="24" creationId="{593FC5A8-B997-4930-A54C-14CA1CB241D1}"/>
          </ac:cxnSpMkLst>
        </pc:cxnChg>
        <pc:cxnChg chg="del">
          <ac:chgData name="Tegischer Lukas" userId="f78daebb-0565-485c-bd0e-1cd035e796ff" providerId="ADAL" clId="{C7CC5997-E234-4A17-A585-C861C5D50628}" dt="2021-03-14T15:25:01.661" v="301" actId="478"/>
          <ac:cxnSpMkLst>
            <pc:docMk/>
            <pc:sldMk cId="265588257" sldId="300"/>
            <ac:cxnSpMk id="25" creationId="{3F39D527-3A96-4E51-97B3-4440F11A7B0B}"/>
          </ac:cxnSpMkLst>
        </pc:cxnChg>
        <pc:cxnChg chg="del">
          <ac:chgData name="Tegischer Lukas" userId="f78daebb-0565-485c-bd0e-1cd035e796ff" providerId="ADAL" clId="{C7CC5997-E234-4A17-A585-C861C5D50628}" dt="2021-03-14T15:25:01.661" v="301" actId="478"/>
          <ac:cxnSpMkLst>
            <pc:docMk/>
            <pc:sldMk cId="265588257" sldId="300"/>
            <ac:cxnSpMk id="26" creationId="{FEE201E8-C83F-4159-B216-3777FE1379EE}"/>
          </ac:cxnSpMkLst>
        </pc:cxnChg>
        <pc:cxnChg chg="del">
          <ac:chgData name="Tegischer Lukas" userId="f78daebb-0565-485c-bd0e-1cd035e796ff" providerId="ADAL" clId="{C7CC5997-E234-4A17-A585-C861C5D50628}" dt="2021-03-14T15:25:01.661" v="301" actId="478"/>
          <ac:cxnSpMkLst>
            <pc:docMk/>
            <pc:sldMk cId="265588257" sldId="300"/>
            <ac:cxnSpMk id="27" creationId="{A4840B53-07AC-4834-B2BB-C2B5E694089C}"/>
          </ac:cxnSpMkLst>
        </pc:cxnChg>
        <pc:cxnChg chg="del">
          <ac:chgData name="Tegischer Lukas" userId="f78daebb-0565-485c-bd0e-1cd035e796ff" providerId="ADAL" clId="{C7CC5997-E234-4A17-A585-C861C5D50628}" dt="2021-03-14T15:25:01.661" v="301" actId="478"/>
          <ac:cxnSpMkLst>
            <pc:docMk/>
            <pc:sldMk cId="265588257" sldId="300"/>
            <ac:cxnSpMk id="28" creationId="{5EF1E038-9EF6-4581-812E-1EFFDCD949C8}"/>
          </ac:cxnSpMkLst>
        </pc:cxnChg>
        <pc:cxnChg chg="del">
          <ac:chgData name="Tegischer Lukas" userId="f78daebb-0565-485c-bd0e-1cd035e796ff" providerId="ADAL" clId="{C7CC5997-E234-4A17-A585-C861C5D50628}" dt="2021-03-14T15:25:01.661" v="301" actId="478"/>
          <ac:cxnSpMkLst>
            <pc:docMk/>
            <pc:sldMk cId="265588257" sldId="300"/>
            <ac:cxnSpMk id="29" creationId="{FFAFDD93-B235-411B-8020-844A10D96B41}"/>
          </ac:cxnSpMkLst>
        </pc:cxnChg>
        <pc:cxnChg chg="del">
          <ac:chgData name="Tegischer Lukas" userId="f78daebb-0565-485c-bd0e-1cd035e796ff" providerId="ADAL" clId="{C7CC5997-E234-4A17-A585-C861C5D50628}" dt="2021-03-14T15:25:01.661" v="301" actId="478"/>
          <ac:cxnSpMkLst>
            <pc:docMk/>
            <pc:sldMk cId="265588257" sldId="300"/>
            <ac:cxnSpMk id="30" creationId="{DEE5C68B-8E18-4A50-B043-16824F55F309}"/>
          </ac:cxnSpMkLst>
        </pc:cxnChg>
      </pc:sldChg>
      <pc:sldChg chg="del">
        <pc:chgData name="Tegischer Lukas" userId="f78daebb-0565-485c-bd0e-1cd035e796ff" providerId="ADAL" clId="{C7CC5997-E234-4A17-A585-C861C5D50628}" dt="2021-03-14T15:28:15.313" v="411" actId="47"/>
        <pc:sldMkLst>
          <pc:docMk/>
          <pc:sldMk cId="608888516" sldId="304"/>
        </pc:sldMkLst>
      </pc:sldChg>
      <pc:sldChg chg="del">
        <pc:chgData name="Tegischer Lukas" userId="f78daebb-0565-485c-bd0e-1cd035e796ff" providerId="ADAL" clId="{C7CC5997-E234-4A17-A585-C861C5D50628}" dt="2021-03-14T15:28:15.313" v="411" actId="47"/>
        <pc:sldMkLst>
          <pc:docMk/>
          <pc:sldMk cId="652962131" sldId="305"/>
        </pc:sldMkLst>
      </pc:sldChg>
      <pc:sldChg chg="del">
        <pc:chgData name="Tegischer Lukas" userId="f78daebb-0565-485c-bd0e-1cd035e796ff" providerId="ADAL" clId="{C7CC5997-E234-4A17-A585-C861C5D50628}" dt="2021-03-14T15:28:15.313" v="411" actId="47"/>
        <pc:sldMkLst>
          <pc:docMk/>
          <pc:sldMk cId="3176624947" sldId="306"/>
        </pc:sldMkLst>
      </pc:sldChg>
      <pc:sldChg chg="del">
        <pc:chgData name="Tegischer Lukas" userId="f78daebb-0565-485c-bd0e-1cd035e796ff" providerId="ADAL" clId="{C7CC5997-E234-4A17-A585-C861C5D50628}" dt="2021-03-14T15:28:15.313" v="411" actId="47"/>
        <pc:sldMkLst>
          <pc:docMk/>
          <pc:sldMk cId="2615926352" sldId="309"/>
        </pc:sldMkLst>
      </pc:sldChg>
      <pc:sldChg chg="del">
        <pc:chgData name="Tegischer Lukas" userId="f78daebb-0565-485c-bd0e-1cd035e796ff" providerId="ADAL" clId="{C7CC5997-E234-4A17-A585-C861C5D50628}" dt="2021-03-14T15:28:15.313" v="411" actId="47"/>
        <pc:sldMkLst>
          <pc:docMk/>
          <pc:sldMk cId="311775972" sldId="310"/>
        </pc:sldMkLst>
      </pc:sldChg>
      <pc:sldChg chg="del">
        <pc:chgData name="Tegischer Lukas" userId="f78daebb-0565-485c-bd0e-1cd035e796ff" providerId="ADAL" clId="{C7CC5997-E234-4A17-A585-C861C5D50628}" dt="2021-03-14T15:28:15.313" v="411" actId="47"/>
        <pc:sldMkLst>
          <pc:docMk/>
          <pc:sldMk cId="780486100" sldId="311"/>
        </pc:sldMkLst>
      </pc:sldChg>
      <pc:sldChg chg="del">
        <pc:chgData name="Tegischer Lukas" userId="f78daebb-0565-485c-bd0e-1cd035e796ff" providerId="ADAL" clId="{C7CC5997-E234-4A17-A585-C861C5D50628}" dt="2021-03-14T15:28:15.313" v="411" actId="47"/>
        <pc:sldMkLst>
          <pc:docMk/>
          <pc:sldMk cId="3356755802" sldId="312"/>
        </pc:sldMkLst>
      </pc:sldChg>
      <pc:sldChg chg="del">
        <pc:chgData name="Tegischer Lukas" userId="f78daebb-0565-485c-bd0e-1cd035e796ff" providerId="ADAL" clId="{C7CC5997-E234-4A17-A585-C861C5D50628}" dt="2021-03-14T15:28:15.313" v="411" actId="47"/>
        <pc:sldMkLst>
          <pc:docMk/>
          <pc:sldMk cId="2805044159" sldId="313"/>
        </pc:sldMkLst>
      </pc:sldChg>
      <pc:sldChg chg="del">
        <pc:chgData name="Tegischer Lukas" userId="f78daebb-0565-485c-bd0e-1cd035e796ff" providerId="ADAL" clId="{C7CC5997-E234-4A17-A585-C861C5D50628}" dt="2021-03-14T15:28:15.313" v="411" actId="47"/>
        <pc:sldMkLst>
          <pc:docMk/>
          <pc:sldMk cId="3837690106" sldId="314"/>
        </pc:sldMkLst>
      </pc:sldChg>
      <pc:sldChg chg="del">
        <pc:chgData name="Tegischer Lukas" userId="f78daebb-0565-485c-bd0e-1cd035e796ff" providerId="ADAL" clId="{C7CC5997-E234-4A17-A585-C861C5D50628}" dt="2021-03-14T15:28:15.313" v="411" actId="47"/>
        <pc:sldMkLst>
          <pc:docMk/>
          <pc:sldMk cId="2983472165" sldId="315"/>
        </pc:sldMkLst>
      </pc:sldChg>
      <pc:sldChg chg="del">
        <pc:chgData name="Tegischer Lukas" userId="f78daebb-0565-485c-bd0e-1cd035e796ff" providerId="ADAL" clId="{C7CC5997-E234-4A17-A585-C861C5D50628}" dt="2021-03-14T15:28:15.313" v="411" actId="47"/>
        <pc:sldMkLst>
          <pc:docMk/>
          <pc:sldMk cId="1639626363" sldId="316"/>
        </pc:sldMkLst>
      </pc:sldChg>
      <pc:sldChg chg="del">
        <pc:chgData name="Tegischer Lukas" userId="f78daebb-0565-485c-bd0e-1cd035e796ff" providerId="ADAL" clId="{C7CC5997-E234-4A17-A585-C861C5D50628}" dt="2021-03-14T15:28:15.313" v="411" actId="47"/>
        <pc:sldMkLst>
          <pc:docMk/>
          <pc:sldMk cId="1918704891" sldId="317"/>
        </pc:sldMkLst>
      </pc:sldChg>
      <pc:sldChg chg="del">
        <pc:chgData name="Tegischer Lukas" userId="f78daebb-0565-485c-bd0e-1cd035e796ff" providerId="ADAL" clId="{C7CC5997-E234-4A17-A585-C861C5D50628}" dt="2021-03-14T15:28:15.313" v="411" actId="47"/>
        <pc:sldMkLst>
          <pc:docMk/>
          <pc:sldMk cId="1397353374" sldId="323"/>
        </pc:sldMkLst>
      </pc:sldChg>
      <pc:sldChg chg="del">
        <pc:chgData name="Tegischer Lukas" userId="f78daebb-0565-485c-bd0e-1cd035e796ff" providerId="ADAL" clId="{C7CC5997-E234-4A17-A585-C861C5D50628}" dt="2021-03-14T15:28:15.313" v="411" actId="47"/>
        <pc:sldMkLst>
          <pc:docMk/>
          <pc:sldMk cId="2479304291" sldId="324"/>
        </pc:sldMkLst>
      </pc:sldChg>
      <pc:sldChg chg="addSp delSp modSp add mod modAnim">
        <pc:chgData name="Tegischer Lukas" userId="f78daebb-0565-485c-bd0e-1cd035e796ff" providerId="ADAL" clId="{C7CC5997-E234-4A17-A585-C861C5D50628}" dt="2021-03-14T15:20:21.143" v="194" actId="20577"/>
        <pc:sldMkLst>
          <pc:docMk/>
          <pc:sldMk cId="3594661750" sldId="325"/>
        </pc:sldMkLst>
        <pc:spChg chg="mod">
          <ac:chgData name="Tegischer Lukas" userId="f78daebb-0565-485c-bd0e-1cd035e796ff" providerId="ADAL" clId="{C7CC5997-E234-4A17-A585-C861C5D50628}" dt="2021-03-14T15:20:21.143" v="194" actId="20577"/>
          <ac:spMkLst>
            <pc:docMk/>
            <pc:sldMk cId="3594661750" sldId="325"/>
            <ac:spMk id="2" creationId="{00000000-0000-0000-0000-000000000000}"/>
          </ac:spMkLst>
        </pc:spChg>
        <pc:spChg chg="add mod">
          <ac:chgData name="Tegischer Lukas" userId="f78daebb-0565-485c-bd0e-1cd035e796ff" providerId="ADAL" clId="{C7CC5997-E234-4A17-A585-C861C5D50628}" dt="2021-03-14T15:19:45.799" v="182" actId="20577"/>
          <ac:spMkLst>
            <pc:docMk/>
            <pc:sldMk cId="3594661750" sldId="325"/>
            <ac:spMk id="3" creationId="{9E43C81A-D41E-4326-936A-58AA99E4FCA6}"/>
          </ac:spMkLst>
        </pc:spChg>
        <pc:picChg chg="del">
          <ac:chgData name="Tegischer Lukas" userId="f78daebb-0565-485c-bd0e-1cd035e796ff" providerId="ADAL" clId="{C7CC5997-E234-4A17-A585-C861C5D50628}" dt="2021-03-14T15:13:14.410" v="56" actId="478"/>
          <ac:picMkLst>
            <pc:docMk/>
            <pc:sldMk cId="3594661750" sldId="325"/>
            <ac:picMk id="5" creationId="{7FFAB52F-38F8-4C1D-B21A-01E11E608D6F}"/>
          </ac:picMkLst>
        </pc:picChg>
        <pc:picChg chg="add mod">
          <ac:chgData name="Tegischer Lukas" userId="f78daebb-0565-485c-bd0e-1cd035e796ff" providerId="ADAL" clId="{C7CC5997-E234-4A17-A585-C861C5D50628}" dt="2021-03-14T15:19:53.042" v="185" actId="1076"/>
          <ac:picMkLst>
            <pc:docMk/>
            <pc:sldMk cId="3594661750" sldId="325"/>
            <ac:picMk id="6" creationId="{BD06AF3A-2A8A-4C1A-B48E-CFB8FD7D55D0}"/>
          </ac:picMkLst>
        </pc:picChg>
      </pc:sldChg>
      <pc:sldChg chg="addSp delSp modSp add mod delAnim modAnim">
        <pc:chgData name="Tegischer Lukas" userId="f78daebb-0565-485c-bd0e-1cd035e796ff" providerId="ADAL" clId="{C7CC5997-E234-4A17-A585-C861C5D50628}" dt="2021-03-14T15:22:39.850" v="260" actId="1076"/>
        <pc:sldMkLst>
          <pc:docMk/>
          <pc:sldMk cId="330001075" sldId="326"/>
        </pc:sldMkLst>
        <pc:spChg chg="mod">
          <ac:chgData name="Tegischer Lukas" userId="f78daebb-0565-485c-bd0e-1cd035e796ff" providerId="ADAL" clId="{C7CC5997-E234-4A17-A585-C861C5D50628}" dt="2021-03-14T15:21:05.075" v="221" actId="20577"/>
          <ac:spMkLst>
            <pc:docMk/>
            <pc:sldMk cId="330001075" sldId="326"/>
            <ac:spMk id="2" creationId="{00000000-0000-0000-0000-000000000000}"/>
          </ac:spMkLst>
        </pc:spChg>
        <pc:spChg chg="del">
          <ac:chgData name="Tegischer Lukas" userId="f78daebb-0565-485c-bd0e-1cd035e796ff" providerId="ADAL" clId="{C7CC5997-E234-4A17-A585-C861C5D50628}" dt="2021-03-14T15:20:43.320" v="206" actId="478"/>
          <ac:spMkLst>
            <pc:docMk/>
            <pc:sldMk cId="330001075" sldId="326"/>
            <ac:spMk id="3" creationId="{9E43C81A-D41E-4326-936A-58AA99E4FCA6}"/>
          </ac:spMkLst>
        </pc:spChg>
        <pc:spChg chg="add mod">
          <ac:chgData name="Tegischer Lukas" userId="f78daebb-0565-485c-bd0e-1cd035e796ff" providerId="ADAL" clId="{C7CC5997-E234-4A17-A585-C861C5D50628}" dt="2021-03-14T15:22:39.850" v="260" actId="1076"/>
          <ac:spMkLst>
            <pc:docMk/>
            <pc:sldMk cId="330001075" sldId="326"/>
            <ac:spMk id="4" creationId="{7A28B3C1-53C5-41B8-8ED6-192DA2435173}"/>
          </ac:spMkLst>
        </pc:spChg>
        <pc:picChg chg="del">
          <ac:chgData name="Tegischer Lukas" userId="f78daebb-0565-485c-bd0e-1cd035e796ff" providerId="ADAL" clId="{C7CC5997-E234-4A17-A585-C861C5D50628}" dt="2021-03-14T15:20:44.156" v="207" actId="478"/>
          <ac:picMkLst>
            <pc:docMk/>
            <pc:sldMk cId="330001075" sldId="326"/>
            <ac:picMk id="6" creationId="{BD06AF3A-2A8A-4C1A-B48E-CFB8FD7D55D0}"/>
          </ac:picMkLst>
        </pc:picChg>
      </pc:sldChg>
      <pc:sldChg chg="addSp delSp modSp add mod delAnim modAnim">
        <pc:chgData name="Tegischer Lukas" userId="f78daebb-0565-485c-bd0e-1cd035e796ff" providerId="ADAL" clId="{C7CC5997-E234-4A17-A585-C861C5D50628}" dt="2021-03-14T15:30:27.011" v="504" actId="207"/>
        <pc:sldMkLst>
          <pc:docMk/>
          <pc:sldMk cId="1731357294" sldId="327"/>
        </pc:sldMkLst>
        <pc:spChg chg="mod">
          <ac:chgData name="Tegischer Lukas" userId="f78daebb-0565-485c-bd0e-1cd035e796ff" providerId="ADAL" clId="{C7CC5997-E234-4A17-A585-C861C5D50628}" dt="2021-03-14T15:28:53.355" v="480" actId="207"/>
          <ac:spMkLst>
            <pc:docMk/>
            <pc:sldMk cId="1731357294" sldId="327"/>
            <ac:spMk id="2" creationId="{00000000-0000-0000-0000-000000000000}"/>
          </ac:spMkLst>
        </pc:spChg>
        <pc:spChg chg="add mod">
          <ac:chgData name="Tegischer Lukas" userId="f78daebb-0565-485c-bd0e-1cd035e796ff" providerId="ADAL" clId="{C7CC5997-E234-4A17-A585-C861C5D50628}" dt="2021-03-14T15:29:22.861" v="484" actId="1076"/>
          <ac:spMkLst>
            <pc:docMk/>
            <pc:sldMk cId="1731357294" sldId="327"/>
            <ac:spMk id="3" creationId="{2997AE82-43C3-4447-9348-C48CFE027677}"/>
          </ac:spMkLst>
        </pc:spChg>
        <pc:spChg chg="del">
          <ac:chgData name="Tegischer Lukas" userId="f78daebb-0565-485c-bd0e-1cd035e796ff" providerId="ADAL" clId="{C7CC5997-E234-4A17-A585-C861C5D50628}" dt="2021-03-14T15:28:57.842" v="481" actId="478"/>
          <ac:spMkLst>
            <pc:docMk/>
            <pc:sldMk cId="1731357294" sldId="327"/>
            <ac:spMk id="4" creationId="{01B1F0D4-9EA8-4715-ADFF-53B7357D0A0B}"/>
          </ac:spMkLst>
        </pc:spChg>
        <pc:spChg chg="del">
          <ac:chgData name="Tegischer Lukas" userId="f78daebb-0565-485c-bd0e-1cd035e796ff" providerId="ADAL" clId="{C7CC5997-E234-4A17-A585-C861C5D50628}" dt="2021-03-14T15:28:59.652" v="482" actId="478"/>
          <ac:spMkLst>
            <pc:docMk/>
            <pc:sldMk cId="1731357294" sldId="327"/>
            <ac:spMk id="5" creationId="{774C44CE-8800-432E-B736-7A7EBA16156D}"/>
          </ac:spMkLst>
        </pc:spChg>
        <pc:spChg chg="add mod">
          <ac:chgData name="Tegischer Lukas" userId="f78daebb-0565-485c-bd0e-1cd035e796ff" providerId="ADAL" clId="{C7CC5997-E234-4A17-A585-C861C5D50628}" dt="2021-03-14T15:29:46.063" v="493" actId="403"/>
          <ac:spMkLst>
            <pc:docMk/>
            <pc:sldMk cId="1731357294" sldId="327"/>
            <ac:spMk id="6" creationId="{BA1CAC4D-4506-48AA-B87D-43A7CB514FB8}"/>
          </ac:spMkLst>
        </pc:spChg>
        <pc:spChg chg="add mod">
          <ac:chgData name="Tegischer Lukas" userId="f78daebb-0565-485c-bd0e-1cd035e796ff" providerId="ADAL" clId="{C7CC5997-E234-4A17-A585-C861C5D50628}" dt="2021-03-14T15:30:27.011" v="504" actId="207"/>
          <ac:spMkLst>
            <pc:docMk/>
            <pc:sldMk cId="1731357294" sldId="327"/>
            <ac:spMk id="8" creationId="{6311D2EC-75B1-41DB-AA02-DDA5E98CA115}"/>
          </ac:spMkLst>
        </pc:spChg>
        <pc:picChg chg="add mod">
          <ac:chgData name="Tegischer Lukas" userId="f78daebb-0565-485c-bd0e-1cd035e796ff" providerId="ADAL" clId="{C7CC5997-E234-4A17-A585-C861C5D50628}" dt="2021-03-14T15:30:07.289" v="499" actId="1076"/>
          <ac:picMkLst>
            <pc:docMk/>
            <pc:sldMk cId="1731357294" sldId="327"/>
            <ac:picMk id="7" creationId="{09E0B3F6-6BC9-41D2-9191-D215B2CDF1AB}"/>
          </ac:picMkLst>
        </pc:picChg>
      </pc:sldChg>
      <pc:sldChg chg="addSp delSp modSp add mod delAnim modAnim">
        <pc:chgData name="Tegischer Lukas" userId="f78daebb-0565-485c-bd0e-1cd035e796ff" providerId="ADAL" clId="{C7CC5997-E234-4A17-A585-C861C5D50628}" dt="2021-03-14T15:31:45.558" v="529"/>
        <pc:sldMkLst>
          <pc:docMk/>
          <pc:sldMk cId="2784363165" sldId="328"/>
        </pc:sldMkLst>
        <pc:spChg chg="mod">
          <ac:chgData name="Tegischer Lukas" userId="f78daebb-0565-485c-bd0e-1cd035e796ff" providerId="ADAL" clId="{C7CC5997-E234-4A17-A585-C861C5D50628}" dt="2021-03-14T15:31:37.753" v="527" actId="20577"/>
          <ac:spMkLst>
            <pc:docMk/>
            <pc:sldMk cId="2784363165" sldId="328"/>
            <ac:spMk id="2" creationId="{00000000-0000-0000-0000-000000000000}"/>
          </ac:spMkLst>
        </pc:spChg>
        <pc:spChg chg="del">
          <ac:chgData name="Tegischer Lukas" userId="f78daebb-0565-485c-bd0e-1cd035e796ff" providerId="ADAL" clId="{C7CC5997-E234-4A17-A585-C861C5D50628}" dt="2021-03-14T15:30:38.125" v="512" actId="478"/>
          <ac:spMkLst>
            <pc:docMk/>
            <pc:sldMk cId="2784363165" sldId="328"/>
            <ac:spMk id="3" creationId="{2997AE82-43C3-4447-9348-C48CFE027677}"/>
          </ac:spMkLst>
        </pc:spChg>
        <pc:spChg chg="add mod">
          <ac:chgData name="Tegischer Lukas" userId="f78daebb-0565-485c-bd0e-1cd035e796ff" providerId="ADAL" clId="{C7CC5997-E234-4A17-A585-C861C5D50628}" dt="2021-03-14T15:31:21.497" v="522" actId="14100"/>
          <ac:spMkLst>
            <pc:docMk/>
            <pc:sldMk cId="2784363165" sldId="328"/>
            <ac:spMk id="4" creationId="{AB2C59FD-8552-464D-A173-CCFB313A87E8}"/>
          </ac:spMkLst>
        </pc:spChg>
        <pc:spChg chg="del">
          <ac:chgData name="Tegischer Lukas" userId="f78daebb-0565-485c-bd0e-1cd035e796ff" providerId="ADAL" clId="{C7CC5997-E234-4A17-A585-C861C5D50628}" dt="2021-03-14T15:30:38.125" v="512" actId="478"/>
          <ac:spMkLst>
            <pc:docMk/>
            <pc:sldMk cId="2784363165" sldId="328"/>
            <ac:spMk id="6" creationId="{BA1CAC4D-4506-48AA-B87D-43A7CB514FB8}"/>
          </ac:spMkLst>
        </pc:spChg>
        <pc:spChg chg="del">
          <ac:chgData name="Tegischer Lukas" userId="f78daebb-0565-485c-bd0e-1cd035e796ff" providerId="ADAL" clId="{C7CC5997-E234-4A17-A585-C861C5D50628}" dt="2021-03-14T15:30:38.125" v="512" actId="478"/>
          <ac:spMkLst>
            <pc:docMk/>
            <pc:sldMk cId="2784363165" sldId="328"/>
            <ac:spMk id="8" creationId="{6311D2EC-75B1-41DB-AA02-DDA5E98CA115}"/>
          </ac:spMkLst>
        </pc:spChg>
        <pc:picChg chg="del">
          <ac:chgData name="Tegischer Lukas" userId="f78daebb-0565-485c-bd0e-1cd035e796ff" providerId="ADAL" clId="{C7CC5997-E234-4A17-A585-C861C5D50628}" dt="2021-03-14T15:30:35.678" v="511" actId="478"/>
          <ac:picMkLst>
            <pc:docMk/>
            <pc:sldMk cId="2784363165" sldId="328"/>
            <ac:picMk id="7" creationId="{09E0B3F6-6BC9-41D2-9191-D215B2CDF1AB}"/>
          </ac:picMkLst>
        </pc:picChg>
        <pc:picChg chg="add mod">
          <ac:chgData name="Tegischer Lukas" userId="f78daebb-0565-485c-bd0e-1cd035e796ff" providerId="ADAL" clId="{C7CC5997-E234-4A17-A585-C861C5D50628}" dt="2021-03-14T15:31:28.591" v="525" actId="1076"/>
          <ac:picMkLst>
            <pc:docMk/>
            <pc:sldMk cId="2784363165" sldId="328"/>
            <ac:picMk id="9" creationId="{EAC05FC5-D295-4D23-91CD-B761E10CBBF7}"/>
          </ac:picMkLst>
        </pc:picChg>
      </pc:sldChg>
      <pc:sldChg chg="addSp delSp modSp add mod delAnim modAnim">
        <pc:chgData name="Tegischer Lukas" userId="f78daebb-0565-485c-bd0e-1cd035e796ff" providerId="ADAL" clId="{C7CC5997-E234-4A17-A585-C861C5D50628}" dt="2021-03-14T15:36:33.274" v="588" actId="1076"/>
        <pc:sldMkLst>
          <pc:docMk/>
          <pc:sldMk cId="2529241217" sldId="329"/>
        </pc:sldMkLst>
        <pc:spChg chg="add mod">
          <ac:chgData name="Tegischer Lukas" userId="f78daebb-0565-485c-bd0e-1cd035e796ff" providerId="ADAL" clId="{C7CC5997-E234-4A17-A585-C861C5D50628}" dt="2021-03-14T15:32:55.999" v="546" actId="1076"/>
          <ac:spMkLst>
            <pc:docMk/>
            <pc:sldMk cId="2529241217" sldId="329"/>
            <ac:spMk id="3" creationId="{F9B08574-BD2B-4E48-A5AF-EEA3797DFCF4}"/>
          </ac:spMkLst>
        </pc:spChg>
        <pc:spChg chg="del">
          <ac:chgData name="Tegischer Lukas" userId="f78daebb-0565-485c-bd0e-1cd035e796ff" providerId="ADAL" clId="{C7CC5997-E234-4A17-A585-C861C5D50628}" dt="2021-03-14T15:31:51.926" v="531" actId="478"/>
          <ac:spMkLst>
            <pc:docMk/>
            <pc:sldMk cId="2529241217" sldId="329"/>
            <ac:spMk id="4" creationId="{AB2C59FD-8552-464D-A173-CCFB313A87E8}"/>
          </ac:spMkLst>
        </pc:spChg>
        <pc:spChg chg="add mod">
          <ac:chgData name="Tegischer Lukas" userId="f78daebb-0565-485c-bd0e-1cd035e796ff" providerId="ADAL" clId="{C7CC5997-E234-4A17-A585-C861C5D50628}" dt="2021-03-14T15:34:40.758" v="567" actId="20577"/>
          <ac:spMkLst>
            <pc:docMk/>
            <pc:sldMk cId="2529241217" sldId="329"/>
            <ac:spMk id="5" creationId="{1720EEB7-3E60-424F-B43E-871A295CD862}"/>
          </ac:spMkLst>
        </pc:spChg>
        <pc:spChg chg="add mod">
          <ac:chgData name="Tegischer Lukas" userId="f78daebb-0565-485c-bd0e-1cd035e796ff" providerId="ADAL" clId="{C7CC5997-E234-4A17-A585-C861C5D50628}" dt="2021-03-14T15:33:09.154" v="549" actId="207"/>
          <ac:spMkLst>
            <pc:docMk/>
            <pc:sldMk cId="2529241217" sldId="329"/>
            <ac:spMk id="6" creationId="{4EEDAAFC-73F3-4CFA-B1CA-EBDFA382D9BE}"/>
          </ac:spMkLst>
        </pc:spChg>
        <pc:picChg chg="add mod modCrop">
          <ac:chgData name="Tegischer Lukas" userId="f78daebb-0565-485c-bd0e-1cd035e796ff" providerId="ADAL" clId="{C7CC5997-E234-4A17-A585-C861C5D50628}" dt="2021-03-14T15:34:07.922" v="560" actId="1076"/>
          <ac:picMkLst>
            <pc:docMk/>
            <pc:sldMk cId="2529241217" sldId="329"/>
            <ac:picMk id="7" creationId="{C39EB0F5-5C5E-4E89-9ADB-2C981AD7769E}"/>
          </ac:picMkLst>
        </pc:picChg>
        <pc:picChg chg="del">
          <ac:chgData name="Tegischer Lukas" userId="f78daebb-0565-485c-bd0e-1cd035e796ff" providerId="ADAL" clId="{C7CC5997-E234-4A17-A585-C861C5D50628}" dt="2021-03-14T15:32:01.029" v="532" actId="478"/>
          <ac:picMkLst>
            <pc:docMk/>
            <pc:sldMk cId="2529241217" sldId="329"/>
            <ac:picMk id="9" creationId="{EAC05FC5-D295-4D23-91CD-B761E10CBBF7}"/>
          </ac:picMkLst>
        </pc:picChg>
        <pc:picChg chg="add del mod">
          <ac:chgData name="Tegischer Lukas" userId="f78daebb-0565-485c-bd0e-1cd035e796ff" providerId="ADAL" clId="{C7CC5997-E234-4A17-A585-C861C5D50628}" dt="2021-03-14T15:33:53.299" v="556" actId="478"/>
          <ac:picMkLst>
            <pc:docMk/>
            <pc:sldMk cId="2529241217" sldId="329"/>
            <ac:picMk id="10" creationId="{A2FAE0E8-6BCE-44B3-AED3-3109659801DD}"/>
          </ac:picMkLst>
        </pc:picChg>
        <pc:cxnChg chg="add mod">
          <ac:chgData name="Tegischer Lukas" userId="f78daebb-0565-485c-bd0e-1cd035e796ff" providerId="ADAL" clId="{C7CC5997-E234-4A17-A585-C861C5D50628}" dt="2021-03-14T15:35:46.726" v="578" actId="14100"/>
          <ac:cxnSpMkLst>
            <pc:docMk/>
            <pc:sldMk cId="2529241217" sldId="329"/>
            <ac:cxnSpMk id="11" creationId="{940FE30B-A48C-4815-B782-8373556F7C5C}"/>
          </ac:cxnSpMkLst>
        </pc:cxnChg>
        <pc:cxnChg chg="add mod">
          <ac:chgData name="Tegischer Lukas" userId="f78daebb-0565-485c-bd0e-1cd035e796ff" providerId="ADAL" clId="{C7CC5997-E234-4A17-A585-C861C5D50628}" dt="2021-03-14T15:36:03.497" v="582" actId="14100"/>
          <ac:cxnSpMkLst>
            <pc:docMk/>
            <pc:sldMk cId="2529241217" sldId="329"/>
            <ac:cxnSpMk id="22" creationId="{53157D3E-6406-462A-B232-6DE60FFC9A8F}"/>
          </ac:cxnSpMkLst>
        </pc:cxnChg>
        <pc:cxnChg chg="add mod">
          <ac:chgData name="Tegischer Lukas" userId="f78daebb-0565-485c-bd0e-1cd035e796ff" providerId="ADAL" clId="{C7CC5997-E234-4A17-A585-C861C5D50628}" dt="2021-03-14T15:36:12.441" v="584" actId="1076"/>
          <ac:cxnSpMkLst>
            <pc:docMk/>
            <pc:sldMk cId="2529241217" sldId="329"/>
            <ac:cxnSpMk id="24" creationId="{FC869354-C408-46B3-982A-FE99A6F12871}"/>
          </ac:cxnSpMkLst>
        </pc:cxnChg>
        <pc:cxnChg chg="add mod">
          <ac:chgData name="Tegischer Lukas" userId="f78daebb-0565-485c-bd0e-1cd035e796ff" providerId="ADAL" clId="{C7CC5997-E234-4A17-A585-C861C5D50628}" dt="2021-03-14T15:36:22.965" v="586" actId="1076"/>
          <ac:cxnSpMkLst>
            <pc:docMk/>
            <pc:sldMk cId="2529241217" sldId="329"/>
            <ac:cxnSpMk id="25" creationId="{BEDA9B4F-6D39-4FB2-9645-B9B231AF4C4A}"/>
          </ac:cxnSpMkLst>
        </pc:cxnChg>
        <pc:cxnChg chg="add mod">
          <ac:chgData name="Tegischer Lukas" userId="f78daebb-0565-485c-bd0e-1cd035e796ff" providerId="ADAL" clId="{C7CC5997-E234-4A17-A585-C861C5D50628}" dt="2021-03-14T15:36:33.274" v="588" actId="1076"/>
          <ac:cxnSpMkLst>
            <pc:docMk/>
            <pc:sldMk cId="2529241217" sldId="329"/>
            <ac:cxnSpMk id="26" creationId="{BFC0AADE-8B2B-43E5-A7C6-747188FCB8BA}"/>
          </ac:cxnSpMkLst>
        </pc:cxnChg>
      </pc:sldChg>
      <pc:sldChg chg="addSp delSp modSp add mod delAnim modAnim">
        <pc:chgData name="Tegischer Lukas" userId="f78daebb-0565-485c-bd0e-1cd035e796ff" providerId="ADAL" clId="{C7CC5997-E234-4A17-A585-C861C5D50628}" dt="2021-03-14T15:40:27.657" v="672"/>
        <pc:sldMkLst>
          <pc:docMk/>
          <pc:sldMk cId="4129289585" sldId="330"/>
        </pc:sldMkLst>
        <pc:spChg chg="del mod">
          <ac:chgData name="Tegischer Lukas" userId="f78daebb-0565-485c-bd0e-1cd035e796ff" providerId="ADAL" clId="{C7CC5997-E234-4A17-A585-C861C5D50628}" dt="2021-03-14T15:37:22.592" v="596" actId="478"/>
          <ac:spMkLst>
            <pc:docMk/>
            <pc:sldMk cId="4129289585" sldId="330"/>
            <ac:spMk id="2" creationId="{00000000-0000-0000-0000-000000000000}"/>
          </ac:spMkLst>
        </pc:spChg>
        <pc:spChg chg="del">
          <ac:chgData name="Tegischer Lukas" userId="f78daebb-0565-485c-bd0e-1cd035e796ff" providerId="ADAL" clId="{C7CC5997-E234-4A17-A585-C861C5D50628}" dt="2021-03-14T15:36:45.968" v="591" actId="478"/>
          <ac:spMkLst>
            <pc:docMk/>
            <pc:sldMk cId="4129289585" sldId="330"/>
            <ac:spMk id="3" creationId="{F9B08574-BD2B-4E48-A5AF-EEA3797DFCF4}"/>
          </ac:spMkLst>
        </pc:spChg>
        <pc:spChg chg="add mod">
          <ac:chgData name="Tegischer Lukas" userId="f78daebb-0565-485c-bd0e-1cd035e796ff" providerId="ADAL" clId="{C7CC5997-E234-4A17-A585-C861C5D50628}" dt="2021-03-14T15:37:39.080" v="601" actId="1076"/>
          <ac:spMkLst>
            <pc:docMk/>
            <pc:sldMk cId="4129289585" sldId="330"/>
            <ac:spMk id="4" creationId="{3578E1A5-0A30-46ED-A0D4-FDB8B04C49D6}"/>
          </ac:spMkLst>
        </pc:spChg>
        <pc:spChg chg="del mod">
          <ac:chgData name="Tegischer Lukas" userId="f78daebb-0565-485c-bd0e-1cd035e796ff" providerId="ADAL" clId="{C7CC5997-E234-4A17-A585-C861C5D50628}" dt="2021-03-14T15:36:48.697" v="593" actId="478"/>
          <ac:spMkLst>
            <pc:docMk/>
            <pc:sldMk cId="4129289585" sldId="330"/>
            <ac:spMk id="5" creationId="{1720EEB7-3E60-424F-B43E-871A295CD862}"/>
          </ac:spMkLst>
        </pc:spChg>
        <pc:spChg chg="del">
          <ac:chgData name="Tegischer Lukas" userId="f78daebb-0565-485c-bd0e-1cd035e796ff" providerId="ADAL" clId="{C7CC5997-E234-4A17-A585-C861C5D50628}" dt="2021-03-14T15:36:49.801" v="594" actId="478"/>
          <ac:spMkLst>
            <pc:docMk/>
            <pc:sldMk cId="4129289585" sldId="330"/>
            <ac:spMk id="6" creationId="{4EEDAAFC-73F3-4CFA-B1CA-EBDFA382D9BE}"/>
          </ac:spMkLst>
        </pc:spChg>
        <pc:spChg chg="add mod">
          <ac:chgData name="Tegischer Lukas" userId="f78daebb-0565-485c-bd0e-1cd035e796ff" providerId="ADAL" clId="{C7CC5997-E234-4A17-A585-C861C5D50628}" dt="2021-03-14T15:38:07.744" v="611" actId="1076"/>
          <ac:spMkLst>
            <pc:docMk/>
            <pc:sldMk cId="4129289585" sldId="330"/>
            <ac:spMk id="8" creationId="{5DAAEDF5-5837-4137-A416-3657778AA978}"/>
          </ac:spMkLst>
        </pc:spChg>
        <pc:spChg chg="add mod">
          <ac:chgData name="Tegischer Lukas" userId="f78daebb-0565-485c-bd0e-1cd035e796ff" providerId="ADAL" clId="{C7CC5997-E234-4A17-A585-C861C5D50628}" dt="2021-03-14T15:39:37.976" v="653" actId="207"/>
          <ac:spMkLst>
            <pc:docMk/>
            <pc:sldMk cId="4129289585" sldId="330"/>
            <ac:spMk id="13" creationId="{8B3F30FD-FD5F-40FE-95E4-490C2B3EFD66}"/>
          </ac:spMkLst>
        </pc:spChg>
        <pc:spChg chg="add mod">
          <ac:chgData name="Tegischer Lukas" userId="f78daebb-0565-485c-bd0e-1cd035e796ff" providerId="ADAL" clId="{C7CC5997-E234-4A17-A585-C861C5D50628}" dt="2021-03-14T15:39:47.299" v="654" actId="207"/>
          <ac:spMkLst>
            <pc:docMk/>
            <pc:sldMk cId="4129289585" sldId="330"/>
            <ac:spMk id="27" creationId="{9F1811D0-1EC2-480E-903E-4253FB9B88AC}"/>
          </ac:spMkLst>
        </pc:spChg>
        <pc:picChg chg="del">
          <ac:chgData name="Tegischer Lukas" userId="f78daebb-0565-485c-bd0e-1cd035e796ff" providerId="ADAL" clId="{C7CC5997-E234-4A17-A585-C861C5D50628}" dt="2021-03-14T15:36:43.985" v="590" actId="478"/>
          <ac:picMkLst>
            <pc:docMk/>
            <pc:sldMk cId="4129289585" sldId="330"/>
            <ac:picMk id="7" creationId="{C39EB0F5-5C5E-4E89-9ADB-2C981AD7769E}"/>
          </ac:picMkLst>
        </pc:picChg>
        <pc:picChg chg="add mod">
          <ac:chgData name="Tegischer Lukas" userId="f78daebb-0565-485c-bd0e-1cd035e796ff" providerId="ADAL" clId="{C7CC5997-E234-4A17-A585-C861C5D50628}" dt="2021-03-14T15:38:22.200" v="615" actId="1076"/>
          <ac:picMkLst>
            <pc:docMk/>
            <pc:sldMk cId="4129289585" sldId="330"/>
            <ac:picMk id="15" creationId="{1DFA40A7-2A24-4954-A70E-B7FE213DD1B6}"/>
          </ac:picMkLst>
        </pc:picChg>
        <pc:cxnChg chg="del">
          <ac:chgData name="Tegischer Lukas" userId="f78daebb-0565-485c-bd0e-1cd035e796ff" providerId="ADAL" clId="{C7CC5997-E234-4A17-A585-C861C5D50628}" dt="2021-03-14T15:37:24.688" v="597" actId="478"/>
          <ac:cxnSpMkLst>
            <pc:docMk/>
            <pc:sldMk cId="4129289585" sldId="330"/>
            <ac:cxnSpMk id="11" creationId="{940FE30B-A48C-4815-B782-8373556F7C5C}"/>
          </ac:cxnSpMkLst>
        </pc:cxnChg>
        <pc:cxnChg chg="add mod">
          <ac:chgData name="Tegischer Lukas" userId="f78daebb-0565-485c-bd0e-1cd035e796ff" providerId="ADAL" clId="{C7CC5997-E234-4A17-A585-C861C5D50628}" dt="2021-03-14T15:38:41.715" v="619" actId="14100"/>
          <ac:cxnSpMkLst>
            <pc:docMk/>
            <pc:sldMk cId="4129289585" sldId="330"/>
            <ac:cxnSpMk id="16" creationId="{57042DE3-356A-4A40-82E7-8075F643EEA1}"/>
          </ac:cxnSpMkLst>
        </pc:cxnChg>
        <pc:cxnChg chg="add mod">
          <ac:chgData name="Tegischer Lukas" userId="f78daebb-0565-485c-bd0e-1cd035e796ff" providerId="ADAL" clId="{C7CC5997-E234-4A17-A585-C861C5D50628}" dt="2021-03-14T15:40:01.805" v="656" actId="1582"/>
          <ac:cxnSpMkLst>
            <pc:docMk/>
            <pc:sldMk cId="4129289585" sldId="330"/>
            <ac:cxnSpMk id="18" creationId="{6A965817-51F4-4D37-A294-799B2741E5D3}"/>
          </ac:cxnSpMkLst>
        </pc:cxnChg>
        <pc:cxnChg chg="add mod">
          <ac:chgData name="Tegischer Lukas" userId="f78daebb-0565-485c-bd0e-1cd035e796ff" providerId="ADAL" clId="{C7CC5997-E234-4A17-A585-C861C5D50628}" dt="2021-03-14T15:38:48.255" v="621" actId="1076"/>
          <ac:cxnSpMkLst>
            <pc:docMk/>
            <pc:sldMk cId="4129289585" sldId="330"/>
            <ac:cxnSpMk id="20" creationId="{97D97C63-4E6B-4BCF-9307-EB91785D9A4B}"/>
          </ac:cxnSpMkLst>
        </pc:cxnChg>
        <pc:cxnChg chg="add mod">
          <ac:chgData name="Tegischer Lukas" userId="f78daebb-0565-485c-bd0e-1cd035e796ff" providerId="ADAL" clId="{C7CC5997-E234-4A17-A585-C861C5D50628}" dt="2021-03-14T15:38:54.012" v="623" actId="1076"/>
          <ac:cxnSpMkLst>
            <pc:docMk/>
            <pc:sldMk cId="4129289585" sldId="330"/>
            <ac:cxnSpMk id="21" creationId="{9A0592C4-3535-4F9F-9961-CDBFD8C46522}"/>
          </ac:cxnSpMkLst>
        </pc:cxnChg>
        <pc:cxnChg chg="del">
          <ac:chgData name="Tegischer Lukas" userId="f78daebb-0565-485c-bd0e-1cd035e796ff" providerId="ADAL" clId="{C7CC5997-E234-4A17-A585-C861C5D50628}" dt="2021-03-14T15:37:24.688" v="597" actId="478"/>
          <ac:cxnSpMkLst>
            <pc:docMk/>
            <pc:sldMk cId="4129289585" sldId="330"/>
            <ac:cxnSpMk id="22" creationId="{53157D3E-6406-462A-B232-6DE60FFC9A8F}"/>
          </ac:cxnSpMkLst>
        </pc:cxnChg>
        <pc:cxnChg chg="add mod">
          <ac:chgData name="Tegischer Lukas" userId="f78daebb-0565-485c-bd0e-1cd035e796ff" providerId="ADAL" clId="{C7CC5997-E234-4A17-A585-C861C5D50628}" dt="2021-03-14T15:39:00.876" v="625" actId="1076"/>
          <ac:cxnSpMkLst>
            <pc:docMk/>
            <pc:sldMk cId="4129289585" sldId="330"/>
            <ac:cxnSpMk id="23" creationId="{938C9D09-B176-4C83-972F-197923E3C06C}"/>
          </ac:cxnSpMkLst>
        </pc:cxnChg>
        <pc:cxnChg chg="del">
          <ac:chgData name="Tegischer Lukas" userId="f78daebb-0565-485c-bd0e-1cd035e796ff" providerId="ADAL" clId="{C7CC5997-E234-4A17-A585-C861C5D50628}" dt="2021-03-14T15:37:24.688" v="597" actId="478"/>
          <ac:cxnSpMkLst>
            <pc:docMk/>
            <pc:sldMk cId="4129289585" sldId="330"/>
            <ac:cxnSpMk id="24" creationId="{FC869354-C408-46B3-982A-FE99A6F12871}"/>
          </ac:cxnSpMkLst>
        </pc:cxnChg>
        <pc:cxnChg chg="del">
          <ac:chgData name="Tegischer Lukas" userId="f78daebb-0565-485c-bd0e-1cd035e796ff" providerId="ADAL" clId="{C7CC5997-E234-4A17-A585-C861C5D50628}" dt="2021-03-14T15:37:24.688" v="597" actId="478"/>
          <ac:cxnSpMkLst>
            <pc:docMk/>
            <pc:sldMk cId="4129289585" sldId="330"/>
            <ac:cxnSpMk id="25" creationId="{BEDA9B4F-6D39-4FB2-9645-B9B231AF4C4A}"/>
          </ac:cxnSpMkLst>
        </pc:cxnChg>
        <pc:cxnChg chg="del">
          <ac:chgData name="Tegischer Lukas" userId="f78daebb-0565-485c-bd0e-1cd035e796ff" providerId="ADAL" clId="{C7CC5997-E234-4A17-A585-C861C5D50628}" dt="2021-03-14T15:37:24.688" v="597" actId="478"/>
          <ac:cxnSpMkLst>
            <pc:docMk/>
            <pc:sldMk cId="4129289585" sldId="330"/>
            <ac:cxnSpMk id="26" creationId="{BFC0AADE-8B2B-43E5-A7C6-747188FCB8BA}"/>
          </ac:cxnSpMkLst>
        </pc:cxnChg>
        <pc:cxnChg chg="add mod">
          <ac:chgData name="Tegischer Lukas" userId="f78daebb-0565-485c-bd0e-1cd035e796ff" providerId="ADAL" clId="{C7CC5997-E234-4A17-A585-C861C5D50628}" dt="2021-03-14T15:40:12.273" v="660" actId="14100"/>
          <ac:cxnSpMkLst>
            <pc:docMk/>
            <pc:sldMk cId="4129289585" sldId="330"/>
            <ac:cxnSpMk id="28" creationId="{21EBBD5D-5BC5-49D4-82EB-2FC19662188D}"/>
          </ac:cxnSpMkLst>
        </pc:cxnChg>
      </pc:sldChg>
      <pc:sldChg chg="add del">
        <pc:chgData name="Tegischer Lukas" userId="f78daebb-0565-485c-bd0e-1cd035e796ff" providerId="ADAL" clId="{C7CC5997-E234-4A17-A585-C861C5D50628}" dt="2021-03-14T15:40:51.222" v="677" actId="47"/>
        <pc:sldMkLst>
          <pc:docMk/>
          <pc:sldMk cId="4197680498" sldId="331"/>
        </pc:sldMkLst>
      </pc:sldChg>
      <pc:sldChg chg="addSp delSp modSp add mod ord delAnim modAnim">
        <pc:chgData name="Tegischer Lukas" userId="f78daebb-0565-485c-bd0e-1cd035e796ff" providerId="ADAL" clId="{C7CC5997-E234-4A17-A585-C861C5D50628}" dt="2021-03-14T15:42:24.383" v="712" actId="1076"/>
        <pc:sldMkLst>
          <pc:docMk/>
          <pc:sldMk cId="433198970" sldId="332"/>
        </pc:sldMkLst>
        <pc:spChg chg="mod">
          <ac:chgData name="Tegischer Lukas" userId="f78daebb-0565-485c-bd0e-1cd035e796ff" providerId="ADAL" clId="{C7CC5997-E234-4A17-A585-C861C5D50628}" dt="2021-03-14T15:40:56.132" v="687" actId="20577"/>
          <ac:spMkLst>
            <pc:docMk/>
            <pc:sldMk cId="433198970" sldId="332"/>
            <ac:spMk id="2" creationId="{00000000-0000-0000-0000-000000000000}"/>
          </ac:spMkLst>
        </pc:spChg>
        <pc:spChg chg="del">
          <ac:chgData name="Tegischer Lukas" userId="f78daebb-0565-485c-bd0e-1cd035e796ff" providerId="ADAL" clId="{C7CC5997-E234-4A17-A585-C861C5D50628}" dt="2021-03-14T15:40:59.229" v="688" actId="478"/>
          <ac:spMkLst>
            <pc:docMk/>
            <pc:sldMk cId="433198970" sldId="332"/>
            <ac:spMk id="3" creationId="{F9B08574-BD2B-4E48-A5AF-EEA3797DFCF4}"/>
          </ac:spMkLst>
        </pc:spChg>
        <pc:spChg chg="add mod">
          <ac:chgData name="Tegischer Lukas" userId="f78daebb-0565-485c-bd0e-1cd035e796ff" providerId="ADAL" clId="{C7CC5997-E234-4A17-A585-C861C5D50628}" dt="2021-03-14T15:41:31.686" v="701" actId="20577"/>
          <ac:spMkLst>
            <pc:docMk/>
            <pc:sldMk cId="433198970" sldId="332"/>
            <ac:spMk id="4" creationId="{0E8BC158-40E3-4820-AE17-CDE9FB97FB34}"/>
          </ac:spMkLst>
        </pc:spChg>
        <pc:spChg chg="del">
          <ac:chgData name="Tegischer Lukas" userId="f78daebb-0565-485c-bd0e-1cd035e796ff" providerId="ADAL" clId="{C7CC5997-E234-4A17-A585-C861C5D50628}" dt="2021-03-14T15:40:59.229" v="688" actId="478"/>
          <ac:spMkLst>
            <pc:docMk/>
            <pc:sldMk cId="433198970" sldId="332"/>
            <ac:spMk id="5" creationId="{1720EEB7-3E60-424F-B43E-871A295CD862}"/>
          </ac:spMkLst>
        </pc:spChg>
        <pc:spChg chg="del">
          <ac:chgData name="Tegischer Lukas" userId="f78daebb-0565-485c-bd0e-1cd035e796ff" providerId="ADAL" clId="{C7CC5997-E234-4A17-A585-C861C5D50628}" dt="2021-03-14T15:40:59.229" v="688" actId="478"/>
          <ac:spMkLst>
            <pc:docMk/>
            <pc:sldMk cId="433198970" sldId="332"/>
            <ac:spMk id="6" creationId="{4EEDAAFC-73F3-4CFA-B1CA-EBDFA382D9BE}"/>
          </ac:spMkLst>
        </pc:spChg>
        <pc:picChg chg="del">
          <ac:chgData name="Tegischer Lukas" userId="f78daebb-0565-485c-bd0e-1cd035e796ff" providerId="ADAL" clId="{C7CC5997-E234-4A17-A585-C861C5D50628}" dt="2021-03-14T15:40:59.229" v="688" actId="478"/>
          <ac:picMkLst>
            <pc:docMk/>
            <pc:sldMk cId="433198970" sldId="332"/>
            <ac:picMk id="7" creationId="{C39EB0F5-5C5E-4E89-9ADB-2C981AD7769E}"/>
          </ac:picMkLst>
        </pc:picChg>
        <pc:picChg chg="add mod">
          <ac:chgData name="Tegischer Lukas" userId="f78daebb-0565-485c-bd0e-1cd035e796ff" providerId="ADAL" clId="{C7CC5997-E234-4A17-A585-C861C5D50628}" dt="2021-03-14T15:42:24.383" v="712" actId="1076"/>
          <ac:picMkLst>
            <pc:docMk/>
            <pc:sldMk cId="433198970" sldId="332"/>
            <ac:picMk id="15" creationId="{E5A5C67D-170F-4EC5-A537-9C2DE07ED924}"/>
          </ac:picMkLst>
        </pc:picChg>
        <pc:cxnChg chg="del">
          <ac:chgData name="Tegischer Lukas" userId="f78daebb-0565-485c-bd0e-1cd035e796ff" providerId="ADAL" clId="{C7CC5997-E234-4A17-A585-C861C5D50628}" dt="2021-03-14T15:40:59.229" v="688" actId="478"/>
          <ac:cxnSpMkLst>
            <pc:docMk/>
            <pc:sldMk cId="433198970" sldId="332"/>
            <ac:cxnSpMk id="11" creationId="{940FE30B-A48C-4815-B782-8373556F7C5C}"/>
          </ac:cxnSpMkLst>
        </pc:cxnChg>
        <pc:cxnChg chg="del">
          <ac:chgData name="Tegischer Lukas" userId="f78daebb-0565-485c-bd0e-1cd035e796ff" providerId="ADAL" clId="{C7CC5997-E234-4A17-A585-C861C5D50628}" dt="2021-03-14T15:40:59.229" v="688" actId="478"/>
          <ac:cxnSpMkLst>
            <pc:docMk/>
            <pc:sldMk cId="433198970" sldId="332"/>
            <ac:cxnSpMk id="22" creationId="{53157D3E-6406-462A-B232-6DE60FFC9A8F}"/>
          </ac:cxnSpMkLst>
        </pc:cxnChg>
        <pc:cxnChg chg="del">
          <ac:chgData name="Tegischer Lukas" userId="f78daebb-0565-485c-bd0e-1cd035e796ff" providerId="ADAL" clId="{C7CC5997-E234-4A17-A585-C861C5D50628}" dt="2021-03-14T15:40:59.229" v="688" actId="478"/>
          <ac:cxnSpMkLst>
            <pc:docMk/>
            <pc:sldMk cId="433198970" sldId="332"/>
            <ac:cxnSpMk id="24" creationId="{FC869354-C408-46B3-982A-FE99A6F12871}"/>
          </ac:cxnSpMkLst>
        </pc:cxnChg>
        <pc:cxnChg chg="del">
          <ac:chgData name="Tegischer Lukas" userId="f78daebb-0565-485c-bd0e-1cd035e796ff" providerId="ADAL" clId="{C7CC5997-E234-4A17-A585-C861C5D50628}" dt="2021-03-14T15:40:59.229" v="688" actId="478"/>
          <ac:cxnSpMkLst>
            <pc:docMk/>
            <pc:sldMk cId="433198970" sldId="332"/>
            <ac:cxnSpMk id="25" creationId="{BEDA9B4F-6D39-4FB2-9645-B9B231AF4C4A}"/>
          </ac:cxnSpMkLst>
        </pc:cxnChg>
        <pc:cxnChg chg="del">
          <ac:chgData name="Tegischer Lukas" userId="f78daebb-0565-485c-bd0e-1cd035e796ff" providerId="ADAL" clId="{C7CC5997-E234-4A17-A585-C861C5D50628}" dt="2021-03-14T15:40:59.229" v="688" actId="478"/>
          <ac:cxnSpMkLst>
            <pc:docMk/>
            <pc:sldMk cId="433198970" sldId="332"/>
            <ac:cxnSpMk id="26" creationId="{BFC0AADE-8B2B-43E5-A7C6-747188FCB8BA}"/>
          </ac:cxnSpMkLst>
        </pc:cxnChg>
      </pc:sldChg>
      <pc:sldChg chg="addSp delSp modSp add mod delAnim modAnim">
        <pc:chgData name="Tegischer Lukas" userId="f78daebb-0565-485c-bd0e-1cd035e796ff" providerId="ADAL" clId="{C7CC5997-E234-4A17-A585-C861C5D50628}" dt="2021-03-14T15:44:00.610" v="768" actId="404"/>
        <pc:sldMkLst>
          <pc:docMk/>
          <pc:sldMk cId="3412643563" sldId="333"/>
        </pc:sldMkLst>
        <pc:spChg chg="mod">
          <ac:chgData name="Tegischer Lukas" userId="f78daebb-0565-485c-bd0e-1cd035e796ff" providerId="ADAL" clId="{C7CC5997-E234-4A17-A585-C861C5D50628}" dt="2021-03-14T15:42:45.059" v="739" actId="20577"/>
          <ac:spMkLst>
            <pc:docMk/>
            <pc:sldMk cId="3412643563" sldId="333"/>
            <ac:spMk id="2" creationId="{00000000-0000-0000-0000-000000000000}"/>
          </ac:spMkLst>
        </pc:spChg>
        <pc:spChg chg="add mod">
          <ac:chgData name="Tegischer Lukas" userId="f78daebb-0565-485c-bd0e-1cd035e796ff" providerId="ADAL" clId="{C7CC5997-E234-4A17-A585-C861C5D50628}" dt="2021-03-14T15:44:00.610" v="768" actId="404"/>
          <ac:spMkLst>
            <pc:docMk/>
            <pc:sldMk cId="3412643563" sldId="333"/>
            <ac:spMk id="3" creationId="{A1FF94BF-AEE0-4DF9-8961-64E83579432F}"/>
          </ac:spMkLst>
        </pc:spChg>
        <pc:spChg chg="del">
          <ac:chgData name="Tegischer Lukas" userId="f78daebb-0565-485c-bd0e-1cd035e796ff" providerId="ADAL" clId="{C7CC5997-E234-4A17-A585-C861C5D50628}" dt="2021-03-14T15:42:46.638" v="740" actId="478"/>
          <ac:spMkLst>
            <pc:docMk/>
            <pc:sldMk cId="3412643563" sldId="333"/>
            <ac:spMk id="4" creationId="{0E8BC158-40E3-4820-AE17-CDE9FB97FB34}"/>
          </ac:spMkLst>
        </pc:spChg>
        <pc:picChg chg="add mod">
          <ac:chgData name="Tegischer Lukas" userId="f78daebb-0565-485c-bd0e-1cd035e796ff" providerId="ADAL" clId="{C7CC5997-E234-4A17-A585-C861C5D50628}" dt="2021-03-14T15:43:47.715" v="759" actId="1076"/>
          <ac:picMkLst>
            <pc:docMk/>
            <pc:sldMk cId="3412643563" sldId="333"/>
            <ac:picMk id="7" creationId="{3F04C647-6DDF-4D8F-98A2-4C7D28CE1116}"/>
          </ac:picMkLst>
        </pc:picChg>
        <pc:picChg chg="del">
          <ac:chgData name="Tegischer Lukas" userId="f78daebb-0565-485c-bd0e-1cd035e796ff" providerId="ADAL" clId="{C7CC5997-E234-4A17-A585-C861C5D50628}" dt="2021-03-14T15:42:47.025" v="741" actId="478"/>
          <ac:picMkLst>
            <pc:docMk/>
            <pc:sldMk cId="3412643563" sldId="333"/>
            <ac:picMk id="15" creationId="{E5A5C67D-170F-4EC5-A537-9C2DE07ED924}"/>
          </ac:picMkLst>
        </pc:picChg>
      </pc:sldChg>
      <pc:sldChg chg="addSp delSp modSp add mod delAnim modAnim">
        <pc:chgData name="Tegischer Lukas" userId="f78daebb-0565-485c-bd0e-1cd035e796ff" providerId="ADAL" clId="{C7CC5997-E234-4A17-A585-C861C5D50628}" dt="2021-03-14T15:45:01.224" v="785"/>
        <pc:sldMkLst>
          <pc:docMk/>
          <pc:sldMk cId="2103733889" sldId="334"/>
        </pc:sldMkLst>
        <pc:spChg chg="del">
          <ac:chgData name="Tegischer Lukas" userId="f78daebb-0565-485c-bd0e-1cd035e796ff" providerId="ADAL" clId="{C7CC5997-E234-4A17-A585-C861C5D50628}" dt="2021-03-14T15:44:16.125" v="772" actId="478"/>
          <ac:spMkLst>
            <pc:docMk/>
            <pc:sldMk cId="2103733889" sldId="334"/>
            <ac:spMk id="2" creationId="{00000000-0000-0000-0000-000000000000}"/>
          </ac:spMkLst>
        </pc:spChg>
        <pc:spChg chg="del">
          <ac:chgData name="Tegischer Lukas" userId="f78daebb-0565-485c-bd0e-1cd035e796ff" providerId="ADAL" clId="{C7CC5997-E234-4A17-A585-C861C5D50628}" dt="2021-03-14T15:44:13.279" v="770" actId="478"/>
          <ac:spMkLst>
            <pc:docMk/>
            <pc:sldMk cId="2103733889" sldId="334"/>
            <ac:spMk id="3" creationId="{A1FF94BF-AEE0-4DF9-8961-64E83579432F}"/>
          </ac:spMkLst>
        </pc:spChg>
        <pc:spChg chg="add mod">
          <ac:chgData name="Tegischer Lukas" userId="f78daebb-0565-485c-bd0e-1cd035e796ff" providerId="ADAL" clId="{C7CC5997-E234-4A17-A585-C861C5D50628}" dt="2021-03-14T15:44:29.447" v="776" actId="1076"/>
          <ac:spMkLst>
            <pc:docMk/>
            <pc:sldMk cId="2103733889" sldId="334"/>
            <ac:spMk id="4" creationId="{A310DE90-E299-4940-9AA1-2D567DF85752}"/>
          </ac:spMkLst>
        </pc:spChg>
        <pc:spChg chg="add mod">
          <ac:chgData name="Tegischer Lukas" userId="f78daebb-0565-485c-bd0e-1cd035e796ff" providerId="ADAL" clId="{C7CC5997-E234-4A17-A585-C861C5D50628}" dt="2021-03-14T15:44:44.161" v="780" actId="207"/>
          <ac:spMkLst>
            <pc:docMk/>
            <pc:sldMk cId="2103733889" sldId="334"/>
            <ac:spMk id="5" creationId="{72B062CD-931C-4E07-9F6C-B3656D76E91C}"/>
          </ac:spMkLst>
        </pc:spChg>
        <pc:spChg chg="add mod">
          <ac:chgData name="Tegischer Lukas" userId="f78daebb-0565-485c-bd0e-1cd035e796ff" providerId="ADAL" clId="{C7CC5997-E234-4A17-A585-C861C5D50628}" dt="2021-03-14T15:44:58.869" v="784" actId="403"/>
          <ac:spMkLst>
            <pc:docMk/>
            <pc:sldMk cId="2103733889" sldId="334"/>
            <ac:spMk id="6" creationId="{1F8522B4-9C3D-48D0-95B1-19E8A858F0BD}"/>
          </ac:spMkLst>
        </pc:spChg>
        <pc:picChg chg="del">
          <ac:chgData name="Tegischer Lukas" userId="f78daebb-0565-485c-bd0e-1cd035e796ff" providerId="ADAL" clId="{C7CC5997-E234-4A17-A585-C861C5D50628}" dt="2021-03-14T15:44:14.125" v="771" actId="478"/>
          <ac:picMkLst>
            <pc:docMk/>
            <pc:sldMk cId="2103733889" sldId="334"/>
            <ac:picMk id="7" creationId="{3F04C647-6DDF-4D8F-98A2-4C7D28CE1116}"/>
          </ac:picMkLst>
        </pc:picChg>
      </pc:sldChg>
    </pc:docChg>
  </pc:docChgLst>
  <pc:docChgLst>
    <pc:chgData name="Tegischer Lukas" userId="f78daebb-0565-485c-bd0e-1cd035e796ff" providerId="ADAL" clId="{63A916A5-0FF3-4D91-8D86-6EBFB6714435}"/>
    <pc:docChg chg="undo custSel addSld delSld modSld">
      <pc:chgData name="Tegischer Lukas" userId="f78daebb-0565-485c-bd0e-1cd035e796ff" providerId="ADAL" clId="{63A916A5-0FF3-4D91-8D86-6EBFB6714435}" dt="2020-06-07T09:58:47.515" v="388"/>
      <pc:docMkLst>
        <pc:docMk/>
      </pc:docMkLst>
      <pc:sldChg chg="modSp">
        <pc:chgData name="Tegischer Lukas" userId="f78daebb-0565-485c-bd0e-1cd035e796ff" providerId="ADAL" clId="{63A916A5-0FF3-4D91-8D86-6EBFB6714435}" dt="2020-06-07T09:46:10.362" v="107" actId="20577"/>
        <pc:sldMkLst>
          <pc:docMk/>
          <pc:sldMk cId="336392357" sldId="256"/>
        </pc:sldMkLst>
        <pc:spChg chg="mod">
          <ac:chgData name="Tegischer Lukas" userId="f78daebb-0565-485c-bd0e-1cd035e796ff" providerId="ADAL" clId="{63A916A5-0FF3-4D91-8D86-6EBFB6714435}" dt="2020-06-07T09:46:10.362" v="107" actId="20577"/>
          <ac:spMkLst>
            <pc:docMk/>
            <pc:sldMk cId="336392357" sldId="256"/>
            <ac:spMk id="2" creationId="{00000000-0000-0000-0000-000000000000}"/>
          </ac:spMkLst>
        </pc:spChg>
      </pc:sldChg>
      <pc:sldChg chg="addSp delSp modSp delAnim modAnim">
        <pc:chgData name="Tegischer Lukas" userId="f78daebb-0565-485c-bd0e-1cd035e796ff" providerId="ADAL" clId="{63A916A5-0FF3-4D91-8D86-6EBFB6714435}" dt="2020-06-07T09:53:40.574" v="347"/>
        <pc:sldMkLst>
          <pc:docMk/>
          <pc:sldMk cId="4068653008" sldId="278"/>
        </pc:sldMkLst>
        <pc:spChg chg="mod">
          <ac:chgData name="Tegischer Lukas" userId="f78daebb-0565-485c-bd0e-1cd035e796ff" providerId="ADAL" clId="{63A916A5-0FF3-4D91-8D86-6EBFB6714435}" dt="2020-06-07T09:46:35.434" v="153" actId="20577"/>
          <ac:spMkLst>
            <pc:docMk/>
            <pc:sldMk cId="4068653008" sldId="278"/>
            <ac:spMk id="2" creationId="{00000000-0000-0000-0000-000000000000}"/>
          </ac:spMkLst>
        </pc:spChg>
        <pc:spChg chg="add mod">
          <ac:chgData name="Tegischer Lukas" userId="f78daebb-0565-485c-bd0e-1cd035e796ff" providerId="ADAL" clId="{63A916A5-0FF3-4D91-8D86-6EBFB6714435}" dt="2020-06-07T09:47:04.909" v="163" actId="1076"/>
          <ac:spMkLst>
            <pc:docMk/>
            <pc:sldMk cId="4068653008" sldId="278"/>
            <ac:spMk id="3" creationId="{C6E72528-3E1A-4D37-ABE1-288918219A59}"/>
          </ac:spMkLst>
        </pc:spChg>
        <pc:spChg chg="del">
          <ac:chgData name="Tegischer Lukas" userId="f78daebb-0565-485c-bd0e-1cd035e796ff" providerId="ADAL" clId="{63A916A5-0FF3-4D91-8D86-6EBFB6714435}" dt="2020-06-07T09:46:38.871" v="154" actId="478"/>
          <ac:spMkLst>
            <pc:docMk/>
            <pc:sldMk cId="4068653008" sldId="278"/>
            <ac:spMk id="4" creationId="{F7F136DA-982B-4DD2-9FB3-0B1DFE21D11A}"/>
          </ac:spMkLst>
        </pc:spChg>
        <pc:spChg chg="del">
          <ac:chgData name="Tegischer Lukas" userId="f78daebb-0565-485c-bd0e-1cd035e796ff" providerId="ADAL" clId="{63A916A5-0FF3-4D91-8D86-6EBFB6714435}" dt="2020-06-07T09:46:24.555" v="109" actId="478"/>
          <ac:spMkLst>
            <pc:docMk/>
            <pc:sldMk cId="4068653008" sldId="278"/>
            <ac:spMk id="6" creationId="{D0B9EB14-38CF-41AE-BFB4-2C549F5A4A18}"/>
          </ac:spMkLst>
        </pc:spChg>
        <pc:spChg chg="del">
          <ac:chgData name="Tegischer Lukas" userId="f78daebb-0565-485c-bd0e-1cd035e796ff" providerId="ADAL" clId="{63A916A5-0FF3-4D91-8D86-6EBFB6714435}" dt="2020-06-07T09:46:23.536" v="108" actId="478"/>
          <ac:spMkLst>
            <pc:docMk/>
            <pc:sldMk cId="4068653008" sldId="278"/>
            <ac:spMk id="11" creationId="{EB8611C7-EDBE-4D99-A00D-C2DB59BDBFC3}"/>
          </ac:spMkLst>
        </pc:spChg>
        <pc:spChg chg="del">
          <ac:chgData name="Tegischer Lukas" userId="f78daebb-0565-485c-bd0e-1cd035e796ff" providerId="ADAL" clId="{63A916A5-0FF3-4D91-8D86-6EBFB6714435}" dt="2020-06-07T09:46:25.546" v="110" actId="478"/>
          <ac:spMkLst>
            <pc:docMk/>
            <pc:sldMk cId="4068653008" sldId="278"/>
            <ac:spMk id="12" creationId="{601A9FA8-ACDA-4F1D-B47F-60C54ABDBAF9}"/>
          </ac:spMkLst>
        </pc:spChg>
        <pc:picChg chg="add mod">
          <ac:chgData name="Tegischer Lukas" userId="f78daebb-0565-485c-bd0e-1cd035e796ff" providerId="ADAL" clId="{63A916A5-0FF3-4D91-8D86-6EBFB6714435}" dt="2020-06-07T09:47:29.900" v="174" actId="1076"/>
          <ac:picMkLst>
            <pc:docMk/>
            <pc:sldMk cId="4068653008" sldId="278"/>
            <ac:picMk id="9" creationId="{07812DD2-789C-48BB-A443-DF58B781869D}"/>
          </ac:picMkLst>
        </pc:picChg>
        <pc:picChg chg="add mod">
          <ac:chgData name="Tegischer Lukas" userId="f78daebb-0565-485c-bd0e-1cd035e796ff" providerId="ADAL" clId="{63A916A5-0FF3-4D91-8D86-6EBFB6714435}" dt="2020-06-07T09:47:26.205" v="173" actId="1076"/>
          <ac:picMkLst>
            <pc:docMk/>
            <pc:sldMk cId="4068653008" sldId="278"/>
            <ac:picMk id="10" creationId="{968DFA37-D460-4CFB-9E95-477F1BA8FF71}"/>
          </ac:picMkLst>
        </pc:picChg>
      </pc:sldChg>
      <pc:sldChg chg="modSp">
        <pc:chgData name="Tegischer Lukas" userId="f78daebb-0565-485c-bd0e-1cd035e796ff" providerId="ADAL" clId="{63A916A5-0FF3-4D91-8D86-6EBFB6714435}" dt="2020-06-07T09:57:20.256" v="386" actId="20577"/>
        <pc:sldMkLst>
          <pc:docMk/>
          <pc:sldMk cId="3932101437" sldId="291"/>
        </pc:sldMkLst>
        <pc:spChg chg="mod">
          <ac:chgData name="Tegischer Lukas" userId="f78daebb-0565-485c-bd0e-1cd035e796ff" providerId="ADAL" clId="{63A916A5-0FF3-4D91-8D86-6EBFB6714435}" dt="2020-06-07T09:57:20.256" v="386" actId="20577"/>
          <ac:spMkLst>
            <pc:docMk/>
            <pc:sldMk cId="3932101437" sldId="291"/>
            <ac:spMk id="2" creationId="{00000000-0000-0000-0000-000000000000}"/>
          </ac:spMkLst>
        </pc:spChg>
      </pc:sldChg>
      <pc:sldChg chg="del">
        <pc:chgData name="Tegischer Lukas" userId="f78daebb-0565-485c-bd0e-1cd035e796ff" providerId="ADAL" clId="{63A916A5-0FF3-4D91-8D86-6EBFB6714435}" dt="2020-06-07T09:47:41.615" v="180" actId="2696"/>
        <pc:sldMkLst>
          <pc:docMk/>
          <pc:sldMk cId="3291215939" sldId="293"/>
        </pc:sldMkLst>
      </pc:sldChg>
      <pc:sldChg chg="del">
        <pc:chgData name="Tegischer Lukas" userId="f78daebb-0565-485c-bd0e-1cd035e796ff" providerId="ADAL" clId="{63A916A5-0FF3-4D91-8D86-6EBFB6714435}" dt="2020-06-07T09:47:41.279" v="176" actId="2696"/>
        <pc:sldMkLst>
          <pc:docMk/>
          <pc:sldMk cId="3281699856" sldId="294"/>
        </pc:sldMkLst>
      </pc:sldChg>
      <pc:sldChg chg="del">
        <pc:chgData name="Tegischer Lukas" userId="f78daebb-0565-485c-bd0e-1cd035e796ff" providerId="ADAL" clId="{63A916A5-0FF3-4D91-8D86-6EBFB6714435}" dt="2020-06-07T09:47:41.421" v="177" actId="2696"/>
        <pc:sldMkLst>
          <pc:docMk/>
          <pc:sldMk cId="1380146374" sldId="295"/>
        </pc:sldMkLst>
      </pc:sldChg>
      <pc:sldChg chg="del">
        <pc:chgData name="Tegischer Lukas" userId="f78daebb-0565-485c-bd0e-1cd035e796ff" providerId="ADAL" clId="{63A916A5-0FF3-4D91-8D86-6EBFB6714435}" dt="2020-06-07T09:47:41.540" v="178" actId="2696"/>
        <pc:sldMkLst>
          <pc:docMk/>
          <pc:sldMk cId="2356922128" sldId="303"/>
        </pc:sldMkLst>
      </pc:sldChg>
      <pc:sldChg chg="del">
        <pc:chgData name="Tegischer Lukas" userId="f78daebb-0565-485c-bd0e-1cd035e796ff" providerId="ADAL" clId="{63A916A5-0FF3-4D91-8D86-6EBFB6714435}" dt="2020-06-07T09:47:41.607" v="179" actId="2696"/>
        <pc:sldMkLst>
          <pc:docMk/>
          <pc:sldMk cId="3943016609" sldId="304"/>
        </pc:sldMkLst>
      </pc:sldChg>
      <pc:sldChg chg="addSp delSp modSp add modTransition modAnim">
        <pc:chgData name="Tegischer Lukas" userId="f78daebb-0565-485c-bd0e-1cd035e796ff" providerId="ADAL" clId="{63A916A5-0FF3-4D91-8D86-6EBFB6714435}" dt="2020-06-07T09:58:47.515" v="388"/>
        <pc:sldMkLst>
          <pc:docMk/>
          <pc:sldMk cId="3082886583" sldId="305"/>
        </pc:sldMkLst>
        <pc:spChg chg="del">
          <ac:chgData name="Tegischer Lukas" userId="f78daebb-0565-485c-bd0e-1cd035e796ff" providerId="ADAL" clId="{63A916A5-0FF3-4D91-8D86-6EBFB6714435}" dt="2020-06-07T09:47:49.970" v="181" actId="478"/>
          <ac:spMkLst>
            <pc:docMk/>
            <pc:sldMk cId="3082886583" sldId="305"/>
            <ac:spMk id="3" creationId="{C6E72528-3E1A-4D37-ABE1-288918219A59}"/>
          </ac:spMkLst>
        </pc:spChg>
        <pc:spChg chg="add mod">
          <ac:chgData name="Tegischer Lukas" userId="f78daebb-0565-485c-bd0e-1cd035e796ff" providerId="ADAL" clId="{63A916A5-0FF3-4D91-8D86-6EBFB6714435}" dt="2020-06-07T09:48:41.834" v="198" actId="113"/>
          <ac:spMkLst>
            <pc:docMk/>
            <pc:sldMk cId="3082886583" sldId="305"/>
            <ac:spMk id="4" creationId="{E35BFE7E-12E8-474D-872F-039FD7B4E744}"/>
          </ac:spMkLst>
        </pc:spChg>
        <pc:picChg chg="mod">
          <ac:chgData name="Tegischer Lukas" userId="f78daebb-0565-485c-bd0e-1cd035e796ff" providerId="ADAL" clId="{63A916A5-0FF3-4D91-8D86-6EBFB6714435}" dt="2020-06-07T09:48:32.980" v="197" actId="1076"/>
          <ac:picMkLst>
            <pc:docMk/>
            <pc:sldMk cId="3082886583" sldId="305"/>
            <ac:picMk id="9" creationId="{07812DD2-789C-48BB-A443-DF58B781869D}"/>
          </ac:picMkLst>
        </pc:picChg>
        <pc:picChg chg="mod">
          <ac:chgData name="Tegischer Lukas" userId="f78daebb-0565-485c-bd0e-1cd035e796ff" providerId="ADAL" clId="{63A916A5-0FF3-4D91-8D86-6EBFB6714435}" dt="2020-06-07T09:48:30.189" v="196" actId="1076"/>
          <ac:picMkLst>
            <pc:docMk/>
            <pc:sldMk cId="3082886583" sldId="305"/>
            <ac:picMk id="10" creationId="{968DFA37-D460-4CFB-9E95-477F1BA8FF71}"/>
          </ac:picMkLst>
        </pc:picChg>
      </pc:sldChg>
      <pc:sldChg chg="addSp delSp modSp add modTransition modAnim">
        <pc:chgData name="Tegischer Lukas" userId="f78daebb-0565-485c-bd0e-1cd035e796ff" providerId="ADAL" clId="{63A916A5-0FF3-4D91-8D86-6EBFB6714435}" dt="2020-06-07T09:58:47.515" v="388"/>
        <pc:sldMkLst>
          <pc:docMk/>
          <pc:sldMk cId="3695810064" sldId="306"/>
        </pc:sldMkLst>
        <pc:spChg chg="mod">
          <ac:chgData name="Tegischer Lukas" userId="f78daebb-0565-485c-bd0e-1cd035e796ff" providerId="ADAL" clId="{63A916A5-0FF3-4D91-8D86-6EBFB6714435}" dt="2020-06-07T09:49:28.156" v="231" actId="1076"/>
          <ac:spMkLst>
            <pc:docMk/>
            <pc:sldMk cId="3695810064" sldId="306"/>
            <ac:spMk id="2" creationId="{00000000-0000-0000-0000-000000000000}"/>
          </ac:spMkLst>
        </pc:spChg>
        <pc:spChg chg="add mod">
          <ac:chgData name="Tegischer Lukas" userId="f78daebb-0565-485c-bd0e-1cd035e796ff" providerId="ADAL" clId="{63A916A5-0FF3-4D91-8D86-6EBFB6714435}" dt="2020-06-07T09:50:09.858" v="290" actId="113"/>
          <ac:spMkLst>
            <pc:docMk/>
            <pc:sldMk cId="3695810064" sldId="306"/>
            <ac:spMk id="3" creationId="{E88FE405-0E36-43EF-B534-9F669D5F3717}"/>
          </ac:spMkLst>
        </pc:spChg>
        <pc:spChg chg="del">
          <ac:chgData name="Tegischer Lukas" userId="f78daebb-0565-485c-bd0e-1cd035e796ff" providerId="ADAL" clId="{63A916A5-0FF3-4D91-8D86-6EBFB6714435}" dt="2020-06-07T09:48:53.992" v="200" actId="478"/>
          <ac:spMkLst>
            <pc:docMk/>
            <pc:sldMk cId="3695810064" sldId="306"/>
            <ac:spMk id="4" creationId="{E35BFE7E-12E8-474D-872F-039FD7B4E744}"/>
          </ac:spMkLst>
        </pc:spChg>
        <pc:picChg chg="mod">
          <ac:chgData name="Tegischer Lukas" userId="f78daebb-0565-485c-bd0e-1cd035e796ff" providerId="ADAL" clId="{63A916A5-0FF3-4D91-8D86-6EBFB6714435}" dt="2020-06-07T09:49:46.460" v="246" actId="1076"/>
          <ac:picMkLst>
            <pc:docMk/>
            <pc:sldMk cId="3695810064" sldId="306"/>
            <ac:picMk id="9" creationId="{07812DD2-789C-48BB-A443-DF58B781869D}"/>
          </ac:picMkLst>
        </pc:picChg>
        <pc:picChg chg="del">
          <ac:chgData name="Tegischer Lukas" userId="f78daebb-0565-485c-bd0e-1cd035e796ff" providerId="ADAL" clId="{63A916A5-0FF3-4D91-8D86-6EBFB6714435}" dt="2020-06-07T09:49:41.569" v="245" actId="478"/>
          <ac:picMkLst>
            <pc:docMk/>
            <pc:sldMk cId="3695810064" sldId="306"/>
            <ac:picMk id="10" creationId="{968DFA37-D460-4CFB-9E95-477F1BA8FF71}"/>
          </ac:picMkLst>
        </pc:picChg>
      </pc:sldChg>
      <pc:sldChg chg="addSp delSp modSp add modTransition">
        <pc:chgData name="Tegischer Lukas" userId="f78daebb-0565-485c-bd0e-1cd035e796ff" providerId="ADAL" clId="{63A916A5-0FF3-4D91-8D86-6EBFB6714435}" dt="2020-06-07T09:58:47.515" v="388"/>
        <pc:sldMkLst>
          <pc:docMk/>
          <pc:sldMk cId="1012119530" sldId="307"/>
        </pc:sldMkLst>
        <pc:spChg chg="mod">
          <ac:chgData name="Tegischer Lukas" userId="f78daebb-0565-485c-bd0e-1cd035e796ff" providerId="ADAL" clId="{63A916A5-0FF3-4D91-8D86-6EBFB6714435}" dt="2020-06-07T09:50:02.252" v="288" actId="20577"/>
          <ac:spMkLst>
            <pc:docMk/>
            <pc:sldMk cId="1012119530" sldId="307"/>
            <ac:spMk id="2" creationId="{00000000-0000-0000-0000-000000000000}"/>
          </ac:spMkLst>
        </pc:spChg>
        <pc:spChg chg="del">
          <ac:chgData name="Tegischer Lukas" userId="f78daebb-0565-485c-bd0e-1cd035e796ff" providerId="ADAL" clId="{63A916A5-0FF3-4D91-8D86-6EBFB6714435}" dt="2020-06-07T09:50:14.378" v="292" actId="478"/>
          <ac:spMkLst>
            <pc:docMk/>
            <pc:sldMk cId="1012119530" sldId="307"/>
            <ac:spMk id="3" creationId="{E88FE405-0E36-43EF-B534-9F669D5F3717}"/>
          </ac:spMkLst>
        </pc:spChg>
        <pc:spChg chg="add mod">
          <ac:chgData name="Tegischer Lukas" userId="f78daebb-0565-485c-bd0e-1cd035e796ff" providerId="ADAL" clId="{63A916A5-0FF3-4D91-8D86-6EBFB6714435}" dt="2020-06-07T09:50:37.876" v="307" actId="1076"/>
          <ac:spMkLst>
            <pc:docMk/>
            <pc:sldMk cId="1012119530" sldId="307"/>
            <ac:spMk id="4" creationId="{FBAEDCFF-D06A-4D38-8403-3E878205BC6F}"/>
          </ac:spMkLst>
        </pc:spChg>
        <pc:picChg chg="add">
          <ac:chgData name="Tegischer Lukas" userId="f78daebb-0565-485c-bd0e-1cd035e796ff" providerId="ADAL" clId="{63A916A5-0FF3-4D91-8D86-6EBFB6714435}" dt="2020-06-07T09:50:23.561" v="294"/>
          <ac:picMkLst>
            <pc:docMk/>
            <pc:sldMk cId="1012119530" sldId="307"/>
            <ac:picMk id="7" creationId="{76835BAB-8A2E-490F-8D63-310E45FE0C93}"/>
          </ac:picMkLst>
        </pc:picChg>
        <pc:picChg chg="add del">
          <ac:chgData name="Tegischer Lukas" userId="f78daebb-0565-485c-bd0e-1cd035e796ff" providerId="ADAL" clId="{63A916A5-0FF3-4D91-8D86-6EBFB6714435}" dt="2020-06-07T09:50:51.567" v="309"/>
          <ac:picMkLst>
            <pc:docMk/>
            <pc:sldMk cId="1012119530" sldId="307"/>
            <ac:picMk id="8" creationId="{9EDA0DA3-F95D-43DF-AC4A-AB5A6406CA2E}"/>
          </ac:picMkLst>
        </pc:picChg>
        <pc:picChg chg="del">
          <ac:chgData name="Tegischer Lukas" userId="f78daebb-0565-485c-bd0e-1cd035e796ff" providerId="ADAL" clId="{63A916A5-0FF3-4D91-8D86-6EBFB6714435}" dt="2020-06-07T09:50:13.025" v="291" actId="478"/>
          <ac:picMkLst>
            <pc:docMk/>
            <pc:sldMk cId="1012119530" sldId="307"/>
            <ac:picMk id="9" creationId="{07812DD2-789C-48BB-A443-DF58B781869D}"/>
          </ac:picMkLst>
        </pc:picChg>
      </pc:sldChg>
      <pc:sldChg chg="addSp delSp modSp add modTransition">
        <pc:chgData name="Tegischer Lukas" userId="f78daebb-0565-485c-bd0e-1cd035e796ff" providerId="ADAL" clId="{63A916A5-0FF3-4D91-8D86-6EBFB6714435}" dt="2020-06-07T09:58:47.515" v="388"/>
        <pc:sldMkLst>
          <pc:docMk/>
          <pc:sldMk cId="1014519777" sldId="308"/>
        </pc:sldMkLst>
        <pc:spChg chg="del">
          <ac:chgData name="Tegischer Lukas" userId="f78daebb-0565-485c-bd0e-1cd035e796ff" providerId="ADAL" clId="{63A916A5-0FF3-4D91-8D86-6EBFB6714435}" dt="2020-06-07T09:51:01.186" v="313" actId="478"/>
          <ac:spMkLst>
            <pc:docMk/>
            <pc:sldMk cId="1014519777" sldId="308"/>
            <ac:spMk id="2" creationId="{00000000-0000-0000-0000-000000000000}"/>
          </ac:spMkLst>
        </pc:spChg>
        <pc:spChg chg="add mod">
          <ac:chgData name="Tegischer Lukas" userId="f78daebb-0565-485c-bd0e-1cd035e796ff" providerId="ADAL" clId="{63A916A5-0FF3-4D91-8D86-6EBFB6714435}" dt="2020-06-07T09:51:20.916" v="321" actId="1076"/>
          <ac:spMkLst>
            <pc:docMk/>
            <pc:sldMk cId="1014519777" sldId="308"/>
            <ac:spMk id="3" creationId="{BDFE1B36-4458-4A83-AB3E-F4F257BFE290}"/>
          </ac:spMkLst>
        </pc:spChg>
        <pc:spChg chg="del">
          <ac:chgData name="Tegischer Lukas" userId="f78daebb-0565-485c-bd0e-1cd035e796ff" providerId="ADAL" clId="{63A916A5-0FF3-4D91-8D86-6EBFB6714435}" dt="2020-06-07T09:50:58.773" v="312" actId="478"/>
          <ac:spMkLst>
            <pc:docMk/>
            <pc:sldMk cId="1014519777" sldId="308"/>
            <ac:spMk id="4" creationId="{FBAEDCFF-D06A-4D38-8403-3E878205BC6F}"/>
          </ac:spMkLst>
        </pc:spChg>
        <pc:spChg chg="add del">
          <ac:chgData name="Tegischer Lukas" userId="f78daebb-0565-485c-bd0e-1cd035e796ff" providerId="ADAL" clId="{63A916A5-0FF3-4D91-8D86-6EBFB6714435}" dt="2020-06-07T09:51:27.624" v="323"/>
          <ac:spMkLst>
            <pc:docMk/>
            <pc:sldMk cId="1014519777" sldId="308"/>
            <ac:spMk id="5" creationId="{1608BEC2-06F7-42B1-BB24-598FA76F74FA}"/>
          </ac:spMkLst>
        </pc:spChg>
        <pc:picChg chg="add mod">
          <ac:chgData name="Tegischer Lukas" userId="f78daebb-0565-485c-bd0e-1cd035e796ff" providerId="ADAL" clId="{63A916A5-0FF3-4D91-8D86-6EBFB6714435}" dt="2020-06-07T09:52:04.806" v="328" actId="1076"/>
          <ac:picMkLst>
            <pc:docMk/>
            <pc:sldMk cId="1014519777" sldId="308"/>
            <ac:picMk id="6" creationId="{671EC639-D6A6-4A8E-9DFC-08E4BEE0B7EC}"/>
          </ac:picMkLst>
        </pc:picChg>
        <pc:picChg chg="del">
          <ac:chgData name="Tegischer Lukas" userId="f78daebb-0565-485c-bd0e-1cd035e796ff" providerId="ADAL" clId="{63A916A5-0FF3-4D91-8D86-6EBFB6714435}" dt="2020-06-07T09:50:57.713" v="311" actId="478"/>
          <ac:picMkLst>
            <pc:docMk/>
            <pc:sldMk cId="1014519777" sldId="308"/>
            <ac:picMk id="7" creationId="{76835BAB-8A2E-490F-8D63-310E45FE0C93}"/>
          </ac:picMkLst>
        </pc:picChg>
      </pc:sldChg>
      <pc:sldChg chg="addSp delSp modSp add modTransition">
        <pc:chgData name="Tegischer Lukas" userId="f78daebb-0565-485c-bd0e-1cd035e796ff" providerId="ADAL" clId="{63A916A5-0FF3-4D91-8D86-6EBFB6714435}" dt="2020-06-07T09:58:47.515" v="388"/>
        <pc:sldMkLst>
          <pc:docMk/>
          <pc:sldMk cId="4257483516" sldId="309"/>
        </pc:sldMkLst>
        <pc:spChg chg="add mod">
          <ac:chgData name="Tegischer Lukas" userId="f78daebb-0565-485c-bd0e-1cd035e796ff" providerId="ADAL" clId="{63A916A5-0FF3-4D91-8D86-6EBFB6714435}" dt="2020-06-07T09:52:57.750" v="338" actId="113"/>
          <ac:spMkLst>
            <pc:docMk/>
            <pc:sldMk cId="4257483516" sldId="309"/>
            <ac:spMk id="2" creationId="{D77B675C-A8D6-4F99-9691-A7D54E68BBDF}"/>
          </ac:spMkLst>
        </pc:spChg>
        <pc:spChg chg="del">
          <ac:chgData name="Tegischer Lukas" userId="f78daebb-0565-485c-bd0e-1cd035e796ff" providerId="ADAL" clId="{63A916A5-0FF3-4D91-8D86-6EBFB6714435}" dt="2020-06-07T09:52:36.595" v="331" actId="478"/>
          <ac:spMkLst>
            <pc:docMk/>
            <pc:sldMk cId="4257483516" sldId="309"/>
            <ac:spMk id="3" creationId="{BDFE1B36-4458-4A83-AB3E-F4F257BFE290}"/>
          </ac:spMkLst>
        </pc:spChg>
        <pc:spChg chg="add mod">
          <ac:chgData name="Tegischer Lukas" userId="f78daebb-0565-485c-bd0e-1cd035e796ff" providerId="ADAL" clId="{63A916A5-0FF3-4D91-8D86-6EBFB6714435}" dt="2020-06-07T09:53:23.499" v="345" actId="1076"/>
          <ac:spMkLst>
            <pc:docMk/>
            <pc:sldMk cId="4257483516" sldId="309"/>
            <ac:spMk id="4" creationId="{B6D6CCAF-3632-4170-8D19-3082463798C2}"/>
          </ac:spMkLst>
        </pc:spChg>
        <pc:picChg chg="del">
          <ac:chgData name="Tegischer Lukas" userId="f78daebb-0565-485c-bd0e-1cd035e796ff" providerId="ADAL" clId="{63A916A5-0FF3-4D91-8D86-6EBFB6714435}" dt="2020-06-07T09:52:34.828" v="330" actId="478"/>
          <ac:picMkLst>
            <pc:docMk/>
            <pc:sldMk cId="4257483516" sldId="309"/>
            <ac:picMk id="6" creationId="{671EC639-D6A6-4A8E-9DFC-08E4BEE0B7EC}"/>
          </ac:picMkLst>
        </pc:picChg>
      </pc:sldChg>
    </pc:docChg>
  </pc:docChgLst>
  <pc:docChgLst>
    <pc:chgData name="Tegischer Lukas" userId="f78daebb-0565-485c-bd0e-1cd035e796ff" providerId="ADAL" clId="{8FE71141-5F97-471B-8AEC-1B90CF10E8ED}"/>
    <pc:docChg chg="undo custSel addSld delSld modSld">
      <pc:chgData name="Tegischer Lukas" userId="f78daebb-0565-485c-bd0e-1cd035e796ff" providerId="ADAL" clId="{8FE71141-5F97-471B-8AEC-1B90CF10E8ED}" dt="2021-11-29T19:33:33.679" v="603" actId="14100"/>
      <pc:docMkLst>
        <pc:docMk/>
      </pc:docMkLst>
      <pc:sldChg chg="modSp mod">
        <pc:chgData name="Tegischer Lukas" userId="f78daebb-0565-485c-bd0e-1cd035e796ff" providerId="ADAL" clId="{8FE71141-5F97-471B-8AEC-1B90CF10E8ED}" dt="2021-11-29T19:31:02.540" v="488" actId="113"/>
        <pc:sldMkLst>
          <pc:docMk/>
          <pc:sldMk cId="336392357" sldId="256"/>
        </pc:sldMkLst>
        <pc:spChg chg="mod">
          <ac:chgData name="Tegischer Lukas" userId="f78daebb-0565-485c-bd0e-1cd035e796ff" providerId="ADAL" clId="{8FE71141-5F97-471B-8AEC-1B90CF10E8ED}" dt="2021-11-29T19:31:02.540" v="488" actId="113"/>
          <ac:spMkLst>
            <pc:docMk/>
            <pc:sldMk cId="336392357" sldId="256"/>
            <ac:spMk id="2" creationId="{00000000-0000-0000-0000-000000000000}"/>
          </ac:spMkLst>
        </pc:spChg>
      </pc:sldChg>
      <pc:sldChg chg="add del">
        <pc:chgData name="Tegischer Lukas" userId="f78daebb-0565-485c-bd0e-1cd035e796ff" providerId="ADAL" clId="{8FE71141-5F97-471B-8AEC-1B90CF10E8ED}" dt="2021-11-29T19:31:17.476" v="490" actId="47"/>
        <pc:sldMkLst>
          <pc:docMk/>
          <pc:sldMk cId="15827720" sldId="380"/>
        </pc:sldMkLst>
      </pc:sldChg>
      <pc:sldChg chg="add del">
        <pc:chgData name="Tegischer Lukas" userId="f78daebb-0565-485c-bd0e-1cd035e796ff" providerId="ADAL" clId="{8FE71141-5F97-471B-8AEC-1B90CF10E8ED}" dt="2021-11-29T19:31:16.316" v="489" actId="47"/>
        <pc:sldMkLst>
          <pc:docMk/>
          <pc:sldMk cId="609291433" sldId="386"/>
        </pc:sldMkLst>
      </pc:sldChg>
      <pc:sldChg chg="addSp delSp modSp mod delAnim">
        <pc:chgData name="Tegischer Lukas" userId="f78daebb-0565-485c-bd0e-1cd035e796ff" providerId="ADAL" clId="{8FE71141-5F97-471B-8AEC-1B90CF10E8ED}" dt="2021-11-29T19:23:16.498" v="170" actId="403"/>
        <pc:sldMkLst>
          <pc:docMk/>
          <pc:sldMk cId="336340650" sldId="387"/>
        </pc:sldMkLst>
        <pc:spChg chg="mod">
          <ac:chgData name="Tegischer Lukas" userId="f78daebb-0565-485c-bd0e-1cd035e796ff" providerId="ADAL" clId="{8FE71141-5F97-471B-8AEC-1B90CF10E8ED}" dt="2021-11-29T19:22:53.587" v="156" actId="1076"/>
          <ac:spMkLst>
            <pc:docMk/>
            <pc:sldMk cId="336340650" sldId="387"/>
            <ac:spMk id="6" creationId="{4E1E9BBE-ADC8-49C8-BC4E-7CDDBE735635}"/>
          </ac:spMkLst>
        </pc:spChg>
        <pc:spChg chg="add mod">
          <ac:chgData name="Tegischer Lukas" userId="f78daebb-0565-485c-bd0e-1cd035e796ff" providerId="ADAL" clId="{8FE71141-5F97-471B-8AEC-1B90CF10E8ED}" dt="2021-11-29T19:23:16.498" v="170" actId="403"/>
          <ac:spMkLst>
            <pc:docMk/>
            <pc:sldMk cId="336340650" sldId="387"/>
            <ac:spMk id="7" creationId="{CFC4E6BE-3804-45E2-9B52-26CD6672EED2}"/>
          </ac:spMkLst>
        </pc:spChg>
        <pc:spChg chg="del">
          <ac:chgData name="Tegischer Lukas" userId="f78daebb-0565-485c-bd0e-1cd035e796ff" providerId="ADAL" clId="{8FE71141-5F97-471B-8AEC-1B90CF10E8ED}" dt="2021-11-29T19:22:50.728" v="154" actId="478"/>
          <ac:spMkLst>
            <pc:docMk/>
            <pc:sldMk cId="336340650" sldId="387"/>
            <ac:spMk id="8" creationId="{3D5EA886-5FCC-4CF3-BE66-6E36E8B2980B}"/>
          </ac:spMkLst>
        </pc:spChg>
        <pc:spChg chg="del">
          <ac:chgData name="Tegischer Lukas" userId="f78daebb-0565-485c-bd0e-1cd035e796ff" providerId="ADAL" clId="{8FE71141-5F97-471B-8AEC-1B90CF10E8ED}" dt="2021-11-29T19:22:38.612" v="153" actId="478"/>
          <ac:spMkLst>
            <pc:docMk/>
            <pc:sldMk cId="336340650" sldId="387"/>
            <ac:spMk id="9" creationId="{4681F3B0-3961-4632-A9EA-F5829B0A6BC1}"/>
          </ac:spMkLst>
        </pc:spChg>
        <pc:picChg chg="add mod">
          <ac:chgData name="Tegischer Lukas" userId="f78daebb-0565-485c-bd0e-1cd035e796ff" providerId="ADAL" clId="{8FE71141-5F97-471B-8AEC-1B90CF10E8ED}" dt="2021-11-29T19:23:09.555" v="167" actId="1076"/>
          <ac:picMkLst>
            <pc:docMk/>
            <pc:sldMk cId="336340650" sldId="387"/>
            <ac:picMk id="10" creationId="{FCD84BA5-8F58-470A-99AC-C6FAB3367540}"/>
          </ac:picMkLst>
        </pc:picChg>
      </pc:sldChg>
      <pc:sldChg chg="add del">
        <pc:chgData name="Tegischer Lukas" userId="f78daebb-0565-485c-bd0e-1cd035e796ff" providerId="ADAL" clId="{8FE71141-5F97-471B-8AEC-1B90CF10E8ED}" dt="2021-11-29T19:32:00.178" v="505" actId="47"/>
        <pc:sldMkLst>
          <pc:docMk/>
          <pc:sldMk cId="963358852" sldId="388"/>
        </pc:sldMkLst>
      </pc:sldChg>
      <pc:sldChg chg="add del">
        <pc:chgData name="Tegischer Lukas" userId="f78daebb-0565-485c-bd0e-1cd035e796ff" providerId="ADAL" clId="{8FE71141-5F97-471B-8AEC-1B90CF10E8ED}" dt="2021-11-29T19:32:00.178" v="505" actId="47"/>
        <pc:sldMkLst>
          <pc:docMk/>
          <pc:sldMk cId="2394481060" sldId="389"/>
        </pc:sldMkLst>
      </pc:sldChg>
      <pc:sldChg chg="addSp delSp modSp add mod delAnim">
        <pc:chgData name="Tegischer Lukas" userId="f78daebb-0565-485c-bd0e-1cd035e796ff" providerId="ADAL" clId="{8FE71141-5F97-471B-8AEC-1B90CF10E8ED}" dt="2021-11-29T19:33:33.679" v="603" actId="14100"/>
        <pc:sldMkLst>
          <pc:docMk/>
          <pc:sldMk cId="223375814" sldId="398"/>
        </pc:sldMkLst>
        <pc:spChg chg="add mod">
          <ac:chgData name="Tegischer Lukas" userId="f78daebb-0565-485c-bd0e-1cd035e796ff" providerId="ADAL" clId="{8FE71141-5F97-471B-8AEC-1B90CF10E8ED}" dt="2021-11-29T19:33:31.108" v="602" actId="113"/>
          <ac:spMkLst>
            <pc:docMk/>
            <pc:sldMk cId="223375814" sldId="398"/>
            <ac:spMk id="2" creationId="{4EE81B32-9C70-4E83-965C-BAA22D158D0A}"/>
          </ac:spMkLst>
        </pc:spChg>
        <pc:spChg chg="mod">
          <ac:chgData name="Tegischer Lukas" userId="f78daebb-0565-485c-bd0e-1cd035e796ff" providerId="ADAL" clId="{8FE71141-5F97-471B-8AEC-1B90CF10E8ED}" dt="2021-11-29T19:31:38.267" v="493" actId="1076"/>
          <ac:spMkLst>
            <pc:docMk/>
            <pc:sldMk cId="223375814" sldId="398"/>
            <ac:spMk id="6" creationId="{4E1E9BBE-ADC8-49C8-BC4E-7CDDBE735635}"/>
          </ac:spMkLst>
        </pc:spChg>
        <pc:spChg chg="mod">
          <ac:chgData name="Tegischer Lukas" userId="f78daebb-0565-485c-bd0e-1cd035e796ff" providerId="ADAL" clId="{8FE71141-5F97-471B-8AEC-1B90CF10E8ED}" dt="2021-11-29T19:32:03.531" v="506" actId="1076"/>
          <ac:spMkLst>
            <pc:docMk/>
            <pc:sldMk cId="223375814" sldId="398"/>
            <ac:spMk id="8" creationId="{3D5EA886-5FCC-4CF3-BE66-6E36E8B2980B}"/>
          </ac:spMkLst>
        </pc:spChg>
        <pc:spChg chg="del">
          <ac:chgData name="Tegischer Lukas" userId="f78daebb-0565-485c-bd0e-1cd035e796ff" providerId="ADAL" clId="{8FE71141-5F97-471B-8AEC-1B90CF10E8ED}" dt="2021-11-29T19:31:36.261" v="492" actId="478"/>
          <ac:spMkLst>
            <pc:docMk/>
            <pc:sldMk cId="223375814" sldId="398"/>
            <ac:spMk id="9" creationId="{4681F3B0-3961-4632-A9EA-F5829B0A6BC1}"/>
          </ac:spMkLst>
        </pc:spChg>
        <pc:spChg chg="add mod">
          <ac:chgData name="Tegischer Lukas" userId="f78daebb-0565-485c-bd0e-1cd035e796ff" providerId="ADAL" clId="{8FE71141-5F97-471B-8AEC-1B90CF10E8ED}" dt="2021-11-29T19:33:33.679" v="603" actId="14100"/>
          <ac:spMkLst>
            <pc:docMk/>
            <pc:sldMk cId="223375814" sldId="398"/>
            <ac:spMk id="10" creationId="{5042EE4B-D68C-4CC8-9D31-BD96F474FEA1}"/>
          </ac:spMkLst>
        </pc:spChg>
        <pc:spChg chg="add del mod">
          <ac:chgData name="Tegischer Lukas" userId="f78daebb-0565-485c-bd0e-1cd035e796ff" providerId="ADAL" clId="{8FE71141-5F97-471B-8AEC-1B90CF10E8ED}" dt="2021-11-29T19:33:19.667" v="591"/>
          <ac:spMkLst>
            <pc:docMk/>
            <pc:sldMk cId="223375814" sldId="398"/>
            <ac:spMk id="12" creationId="{F2965EF2-8A0A-404B-AB18-6B224EF0BFD9}"/>
          </ac:spMkLst>
        </pc:spChg>
        <pc:spChg chg="add mod">
          <ac:chgData name="Tegischer Lukas" userId="f78daebb-0565-485c-bd0e-1cd035e796ff" providerId="ADAL" clId="{8FE71141-5F97-471B-8AEC-1B90CF10E8ED}" dt="2021-11-29T19:33:31.108" v="602" actId="113"/>
          <ac:spMkLst>
            <pc:docMk/>
            <pc:sldMk cId="223375814" sldId="398"/>
            <ac:spMk id="13" creationId="{C57F63F4-ED47-4BEE-AF43-1B6ACF5E743E}"/>
          </ac:spMkLst>
        </pc:spChg>
        <pc:picChg chg="add mod">
          <ac:chgData name="Tegischer Lukas" userId="f78daebb-0565-485c-bd0e-1cd035e796ff" providerId="ADAL" clId="{8FE71141-5F97-471B-8AEC-1B90CF10E8ED}" dt="2021-11-29T19:33:17.451" v="589" actId="1076"/>
          <ac:picMkLst>
            <pc:docMk/>
            <pc:sldMk cId="223375814" sldId="398"/>
            <ac:picMk id="7" creationId="{DEB0D8A9-BD8C-4546-8686-F3C91153D50E}"/>
          </ac:picMkLst>
        </pc:picChg>
      </pc:sldChg>
      <pc:sldChg chg="add del">
        <pc:chgData name="Tegischer Lukas" userId="f78daebb-0565-485c-bd0e-1cd035e796ff" providerId="ADAL" clId="{8FE71141-5F97-471B-8AEC-1B90CF10E8ED}" dt="2021-11-29T19:32:00.178" v="505" actId="47"/>
        <pc:sldMkLst>
          <pc:docMk/>
          <pc:sldMk cId="634323591" sldId="399"/>
        </pc:sldMkLst>
      </pc:sldChg>
      <pc:sldChg chg="add">
        <pc:chgData name="Tegischer Lukas" userId="f78daebb-0565-485c-bd0e-1cd035e796ff" providerId="ADAL" clId="{8FE71141-5F97-471B-8AEC-1B90CF10E8ED}" dt="2021-11-29T19:22:27.182" v="123"/>
        <pc:sldMkLst>
          <pc:docMk/>
          <pc:sldMk cId="2751453777" sldId="400"/>
        </pc:sldMkLst>
      </pc:sldChg>
      <pc:sldChg chg="addSp delSp modSp add mod">
        <pc:chgData name="Tegischer Lukas" userId="f78daebb-0565-485c-bd0e-1cd035e796ff" providerId="ADAL" clId="{8FE71141-5F97-471B-8AEC-1B90CF10E8ED}" dt="2021-11-29T19:24:14.946" v="226" actId="1076"/>
        <pc:sldMkLst>
          <pc:docMk/>
          <pc:sldMk cId="1013162141" sldId="401"/>
        </pc:sldMkLst>
        <pc:spChg chg="mod">
          <ac:chgData name="Tegischer Lukas" userId="f78daebb-0565-485c-bd0e-1cd035e796ff" providerId="ADAL" clId="{8FE71141-5F97-471B-8AEC-1B90CF10E8ED}" dt="2021-11-29T19:23:41.631" v="209" actId="20577"/>
          <ac:spMkLst>
            <pc:docMk/>
            <pc:sldMk cId="1013162141" sldId="401"/>
            <ac:spMk id="6" creationId="{4E1E9BBE-ADC8-49C8-BC4E-7CDDBE735635}"/>
          </ac:spMkLst>
        </pc:spChg>
        <pc:spChg chg="del">
          <ac:chgData name="Tegischer Lukas" userId="f78daebb-0565-485c-bd0e-1cd035e796ff" providerId="ADAL" clId="{8FE71141-5F97-471B-8AEC-1B90CF10E8ED}" dt="2021-11-29T19:23:46.858" v="211" actId="478"/>
          <ac:spMkLst>
            <pc:docMk/>
            <pc:sldMk cId="1013162141" sldId="401"/>
            <ac:spMk id="7" creationId="{CFC4E6BE-3804-45E2-9B52-26CD6672EED2}"/>
          </ac:spMkLst>
        </pc:spChg>
        <pc:spChg chg="add mod">
          <ac:chgData name="Tegischer Lukas" userId="f78daebb-0565-485c-bd0e-1cd035e796ff" providerId="ADAL" clId="{8FE71141-5F97-471B-8AEC-1B90CF10E8ED}" dt="2021-11-29T19:24:06.987" v="221" actId="1076"/>
          <ac:spMkLst>
            <pc:docMk/>
            <pc:sldMk cId="1013162141" sldId="401"/>
            <ac:spMk id="8" creationId="{0D28255B-EBFF-4D60-AB24-F4037156CF3A}"/>
          </ac:spMkLst>
        </pc:spChg>
        <pc:picChg chg="add mod">
          <ac:chgData name="Tegischer Lukas" userId="f78daebb-0565-485c-bd0e-1cd035e796ff" providerId="ADAL" clId="{8FE71141-5F97-471B-8AEC-1B90CF10E8ED}" dt="2021-11-29T19:24:14.946" v="226" actId="1076"/>
          <ac:picMkLst>
            <pc:docMk/>
            <pc:sldMk cId="1013162141" sldId="401"/>
            <ac:picMk id="9" creationId="{FA2A979F-7892-4734-A018-2C9935B9D297}"/>
          </ac:picMkLst>
        </pc:picChg>
        <pc:picChg chg="del">
          <ac:chgData name="Tegischer Lukas" userId="f78daebb-0565-485c-bd0e-1cd035e796ff" providerId="ADAL" clId="{8FE71141-5F97-471B-8AEC-1B90CF10E8ED}" dt="2021-11-29T19:23:47.369" v="212" actId="478"/>
          <ac:picMkLst>
            <pc:docMk/>
            <pc:sldMk cId="1013162141" sldId="401"/>
            <ac:picMk id="10" creationId="{FCD84BA5-8F58-470A-99AC-C6FAB3367540}"/>
          </ac:picMkLst>
        </pc:picChg>
      </pc:sldChg>
      <pc:sldChg chg="addSp delSp modSp add mod modAnim">
        <pc:chgData name="Tegischer Lukas" userId="f78daebb-0565-485c-bd0e-1cd035e796ff" providerId="ADAL" clId="{8FE71141-5F97-471B-8AEC-1B90CF10E8ED}" dt="2021-11-29T19:25:25.303" v="247"/>
        <pc:sldMkLst>
          <pc:docMk/>
          <pc:sldMk cId="4120804287" sldId="402"/>
        </pc:sldMkLst>
        <pc:spChg chg="del">
          <ac:chgData name="Tegischer Lukas" userId="f78daebb-0565-485c-bd0e-1cd035e796ff" providerId="ADAL" clId="{8FE71141-5F97-471B-8AEC-1B90CF10E8ED}" dt="2021-11-29T19:24:19.248" v="228" actId="478"/>
          <ac:spMkLst>
            <pc:docMk/>
            <pc:sldMk cId="4120804287" sldId="402"/>
            <ac:spMk id="7" creationId="{CFC4E6BE-3804-45E2-9B52-26CD6672EED2}"/>
          </ac:spMkLst>
        </pc:spChg>
        <pc:spChg chg="add mod">
          <ac:chgData name="Tegischer Lukas" userId="f78daebb-0565-485c-bd0e-1cd035e796ff" providerId="ADAL" clId="{8FE71141-5F97-471B-8AEC-1B90CF10E8ED}" dt="2021-11-29T19:24:43.560" v="238" actId="403"/>
          <ac:spMkLst>
            <pc:docMk/>
            <pc:sldMk cId="4120804287" sldId="402"/>
            <ac:spMk id="8" creationId="{C8C5CFB1-16C6-436D-9AE1-142882D87DAA}"/>
          </ac:spMkLst>
        </pc:spChg>
        <pc:picChg chg="add mod">
          <ac:chgData name="Tegischer Lukas" userId="f78daebb-0565-485c-bd0e-1cd035e796ff" providerId="ADAL" clId="{8FE71141-5F97-471B-8AEC-1B90CF10E8ED}" dt="2021-11-29T19:24:36.275" v="236" actId="14100"/>
          <ac:picMkLst>
            <pc:docMk/>
            <pc:sldMk cId="4120804287" sldId="402"/>
            <ac:picMk id="9" creationId="{B6CF6EF8-3B6F-46E3-B349-E60E3F779219}"/>
          </ac:picMkLst>
        </pc:picChg>
        <pc:picChg chg="del">
          <ac:chgData name="Tegischer Lukas" userId="f78daebb-0565-485c-bd0e-1cd035e796ff" providerId="ADAL" clId="{8FE71141-5F97-471B-8AEC-1B90CF10E8ED}" dt="2021-11-29T19:24:17.967" v="227" actId="478"/>
          <ac:picMkLst>
            <pc:docMk/>
            <pc:sldMk cId="4120804287" sldId="402"/>
            <ac:picMk id="10" creationId="{FCD84BA5-8F58-470A-99AC-C6FAB3367540}"/>
          </ac:picMkLst>
        </pc:picChg>
        <pc:cxnChg chg="add mod">
          <ac:chgData name="Tegischer Lukas" userId="f78daebb-0565-485c-bd0e-1cd035e796ff" providerId="ADAL" clId="{8FE71141-5F97-471B-8AEC-1B90CF10E8ED}" dt="2021-11-29T19:25:07.155" v="242" actId="1582"/>
          <ac:cxnSpMkLst>
            <pc:docMk/>
            <pc:sldMk cId="4120804287" sldId="402"/>
            <ac:cxnSpMk id="4" creationId="{35A4E9CA-4A7F-43E3-8AE0-8BE8C0BE8D1D}"/>
          </ac:cxnSpMkLst>
        </pc:cxnChg>
        <pc:cxnChg chg="add mod">
          <ac:chgData name="Tegischer Lukas" userId="f78daebb-0565-485c-bd0e-1cd035e796ff" providerId="ADAL" clId="{8FE71141-5F97-471B-8AEC-1B90CF10E8ED}" dt="2021-11-29T19:25:12.380" v="244" actId="1076"/>
          <ac:cxnSpMkLst>
            <pc:docMk/>
            <pc:sldMk cId="4120804287" sldId="402"/>
            <ac:cxnSpMk id="12" creationId="{B1D1A8B9-6C95-4618-8AC0-0ACFD3B4B4F3}"/>
          </ac:cxnSpMkLst>
        </pc:cxnChg>
      </pc:sldChg>
      <pc:sldChg chg="addSp delSp modSp add mod delAnim">
        <pc:chgData name="Tegischer Lukas" userId="f78daebb-0565-485c-bd0e-1cd035e796ff" providerId="ADAL" clId="{8FE71141-5F97-471B-8AEC-1B90CF10E8ED}" dt="2021-11-29T19:27:16.587" v="330" actId="1076"/>
        <pc:sldMkLst>
          <pc:docMk/>
          <pc:sldMk cId="3092407352" sldId="403"/>
        </pc:sldMkLst>
        <pc:spChg chg="mod">
          <ac:chgData name="Tegischer Lukas" userId="f78daebb-0565-485c-bd0e-1cd035e796ff" providerId="ADAL" clId="{8FE71141-5F97-471B-8AEC-1B90CF10E8ED}" dt="2021-11-29T19:26:19.031" v="302" actId="20577"/>
          <ac:spMkLst>
            <pc:docMk/>
            <pc:sldMk cId="3092407352" sldId="403"/>
            <ac:spMk id="6" creationId="{4E1E9BBE-ADC8-49C8-BC4E-7CDDBE735635}"/>
          </ac:spMkLst>
        </pc:spChg>
        <pc:spChg chg="del">
          <ac:chgData name="Tegischer Lukas" userId="f78daebb-0565-485c-bd0e-1cd035e796ff" providerId="ADAL" clId="{8FE71141-5F97-471B-8AEC-1B90CF10E8ED}" dt="2021-11-29T19:25:44.203" v="249" actId="478"/>
          <ac:spMkLst>
            <pc:docMk/>
            <pc:sldMk cId="3092407352" sldId="403"/>
            <ac:spMk id="8" creationId="{C8C5CFB1-16C6-436D-9AE1-142882D87DAA}"/>
          </ac:spMkLst>
        </pc:spChg>
        <pc:spChg chg="add mod">
          <ac:chgData name="Tegischer Lukas" userId="f78daebb-0565-485c-bd0e-1cd035e796ff" providerId="ADAL" clId="{8FE71141-5F97-471B-8AEC-1B90CF10E8ED}" dt="2021-11-29T19:26:51.617" v="326" actId="404"/>
          <ac:spMkLst>
            <pc:docMk/>
            <pc:sldMk cId="3092407352" sldId="403"/>
            <ac:spMk id="10" creationId="{AA1504F0-A963-4EFE-B431-DFE75B1D3B74}"/>
          </ac:spMkLst>
        </pc:spChg>
        <pc:picChg chg="del">
          <ac:chgData name="Tegischer Lukas" userId="f78daebb-0565-485c-bd0e-1cd035e796ff" providerId="ADAL" clId="{8FE71141-5F97-471B-8AEC-1B90CF10E8ED}" dt="2021-11-29T19:25:44.499" v="250" actId="478"/>
          <ac:picMkLst>
            <pc:docMk/>
            <pc:sldMk cId="3092407352" sldId="403"/>
            <ac:picMk id="9" creationId="{B6CF6EF8-3B6F-46E3-B349-E60E3F779219}"/>
          </ac:picMkLst>
        </pc:picChg>
        <pc:picChg chg="add mod">
          <ac:chgData name="Tegischer Lukas" userId="f78daebb-0565-485c-bd0e-1cd035e796ff" providerId="ADAL" clId="{8FE71141-5F97-471B-8AEC-1B90CF10E8ED}" dt="2021-11-29T19:27:16.587" v="330" actId="1076"/>
          <ac:picMkLst>
            <pc:docMk/>
            <pc:sldMk cId="3092407352" sldId="403"/>
            <ac:picMk id="13" creationId="{0E2EE6C2-D4C4-44CB-9143-FE1D5A8DE19C}"/>
          </ac:picMkLst>
        </pc:picChg>
        <pc:cxnChg chg="del">
          <ac:chgData name="Tegischer Lukas" userId="f78daebb-0565-485c-bd0e-1cd035e796ff" providerId="ADAL" clId="{8FE71141-5F97-471B-8AEC-1B90CF10E8ED}" dt="2021-11-29T19:25:45.758" v="251" actId="478"/>
          <ac:cxnSpMkLst>
            <pc:docMk/>
            <pc:sldMk cId="3092407352" sldId="403"/>
            <ac:cxnSpMk id="4" creationId="{35A4E9CA-4A7F-43E3-8AE0-8BE8C0BE8D1D}"/>
          </ac:cxnSpMkLst>
        </pc:cxnChg>
        <pc:cxnChg chg="del">
          <ac:chgData name="Tegischer Lukas" userId="f78daebb-0565-485c-bd0e-1cd035e796ff" providerId="ADAL" clId="{8FE71141-5F97-471B-8AEC-1B90CF10E8ED}" dt="2021-11-29T19:25:46.228" v="252" actId="478"/>
          <ac:cxnSpMkLst>
            <pc:docMk/>
            <pc:sldMk cId="3092407352" sldId="403"/>
            <ac:cxnSpMk id="12" creationId="{B1D1A8B9-6C95-4618-8AC0-0ACFD3B4B4F3}"/>
          </ac:cxnSpMkLst>
        </pc:cxnChg>
      </pc:sldChg>
      <pc:sldChg chg="addSp delSp modSp add mod modAnim">
        <pc:chgData name="Tegischer Lukas" userId="f78daebb-0565-485c-bd0e-1cd035e796ff" providerId="ADAL" clId="{8FE71141-5F97-471B-8AEC-1B90CF10E8ED}" dt="2021-11-29T19:28:11.807" v="361"/>
        <pc:sldMkLst>
          <pc:docMk/>
          <pc:sldMk cId="830097691" sldId="404"/>
        </pc:sldMkLst>
        <pc:spChg chg="add mod">
          <ac:chgData name="Tegischer Lukas" userId="f78daebb-0565-485c-bd0e-1cd035e796ff" providerId="ADAL" clId="{8FE71141-5F97-471B-8AEC-1B90CF10E8ED}" dt="2021-11-29T19:27:56.541" v="352" actId="1076"/>
          <ac:spMkLst>
            <pc:docMk/>
            <pc:sldMk cId="830097691" sldId="404"/>
            <ac:spMk id="7" creationId="{47620899-87D9-4ABF-BCA8-428AC5BB358D}"/>
          </ac:spMkLst>
        </pc:spChg>
        <pc:spChg chg="add mod">
          <ac:chgData name="Tegischer Lukas" userId="f78daebb-0565-485c-bd0e-1cd035e796ff" providerId="ADAL" clId="{8FE71141-5F97-471B-8AEC-1B90CF10E8ED}" dt="2021-11-29T19:28:00.283" v="355" actId="1076"/>
          <ac:spMkLst>
            <pc:docMk/>
            <pc:sldMk cId="830097691" sldId="404"/>
            <ac:spMk id="9" creationId="{7CC5E3EB-E984-4944-8FCA-849B5AB99159}"/>
          </ac:spMkLst>
        </pc:spChg>
        <pc:spChg chg="del">
          <ac:chgData name="Tegischer Lukas" userId="f78daebb-0565-485c-bd0e-1cd035e796ff" providerId="ADAL" clId="{8FE71141-5F97-471B-8AEC-1B90CF10E8ED}" dt="2021-11-29T19:27:22.838" v="332" actId="478"/>
          <ac:spMkLst>
            <pc:docMk/>
            <pc:sldMk cId="830097691" sldId="404"/>
            <ac:spMk id="10" creationId="{AA1504F0-A963-4EFE-B431-DFE75B1D3B74}"/>
          </ac:spMkLst>
        </pc:spChg>
        <pc:picChg chg="add mod">
          <ac:chgData name="Tegischer Lukas" userId="f78daebb-0565-485c-bd0e-1cd035e796ff" providerId="ADAL" clId="{8FE71141-5F97-471B-8AEC-1B90CF10E8ED}" dt="2021-11-29T19:28:07.907" v="359" actId="1076"/>
          <ac:picMkLst>
            <pc:docMk/>
            <pc:sldMk cId="830097691" sldId="404"/>
            <ac:picMk id="12" creationId="{AEF394FC-D7AC-43A6-93F7-E350A1644451}"/>
          </ac:picMkLst>
        </pc:picChg>
        <pc:picChg chg="del mod">
          <ac:chgData name="Tegischer Lukas" userId="f78daebb-0565-485c-bd0e-1cd035e796ff" providerId="ADAL" clId="{8FE71141-5F97-471B-8AEC-1B90CF10E8ED}" dt="2021-11-29T19:27:50.121" v="347" actId="478"/>
          <ac:picMkLst>
            <pc:docMk/>
            <pc:sldMk cId="830097691" sldId="404"/>
            <ac:picMk id="13" creationId="{0E2EE6C2-D4C4-44CB-9143-FE1D5A8DE19C}"/>
          </ac:picMkLst>
        </pc:picChg>
      </pc:sldChg>
      <pc:sldChg chg="addSp delSp modSp add mod delAnim modAnim">
        <pc:chgData name="Tegischer Lukas" userId="f78daebb-0565-485c-bd0e-1cd035e796ff" providerId="ADAL" clId="{8FE71141-5F97-471B-8AEC-1B90CF10E8ED}" dt="2021-11-29T19:30:28.426" v="415"/>
        <pc:sldMkLst>
          <pc:docMk/>
          <pc:sldMk cId="1494833923" sldId="405"/>
        </pc:sldMkLst>
        <pc:spChg chg="mod">
          <ac:chgData name="Tegischer Lukas" userId="f78daebb-0565-485c-bd0e-1cd035e796ff" providerId="ADAL" clId="{8FE71141-5F97-471B-8AEC-1B90CF10E8ED}" dt="2021-11-29T19:28:23.010" v="375" actId="20577"/>
          <ac:spMkLst>
            <pc:docMk/>
            <pc:sldMk cId="1494833923" sldId="405"/>
            <ac:spMk id="6" creationId="{4E1E9BBE-ADC8-49C8-BC4E-7CDDBE735635}"/>
          </ac:spMkLst>
        </pc:spChg>
        <pc:spChg chg="del">
          <ac:chgData name="Tegischer Lukas" userId="f78daebb-0565-485c-bd0e-1cd035e796ff" providerId="ADAL" clId="{8FE71141-5F97-471B-8AEC-1B90CF10E8ED}" dt="2021-11-29T19:28:27.900" v="378" actId="478"/>
          <ac:spMkLst>
            <pc:docMk/>
            <pc:sldMk cId="1494833923" sldId="405"/>
            <ac:spMk id="7" creationId="{47620899-87D9-4ABF-BCA8-428AC5BB358D}"/>
          </ac:spMkLst>
        </pc:spChg>
        <pc:spChg chg="add mod">
          <ac:chgData name="Tegischer Lukas" userId="f78daebb-0565-485c-bd0e-1cd035e796ff" providerId="ADAL" clId="{8FE71141-5F97-471B-8AEC-1B90CF10E8ED}" dt="2021-11-29T19:28:58.308" v="390" actId="1076"/>
          <ac:spMkLst>
            <pc:docMk/>
            <pc:sldMk cId="1494833923" sldId="405"/>
            <ac:spMk id="8" creationId="{799864C5-1688-40B4-8B21-B5AFDE0FF3E6}"/>
          </ac:spMkLst>
        </pc:spChg>
        <pc:spChg chg="del">
          <ac:chgData name="Tegischer Lukas" userId="f78daebb-0565-485c-bd0e-1cd035e796ff" providerId="ADAL" clId="{8FE71141-5F97-471B-8AEC-1B90CF10E8ED}" dt="2021-11-29T19:28:26.752" v="377" actId="478"/>
          <ac:spMkLst>
            <pc:docMk/>
            <pc:sldMk cId="1494833923" sldId="405"/>
            <ac:spMk id="9" creationId="{7CC5E3EB-E984-4944-8FCA-849B5AB99159}"/>
          </ac:spMkLst>
        </pc:spChg>
        <pc:spChg chg="add mod">
          <ac:chgData name="Tegischer Lukas" userId="f78daebb-0565-485c-bd0e-1cd035e796ff" providerId="ADAL" clId="{8FE71141-5F97-471B-8AEC-1B90CF10E8ED}" dt="2021-11-29T19:30:07.027" v="408" actId="1076"/>
          <ac:spMkLst>
            <pc:docMk/>
            <pc:sldMk cId="1494833923" sldId="405"/>
            <ac:spMk id="10" creationId="{E1C48CD8-85F4-4E77-8FCF-976BAB72646C}"/>
          </ac:spMkLst>
        </pc:spChg>
        <pc:picChg chg="add mod">
          <ac:chgData name="Tegischer Lukas" userId="f78daebb-0565-485c-bd0e-1cd035e796ff" providerId="ADAL" clId="{8FE71141-5F97-471B-8AEC-1B90CF10E8ED}" dt="2021-11-29T19:30:08.267" v="409" actId="1076"/>
          <ac:picMkLst>
            <pc:docMk/>
            <pc:sldMk cId="1494833923" sldId="405"/>
            <ac:picMk id="5" creationId="{C40FCE91-D27B-4100-942F-1217D2E7CB04}"/>
          </ac:picMkLst>
        </pc:picChg>
        <pc:picChg chg="del">
          <ac:chgData name="Tegischer Lukas" userId="f78daebb-0565-485c-bd0e-1cd035e796ff" providerId="ADAL" clId="{8FE71141-5F97-471B-8AEC-1B90CF10E8ED}" dt="2021-11-29T19:28:25.910" v="376" actId="478"/>
          <ac:picMkLst>
            <pc:docMk/>
            <pc:sldMk cId="1494833923" sldId="405"/>
            <ac:picMk id="12" creationId="{AEF394FC-D7AC-43A6-93F7-E350A1644451}"/>
          </ac:picMkLst>
        </pc:picChg>
        <pc:picChg chg="add del">
          <ac:chgData name="Tegischer Lukas" userId="f78daebb-0565-485c-bd0e-1cd035e796ff" providerId="ADAL" clId="{8FE71141-5F97-471B-8AEC-1B90CF10E8ED}" dt="2021-11-29T19:29:55.836" v="401" actId="22"/>
          <ac:picMkLst>
            <pc:docMk/>
            <pc:sldMk cId="1494833923" sldId="405"/>
            <ac:picMk id="14" creationId="{11352D2B-7FFA-47BE-8805-7FC96DF1BEBC}"/>
          </ac:picMkLst>
        </pc:picChg>
        <pc:picChg chg="add mod">
          <ac:chgData name="Tegischer Lukas" userId="f78daebb-0565-485c-bd0e-1cd035e796ff" providerId="ADAL" clId="{8FE71141-5F97-471B-8AEC-1B90CF10E8ED}" dt="2021-11-29T19:30:09.916" v="410" actId="1076"/>
          <ac:picMkLst>
            <pc:docMk/>
            <pc:sldMk cId="1494833923" sldId="405"/>
            <ac:picMk id="16" creationId="{015F0C46-6204-4653-BD75-CE72BE8CCDD4}"/>
          </ac:picMkLst>
        </pc:picChg>
        <pc:picChg chg="add mod">
          <ac:chgData name="Tegischer Lukas" userId="f78daebb-0565-485c-bd0e-1cd035e796ff" providerId="ADAL" clId="{8FE71141-5F97-471B-8AEC-1B90CF10E8ED}" dt="2021-11-29T19:30:22.372" v="412" actId="1076"/>
          <ac:picMkLst>
            <pc:docMk/>
            <pc:sldMk cId="1494833923" sldId="405"/>
            <ac:picMk id="18" creationId="{C472D1C0-CF2B-4A2A-B1CE-FCC696773BC4}"/>
          </ac:picMkLst>
        </pc:picChg>
      </pc:sldChg>
    </pc:docChg>
  </pc:docChgLst>
  <pc:docChgLst>
    <pc:chgData name="Tegischer Lukas" userId="f78daebb-0565-485c-bd0e-1cd035e796ff" providerId="ADAL" clId="{1BD77E5D-AD63-42E5-92C4-823CC3F66884}"/>
    <pc:docChg chg="undo custSel addSld delSld modSld sldOrd">
      <pc:chgData name="Tegischer Lukas" userId="f78daebb-0565-485c-bd0e-1cd035e796ff" providerId="ADAL" clId="{1BD77E5D-AD63-42E5-92C4-823CC3F66884}" dt="2021-03-11T20:47:10.860" v="1006"/>
      <pc:docMkLst>
        <pc:docMk/>
      </pc:docMkLst>
      <pc:sldChg chg="modSp mod">
        <pc:chgData name="Tegischer Lukas" userId="f78daebb-0565-485c-bd0e-1cd035e796ff" providerId="ADAL" clId="{1BD77E5D-AD63-42E5-92C4-823CC3F66884}" dt="2021-03-10T08:08:42.555" v="775" actId="207"/>
        <pc:sldMkLst>
          <pc:docMk/>
          <pc:sldMk cId="336392357" sldId="256"/>
        </pc:sldMkLst>
        <pc:spChg chg="mod">
          <ac:chgData name="Tegischer Lukas" userId="f78daebb-0565-485c-bd0e-1cd035e796ff" providerId="ADAL" clId="{1BD77E5D-AD63-42E5-92C4-823CC3F66884}" dt="2021-03-10T08:08:42.555" v="775" actId="207"/>
          <ac:spMkLst>
            <pc:docMk/>
            <pc:sldMk cId="336392357" sldId="256"/>
            <ac:spMk id="2" creationId="{00000000-0000-0000-0000-000000000000}"/>
          </ac:spMkLst>
        </pc:spChg>
      </pc:sldChg>
      <pc:sldChg chg="addSp delSp modSp add del mod">
        <pc:chgData name="Tegischer Lukas" userId="f78daebb-0565-485c-bd0e-1cd035e796ff" providerId="ADAL" clId="{1BD77E5D-AD63-42E5-92C4-823CC3F66884}" dt="2021-03-11T20:47:10.860" v="1006"/>
        <pc:sldMkLst>
          <pc:docMk/>
          <pc:sldMk cId="3932101437" sldId="291"/>
        </pc:sldMkLst>
        <pc:picChg chg="add mod">
          <ac:chgData name="Tegischer Lukas" userId="f78daebb-0565-485c-bd0e-1cd035e796ff" providerId="ADAL" clId="{1BD77E5D-AD63-42E5-92C4-823CC3F66884}" dt="2021-03-10T08:19:29.956" v="1004" actId="1076"/>
          <ac:picMkLst>
            <pc:docMk/>
            <pc:sldMk cId="3932101437" sldId="291"/>
            <ac:picMk id="3" creationId="{6152F17B-146B-4254-A97C-45BD933267C5}"/>
          </ac:picMkLst>
        </pc:picChg>
        <pc:picChg chg="add del mod">
          <ac:chgData name="Tegischer Lukas" userId="f78daebb-0565-485c-bd0e-1cd035e796ff" providerId="ADAL" clId="{1BD77E5D-AD63-42E5-92C4-823CC3F66884}" dt="2021-03-10T08:18:11.970" v="985" actId="478"/>
          <ac:picMkLst>
            <pc:docMk/>
            <pc:sldMk cId="3932101437" sldId="291"/>
            <ac:picMk id="5" creationId="{AC6E5C13-8C05-4175-9470-A6BBDD3E484F}"/>
          </ac:picMkLst>
        </pc:picChg>
        <pc:picChg chg="mod">
          <ac:chgData name="Tegischer Lukas" userId="f78daebb-0565-485c-bd0e-1cd035e796ff" providerId="ADAL" clId="{1BD77E5D-AD63-42E5-92C4-823CC3F66884}" dt="2021-03-10T08:19:13.298" v="1001" actId="1076"/>
          <ac:picMkLst>
            <pc:docMk/>
            <pc:sldMk cId="3932101437" sldId="291"/>
            <ac:picMk id="8" creationId="{8F2101E0-256F-4B97-9DE7-1F7EED66ABA6}"/>
          </ac:picMkLst>
        </pc:picChg>
      </pc:sldChg>
      <pc:sldChg chg="addSp delSp modSp mod delAnim modAnim">
        <pc:chgData name="Tegischer Lukas" userId="f78daebb-0565-485c-bd0e-1cd035e796ff" providerId="ADAL" clId="{1BD77E5D-AD63-42E5-92C4-823CC3F66884}" dt="2021-03-10T08:00:52.940" v="425" actId="1076"/>
        <pc:sldMkLst>
          <pc:docMk/>
          <pc:sldMk cId="442268101" sldId="295"/>
        </pc:sldMkLst>
        <pc:spChg chg="mod">
          <ac:chgData name="Tegischer Lukas" userId="f78daebb-0565-485c-bd0e-1cd035e796ff" providerId="ADAL" clId="{1BD77E5D-AD63-42E5-92C4-823CC3F66884}" dt="2021-03-10T07:50:38.306" v="36" actId="20577"/>
          <ac:spMkLst>
            <pc:docMk/>
            <pc:sldMk cId="442268101" sldId="295"/>
            <ac:spMk id="2" creationId="{00000000-0000-0000-0000-000000000000}"/>
          </ac:spMkLst>
        </pc:spChg>
        <pc:spChg chg="add mod">
          <ac:chgData name="Tegischer Lukas" userId="f78daebb-0565-485c-bd0e-1cd035e796ff" providerId="ADAL" clId="{1BD77E5D-AD63-42E5-92C4-823CC3F66884}" dt="2021-03-10T07:52:33.052" v="65" actId="20577"/>
          <ac:spMkLst>
            <pc:docMk/>
            <pc:sldMk cId="442268101" sldId="295"/>
            <ac:spMk id="3" creationId="{4A8AA135-F544-4145-B15A-FC69958C00FE}"/>
          </ac:spMkLst>
        </pc:spChg>
        <pc:spChg chg="del">
          <ac:chgData name="Tegischer Lukas" userId="f78daebb-0565-485c-bd0e-1cd035e796ff" providerId="ADAL" clId="{1BD77E5D-AD63-42E5-92C4-823CC3F66884}" dt="2021-03-10T07:49:44.956" v="32" actId="478"/>
          <ac:spMkLst>
            <pc:docMk/>
            <pc:sldMk cId="442268101" sldId="295"/>
            <ac:spMk id="4" creationId="{5BDE7C48-6866-4EEF-B439-BA2A7ADBB325}"/>
          </ac:spMkLst>
        </pc:spChg>
        <pc:spChg chg="add del">
          <ac:chgData name="Tegischer Lukas" userId="f78daebb-0565-485c-bd0e-1cd035e796ff" providerId="ADAL" clId="{1BD77E5D-AD63-42E5-92C4-823CC3F66884}" dt="2021-03-10T07:51:22.354" v="46"/>
          <ac:spMkLst>
            <pc:docMk/>
            <pc:sldMk cId="442268101" sldId="295"/>
            <ac:spMk id="5" creationId="{F3C0F665-126B-488C-AF01-64B27C88938C}"/>
          </ac:spMkLst>
        </pc:spChg>
        <pc:spChg chg="del">
          <ac:chgData name="Tegischer Lukas" userId="f78daebb-0565-485c-bd0e-1cd035e796ff" providerId="ADAL" clId="{1BD77E5D-AD63-42E5-92C4-823CC3F66884}" dt="2021-03-10T07:49:47.345" v="34" actId="478"/>
          <ac:spMkLst>
            <pc:docMk/>
            <pc:sldMk cId="442268101" sldId="295"/>
            <ac:spMk id="6" creationId="{43929B36-5F9E-439E-84E6-99863984857D}"/>
          </ac:spMkLst>
        </pc:spChg>
        <pc:spChg chg="del">
          <ac:chgData name="Tegischer Lukas" userId="f78daebb-0565-485c-bd0e-1cd035e796ff" providerId="ADAL" clId="{1BD77E5D-AD63-42E5-92C4-823CC3F66884}" dt="2021-03-10T07:49:46.077" v="33" actId="478"/>
          <ac:spMkLst>
            <pc:docMk/>
            <pc:sldMk cId="442268101" sldId="295"/>
            <ac:spMk id="7" creationId="{72FDF447-1832-4ABC-81D8-5F455E8BEB47}"/>
          </ac:spMkLst>
        </pc:spChg>
        <pc:spChg chg="del">
          <ac:chgData name="Tegischer Lukas" userId="f78daebb-0565-485c-bd0e-1cd035e796ff" providerId="ADAL" clId="{1BD77E5D-AD63-42E5-92C4-823CC3F66884}" dt="2021-03-10T07:49:47.345" v="34" actId="478"/>
          <ac:spMkLst>
            <pc:docMk/>
            <pc:sldMk cId="442268101" sldId="295"/>
            <ac:spMk id="8" creationId="{594BAA8A-6294-4507-B1DA-09FF8F83BCEC}"/>
          </ac:spMkLst>
        </pc:spChg>
        <pc:spChg chg="del">
          <ac:chgData name="Tegischer Lukas" userId="f78daebb-0565-485c-bd0e-1cd035e796ff" providerId="ADAL" clId="{1BD77E5D-AD63-42E5-92C4-823CC3F66884}" dt="2021-03-10T07:49:47.345" v="34" actId="478"/>
          <ac:spMkLst>
            <pc:docMk/>
            <pc:sldMk cId="442268101" sldId="295"/>
            <ac:spMk id="9" creationId="{FD9CDDCF-1DBF-4CC0-A55E-6221DCC9B236}"/>
          </ac:spMkLst>
        </pc:spChg>
        <pc:spChg chg="add del">
          <ac:chgData name="Tegischer Lukas" userId="f78daebb-0565-485c-bd0e-1cd035e796ff" providerId="ADAL" clId="{1BD77E5D-AD63-42E5-92C4-823CC3F66884}" dt="2021-03-10T07:51:22.354" v="46"/>
          <ac:spMkLst>
            <pc:docMk/>
            <pc:sldMk cId="442268101" sldId="295"/>
            <ac:spMk id="10" creationId="{FE044260-43CC-4B86-9765-247A8ADA01A5}"/>
          </ac:spMkLst>
        </pc:spChg>
        <pc:spChg chg="add mod">
          <ac:chgData name="Tegischer Lukas" userId="f78daebb-0565-485c-bd0e-1cd035e796ff" providerId="ADAL" clId="{1BD77E5D-AD63-42E5-92C4-823CC3F66884}" dt="2021-03-10T07:51:42.236" v="53" actId="403"/>
          <ac:spMkLst>
            <pc:docMk/>
            <pc:sldMk cId="442268101" sldId="295"/>
            <ac:spMk id="11" creationId="{5D0BD138-C865-4A33-967E-CA295ED16D4D}"/>
          </ac:spMkLst>
        </pc:spChg>
        <pc:spChg chg="add mod">
          <ac:chgData name="Tegischer Lukas" userId="f78daebb-0565-485c-bd0e-1cd035e796ff" providerId="ADAL" clId="{1BD77E5D-AD63-42E5-92C4-823CC3F66884}" dt="2021-03-10T07:52:00.299" v="59" actId="1076"/>
          <ac:spMkLst>
            <pc:docMk/>
            <pc:sldMk cId="442268101" sldId="295"/>
            <ac:spMk id="13" creationId="{F1719804-58B0-4014-B127-68A1798B4C63}"/>
          </ac:spMkLst>
        </pc:spChg>
        <pc:picChg chg="mod">
          <ac:chgData name="Tegischer Lukas" userId="f78daebb-0565-485c-bd0e-1cd035e796ff" providerId="ADAL" clId="{1BD77E5D-AD63-42E5-92C4-823CC3F66884}" dt="2021-03-10T08:00:52.940" v="425" actId="1076"/>
          <ac:picMkLst>
            <pc:docMk/>
            <pc:sldMk cId="442268101" sldId="295"/>
            <ac:picMk id="14" creationId="{053D7308-DE5D-4085-8981-CCF5F27D1668}"/>
          </ac:picMkLst>
        </pc:picChg>
        <pc:picChg chg="add mod">
          <ac:chgData name="Tegischer Lukas" userId="f78daebb-0565-485c-bd0e-1cd035e796ff" providerId="ADAL" clId="{1BD77E5D-AD63-42E5-92C4-823CC3F66884}" dt="2021-03-10T07:52:17.460" v="64" actId="1076"/>
          <ac:picMkLst>
            <pc:docMk/>
            <pc:sldMk cId="442268101" sldId="295"/>
            <ac:picMk id="20" creationId="{9EA8F967-8C63-469B-B5E1-9873FC0B91C4}"/>
          </ac:picMkLst>
        </pc:picChg>
        <pc:picChg chg="add del">
          <ac:chgData name="Tegischer Lukas" userId="f78daebb-0565-485c-bd0e-1cd035e796ff" providerId="ADAL" clId="{1BD77E5D-AD63-42E5-92C4-823CC3F66884}" dt="2021-03-10T07:51:22.354" v="46"/>
          <ac:picMkLst>
            <pc:docMk/>
            <pc:sldMk cId="442268101" sldId="295"/>
            <ac:picMk id="2049" creationId="{628E5378-EB5E-461F-9C87-8E1DB7DA6972}"/>
          </ac:picMkLst>
        </pc:picChg>
        <pc:cxnChg chg="del">
          <ac:chgData name="Tegischer Lukas" userId="f78daebb-0565-485c-bd0e-1cd035e796ff" providerId="ADAL" clId="{1BD77E5D-AD63-42E5-92C4-823CC3F66884}" dt="2021-03-10T07:49:47.345" v="34" actId="478"/>
          <ac:cxnSpMkLst>
            <pc:docMk/>
            <pc:sldMk cId="442268101" sldId="295"/>
            <ac:cxnSpMk id="12" creationId="{8D947FC4-B834-4C44-BBF2-3662B668EBAA}"/>
          </ac:cxnSpMkLst>
        </pc:cxnChg>
        <pc:cxnChg chg="del">
          <ac:chgData name="Tegischer Lukas" userId="f78daebb-0565-485c-bd0e-1cd035e796ff" providerId="ADAL" clId="{1BD77E5D-AD63-42E5-92C4-823CC3F66884}" dt="2021-03-10T07:49:47.345" v="34" actId="478"/>
          <ac:cxnSpMkLst>
            <pc:docMk/>
            <pc:sldMk cId="442268101" sldId="295"/>
            <ac:cxnSpMk id="16" creationId="{6D83FF67-961E-420B-B02E-1BA2A30A31CE}"/>
          </ac:cxnSpMkLst>
        </pc:cxnChg>
        <pc:cxnChg chg="del">
          <ac:chgData name="Tegischer Lukas" userId="f78daebb-0565-485c-bd0e-1cd035e796ff" providerId="ADAL" clId="{1BD77E5D-AD63-42E5-92C4-823CC3F66884}" dt="2021-03-10T07:49:47.345" v="34" actId="478"/>
          <ac:cxnSpMkLst>
            <pc:docMk/>
            <pc:sldMk cId="442268101" sldId="295"/>
            <ac:cxnSpMk id="18" creationId="{9CB1B6DD-B955-40BB-91DF-C649CC1A0ABD}"/>
          </ac:cxnSpMkLst>
        </pc:cxnChg>
        <pc:cxnChg chg="del">
          <ac:chgData name="Tegischer Lukas" userId="f78daebb-0565-485c-bd0e-1cd035e796ff" providerId="ADAL" clId="{1BD77E5D-AD63-42E5-92C4-823CC3F66884}" dt="2021-03-10T07:49:47.345" v="34" actId="478"/>
          <ac:cxnSpMkLst>
            <pc:docMk/>
            <pc:sldMk cId="442268101" sldId="295"/>
            <ac:cxnSpMk id="19" creationId="{AA34A296-865F-40E1-BF49-357827852026}"/>
          </ac:cxnSpMkLst>
        </pc:cxnChg>
      </pc:sldChg>
      <pc:sldChg chg="del">
        <pc:chgData name="Tegischer Lukas" userId="f78daebb-0565-485c-bd0e-1cd035e796ff" providerId="ADAL" clId="{1BD77E5D-AD63-42E5-92C4-823CC3F66884}" dt="2021-03-10T08:08:55.234" v="777" actId="47"/>
        <pc:sldMkLst>
          <pc:docMk/>
          <pc:sldMk cId="1937520943" sldId="310"/>
        </pc:sldMkLst>
      </pc:sldChg>
      <pc:sldChg chg="del">
        <pc:chgData name="Tegischer Lukas" userId="f78daebb-0565-485c-bd0e-1cd035e796ff" providerId="ADAL" clId="{1BD77E5D-AD63-42E5-92C4-823CC3F66884}" dt="2021-03-10T08:08:54.631" v="776" actId="47"/>
        <pc:sldMkLst>
          <pc:docMk/>
          <pc:sldMk cId="3599793398" sldId="313"/>
        </pc:sldMkLst>
      </pc:sldChg>
      <pc:sldChg chg="del">
        <pc:chgData name="Tegischer Lukas" userId="f78daebb-0565-485c-bd0e-1cd035e796ff" providerId="ADAL" clId="{1BD77E5D-AD63-42E5-92C4-823CC3F66884}" dt="2021-03-10T08:08:56.105" v="778" actId="47"/>
        <pc:sldMkLst>
          <pc:docMk/>
          <pc:sldMk cId="1006095775" sldId="314"/>
        </pc:sldMkLst>
      </pc:sldChg>
      <pc:sldChg chg="addSp delSp modSp add mod delAnim modAnim">
        <pc:chgData name="Tegischer Lukas" userId="f78daebb-0565-485c-bd0e-1cd035e796ff" providerId="ADAL" clId="{1BD77E5D-AD63-42E5-92C4-823CC3F66884}" dt="2021-03-10T08:00:50.174" v="424" actId="1076"/>
        <pc:sldMkLst>
          <pc:docMk/>
          <pc:sldMk cId="954121800" sldId="315"/>
        </pc:sldMkLst>
        <pc:spChg chg="mod">
          <ac:chgData name="Tegischer Lukas" userId="f78daebb-0565-485c-bd0e-1cd035e796ff" providerId="ADAL" clId="{1BD77E5D-AD63-42E5-92C4-823CC3F66884}" dt="2021-03-10T07:53:37.318" v="105" actId="20577"/>
          <ac:spMkLst>
            <pc:docMk/>
            <pc:sldMk cId="954121800" sldId="315"/>
            <ac:spMk id="2" creationId="{00000000-0000-0000-0000-000000000000}"/>
          </ac:spMkLst>
        </pc:spChg>
        <pc:spChg chg="del">
          <ac:chgData name="Tegischer Lukas" userId="f78daebb-0565-485c-bd0e-1cd035e796ff" providerId="ADAL" clId="{1BD77E5D-AD63-42E5-92C4-823CC3F66884}" dt="2021-03-10T07:53:44.417" v="106" actId="478"/>
          <ac:spMkLst>
            <pc:docMk/>
            <pc:sldMk cId="954121800" sldId="315"/>
            <ac:spMk id="3" creationId="{4A8AA135-F544-4145-B15A-FC69958C00FE}"/>
          </ac:spMkLst>
        </pc:spChg>
        <pc:spChg chg="add mod">
          <ac:chgData name="Tegischer Lukas" userId="f78daebb-0565-485c-bd0e-1cd035e796ff" providerId="ADAL" clId="{1BD77E5D-AD63-42E5-92C4-823CC3F66884}" dt="2021-03-10T07:54:40.421" v="129" actId="21"/>
          <ac:spMkLst>
            <pc:docMk/>
            <pc:sldMk cId="954121800" sldId="315"/>
            <ac:spMk id="4" creationId="{56F32EE9-6549-4985-AE91-229E7449DDE2}"/>
          </ac:spMkLst>
        </pc:spChg>
        <pc:spChg chg="add mod">
          <ac:chgData name="Tegischer Lukas" userId="f78daebb-0565-485c-bd0e-1cd035e796ff" providerId="ADAL" clId="{1BD77E5D-AD63-42E5-92C4-823CC3F66884}" dt="2021-03-10T07:55:07.906" v="138" actId="1076"/>
          <ac:spMkLst>
            <pc:docMk/>
            <pc:sldMk cId="954121800" sldId="315"/>
            <ac:spMk id="5" creationId="{9EF9E421-DD9B-42BE-AED5-0D1453D2B86D}"/>
          </ac:spMkLst>
        </pc:spChg>
        <pc:spChg chg="del">
          <ac:chgData name="Tegischer Lukas" userId="f78daebb-0565-485c-bd0e-1cd035e796ff" providerId="ADAL" clId="{1BD77E5D-AD63-42E5-92C4-823CC3F66884}" dt="2021-03-10T07:53:45.498" v="107" actId="478"/>
          <ac:spMkLst>
            <pc:docMk/>
            <pc:sldMk cId="954121800" sldId="315"/>
            <ac:spMk id="11" creationId="{5D0BD138-C865-4A33-967E-CA295ED16D4D}"/>
          </ac:spMkLst>
        </pc:spChg>
        <pc:spChg chg="del">
          <ac:chgData name="Tegischer Lukas" userId="f78daebb-0565-485c-bd0e-1cd035e796ff" providerId="ADAL" clId="{1BD77E5D-AD63-42E5-92C4-823CC3F66884}" dt="2021-03-10T07:53:46.474" v="108" actId="478"/>
          <ac:spMkLst>
            <pc:docMk/>
            <pc:sldMk cId="954121800" sldId="315"/>
            <ac:spMk id="13" creationId="{F1719804-58B0-4014-B127-68A1798B4C63}"/>
          </ac:spMkLst>
        </pc:spChg>
        <pc:picChg chg="add mod">
          <ac:chgData name="Tegischer Lukas" userId="f78daebb-0565-485c-bd0e-1cd035e796ff" providerId="ADAL" clId="{1BD77E5D-AD63-42E5-92C4-823CC3F66884}" dt="2021-03-10T07:54:57.354" v="136" actId="1076"/>
          <ac:picMkLst>
            <pc:docMk/>
            <pc:sldMk cId="954121800" sldId="315"/>
            <ac:picMk id="9" creationId="{5354E719-103C-491A-9594-4D6889465CA8}"/>
          </ac:picMkLst>
        </pc:picChg>
        <pc:picChg chg="mod">
          <ac:chgData name="Tegischer Lukas" userId="f78daebb-0565-485c-bd0e-1cd035e796ff" providerId="ADAL" clId="{1BD77E5D-AD63-42E5-92C4-823CC3F66884}" dt="2021-03-10T08:00:50.174" v="424" actId="1076"/>
          <ac:picMkLst>
            <pc:docMk/>
            <pc:sldMk cId="954121800" sldId="315"/>
            <ac:picMk id="14" creationId="{053D7308-DE5D-4085-8981-CCF5F27D1668}"/>
          </ac:picMkLst>
        </pc:picChg>
        <pc:picChg chg="del">
          <ac:chgData name="Tegischer Lukas" userId="f78daebb-0565-485c-bd0e-1cd035e796ff" providerId="ADAL" clId="{1BD77E5D-AD63-42E5-92C4-823CC3F66884}" dt="2021-03-10T07:53:46.967" v="109" actId="478"/>
          <ac:picMkLst>
            <pc:docMk/>
            <pc:sldMk cId="954121800" sldId="315"/>
            <ac:picMk id="20" creationId="{9EA8F967-8C63-469B-B5E1-9873FC0B91C4}"/>
          </ac:picMkLst>
        </pc:picChg>
      </pc:sldChg>
      <pc:sldChg chg="addSp delSp modSp add mod delAnim modAnim">
        <pc:chgData name="Tegischer Lukas" userId="f78daebb-0565-485c-bd0e-1cd035e796ff" providerId="ADAL" clId="{1BD77E5D-AD63-42E5-92C4-823CC3F66884}" dt="2021-03-10T08:07:56.248" v="660"/>
        <pc:sldMkLst>
          <pc:docMk/>
          <pc:sldMk cId="1152790701" sldId="316"/>
        </pc:sldMkLst>
        <pc:spChg chg="mod">
          <ac:chgData name="Tegischer Lukas" userId="f78daebb-0565-485c-bd0e-1cd035e796ff" providerId="ADAL" clId="{1BD77E5D-AD63-42E5-92C4-823CC3F66884}" dt="2021-03-10T07:57:23.161" v="285" actId="1076"/>
          <ac:spMkLst>
            <pc:docMk/>
            <pc:sldMk cId="1152790701" sldId="316"/>
            <ac:spMk id="2" creationId="{00000000-0000-0000-0000-000000000000}"/>
          </ac:spMkLst>
        </pc:spChg>
        <pc:spChg chg="add mod">
          <ac:chgData name="Tegischer Lukas" userId="f78daebb-0565-485c-bd0e-1cd035e796ff" providerId="ADAL" clId="{1BD77E5D-AD63-42E5-92C4-823CC3F66884}" dt="2021-03-10T07:57:25.186" v="286" actId="1076"/>
          <ac:spMkLst>
            <pc:docMk/>
            <pc:sldMk cId="1152790701" sldId="316"/>
            <ac:spMk id="3" creationId="{3B5F603E-D9EA-4C3B-8803-B0FB2D63F4F2}"/>
          </ac:spMkLst>
        </pc:spChg>
        <pc:spChg chg="del">
          <ac:chgData name="Tegischer Lukas" userId="f78daebb-0565-485c-bd0e-1cd035e796ff" providerId="ADAL" clId="{1BD77E5D-AD63-42E5-92C4-823CC3F66884}" dt="2021-03-10T07:55:38.563" v="141" actId="478"/>
          <ac:spMkLst>
            <pc:docMk/>
            <pc:sldMk cId="1152790701" sldId="316"/>
            <ac:spMk id="4" creationId="{56F32EE9-6549-4985-AE91-229E7449DDE2}"/>
          </ac:spMkLst>
        </pc:spChg>
        <pc:spChg chg="del">
          <ac:chgData name="Tegischer Lukas" userId="f78daebb-0565-485c-bd0e-1cd035e796ff" providerId="ADAL" clId="{1BD77E5D-AD63-42E5-92C4-823CC3F66884}" dt="2021-03-10T07:55:43.014" v="143" actId="478"/>
          <ac:spMkLst>
            <pc:docMk/>
            <pc:sldMk cId="1152790701" sldId="316"/>
            <ac:spMk id="5" creationId="{9EF9E421-DD9B-42BE-AED5-0D1453D2B86D}"/>
          </ac:spMkLst>
        </pc:spChg>
        <pc:spChg chg="add mod">
          <ac:chgData name="Tegischer Lukas" userId="f78daebb-0565-485c-bd0e-1cd035e796ff" providerId="ADAL" clId="{1BD77E5D-AD63-42E5-92C4-823CC3F66884}" dt="2021-03-10T07:57:26.954" v="287" actId="1076"/>
          <ac:spMkLst>
            <pc:docMk/>
            <pc:sldMk cId="1152790701" sldId="316"/>
            <ac:spMk id="6" creationId="{9FA6630F-E5C4-4F50-ABBF-CC11493292CA}"/>
          </ac:spMkLst>
        </pc:spChg>
        <pc:spChg chg="add mod">
          <ac:chgData name="Tegischer Lukas" userId="f78daebb-0565-485c-bd0e-1cd035e796ff" providerId="ADAL" clId="{1BD77E5D-AD63-42E5-92C4-823CC3F66884}" dt="2021-03-10T07:58:17.572" v="386" actId="403"/>
          <ac:spMkLst>
            <pc:docMk/>
            <pc:sldMk cId="1152790701" sldId="316"/>
            <ac:spMk id="7" creationId="{019B2011-D3CF-4D52-B68F-11BD7C366864}"/>
          </ac:spMkLst>
        </pc:spChg>
        <pc:spChg chg="add mod">
          <ac:chgData name="Tegischer Lukas" userId="f78daebb-0565-485c-bd0e-1cd035e796ff" providerId="ADAL" clId="{1BD77E5D-AD63-42E5-92C4-823CC3F66884}" dt="2021-03-10T07:58:26.486" v="391" actId="20577"/>
          <ac:spMkLst>
            <pc:docMk/>
            <pc:sldMk cId="1152790701" sldId="316"/>
            <ac:spMk id="10" creationId="{3474B6AA-C743-4F89-9766-4EF2154644EE}"/>
          </ac:spMkLst>
        </pc:spChg>
        <pc:spChg chg="add mod">
          <ac:chgData name="Tegischer Lukas" userId="f78daebb-0565-485c-bd0e-1cd035e796ff" providerId="ADAL" clId="{1BD77E5D-AD63-42E5-92C4-823CC3F66884}" dt="2021-03-10T07:58:33.754" v="395" actId="20577"/>
          <ac:spMkLst>
            <pc:docMk/>
            <pc:sldMk cId="1152790701" sldId="316"/>
            <ac:spMk id="11" creationId="{CB1FD612-B19B-418C-BCD2-E8AC237F15D7}"/>
          </ac:spMkLst>
        </pc:spChg>
        <pc:spChg chg="add mod">
          <ac:chgData name="Tegischer Lukas" userId="f78daebb-0565-485c-bd0e-1cd035e796ff" providerId="ADAL" clId="{1BD77E5D-AD63-42E5-92C4-823CC3F66884}" dt="2021-03-10T07:58:39.613" v="400" actId="20577"/>
          <ac:spMkLst>
            <pc:docMk/>
            <pc:sldMk cId="1152790701" sldId="316"/>
            <ac:spMk id="12" creationId="{4900CBB0-0111-4369-8E65-C62AC6128D87}"/>
          </ac:spMkLst>
        </pc:spChg>
        <pc:picChg chg="del">
          <ac:chgData name="Tegischer Lukas" userId="f78daebb-0565-485c-bd0e-1cd035e796ff" providerId="ADAL" clId="{1BD77E5D-AD63-42E5-92C4-823CC3F66884}" dt="2021-03-10T07:55:40.350" v="142" actId="478"/>
          <ac:picMkLst>
            <pc:docMk/>
            <pc:sldMk cId="1152790701" sldId="316"/>
            <ac:picMk id="9" creationId="{5354E719-103C-491A-9594-4D6889465CA8}"/>
          </ac:picMkLst>
        </pc:picChg>
        <pc:picChg chg="mod">
          <ac:chgData name="Tegischer Lukas" userId="f78daebb-0565-485c-bd0e-1cd035e796ff" providerId="ADAL" clId="{1BD77E5D-AD63-42E5-92C4-823CC3F66884}" dt="2021-03-10T08:00:46.890" v="423" actId="1076"/>
          <ac:picMkLst>
            <pc:docMk/>
            <pc:sldMk cId="1152790701" sldId="316"/>
            <ac:picMk id="14" creationId="{053D7308-DE5D-4085-8981-CCF5F27D1668}"/>
          </ac:picMkLst>
        </pc:picChg>
      </pc:sldChg>
      <pc:sldChg chg="addSp delSp modSp add mod">
        <pc:chgData name="Tegischer Lukas" userId="f78daebb-0565-485c-bd0e-1cd035e796ff" providerId="ADAL" clId="{1BD77E5D-AD63-42E5-92C4-823CC3F66884}" dt="2021-03-10T08:01:10.410" v="430" actId="1076"/>
        <pc:sldMkLst>
          <pc:docMk/>
          <pc:sldMk cId="1047625321" sldId="317"/>
        </pc:sldMkLst>
        <pc:spChg chg="mod">
          <ac:chgData name="Tegischer Lukas" userId="f78daebb-0565-485c-bd0e-1cd035e796ff" providerId="ADAL" clId="{1BD77E5D-AD63-42E5-92C4-823CC3F66884}" dt="2021-03-10T08:01:10.410" v="430" actId="1076"/>
          <ac:spMkLst>
            <pc:docMk/>
            <pc:sldMk cId="1047625321" sldId="317"/>
            <ac:spMk id="2" creationId="{00000000-0000-0000-0000-000000000000}"/>
          </ac:spMkLst>
        </pc:spChg>
        <pc:spChg chg="del">
          <ac:chgData name="Tegischer Lukas" userId="f78daebb-0565-485c-bd0e-1cd035e796ff" providerId="ADAL" clId="{1BD77E5D-AD63-42E5-92C4-823CC3F66884}" dt="2021-03-10T07:59:03.459" v="402" actId="478"/>
          <ac:spMkLst>
            <pc:docMk/>
            <pc:sldMk cId="1047625321" sldId="317"/>
            <ac:spMk id="3" creationId="{3B5F603E-D9EA-4C3B-8803-B0FB2D63F4F2}"/>
          </ac:spMkLst>
        </pc:spChg>
        <pc:spChg chg="del">
          <ac:chgData name="Tegischer Lukas" userId="f78daebb-0565-485c-bd0e-1cd035e796ff" providerId="ADAL" clId="{1BD77E5D-AD63-42E5-92C4-823CC3F66884}" dt="2021-03-10T07:59:04.649" v="403" actId="478"/>
          <ac:spMkLst>
            <pc:docMk/>
            <pc:sldMk cId="1047625321" sldId="317"/>
            <ac:spMk id="6" creationId="{9FA6630F-E5C4-4F50-ABBF-CC11493292CA}"/>
          </ac:spMkLst>
        </pc:spChg>
        <pc:spChg chg="del">
          <ac:chgData name="Tegischer Lukas" userId="f78daebb-0565-485c-bd0e-1cd035e796ff" providerId="ADAL" clId="{1BD77E5D-AD63-42E5-92C4-823CC3F66884}" dt="2021-03-10T07:59:04.649" v="403" actId="478"/>
          <ac:spMkLst>
            <pc:docMk/>
            <pc:sldMk cId="1047625321" sldId="317"/>
            <ac:spMk id="7" creationId="{019B2011-D3CF-4D52-B68F-11BD7C366864}"/>
          </ac:spMkLst>
        </pc:spChg>
        <pc:spChg chg="del">
          <ac:chgData name="Tegischer Lukas" userId="f78daebb-0565-485c-bd0e-1cd035e796ff" providerId="ADAL" clId="{1BD77E5D-AD63-42E5-92C4-823CC3F66884}" dt="2021-03-10T07:59:04.649" v="403" actId="478"/>
          <ac:spMkLst>
            <pc:docMk/>
            <pc:sldMk cId="1047625321" sldId="317"/>
            <ac:spMk id="10" creationId="{3474B6AA-C743-4F89-9766-4EF2154644EE}"/>
          </ac:spMkLst>
        </pc:spChg>
        <pc:spChg chg="del">
          <ac:chgData name="Tegischer Lukas" userId="f78daebb-0565-485c-bd0e-1cd035e796ff" providerId="ADAL" clId="{1BD77E5D-AD63-42E5-92C4-823CC3F66884}" dt="2021-03-10T07:59:04.649" v="403" actId="478"/>
          <ac:spMkLst>
            <pc:docMk/>
            <pc:sldMk cId="1047625321" sldId="317"/>
            <ac:spMk id="11" creationId="{CB1FD612-B19B-418C-BCD2-E8AC237F15D7}"/>
          </ac:spMkLst>
        </pc:spChg>
        <pc:spChg chg="del">
          <ac:chgData name="Tegischer Lukas" userId="f78daebb-0565-485c-bd0e-1cd035e796ff" providerId="ADAL" clId="{1BD77E5D-AD63-42E5-92C4-823CC3F66884}" dt="2021-03-10T07:59:04.649" v="403" actId="478"/>
          <ac:spMkLst>
            <pc:docMk/>
            <pc:sldMk cId="1047625321" sldId="317"/>
            <ac:spMk id="12" creationId="{4900CBB0-0111-4369-8E65-C62AC6128D87}"/>
          </ac:spMkLst>
        </pc:spChg>
        <pc:graphicFrameChg chg="add mod modGraphic">
          <ac:chgData name="Tegischer Lukas" userId="f78daebb-0565-485c-bd0e-1cd035e796ff" providerId="ADAL" clId="{1BD77E5D-AD63-42E5-92C4-823CC3F66884}" dt="2021-03-10T08:01:08.210" v="429" actId="1076"/>
          <ac:graphicFrameMkLst>
            <pc:docMk/>
            <pc:sldMk cId="1047625321" sldId="317"/>
            <ac:graphicFrameMk id="4" creationId="{492E4C6A-342E-4407-8A0E-C6A5204C9FF9}"/>
          </ac:graphicFrameMkLst>
        </pc:graphicFrameChg>
        <pc:picChg chg="add del mod">
          <ac:chgData name="Tegischer Lukas" userId="f78daebb-0565-485c-bd0e-1cd035e796ff" providerId="ADAL" clId="{1BD77E5D-AD63-42E5-92C4-823CC3F66884}" dt="2021-03-10T08:01:04.058" v="428" actId="478"/>
          <ac:picMkLst>
            <pc:docMk/>
            <pc:sldMk cId="1047625321" sldId="317"/>
            <ac:picMk id="13" creationId="{0AFDCA3B-DE0A-49AA-AC10-9970A5D296E7}"/>
          </ac:picMkLst>
        </pc:picChg>
        <pc:picChg chg="mod">
          <ac:chgData name="Tegischer Lukas" userId="f78daebb-0565-485c-bd0e-1cd035e796ff" providerId="ADAL" clId="{1BD77E5D-AD63-42E5-92C4-823CC3F66884}" dt="2021-03-10T08:00:44.178" v="422" actId="1076"/>
          <ac:picMkLst>
            <pc:docMk/>
            <pc:sldMk cId="1047625321" sldId="317"/>
            <ac:picMk id="14" creationId="{053D7308-DE5D-4085-8981-CCF5F27D1668}"/>
          </ac:picMkLst>
        </pc:picChg>
      </pc:sldChg>
      <pc:sldChg chg="addSp delSp modSp add mod">
        <pc:chgData name="Tegischer Lukas" userId="f78daebb-0565-485c-bd0e-1cd035e796ff" providerId="ADAL" clId="{1BD77E5D-AD63-42E5-92C4-823CC3F66884}" dt="2021-03-10T08:01:30.810" v="438" actId="1076"/>
        <pc:sldMkLst>
          <pc:docMk/>
          <pc:sldMk cId="1223748339" sldId="318"/>
        </pc:sldMkLst>
        <pc:spChg chg="mod">
          <ac:chgData name="Tegischer Lukas" userId="f78daebb-0565-485c-bd0e-1cd035e796ff" providerId="ADAL" clId="{1BD77E5D-AD63-42E5-92C4-823CC3F66884}" dt="2021-03-10T08:01:15.729" v="433" actId="1076"/>
          <ac:spMkLst>
            <pc:docMk/>
            <pc:sldMk cId="1223748339" sldId="318"/>
            <ac:spMk id="2" creationId="{00000000-0000-0000-0000-000000000000}"/>
          </ac:spMkLst>
        </pc:spChg>
        <pc:graphicFrameChg chg="del">
          <ac:chgData name="Tegischer Lukas" userId="f78daebb-0565-485c-bd0e-1cd035e796ff" providerId="ADAL" clId="{1BD77E5D-AD63-42E5-92C4-823CC3F66884}" dt="2021-03-10T08:01:14.165" v="432" actId="478"/>
          <ac:graphicFrameMkLst>
            <pc:docMk/>
            <pc:sldMk cId="1223748339" sldId="318"/>
            <ac:graphicFrameMk id="4" creationId="{492E4C6A-342E-4407-8A0E-C6A5204C9FF9}"/>
          </ac:graphicFrameMkLst>
        </pc:graphicFrameChg>
        <pc:picChg chg="add mod">
          <ac:chgData name="Tegischer Lukas" userId="f78daebb-0565-485c-bd0e-1cd035e796ff" providerId="ADAL" clId="{1BD77E5D-AD63-42E5-92C4-823CC3F66884}" dt="2021-03-10T08:01:30.810" v="438" actId="1076"/>
          <ac:picMkLst>
            <pc:docMk/>
            <pc:sldMk cId="1223748339" sldId="318"/>
            <ac:picMk id="5" creationId="{12442393-5F30-4D19-A956-C64DA3486E6B}"/>
          </ac:picMkLst>
        </pc:picChg>
      </pc:sldChg>
      <pc:sldChg chg="addSp delSp modSp add mod modAnim">
        <pc:chgData name="Tegischer Lukas" userId="f78daebb-0565-485c-bd0e-1cd035e796ff" providerId="ADAL" clId="{1BD77E5D-AD63-42E5-92C4-823CC3F66884}" dt="2021-03-10T08:07:42.510" v="657"/>
        <pc:sldMkLst>
          <pc:docMk/>
          <pc:sldMk cId="1457261886" sldId="319"/>
        </pc:sldMkLst>
        <pc:spChg chg="mod">
          <ac:chgData name="Tegischer Lukas" userId="f78daebb-0565-485c-bd0e-1cd035e796ff" providerId="ADAL" clId="{1BD77E5D-AD63-42E5-92C4-823CC3F66884}" dt="2021-03-10T08:07:01.570" v="642" actId="1076"/>
          <ac:spMkLst>
            <pc:docMk/>
            <pc:sldMk cId="1457261886" sldId="319"/>
            <ac:spMk id="2" creationId="{00000000-0000-0000-0000-000000000000}"/>
          </ac:spMkLst>
        </pc:spChg>
        <pc:spChg chg="add mod">
          <ac:chgData name="Tegischer Lukas" userId="f78daebb-0565-485c-bd0e-1cd035e796ff" providerId="ADAL" clId="{1BD77E5D-AD63-42E5-92C4-823CC3F66884}" dt="2021-03-10T08:06:59.193" v="641" actId="1076"/>
          <ac:spMkLst>
            <pc:docMk/>
            <pc:sldMk cId="1457261886" sldId="319"/>
            <ac:spMk id="3" creationId="{E65B697F-13D8-4E51-A068-4A6A780894E5}"/>
          </ac:spMkLst>
        </pc:spChg>
        <pc:spChg chg="add del mod">
          <ac:chgData name="Tegischer Lukas" userId="f78daebb-0565-485c-bd0e-1cd035e796ff" providerId="ADAL" clId="{1BD77E5D-AD63-42E5-92C4-823CC3F66884}" dt="2021-03-10T08:05:03.762" v="577" actId="478"/>
          <ac:spMkLst>
            <pc:docMk/>
            <pc:sldMk cId="1457261886" sldId="319"/>
            <ac:spMk id="4" creationId="{6FDF6C33-8A45-4B53-9B68-26BCCBF2AF15}"/>
          </ac:spMkLst>
        </pc:spChg>
        <pc:spChg chg="add mod">
          <ac:chgData name="Tegischer Lukas" userId="f78daebb-0565-485c-bd0e-1cd035e796ff" providerId="ADAL" clId="{1BD77E5D-AD63-42E5-92C4-823CC3F66884}" dt="2021-03-10T08:07:05.289" v="643" actId="1076"/>
          <ac:spMkLst>
            <pc:docMk/>
            <pc:sldMk cId="1457261886" sldId="319"/>
            <ac:spMk id="6" creationId="{DF56D283-81F8-4778-9302-E8134935DA46}"/>
          </ac:spMkLst>
        </pc:spChg>
        <pc:spChg chg="add mod">
          <ac:chgData name="Tegischer Lukas" userId="f78daebb-0565-485c-bd0e-1cd035e796ff" providerId="ADAL" clId="{1BD77E5D-AD63-42E5-92C4-823CC3F66884}" dt="2021-03-10T08:07:32.937" v="653" actId="1076"/>
          <ac:spMkLst>
            <pc:docMk/>
            <pc:sldMk cId="1457261886" sldId="319"/>
            <ac:spMk id="7" creationId="{056FEA2B-90C6-4463-890C-28FABCF2D782}"/>
          </ac:spMkLst>
        </pc:spChg>
        <pc:spChg chg="add del mod">
          <ac:chgData name="Tegischer Lukas" userId="f78daebb-0565-485c-bd0e-1cd035e796ff" providerId="ADAL" clId="{1BD77E5D-AD63-42E5-92C4-823CC3F66884}" dt="2021-03-10T08:05:36.458" v="609" actId="478"/>
          <ac:spMkLst>
            <pc:docMk/>
            <pc:sldMk cId="1457261886" sldId="319"/>
            <ac:spMk id="8" creationId="{34E0F1F0-5971-4219-931B-2EE30BA8E4CA}"/>
          </ac:spMkLst>
        </pc:spChg>
        <pc:spChg chg="add mod">
          <ac:chgData name="Tegischer Lukas" userId="f78daebb-0565-485c-bd0e-1cd035e796ff" providerId="ADAL" clId="{1BD77E5D-AD63-42E5-92C4-823CC3F66884}" dt="2021-03-10T08:07:05.289" v="643" actId="1076"/>
          <ac:spMkLst>
            <pc:docMk/>
            <pc:sldMk cId="1457261886" sldId="319"/>
            <ac:spMk id="9" creationId="{415B4EBE-5091-4BB4-810D-90331D00CBF8}"/>
          </ac:spMkLst>
        </pc:spChg>
        <pc:spChg chg="add mod">
          <ac:chgData name="Tegischer Lukas" userId="f78daebb-0565-485c-bd0e-1cd035e796ff" providerId="ADAL" clId="{1BD77E5D-AD63-42E5-92C4-823CC3F66884}" dt="2021-03-10T08:07:28.434" v="651" actId="207"/>
          <ac:spMkLst>
            <pc:docMk/>
            <pc:sldMk cId="1457261886" sldId="319"/>
            <ac:spMk id="10" creationId="{063C8AA7-BF29-46B2-9AF4-6D7AAA63762F}"/>
          </ac:spMkLst>
        </pc:spChg>
        <pc:spChg chg="add mod">
          <ac:chgData name="Tegischer Lukas" userId="f78daebb-0565-485c-bd0e-1cd035e796ff" providerId="ADAL" clId="{1BD77E5D-AD63-42E5-92C4-823CC3F66884}" dt="2021-03-10T08:07:05.289" v="643" actId="1076"/>
          <ac:spMkLst>
            <pc:docMk/>
            <pc:sldMk cId="1457261886" sldId="319"/>
            <ac:spMk id="11" creationId="{4F677EE4-7AE5-4116-92BC-944C9E5AF408}"/>
          </ac:spMkLst>
        </pc:spChg>
        <pc:spChg chg="add mod">
          <ac:chgData name="Tegischer Lukas" userId="f78daebb-0565-485c-bd0e-1cd035e796ff" providerId="ADAL" clId="{1BD77E5D-AD63-42E5-92C4-823CC3F66884}" dt="2021-03-10T08:07:05.289" v="643" actId="1076"/>
          <ac:spMkLst>
            <pc:docMk/>
            <pc:sldMk cId="1457261886" sldId="319"/>
            <ac:spMk id="12" creationId="{DBEEA67A-C70A-4915-A305-240FDDD8728D}"/>
          </ac:spMkLst>
        </pc:spChg>
        <pc:spChg chg="add mod">
          <ac:chgData name="Tegischer Lukas" userId="f78daebb-0565-485c-bd0e-1cd035e796ff" providerId="ADAL" clId="{1BD77E5D-AD63-42E5-92C4-823CC3F66884}" dt="2021-03-10T08:07:05.289" v="643" actId="1076"/>
          <ac:spMkLst>
            <pc:docMk/>
            <pc:sldMk cId="1457261886" sldId="319"/>
            <ac:spMk id="13" creationId="{5F2F213D-7232-41A1-BE65-766922B49484}"/>
          </ac:spMkLst>
        </pc:spChg>
        <pc:picChg chg="del">
          <ac:chgData name="Tegischer Lukas" userId="f78daebb-0565-485c-bd0e-1cd035e796ff" providerId="ADAL" clId="{1BD77E5D-AD63-42E5-92C4-823CC3F66884}" dt="2021-03-10T08:02:03.889" v="455" actId="478"/>
          <ac:picMkLst>
            <pc:docMk/>
            <pc:sldMk cId="1457261886" sldId="319"/>
            <ac:picMk id="5" creationId="{12442393-5F30-4D19-A956-C64DA3486E6B}"/>
          </ac:picMkLst>
        </pc:picChg>
      </pc:sldChg>
      <pc:sldChg chg="addSp delSp modSp add mod delAnim modAnim">
        <pc:chgData name="Tegischer Lukas" userId="f78daebb-0565-485c-bd0e-1cd035e796ff" providerId="ADAL" clId="{1BD77E5D-AD63-42E5-92C4-823CC3F66884}" dt="2021-03-10T08:12:11.546" v="835" actId="1076"/>
        <pc:sldMkLst>
          <pc:docMk/>
          <pc:sldMk cId="407051604" sldId="320"/>
        </pc:sldMkLst>
        <pc:spChg chg="mod">
          <ac:chgData name="Tegischer Lukas" userId="f78daebb-0565-485c-bd0e-1cd035e796ff" providerId="ADAL" clId="{1BD77E5D-AD63-42E5-92C4-823CC3F66884}" dt="2021-03-10T08:12:11.546" v="835" actId="1076"/>
          <ac:spMkLst>
            <pc:docMk/>
            <pc:sldMk cId="407051604" sldId="320"/>
            <ac:spMk id="2" creationId="{00000000-0000-0000-0000-000000000000}"/>
          </ac:spMkLst>
        </pc:spChg>
        <pc:spChg chg="mod">
          <ac:chgData name="Tegischer Lukas" userId="f78daebb-0565-485c-bd0e-1cd035e796ff" providerId="ADAL" clId="{1BD77E5D-AD63-42E5-92C4-823CC3F66884}" dt="2021-03-10T08:12:07.433" v="833" actId="1076"/>
          <ac:spMkLst>
            <pc:docMk/>
            <pc:sldMk cId="407051604" sldId="320"/>
            <ac:spMk id="3" creationId="{E65B697F-13D8-4E51-A068-4A6A780894E5}"/>
          </ac:spMkLst>
        </pc:spChg>
        <pc:spChg chg="add mod">
          <ac:chgData name="Tegischer Lukas" userId="f78daebb-0565-485c-bd0e-1cd035e796ff" providerId="ADAL" clId="{1BD77E5D-AD63-42E5-92C4-823CC3F66884}" dt="2021-03-10T08:12:09.041" v="834" actId="1076"/>
          <ac:spMkLst>
            <pc:docMk/>
            <pc:sldMk cId="407051604" sldId="320"/>
            <ac:spMk id="4" creationId="{C02EFF20-6065-435C-A023-F9F5946229CF}"/>
          </ac:spMkLst>
        </pc:spChg>
        <pc:spChg chg="add mod">
          <ac:chgData name="Tegischer Lukas" userId="f78daebb-0565-485c-bd0e-1cd035e796ff" providerId="ADAL" clId="{1BD77E5D-AD63-42E5-92C4-823CC3F66884}" dt="2021-03-10T08:12:07.433" v="833" actId="1076"/>
          <ac:spMkLst>
            <pc:docMk/>
            <pc:sldMk cId="407051604" sldId="320"/>
            <ac:spMk id="5" creationId="{2168B74E-0135-4894-833F-CCEBC048A467}"/>
          </ac:spMkLst>
        </pc:spChg>
        <pc:spChg chg="del">
          <ac:chgData name="Tegischer Lukas" userId="f78daebb-0565-485c-bd0e-1cd035e796ff" providerId="ADAL" clId="{1BD77E5D-AD63-42E5-92C4-823CC3F66884}" dt="2021-03-10T08:09:30.755" v="781" actId="478"/>
          <ac:spMkLst>
            <pc:docMk/>
            <pc:sldMk cId="407051604" sldId="320"/>
            <ac:spMk id="6" creationId="{DF56D283-81F8-4778-9302-E8134935DA46}"/>
          </ac:spMkLst>
        </pc:spChg>
        <pc:spChg chg="del">
          <ac:chgData name="Tegischer Lukas" userId="f78daebb-0565-485c-bd0e-1cd035e796ff" providerId="ADAL" clId="{1BD77E5D-AD63-42E5-92C4-823CC3F66884}" dt="2021-03-10T08:09:30.755" v="781" actId="478"/>
          <ac:spMkLst>
            <pc:docMk/>
            <pc:sldMk cId="407051604" sldId="320"/>
            <ac:spMk id="7" creationId="{056FEA2B-90C6-4463-890C-28FABCF2D782}"/>
          </ac:spMkLst>
        </pc:spChg>
        <pc:spChg chg="add mod">
          <ac:chgData name="Tegischer Lukas" userId="f78daebb-0565-485c-bd0e-1cd035e796ff" providerId="ADAL" clId="{1BD77E5D-AD63-42E5-92C4-823CC3F66884}" dt="2021-03-10T08:12:07.433" v="833" actId="1076"/>
          <ac:spMkLst>
            <pc:docMk/>
            <pc:sldMk cId="407051604" sldId="320"/>
            <ac:spMk id="8" creationId="{75535B68-3BA4-4291-9370-A59F7A6E749C}"/>
          </ac:spMkLst>
        </pc:spChg>
        <pc:spChg chg="del">
          <ac:chgData name="Tegischer Lukas" userId="f78daebb-0565-485c-bd0e-1cd035e796ff" providerId="ADAL" clId="{1BD77E5D-AD63-42E5-92C4-823CC3F66884}" dt="2021-03-10T08:09:30.755" v="781" actId="478"/>
          <ac:spMkLst>
            <pc:docMk/>
            <pc:sldMk cId="407051604" sldId="320"/>
            <ac:spMk id="9" creationId="{415B4EBE-5091-4BB4-810D-90331D00CBF8}"/>
          </ac:spMkLst>
        </pc:spChg>
        <pc:spChg chg="mod">
          <ac:chgData name="Tegischer Lukas" userId="f78daebb-0565-485c-bd0e-1cd035e796ff" providerId="ADAL" clId="{1BD77E5D-AD63-42E5-92C4-823CC3F66884}" dt="2021-03-10T08:12:07.433" v="833" actId="1076"/>
          <ac:spMkLst>
            <pc:docMk/>
            <pc:sldMk cId="407051604" sldId="320"/>
            <ac:spMk id="10" creationId="{063C8AA7-BF29-46B2-9AF4-6D7AAA63762F}"/>
          </ac:spMkLst>
        </pc:spChg>
        <pc:spChg chg="del">
          <ac:chgData name="Tegischer Lukas" userId="f78daebb-0565-485c-bd0e-1cd035e796ff" providerId="ADAL" clId="{1BD77E5D-AD63-42E5-92C4-823CC3F66884}" dt="2021-03-10T08:09:30.755" v="781" actId="478"/>
          <ac:spMkLst>
            <pc:docMk/>
            <pc:sldMk cId="407051604" sldId="320"/>
            <ac:spMk id="11" creationId="{4F677EE4-7AE5-4116-92BC-944C9E5AF408}"/>
          </ac:spMkLst>
        </pc:spChg>
        <pc:spChg chg="del">
          <ac:chgData name="Tegischer Lukas" userId="f78daebb-0565-485c-bd0e-1cd035e796ff" providerId="ADAL" clId="{1BD77E5D-AD63-42E5-92C4-823CC3F66884}" dt="2021-03-10T08:09:30.755" v="781" actId="478"/>
          <ac:spMkLst>
            <pc:docMk/>
            <pc:sldMk cId="407051604" sldId="320"/>
            <ac:spMk id="12" creationId="{DBEEA67A-C70A-4915-A305-240FDDD8728D}"/>
          </ac:spMkLst>
        </pc:spChg>
        <pc:spChg chg="del">
          <ac:chgData name="Tegischer Lukas" userId="f78daebb-0565-485c-bd0e-1cd035e796ff" providerId="ADAL" clId="{1BD77E5D-AD63-42E5-92C4-823CC3F66884}" dt="2021-03-10T08:09:27.953" v="780" actId="478"/>
          <ac:spMkLst>
            <pc:docMk/>
            <pc:sldMk cId="407051604" sldId="320"/>
            <ac:spMk id="13" creationId="{5F2F213D-7232-41A1-BE65-766922B49484}"/>
          </ac:spMkLst>
        </pc:spChg>
      </pc:sldChg>
      <pc:sldChg chg="addSp delSp modSp add mod delAnim modAnim">
        <pc:chgData name="Tegischer Lukas" userId="f78daebb-0565-485c-bd0e-1cd035e796ff" providerId="ADAL" clId="{1BD77E5D-AD63-42E5-92C4-823CC3F66884}" dt="2021-03-10T08:14:18.236" v="922"/>
        <pc:sldMkLst>
          <pc:docMk/>
          <pc:sldMk cId="373495819" sldId="321"/>
        </pc:sldMkLst>
        <pc:spChg chg="mod">
          <ac:chgData name="Tegischer Lukas" userId="f78daebb-0565-485c-bd0e-1cd035e796ff" providerId="ADAL" clId="{1BD77E5D-AD63-42E5-92C4-823CC3F66884}" dt="2021-03-10T08:12:55.897" v="868" actId="1076"/>
          <ac:spMkLst>
            <pc:docMk/>
            <pc:sldMk cId="373495819" sldId="321"/>
            <ac:spMk id="2" creationId="{00000000-0000-0000-0000-000000000000}"/>
          </ac:spMkLst>
        </pc:spChg>
        <pc:spChg chg="del">
          <ac:chgData name="Tegischer Lukas" userId="f78daebb-0565-485c-bd0e-1cd035e796ff" providerId="ADAL" clId="{1BD77E5D-AD63-42E5-92C4-823CC3F66884}" dt="2021-03-10T08:12:40.823" v="856" actId="478"/>
          <ac:spMkLst>
            <pc:docMk/>
            <pc:sldMk cId="373495819" sldId="321"/>
            <ac:spMk id="3" creationId="{E65B697F-13D8-4E51-A068-4A6A780894E5}"/>
          </ac:spMkLst>
        </pc:spChg>
        <pc:spChg chg="del">
          <ac:chgData name="Tegischer Lukas" userId="f78daebb-0565-485c-bd0e-1cd035e796ff" providerId="ADAL" clId="{1BD77E5D-AD63-42E5-92C4-823CC3F66884}" dt="2021-03-10T08:12:42.950" v="858" actId="478"/>
          <ac:spMkLst>
            <pc:docMk/>
            <pc:sldMk cId="373495819" sldId="321"/>
            <ac:spMk id="4" creationId="{C02EFF20-6065-435C-A023-F9F5946229CF}"/>
          </ac:spMkLst>
        </pc:spChg>
        <pc:spChg chg="del">
          <ac:chgData name="Tegischer Lukas" userId="f78daebb-0565-485c-bd0e-1cd035e796ff" providerId="ADAL" clId="{1BD77E5D-AD63-42E5-92C4-823CC3F66884}" dt="2021-03-10T08:12:41.937" v="857" actId="478"/>
          <ac:spMkLst>
            <pc:docMk/>
            <pc:sldMk cId="373495819" sldId="321"/>
            <ac:spMk id="5" creationId="{2168B74E-0135-4894-833F-CCEBC048A467}"/>
          </ac:spMkLst>
        </pc:spChg>
        <pc:spChg chg="add mod">
          <ac:chgData name="Tegischer Lukas" userId="f78daebb-0565-485c-bd0e-1cd035e796ff" providerId="ADAL" clId="{1BD77E5D-AD63-42E5-92C4-823CC3F66884}" dt="2021-03-10T08:12:58.009" v="869" actId="1076"/>
          <ac:spMkLst>
            <pc:docMk/>
            <pc:sldMk cId="373495819" sldId="321"/>
            <ac:spMk id="6" creationId="{FB99D101-8CD5-4AAD-9D41-69F84DA27C43}"/>
          </ac:spMkLst>
        </pc:spChg>
        <pc:spChg chg="mod">
          <ac:chgData name="Tegischer Lukas" userId="f78daebb-0565-485c-bd0e-1cd035e796ff" providerId="ADAL" clId="{1BD77E5D-AD63-42E5-92C4-823CC3F66884}" dt="2021-03-10T08:13:17.917" v="892" actId="1076"/>
          <ac:spMkLst>
            <pc:docMk/>
            <pc:sldMk cId="373495819" sldId="321"/>
            <ac:spMk id="8" creationId="{75535B68-3BA4-4291-9370-A59F7A6E749C}"/>
          </ac:spMkLst>
        </pc:spChg>
        <pc:spChg chg="del">
          <ac:chgData name="Tegischer Lukas" userId="f78daebb-0565-485c-bd0e-1cd035e796ff" providerId="ADAL" clId="{1BD77E5D-AD63-42E5-92C4-823CC3F66884}" dt="2021-03-10T08:12:27.344" v="839" actId="478"/>
          <ac:spMkLst>
            <pc:docMk/>
            <pc:sldMk cId="373495819" sldId="321"/>
            <ac:spMk id="10" creationId="{063C8AA7-BF29-46B2-9AF4-6D7AAA63762F}"/>
          </ac:spMkLst>
        </pc:spChg>
        <pc:spChg chg="add mod">
          <ac:chgData name="Tegischer Lukas" userId="f78daebb-0565-485c-bd0e-1cd035e796ff" providerId="ADAL" clId="{1BD77E5D-AD63-42E5-92C4-823CC3F66884}" dt="2021-03-10T08:13:13.678" v="891" actId="20577"/>
          <ac:spMkLst>
            <pc:docMk/>
            <pc:sldMk cId="373495819" sldId="321"/>
            <ac:spMk id="11" creationId="{D2025DE3-6304-42AD-BF2E-57C5D64BA08F}"/>
          </ac:spMkLst>
        </pc:spChg>
        <pc:spChg chg="add mod">
          <ac:chgData name="Tegischer Lukas" userId="f78daebb-0565-485c-bd0e-1cd035e796ff" providerId="ADAL" clId="{1BD77E5D-AD63-42E5-92C4-823CC3F66884}" dt="2021-03-10T08:13:51.482" v="920" actId="1076"/>
          <ac:spMkLst>
            <pc:docMk/>
            <pc:sldMk cId="373495819" sldId="321"/>
            <ac:spMk id="12" creationId="{F016E392-78FA-410F-8032-18900D3A0FD2}"/>
          </ac:spMkLst>
        </pc:spChg>
      </pc:sldChg>
      <pc:sldChg chg="addSp delSp modSp add mod delAnim modAnim">
        <pc:chgData name="Tegischer Lukas" userId="f78daebb-0565-485c-bd0e-1cd035e796ff" providerId="ADAL" clId="{1BD77E5D-AD63-42E5-92C4-823CC3F66884}" dt="2021-03-10T08:16:29.045" v="976"/>
        <pc:sldMkLst>
          <pc:docMk/>
          <pc:sldMk cId="1600575517" sldId="322"/>
        </pc:sldMkLst>
        <pc:spChg chg="del">
          <ac:chgData name="Tegischer Lukas" userId="f78daebb-0565-485c-bd0e-1cd035e796ff" providerId="ADAL" clId="{1BD77E5D-AD63-42E5-92C4-823CC3F66884}" dt="2021-03-10T08:14:41.769" v="927" actId="478"/>
          <ac:spMkLst>
            <pc:docMk/>
            <pc:sldMk cId="1600575517" sldId="322"/>
            <ac:spMk id="2" creationId="{00000000-0000-0000-0000-000000000000}"/>
          </ac:spMkLst>
        </pc:spChg>
        <pc:spChg chg="add mod">
          <ac:chgData name="Tegischer Lukas" userId="f78daebb-0565-485c-bd0e-1cd035e796ff" providerId="ADAL" clId="{1BD77E5D-AD63-42E5-92C4-823CC3F66884}" dt="2021-03-10T08:14:53.969" v="934" actId="1076"/>
          <ac:spMkLst>
            <pc:docMk/>
            <pc:sldMk cId="1600575517" sldId="322"/>
            <ac:spMk id="3" creationId="{7889C1D2-43F4-4C0C-B62A-5F9BBF6A4AB6}"/>
          </ac:spMkLst>
        </pc:spChg>
        <pc:spChg chg="add mod">
          <ac:chgData name="Tegischer Lukas" userId="f78daebb-0565-485c-bd0e-1cd035e796ff" providerId="ADAL" clId="{1BD77E5D-AD63-42E5-92C4-823CC3F66884}" dt="2021-03-10T08:15:10.266" v="941" actId="1076"/>
          <ac:spMkLst>
            <pc:docMk/>
            <pc:sldMk cId="1600575517" sldId="322"/>
            <ac:spMk id="4" creationId="{51F6B8C6-52D8-460D-82AE-65530507DAF2}"/>
          </ac:spMkLst>
        </pc:spChg>
        <pc:spChg chg="mod">
          <ac:chgData name="Tegischer Lukas" userId="f78daebb-0565-485c-bd0e-1cd035e796ff" providerId="ADAL" clId="{1BD77E5D-AD63-42E5-92C4-823CC3F66884}" dt="2021-03-10T08:14:50.685" v="933" actId="207"/>
          <ac:spMkLst>
            <pc:docMk/>
            <pc:sldMk cId="1600575517" sldId="322"/>
            <ac:spMk id="6" creationId="{FB99D101-8CD5-4AAD-9D41-69F84DA27C43}"/>
          </ac:spMkLst>
        </pc:spChg>
        <pc:spChg chg="del">
          <ac:chgData name="Tegischer Lukas" userId="f78daebb-0565-485c-bd0e-1cd035e796ff" providerId="ADAL" clId="{1BD77E5D-AD63-42E5-92C4-823CC3F66884}" dt="2021-03-10T08:14:40.423" v="926" actId="478"/>
          <ac:spMkLst>
            <pc:docMk/>
            <pc:sldMk cId="1600575517" sldId="322"/>
            <ac:spMk id="8" creationId="{75535B68-3BA4-4291-9370-A59F7A6E749C}"/>
          </ac:spMkLst>
        </pc:spChg>
        <pc:spChg chg="add mod">
          <ac:chgData name="Tegischer Lukas" userId="f78daebb-0565-485c-bd0e-1cd035e796ff" providerId="ADAL" clId="{1BD77E5D-AD63-42E5-92C4-823CC3F66884}" dt="2021-03-10T08:15:16.442" v="946" actId="20577"/>
          <ac:spMkLst>
            <pc:docMk/>
            <pc:sldMk cId="1600575517" sldId="322"/>
            <ac:spMk id="10" creationId="{382C1CBE-7DDD-4EE3-89F6-3BC18BF16079}"/>
          </ac:spMkLst>
        </pc:spChg>
        <pc:spChg chg="del">
          <ac:chgData name="Tegischer Lukas" userId="f78daebb-0565-485c-bd0e-1cd035e796ff" providerId="ADAL" clId="{1BD77E5D-AD63-42E5-92C4-823CC3F66884}" dt="2021-03-10T08:14:38.452" v="924" actId="478"/>
          <ac:spMkLst>
            <pc:docMk/>
            <pc:sldMk cId="1600575517" sldId="322"/>
            <ac:spMk id="11" creationId="{D2025DE3-6304-42AD-BF2E-57C5D64BA08F}"/>
          </ac:spMkLst>
        </pc:spChg>
        <pc:spChg chg="del">
          <ac:chgData name="Tegischer Lukas" userId="f78daebb-0565-485c-bd0e-1cd035e796ff" providerId="ADAL" clId="{1BD77E5D-AD63-42E5-92C4-823CC3F66884}" dt="2021-03-10T08:14:39.625" v="925" actId="478"/>
          <ac:spMkLst>
            <pc:docMk/>
            <pc:sldMk cId="1600575517" sldId="322"/>
            <ac:spMk id="12" creationId="{F016E392-78FA-410F-8032-18900D3A0FD2}"/>
          </ac:spMkLst>
        </pc:spChg>
      </pc:sldChg>
      <pc:sldChg chg="addSp delSp modSp add mod ord addAnim delAnim modAnim">
        <pc:chgData name="Tegischer Lukas" userId="f78daebb-0565-485c-bd0e-1cd035e796ff" providerId="ADAL" clId="{1BD77E5D-AD63-42E5-92C4-823CC3F66884}" dt="2021-03-10T08:16:31.387" v="977"/>
        <pc:sldMkLst>
          <pc:docMk/>
          <pc:sldMk cId="3358788559" sldId="323"/>
        </pc:sldMkLst>
        <pc:spChg chg="del">
          <ac:chgData name="Tegischer Lukas" userId="f78daebb-0565-485c-bd0e-1cd035e796ff" providerId="ADAL" clId="{1BD77E5D-AD63-42E5-92C4-823CC3F66884}" dt="2021-03-10T08:15:40.258" v="955" actId="478"/>
          <ac:spMkLst>
            <pc:docMk/>
            <pc:sldMk cId="3358788559" sldId="323"/>
            <ac:spMk id="2" creationId="{00000000-0000-0000-0000-000000000000}"/>
          </ac:spMkLst>
        </pc:spChg>
        <pc:spChg chg="add mod">
          <ac:chgData name="Tegischer Lukas" userId="f78daebb-0565-485c-bd0e-1cd035e796ff" providerId="ADAL" clId="{1BD77E5D-AD63-42E5-92C4-823CC3F66884}" dt="2021-03-10T08:15:56.249" v="961" actId="1076"/>
          <ac:spMkLst>
            <pc:docMk/>
            <pc:sldMk cId="3358788559" sldId="323"/>
            <ac:spMk id="3" creationId="{A570FB4D-55F1-464D-9A81-80EDD979BD0A}"/>
          </ac:spMkLst>
        </pc:spChg>
        <pc:spChg chg="add mod">
          <ac:chgData name="Tegischer Lukas" userId="f78daebb-0565-485c-bd0e-1cd035e796ff" providerId="ADAL" clId="{1BD77E5D-AD63-42E5-92C4-823CC3F66884}" dt="2021-03-10T08:16:11.258" v="968" actId="403"/>
          <ac:spMkLst>
            <pc:docMk/>
            <pc:sldMk cId="3358788559" sldId="323"/>
            <ac:spMk id="4" creationId="{1AF3865D-50E9-47D6-A98E-F0CCE747C495}"/>
          </ac:spMkLst>
        </pc:spChg>
        <pc:spChg chg="add del mod">
          <ac:chgData name="Tegischer Lukas" userId="f78daebb-0565-485c-bd0e-1cd035e796ff" providerId="ADAL" clId="{1BD77E5D-AD63-42E5-92C4-823CC3F66884}" dt="2021-03-10T08:16:09.600" v="966"/>
          <ac:spMkLst>
            <pc:docMk/>
            <pc:sldMk cId="3358788559" sldId="323"/>
            <ac:spMk id="5" creationId="{C1BE36FC-5552-43C4-8D3A-9B75F27F51E5}"/>
          </ac:spMkLst>
        </pc:spChg>
        <pc:spChg chg="add del">
          <ac:chgData name="Tegischer Lukas" userId="f78daebb-0565-485c-bd0e-1cd035e796ff" providerId="ADAL" clId="{1BD77E5D-AD63-42E5-92C4-823CC3F66884}" dt="2021-03-10T08:15:38.360" v="953" actId="478"/>
          <ac:spMkLst>
            <pc:docMk/>
            <pc:sldMk cId="3358788559" sldId="323"/>
            <ac:spMk id="6" creationId="{FB99D101-8CD5-4AAD-9D41-69F84DA27C43}"/>
          </ac:spMkLst>
        </pc:spChg>
        <pc:spChg chg="add del">
          <ac:chgData name="Tegischer Lukas" userId="f78daebb-0565-485c-bd0e-1cd035e796ff" providerId="ADAL" clId="{1BD77E5D-AD63-42E5-92C4-823CC3F66884}" dt="2021-03-10T08:15:39.125" v="954" actId="478"/>
          <ac:spMkLst>
            <pc:docMk/>
            <pc:sldMk cId="3358788559" sldId="323"/>
            <ac:spMk id="8" creationId="{75535B68-3BA4-4291-9370-A59F7A6E749C}"/>
          </ac:spMkLst>
        </pc:spChg>
        <pc:spChg chg="del">
          <ac:chgData name="Tegischer Lukas" userId="f78daebb-0565-485c-bd0e-1cd035e796ff" providerId="ADAL" clId="{1BD77E5D-AD63-42E5-92C4-823CC3F66884}" dt="2021-03-10T08:15:33.297" v="950" actId="478"/>
          <ac:spMkLst>
            <pc:docMk/>
            <pc:sldMk cId="3358788559" sldId="323"/>
            <ac:spMk id="11" creationId="{D2025DE3-6304-42AD-BF2E-57C5D64BA08F}"/>
          </ac:spMkLst>
        </pc:spChg>
        <pc:spChg chg="mod">
          <ac:chgData name="Tegischer Lukas" userId="f78daebb-0565-485c-bd0e-1cd035e796ff" providerId="ADAL" clId="{1BD77E5D-AD63-42E5-92C4-823CC3F66884}" dt="2021-03-10T08:15:45.057" v="957" actId="207"/>
          <ac:spMkLst>
            <pc:docMk/>
            <pc:sldMk cId="3358788559" sldId="323"/>
            <ac:spMk id="12" creationId="{F016E392-78FA-410F-8032-18900D3A0FD2}"/>
          </ac:spMkLst>
        </pc:spChg>
        <pc:spChg chg="add mod">
          <ac:chgData name="Tegischer Lukas" userId="f78daebb-0565-485c-bd0e-1cd035e796ff" providerId="ADAL" clId="{1BD77E5D-AD63-42E5-92C4-823CC3F66884}" dt="2021-03-10T08:16:24.424" v="975" actId="1076"/>
          <ac:spMkLst>
            <pc:docMk/>
            <pc:sldMk cId="3358788559" sldId="323"/>
            <ac:spMk id="13" creationId="{42100F84-6684-46A1-B851-2564CA841455}"/>
          </ac:spMkLst>
        </pc:spChg>
        <pc:picChg chg="add del">
          <ac:chgData name="Tegischer Lukas" userId="f78daebb-0565-485c-bd0e-1cd035e796ff" providerId="ADAL" clId="{1BD77E5D-AD63-42E5-92C4-823CC3F66884}" dt="2021-03-10T08:15:36.834" v="952" actId="478"/>
          <ac:picMkLst>
            <pc:docMk/>
            <pc:sldMk cId="3358788559" sldId="323"/>
            <ac:picMk id="14" creationId="{053D7308-DE5D-4085-8981-CCF5F27D1668}"/>
          </ac:picMkLst>
        </pc:picChg>
      </pc:sldChg>
    </pc:docChg>
  </pc:docChgLst>
  <pc:docChgLst>
    <pc:chgData name="Tegischer Lukas" userId="f78daebb-0565-485c-bd0e-1cd035e796ff" providerId="ADAL" clId="{3EE2BE23-A300-4464-BE7E-C757D3BD098F}"/>
    <pc:docChg chg="undo custSel mod addSld delSld modSld">
      <pc:chgData name="Tegischer Lukas" userId="f78daebb-0565-485c-bd0e-1cd035e796ff" providerId="ADAL" clId="{3EE2BE23-A300-4464-BE7E-C757D3BD098F}" dt="2020-05-22T18:49:37.685" v="367" actId="478"/>
      <pc:docMkLst>
        <pc:docMk/>
      </pc:docMkLst>
      <pc:sldChg chg="addSp delSp modSp">
        <pc:chgData name="Tegischer Lukas" userId="f78daebb-0565-485c-bd0e-1cd035e796ff" providerId="ADAL" clId="{3EE2BE23-A300-4464-BE7E-C757D3BD098F}" dt="2020-05-22T18:49:35.932" v="366" actId="478"/>
        <pc:sldMkLst>
          <pc:docMk/>
          <pc:sldMk cId="336392357" sldId="256"/>
        </pc:sldMkLst>
        <pc:spChg chg="mod">
          <ac:chgData name="Tegischer Lukas" userId="f78daebb-0565-485c-bd0e-1cd035e796ff" providerId="ADAL" clId="{3EE2BE23-A300-4464-BE7E-C757D3BD098F}" dt="2020-05-22T07:29:17.042" v="50" actId="20577"/>
          <ac:spMkLst>
            <pc:docMk/>
            <pc:sldMk cId="336392357" sldId="256"/>
            <ac:spMk id="2" creationId="{00000000-0000-0000-0000-000000000000}"/>
          </ac:spMkLst>
        </pc:spChg>
        <pc:spChg chg="del">
          <ac:chgData name="Tegischer Lukas" userId="f78daebb-0565-485c-bd0e-1cd035e796ff" providerId="ADAL" clId="{3EE2BE23-A300-4464-BE7E-C757D3BD098F}" dt="2020-05-22T07:36:30.425" v="265" actId="478"/>
          <ac:spMkLst>
            <pc:docMk/>
            <pc:sldMk cId="336392357" sldId="256"/>
            <ac:spMk id="3" creationId="{00000000-0000-0000-0000-000000000000}"/>
          </ac:spMkLst>
        </pc:spChg>
        <pc:spChg chg="add del mod">
          <ac:chgData name="Tegischer Lukas" userId="f78daebb-0565-485c-bd0e-1cd035e796ff" providerId="ADAL" clId="{3EE2BE23-A300-4464-BE7E-C757D3BD098F}" dt="2020-05-22T07:38:16.219" v="271" actId="478"/>
          <ac:spMkLst>
            <pc:docMk/>
            <pc:sldMk cId="336392357" sldId="256"/>
            <ac:spMk id="5" creationId="{BEC89B43-6AD3-4638-987F-A9D4147ED1B6}"/>
          </ac:spMkLst>
        </pc:spChg>
        <pc:spChg chg="del">
          <ac:chgData name="Tegischer Lukas" userId="f78daebb-0565-485c-bd0e-1cd035e796ff" providerId="ADAL" clId="{3EE2BE23-A300-4464-BE7E-C757D3BD098F}" dt="2020-05-22T18:49:35.932" v="366" actId="478"/>
          <ac:spMkLst>
            <pc:docMk/>
            <pc:sldMk cId="336392357" sldId="256"/>
            <ac:spMk id="6" creationId="{00000000-0000-0000-0000-000000000000}"/>
          </ac:spMkLst>
        </pc:spChg>
        <pc:picChg chg="add mod">
          <ac:chgData name="Tegischer Lukas" userId="f78daebb-0565-485c-bd0e-1cd035e796ff" providerId="ADAL" clId="{3EE2BE23-A300-4464-BE7E-C757D3BD098F}" dt="2020-05-22T07:38:25.917" v="275" actId="1076"/>
          <ac:picMkLst>
            <pc:docMk/>
            <pc:sldMk cId="336392357" sldId="256"/>
            <ac:picMk id="8" creationId="{FD6710D9-1CE8-4542-848B-E626712C6EBF}"/>
          </ac:picMkLst>
        </pc:picChg>
      </pc:sldChg>
      <pc:sldChg chg="addSp delSp modSp mod modTransition setBg delAnim modAnim">
        <pc:chgData name="Tegischer Lukas" userId="f78daebb-0565-485c-bd0e-1cd035e796ff" providerId="ADAL" clId="{3EE2BE23-A300-4464-BE7E-C757D3BD098F}" dt="2020-05-22T08:10:36.169" v="363"/>
        <pc:sldMkLst>
          <pc:docMk/>
          <pc:sldMk cId="4068653008" sldId="278"/>
        </pc:sldMkLst>
        <pc:spChg chg="add del mod">
          <ac:chgData name="Tegischer Lukas" userId="f78daebb-0565-485c-bd0e-1cd035e796ff" providerId="ADAL" clId="{3EE2BE23-A300-4464-BE7E-C757D3BD098F}" dt="2020-05-22T07:30:30.464" v="109" actId="26606"/>
          <ac:spMkLst>
            <pc:docMk/>
            <pc:sldMk cId="4068653008" sldId="278"/>
            <ac:spMk id="2" creationId="{00000000-0000-0000-0000-000000000000}"/>
          </ac:spMkLst>
        </pc:spChg>
        <pc:spChg chg="mod ord">
          <ac:chgData name="Tegischer Lukas" userId="f78daebb-0565-485c-bd0e-1cd035e796ff" providerId="ADAL" clId="{3EE2BE23-A300-4464-BE7E-C757D3BD098F}" dt="2020-05-22T07:30:30.464" v="109" actId="26606"/>
          <ac:spMkLst>
            <pc:docMk/>
            <pc:sldMk cId="4068653008" sldId="278"/>
            <ac:spMk id="3" creationId="{00000000-0000-0000-0000-000000000000}"/>
          </ac:spMkLst>
        </pc:spChg>
        <pc:spChg chg="del">
          <ac:chgData name="Tegischer Lukas" userId="f78daebb-0565-485c-bd0e-1cd035e796ff" providerId="ADAL" clId="{3EE2BE23-A300-4464-BE7E-C757D3BD098F}" dt="2020-05-22T07:29:38.885" v="55" actId="478"/>
          <ac:spMkLst>
            <pc:docMk/>
            <pc:sldMk cId="4068653008" sldId="278"/>
            <ac:spMk id="4" creationId="{00000000-0000-0000-0000-000000000000}"/>
          </ac:spMkLst>
        </pc:spChg>
        <pc:spChg chg="add mod">
          <ac:chgData name="Tegischer Lukas" userId="f78daebb-0565-485c-bd0e-1cd035e796ff" providerId="ADAL" clId="{3EE2BE23-A300-4464-BE7E-C757D3BD098F}" dt="2020-05-22T07:32:31.685" v="149" actId="1076"/>
          <ac:spMkLst>
            <pc:docMk/>
            <pc:sldMk cId="4068653008" sldId="278"/>
            <ac:spMk id="5" creationId="{60E8481B-E104-4BB1-9EC9-3D090B70F1B4}"/>
          </ac:spMkLst>
        </pc:spChg>
        <pc:spChg chg="del">
          <ac:chgData name="Tegischer Lukas" userId="f78daebb-0565-485c-bd0e-1cd035e796ff" providerId="ADAL" clId="{3EE2BE23-A300-4464-BE7E-C757D3BD098F}" dt="2020-05-22T07:29:40.069" v="56" actId="478"/>
          <ac:spMkLst>
            <pc:docMk/>
            <pc:sldMk cId="4068653008" sldId="278"/>
            <ac:spMk id="6" creationId="{00000000-0000-0000-0000-000000000000}"/>
          </ac:spMkLst>
        </pc:spChg>
        <pc:spChg chg="add mod">
          <ac:chgData name="Tegischer Lukas" userId="f78daebb-0565-485c-bd0e-1cd035e796ff" providerId="ADAL" clId="{3EE2BE23-A300-4464-BE7E-C757D3BD098F}" dt="2020-05-22T07:32:29.910" v="148" actId="1076"/>
          <ac:spMkLst>
            <pc:docMk/>
            <pc:sldMk cId="4068653008" sldId="278"/>
            <ac:spMk id="7" creationId="{EAE9256D-B5DF-4E53-8848-325C0E6E44BB}"/>
          </ac:spMkLst>
        </pc:spChg>
        <pc:spChg chg="add mod">
          <ac:chgData name="Tegischer Lukas" userId="f78daebb-0565-485c-bd0e-1cd035e796ff" providerId="ADAL" clId="{3EE2BE23-A300-4464-BE7E-C757D3BD098F}" dt="2020-05-22T07:31:36.110" v="130" actId="1076"/>
          <ac:spMkLst>
            <pc:docMk/>
            <pc:sldMk cId="4068653008" sldId="278"/>
            <ac:spMk id="9" creationId="{39C13C33-4110-4B53-865F-3135381995BB}"/>
          </ac:spMkLst>
        </pc:spChg>
        <pc:spChg chg="add mod">
          <ac:chgData name="Tegischer Lukas" userId="f78daebb-0565-485c-bd0e-1cd035e796ff" providerId="ADAL" clId="{3EE2BE23-A300-4464-BE7E-C757D3BD098F}" dt="2020-05-22T07:32:38.854" v="151" actId="207"/>
          <ac:spMkLst>
            <pc:docMk/>
            <pc:sldMk cId="4068653008" sldId="278"/>
            <ac:spMk id="10" creationId="{6A933B48-8856-4333-8B0E-C52E98CD85A9}"/>
          </ac:spMkLst>
        </pc:spChg>
        <pc:spChg chg="del">
          <ac:chgData name="Tegischer Lukas" userId="f78daebb-0565-485c-bd0e-1cd035e796ff" providerId="ADAL" clId="{3EE2BE23-A300-4464-BE7E-C757D3BD098F}" dt="2020-05-22T07:29:41.764" v="57" actId="478"/>
          <ac:spMkLst>
            <pc:docMk/>
            <pc:sldMk cId="4068653008" sldId="278"/>
            <ac:spMk id="11" creationId="{00000000-0000-0000-0000-000000000000}"/>
          </ac:spMkLst>
        </pc:spChg>
        <pc:spChg chg="del">
          <ac:chgData name="Tegischer Lukas" userId="f78daebb-0565-485c-bd0e-1cd035e796ff" providerId="ADAL" clId="{3EE2BE23-A300-4464-BE7E-C757D3BD098F}" dt="2020-05-22T07:29:42.609" v="58" actId="478"/>
          <ac:spMkLst>
            <pc:docMk/>
            <pc:sldMk cId="4068653008" sldId="278"/>
            <ac:spMk id="12" creationId="{00000000-0000-0000-0000-000000000000}"/>
          </ac:spMkLst>
        </pc:spChg>
        <pc:picChg chg="add mod">
          <ac:chgData name="Tegischer Lukas" userId="f78daebb-0565-485c-bd0e-1cd035e796ff" providerId="ADAL" clId="{3EE2BE23-A300-4464-BE7E-C757D3BD098F}" dt="2020-05-22T07:32:33.204" v="150" actId="1076"/>
          <ac:picMkLst>
            <pc:docMk/>
            <pc:sldMk cId="4068653008" sldId="278"/>
            <ac:picMk id="8" creationId="{E7E8DFF7-EE0A-45CF-B66B-55B4756DF225}"/>
          </ac:picMkLst>
        </pc:picChg>
        <pc:picChg chg="add mod">
          <ac:chgData name="Tegischer Lukas" userId="f78daebb-0565-485c-bd0e-1cd035e796ff" providerId="ADAL" clId="{3EE2BE23-A300-4464-BE7E-C757D3BD098F}" dt="2020-05-22T07:38:57.526" v="284" actId="1076"/>
          <ac:picMkLst>
            <pc:docMk/>
            <pc:sldMk cId="4068653008" sldId="278"/>
            <ac:picMk id="14" creationId="{053D7308-DE5D-4085-8981-CCF5F27D1668}"/>
          </ac:picMkLst>
        </pc:picChg>
      </pc:sldChg>
      <pc:sldChg chg="del">
        <pc:chgData name="Tegischer Lukas" userId="f78daebb-0565-485c-bd0e-1cd035e796ff" providerId="ADAL" clId="{3EE2BE23-A300-4464-BE7E-C757D3BD098F}" dt="2020-05-22T07:29:26.516" v="52" actId="2696"/>
        <pc:sldMkLst>
          <pc:docMk/>
          <pc:sldMk cId="43966879" sldId="283"/>
        </pc:sldMkLst>
      </pc:sldChg>
      <pc:sldChg chg="del">
        <pc:chgData name="Tegischer Lukas" userId="f78daebb-0565-485c-bd0e-1cd035e796ff" providerId="ADAL" clId="{3EE2BE23-A300-4464-BE7E-C757D3BD098F}" dt="2020-05-22T07:33:03.996" v="156" actId="2696"/>
        <pc:sldMkLst>
          <pc:docMk/>
          <pc:sldMk cId="3593576672" sldId="284"/>
        </pc:sldMkLst>
      </pc:sldChg>
      <pc:sldChg chg="del">
        <pc:chgData name="Tegischer Lukas" userId="f78daebb-0565-485c-bd0e-1cd035e796ff" providerId="ADAL" clId="{3EE2BE23-A300-4464-BE7E-C757D3BD098F}" dt="2020-05-22T07:29:26.618" v="53" actId="2696"/>
        <pc:sldMkLst>
          <pc:docMk/>
          <pc:sldMk cId="2688928531" sldId="285"/>
        </pc:sldMkLst>
      </pc:sldChg>
      <pc:sldChg chg="del">
        <pc:chgData name="Tegischer Lukas" userId="f78daebb-0565-485c-bd0e-1cd035e796ff" providerId="ADAL" clId="{3EE2BE23-A300-4464-BE7E-C757D3BD098F}" dt="2020-05-22T07:29:26.732" v="54" actId="2696"/>
        <pc:sldMkLst>
          <pc:docMk/>
          <pc:sldMk cId="765570377" sldId="286"/>
        </pc:sldMkLst>
      </pc:sldChg>
      <pc:sldChg chg="addSp delSp modSp">
        <pc:chgData name="Tegischer Lukas" userId="f78daebb-0565-485c-bd0e-1cd035e796ff" providerId="ADAL" clId="{3EE2BE23-A300-4464-BE7E-C757D3BD098F}" dt="2020-05-22T18:49:37.685" v="367" actId="478"/>
        <pc:sldMkLst>
          <pc:docMk/>
          <pc:sldMk cId="3932101437" sldId="291"/>
        </pc:sldMkLst>
        <pc:spChg chg="mod">
          <ac:chgData name="Tegischer Lukas" userId="f78daebb-0565-485c-bd0e-1cd035e796ff" providerId="ADAL" clId="{3EE2BE23-A300-4464-BE7E-C757D3BD098F}" dt="2020-05-22T07:36:26.888" v="264" actId="20577"/>
          <ac:spMkLst>
            <pc:docMk/>
            <pc:sldMk cId="3932101437" sldId="291"/>
            <ac:spMk id="2" creationId="{00000000-0000-0000-0000-000000000000}"/>
          </ac:spMkLst>
        </pc:spChg>
        <pc:spChg chg="del">
          <ac:chgData name="Tegischer Lukas" userId="f78daebb-0565-485c-bd0e-1cd035e796ff" providerId="ADAL" clId="{3EE2BE23-A300-4464-BE7E-C757D3BD098F}" dt="2020-05-22T07:36:33.040" v="266" actId="478"/>
          <ac:spMkLst>
            <pc:docMk/>
            <pc:sldMk cId="3932101437" sldId="291"/>
            <ac:spMk id="3" creationId="{00000000-0000-0000-0000-000000000000}"/>
          </ac:spMkLst>
        </pc:spChg>
        <pc:spChg chg="del">
          <ac:chgData name="Tegischer Lukas" userId="f78daebb-0565-485c-bd0e-1cd035e796ff" providerId="ADAL" clId="{3EE2BE23-A300-4464-BE7E-C757D3BD098F}" dt="2020-05-22T18:49:37.685" v="367" actId="478"/>
          <ac:spMkLst>
            <pc:docMk/>
            <pc:sldMk cId="3932101437" sldId="291"/>
            <ac:spMk id="6" creationId="{00000000-0000-0000-0000-000000000000}"/>
          </ac:spMkLst>
        </pc:spChg>
        <pc:spChg chg="add del mod">
          <ac:chgData name="Tegischer Lukas" userId="f78daebb-0565-485c-bd0e-1cd035e796ff" providerId="ADAL" clId="{3EE2BE23-A300-4464-BE7E-C757D3BD098F}" dt="2020-05-22T07:38:32.479" v="276" actId="478"/>
          <ac:spMkLst>
            <pc:docMk/>
            <pc:sldMk cId="3932101437" sldId="291"/>
            <ac:spMk id="7" creationId="{77D798FC-70D6-400A-B846-AC0DF2C7AB67}"/>
          </ac:spMkLst>
        </pc:spChg>
        <pc:picChg chg="add">
          <ac:chgData name="Tegischer Lukas" userId="f78daebb-0565-485c-bd0e-1cd035e796ff" providerId="ADAL" clId="{3EE2BE23-A300-4464-BE7E-C757D3BD098F}" dt="2020-05-22T07:38:32.827" v="277"/>
          <ac:picMkLst>
            <pc:docMk/>
            <pc:sldMk cId="3932101437" sldId="291"/>
            <ac:picMk id="8" creationId="{8F2101E0-256F-4B97-9DE7-1F7EED66ABA6}"/>
          </ac:picMkLst>
        </pc:picChg>
      </pc:sldChg>
      <pc:sldChg chg="del">
        <pc:chgData name="Tegischer Lukas" userId="f78daebb-0565-485c-bd0e-1cd035e796ff" providerId="ADAL" clId="{3EE2BE23-A300-4464-BE7E-C757D3BD098F}" dt="2020-05-22T07:29:26.104" v="51" actId="2696"/>
        <pc:sldMkLst>
          <pc:docMk/>
          <pc:sldMk cId="1183591501" sldId="292"/>
        </pc:sldMkLst>
      </pc:sldChg>
      <pc:sldChg chg="addSp delSp modSp add modTransition delAnim modAnim">
        <pc:chgData name="Tegischer Lukas" userId="f78daebb-0565-485c-bd0e-1cd035e796ff" providerId="ADAL" clId="{3EE2BE23-A300-4464-BE7E-C757D3BD098F}" dt="2020-05-22T08:10:44.358" v="365"/>
        <pc:sldMkLst>
          <pc:docMk/>
          <pc:sldMk cId="3227496293" sldId="292"/>
        </pc:sldMkLst>
        <pc:spChg chg="del">
          <ac:chgData name="Tegischer Lukas" userId="f78daebb-0565-485c-bd0e-1cd035e796ff" providerId="ADAL" clId="{3EE2BE23-A300-4464-BE7E-C757D3BD098F}" dt="2020-05-22T07:33:18.112" v="159" actId="478"/>
          <ac:spMkLst>
            <pc:docMk/>
            <pc:sldMk cId="3227496293" sldId="292"/>
            <ac:spMk id="2" creationId="{00000000-0000-0000-0000-000000000000}"/>
          </ac:spMkLst>
        </pc:spChg>
        <pc:spChg chg="mod">
          <ac:chgData name="Tegischer Lukas" userId="f78daebb-0565-485c-bd0e-1cd035e796ff" providerId="ADAL" clId="{3EE2BE23-A300-4464-BE7E-C757D3BD098F}" dt="2020-05-22T07:34:43.838" v="191" actId="1076"/>
          <ac:spMkLst>
            <pc:docMk/>
            <pc:sldMk cId="3227496293" sldId="292"/>
            <ac:spMk id="3" creationId="{00000000-0000-0000-0000-000000000000}"/>
          </ac:spMkLst>
        </pc:spChg>
        <pc:spChg chg="add mod">
          <ac:chgData name="Tegischer Lukas" userId="f78daebb-0565-485c-bd0e-1cd035e796ff" providerId="ADAL" clId="{3EE2BE23-A300-4464-BE7E-C757D3BD098F}" dt="2020-05-22T07:39:07.147" v="286" actId="113"/>
          <ac:spMkLst>
            <pc:docMk/>
            <pc:sldMk cId="3227496293" sldId="292"/>
            <ac:spMk id="4" creationId="{F5E6A082-AC10-46AE-93FC-AADF92A2E677}"/>
          </ac:spMkLst>
        </pc:spChg>
        <pc:spChg chg="del">
          <ac:chgData name="Tegischer Lukas" userId="f78daebb-0565-485c-bd0e-1cd035e796ff" providerId="ADAL" clId="{3EE2BE23-A300-4464-BE7E-C757D3BD098F}" dt="2020-05-22T07:33:09.243" v="158" actId="478"/>
          <ac:spMkLst>
            <pc:docMk/>
            <pc:sldMk cId="3227496293" sldId="292"/>
            <ac:spMk id="5" creationId="{60E8481B-E104-4BB1-9EC9-3D090B70F1B4}"/>
          </ac:spMkLst>
        </pc:spChg>
        <pc:spChg chg="add mod">
          <ac:chgData name="Tegischer Lukas" userId="f78daebb-0565-485c-bd0e-1cd035e796ff" providerId="ADAL" clId="{3EE2BE23-A300-4464-BE7E-C757D3BD098F}" dt="2020-05-22T07:35:21.021" v="194" actId="1076"/>
          <ac:spMkLst>
            <pc:docMk/>
            <pc:sldMk cId="3227496293" sldId="292"/>
            <ac:spMk id="6" creationId="{7EA58A69-F2B0-4F38-87C0-A158EC37F5E3}"/>
          </ac:spMkLst>
        </pc:spChg>
        <pc:spChg chg="del">
          <ac:chgData name="Tegischer Lukas" userId="f78daebb-0565-485c-bd0e-1cd035e796ff" providerId="ADAL" clId="{3EE2BE23-A300-4464-BE7E-C757D3BD098F}" dt="2020-05-22T07:33:09.243" v="158" actId="478"/>
          <ac:spMkLst>
            <pc:docMk/>
            <pc:sldMk cId="3227496293" sldId="292"/>
            <ac:spMk id="7" creationId="{EAE9256D-B5DF-4E53-8848-325C0E6E44BB}"/>
          </ac:spMkLst>
        </pc:spChg>
        <pc:spChg chg="del">
          <ac:chgData name="Tegischer Lukas" userId="f78daebb-0565-485c-bd0e-1cd035e796ff" providerId="ADAL" clId="{3EE2BE23-A300-4464-BE7E-C757D3BD098F}" dt="2020-05-22T07:33:09.243" v="158" actId="478"/>
          <ac:spMkLst>
            <pc:docMk/>
            <pc:sldMk cId="3227496293" sldId="292"/>
            <ac:spMk id="9" creationId="{39C13C33-4110-4B53-865F-3135381995BB}"/>
          </ac:spMkLst>
        </pc:spChg>
        <pc:spChg chg="del">
          <ac:chgData name="Tegischer Lukas" userId="f78daebb-0565-485c-bd0e-1cd035e796ff" providerId="ADAL" clId="{3EE2BE23-A300-4464-BE7E-C757D3BD098F}" dt="2020-05-22T07:33:09.243" v="158" actId="478"/>
          <ac:spMkLst>
            <pc:docMk/>
            <pc:sldMk cId="3227496293" sldId="292"/>
            <ac:spMk id="10" creationId="{6A933B48-8856-4333-8B0E-C52E98CD85A9}"/>
          </ac:spMkLst>
        </pc:spChg>
        <pc:spChg chg="add mod">
          <ac:chgData name="Tegischer Lukas" userId="f78daebb-0565-485c-bd0e-1cd035e796ff" providerId="ADAL" clId="{3EE2BE23-A300-4464-BE7E-C757D3BD098F}" dt="2020-05-22T07:35:21.021" v="194" actId="1076"/>
          <ac:spMkLst>
            <pc:docMk/>
            <pc:sldMk cId="3227496293" sldId="292"/>
            <ac:spMk id="11" creationId="{ED0131A2-D21E-4006-A580-8BD9E4A38AE2}"/>
          </ac:spMkLst>
        </pc:spChg>
        <pc:picChg chg="del">
          <ac:chgData name="Tegischer Lukas" userId="f78daebb-0565-485c-bd0e-1cd035e796ff" providerId="ADAL" clId="{3EE2BE23-A300-4464-BE7E-C757D3BD098F}" dt="2020-05-22T07:33:09.243" v="158" actId="478"/>
          <ac:picMkLst>
            <pc:docMk/>
            <pc:sldMk cId="3227496293" sldId="292"/>
            <ac:picMk id="8" creationId="{E7E8DFF7-EE0A-45CF-B66B-55B4756DF225}"/>
          </ac:picMkLst>
        </pc:picChg>
        <pc:picChg chg="add mod">
          <ac:chgData name="Tegischer Lukas" userId="f78daebb-0565-485c-bd0e-1cd035e796ff" providerId="ADAL" clId="{3EE2BE23-A300-4464-BE7E-C757D3BD098F}" dt="2020-05-22T07:35:51.534" v="204" actId="1076"/>
          <ac:picMkLst>
            <pc:docMk/>
            <pc:sldMk cId="3227496293" sldId="292"/>
            <ac:picMk id="12" creationId="{0668C3FB-113A-4370-81A0-7C1983714CBF}"/>
          </ac:picMkLst>
        </pc:picChg>
        <pc:picChg chg="add">
          <ac:chgData name="Tegischer Lukas" userId="f78daebb-0565-485c-bd0e-1cd035e796ff" providerId="ADAL" clId="{3EE2BE23-A300-4464-BE7E-C757D3BD098F}" dt="2020-05-22T07:38:59.583" v="285"/>
          <ac:picMkLst>
            <pc:docMk/>
            <pc:sldMk cId="3227496293" sldId="292"/>
            <ac:picMk id="13" creationId="{4D3EDFA6-C8E8-4043-888D-81D97C6F4110}"/>
          </ac:picMkLst>
        </pc:picChg>
      </pc:sldChg>
      <pc:sldChg chg="addSp delSp modSp add modTransition delAnim">
        <pc:chgData name="Tegischer Lukas" userId="f78daebb-0565-485c-bd0e-1cd035e796ff" providerId="ADAL" clId="{3EE2BE23-A300-4464-BE7E-C757D3BD098F}" dt="2020-05-22T08:10:44.358" v="365"/>
        <pc:sldMkLst>
          <pc:docMk/>
          <pc:sldMk cId="3291215939" sldId="293"/>
        </pc:sldMkLst>
        <pc:spChg chg="del">
          <ac:chgData name="Tegischer Lukas" userId="f78daebb-0565-485c-bd0e-1cd035e796ff" providerId="ADAL" clId="{3EE2BE23-A300-4464-BE7E-C757D3BD098F}" dt="2020-05-22T07:40:34.326" v="296" actId="478"/>
          <ac:spMkLst>
            <pc:docMk/>
            <pc:sldMk cId="3291215939" sldId="293"/>
            <ac:spMk id="2" creationId="{00000000-0000-0000-0000-000000000000}"/>
          </ac:spMkLst>
        </pc:spChg>
        <pc:spChg chg="mod">
          <ac:chgData name="Tegischer Lukas" userId="f78daebb-0565-485c-bd0e-1cd035e796ff" providerId="ADAL" clId="{3EE2BE23-A300-4464-BE7E-C757D3BD098F}" dt="2020-05-22T07:40:32.590" v="295" actId="20577"/>
          <ac:spMkLst>
            <pc:docMk/>
            <pc:sldMk cId="3291215939" sldId="293"/>
            <ac:spMk id="3" creationId="{00000000-0000-0000-0000-000000000000}"/>
          </ac:spMkLst>
        </pc:spChg>
        <pc:spChg chg="del">
          <ac:chgData name="Tegischer Lukas" userId="f78daebb-0565-485c-bd0e-1cd035e796ff" providerId="ADAL" clId="{3EE2BE23-A300-4464-BE7E-C757D3BD098F}" dt="2020-05-22T07:40:37.416" v="298" actId="478"/>
          <ac:spMkLst>
            <pc:docMk/>
            <pc:sldMk cId="3291215939" sldId="293"/>
            <ac:spMk id="5" creationId="{60E8481B-E104-4BB1-9EC9-3D090B70F1B4}"/>
          </ac:spMkLst>
        </pc:spChg>
        <pc:spChg chg="del">
          <ac:chgData name="Tegischer Lukas" userId="f78daebb-0565-485c-bd0e-1cd035e796ff" providerId="ADAL" clId="{3EE2BE23-A300-4464-BE7E-C757D3BD098F}" dt="2020-05-22T07:40:37.416" v="298" actId="478"/>
          <ac:spMkLst>
            <pc:docMk/>
            <pc:sldMk cId="3291215939" sldId="293"/>
            <ac:spMk id="7" creationId="{EAE9256D-B5DF-4E53-8848-325C0E6E44BB}"/>
          </ac:spMkLst>
        </pc:spChg>
        <pc:spChg chg="del">
          <ac:chgData name="Tegischer Lukas" userId="f78daebb-0565-485c-bd0e-1cd035e796ff" providerId="ADAL" clId="{3EE2BE23-A300-4464-BE7E-C757D3BD098F}" dt="2020-05-22T07:40:37.416" v="298" actId="478"/>
          <ac:spMkLst>
            <pc:docMk/>
            <pc:sldMk cId="3291215939" sldId="293"/>
            <ac:spMk id="9" creationId="{39C13C33-4110-4B53-865F-3135381995BB}"/>
          </ac:spMkLst>
        </pc:spChg>
        <pc:spChg chg="del">
          <ac:chgData name="Tegischer Lukas" userId="f78daebb-0565-485c-bd0e-1cd035e796ff" providerId="ADAL" clId="{3EE2BE23-A300-4464-BE7E-C757D3BD098F}" dt="2020-05-22T07:40:35.669" v="297" actId="478"/>
          <ac:spMkLst>
            <pc:docMk/>
            <pc:sldMk cId="3291215939" sldId="293"/>
            <ac:spMk id="10" creationId="{6A933B48-8856-4333-8B0E-C52E98CD85A9}"/>
          </ac:spMkLst>
        </pc:spChg>
        <pc:spChg chg="add del mod">
          <ac:chgData name="Tegischer Lukas" userId="f78daebb-0565-485c-bd0e-1cd035e796ff" providerId="ADAL" clId="{3EE2BE23-A300-4464-BE7E-C757D3BD098F}" dt="2020-05-22T07:46:03.773" v="341"/>
          <ac:spMkLst>
            <pc:docMk/>
            <pc:sldMk cId="3291215939" sldId="293"/>
            <ac:spMk id="12" creationId="{76031E22-49B9-4372-9483-212819C07720}"/>
          </ac:spMkLst>
        </pc:spChg>
        <pc:spChg chg="add mod">
          <ac:chgData name="Tegischer Lukas" userId="f78daebb-0565-485c-bd0e-1cd035e796ff" providerId="ADAL" clId="{3EE2BE23-A300-4464-BE7E-C757D3BD098F}" dt="2020-05-22T07:48:01.031" v="362" actId="1076"/>
          <ac:spMkLst>
            <pc:docMk/>
            <pc:sldMk cId="3291215939" sldId="293"/>
            <ac:spMk id="13" creationId="{7258A0A6-6712-4D8F-8C14-E702DF4F3BD8}"/>
          </ac:spMkLst>
        </pc:spChg>
        <pc:graphicFrameChg chg="add del mod">
          <ac:chgData name="Tegischer Lukas" userId="f78daebb-0565-485c-bd0e-1cd035e796ff" providerId="ADAL" clId="{3EE2BE23-A300-4464-BE7E-C757D3BD098F}" dt="2020-05-22T07:41:54.992" v="304" actId="478"/>
          <ac:graphicFrameMkLst>
            <pc:docMk/>
            <pc:sldMk cId="3291215939" sldId="293"/>
            <ac:graphicFrameMk id="4" creationId="{AE30DEFA-EA39-41AE-9482-B7478A35E2FA}"/>
          </ac:graphicFrameMkLst>
        </pc:graphicFrameChg>
        <pc:graphicFrameChg chg="add del mod">
          <ac:chgData name="Tegischer Lukas" userId="f78daebb-0565-485c-bd0e-1cd035e796ff" providerId="ADAL" clId="{3EE2BE23-A300-4464-BE7E-C757D3BD098F}" dt="2020-05-22T07:43:32.981" v="308" actId="478"/>
          <ac:graphicFrameMkLst>
            <pc:docMk/>
            <pc:sldMk cId="3291215939" sldId="293"/>
            <ac:graphicFrameMk id="6" creationId="{3A0F7CC0-09F2-4F9F-8432-41696E7DA6FF}"/>
          </ac:graphicFrameMkLst>
        </pc:graphicFrameChg>
        <pc:graphicFrameChg chg="add del mod">
          <ac:chgData name="Tegischer Lukas" userId="f78daebb-0565-485c-bd0e-1cd035e796ff" providerId="ADAL" clId="{3EE2BE23-A300-4464-BE7E-C757D3BD098F}" dt="2020-05-22T07:44:08.139" v="312" actId="478"/>
          <ac:graphicFrameMkLst>
            <pc:docMk/>
            <pc:sldMk cId="3291215939" sldId="293"/>
            <ac:graphicFrameMk id="11" creationId="{2A2FAA3A-8C8B-4D4E-A999-F75A30ADC472}"/>
          </ac:graphicFrameMkLst>
        </pc:graphicFrameChg>
        <pc:graphicFrameChg chg="add del mod">
          <ac:chgData name="Tegischer Lukas" userId="f78daebb-0565-485c-bd0e-1cd035e796ff" providerId="ADAL" clId="{3EE2BE23-A300-4464-BE7E-C757D3BD098F}" dt="2020-05-22T07:46:03.771" v="339" actId="478"/>
          <ac:graphicFrameMkLst>
            <pc:docMk/>
            <pc:sldMk cId="3291215939" sldId="293"/>
            <ac:graphicFrameMk id="15" creationId="{8F8B40E2-3991-4B82-9FDA-90AD01E44E6B}"/>
          </ac:graphicFrameMkLst>
        </pc:graphicFrameChg>
        <pc:graphicFrameChg chg="add del mod">
          <ac:chgData name="Tegischer Lukas" userId="f78daebb-0565-485c-bd0e-1cd035e796ff" providerId="ADAL" clId="{3EE2BE23-A300-4464-BE7E-C757D3BD098F}" dt="2020-05-22T07:47:48.602" v="357" actId="478"/>
          <ac:graphicFrameMkLst>
            <pc:docMk/>
            <pc:sldMk cId="3291215939" sldId="293"/>
            <ac:graphicFrameMk id="16" creationId="{D1372605-DC4C-468A-A6B6-87D1E2D0BE09}"/>
          </ac:graphicFrameMkLst>
        </pc:graphicFrameChg>
        <pc:picChg chg="del">
          <ac:chgData name="Tegischer Lukas" userId="f78daebb-0565-485c-bd0e-1cd035e796ff" providerId="ADAL" clId="{3EE2BE23-A300-4464-BE7E-C757D3BD098F}" dt="2020-05-22T07:40:38.128" v="299" actId="478"/>
          <ac:picMkLst>
            <pc:docMk/>
            <pc:sldMk cId="3291215939" sldId="293"/>
            <ac:picMk id="8" creationId="{E7E8DFF7-EE0A-45CF-B66B-55B4756DF225}"/>
          </ac:picMkLst>
        </pc:picChg>
        <pc:picChg chg="del">
          <ac:chgData name="Tegischer Lukas" userId="f78daebb-0565-485c-bd0e-1cd035e796ff" providerId="ADAL" clId="{3EE2BE23-A300-4464-BE7E-C757D3BD098F}" dt="2020-05-22T07:40:39.967" v="300" actId="478"/>
          <ac:picMkLst>
            <pc:docMk/>
            <pc:sldMk cId="3291215939" sldId="293"/>
            <ac:picMk id="14" creationId="{053D7308-DE5D-4085-8981-CCF5F27D1668}"/>
          </ac:picMkLst>
        </pc:picChg>
      </pc:sldChg>
    </pc:docChg>
  </pc:docChgLst>
  <pc:docChgLst>
    <pc:chgData name="Tegischer Lukas" userId="f78daebb-0565-485c-bd0e-1cd035e796ff" providerId="ADAL" clId="{52EC607D-82FE-4D3A-9910-F359F24B6426}"/>
    <pc:docChg chg="undo custSel addSld delSld modSld sldOrd">
      <pc:chgData name="Tegischer Lukas" userId="f78daebb-0565-485c-bd0e-1cd035e796ff" providerId="ADAL" clId="{52EC607D-82FE-4D3A-9910-F359F24B6426}" dt="2021-04-13T14:12:20.146" v="365" actId="1076"/>
      <pc:docMkLst>
        <pc:docMk/>
      </pc:docMkLst>
      <pc:sldChg chg="addSp delSp modSp mod addCm delCm">
        <pc:chgData name="Tegischer Lukas" userId="f78daebb-0565-485c-bd0e-1cd035e796ff" providerId="ADAL" clId="{52EC607D-82FE-4D3A-9910-F359F24B6426}" dt="2021-04-13T14:12:20.146" v="365" actId="1076"/>
        <pc:sldMkLst>
          <pc:docMk/>
          <pc:sldMk cId="3932101437" sldId="291"/>
        </pc:sldMkLst>
        <pc:spChg chg="add mod">
          <ac:chgData name="Tegischer Lukas" userId="f78daebb-0565-485c-bd0e-1cd035e796ff" providerId="ADAL" clId="{52EC607D-82FE-4D3A-9910-F359F24B6426}" dt="2021-04-13T14:12:20.146" v="365" actId="1076"/>
          <ac:spMkLst>
            <pc:docMk/>
            <pc:sldMk cId="3932101437" sldId="291"/>
            <ac:spMk id="4" creationId="{9345B8F8-CDBB-4CCC-8249-4FAD14C11D14}"/>
          </ac:spMkLst>
        </pc:spChg>
        <pc:spChg chg="add mod">
          <ac:chgData name="Tegischer Lukas" userId="f78daebb-0565-485c-bd0e-1cd035e796ff" providerId="ADAL" clId="{52EC607D-82FE-4D3A-9910-F359F24B6426}" dt="2021-04-13T14:12:15.859" v="364" actId="1076"/>
          <ac:spMkLst>
            <pc:docMk/>
            <pc:sldMk cId="3932101437" sldId="291"/>
            <ac:spMk id="5" creationId="{B3B4CE89-1229-4B66-B3D4-B1C1DDA8FCEA}"/>
          </ac:spMkLst>
        </pc:spChg>
        <pc:spChg chg="add mod">
          <ac:chgData name="Tegischer Lukas" userId="f78daebb-0565-485c-bd0e-1cd035e796ff" providerId="ADAL" clId="{52EC607D-82FE-4D3A-9910-F359F24B6426}" dt="2021-04-13T14:12:13.755" v="363" actId="1076"/>
          <ac:spMkLst>
            <pc:docMk/>
            <pc:sldMk cId="3932101437" sldId="291"/>
            <ac:spMk id="6" creationId="{94E0EE5C-E164-4D22-9741-486714283553}"/>
          </ac:spMkLst>
        </pc:spChg>
        <pc:picChg chg="del">
          <ac:chgData name="Tegischer Lukas" userId="f78daebb-0565-485c-bd0e-1cd035e796ff" providerId="ADAL" clId="{52EC607D-82FE-4D3A-9910-F359F24B6426}" dt="2021-04-13T14:05:27.443" v="2" actId="478"/>
          <ac:picMkLst>
            <pc:docMk/>
            <pc:sldMk cId="3932101437" sldId="291"/>
            <ac:picMk id="3" creationId="{6152F17B-146B-4254-A97C-45BD933267C5}"/>
          </ac:picMkLst>
        </pc:picChg>
        <pc:picChg chg="mod">
          <ac:chgData name="Tegischer Lukas" userId="f78daebb-0565-485c-bd0e-1cd035e796ff" providerId="ADAL" clId="{52EC607D-82FE-4D3A-9910-F359F24B6426}" dt="2021-04-13T14:10:45.994" v="347" actId="1076"/>
          <ac:picMkLst>
            <pc:docMk/>
            <pc:sldMk cId="3932101437" sldId="291"/>
            <ac:picMk id="8" creationId="{8F2101E0-256F-4B97-9DE7-1F7EED66ABA6}"/>
          </ac:picMkLst>
        </pc:picChg>
      </pc:sldChg>
      <pc:sldChg chg="addSp delSp modSp add del mod ord addAnim delAnim">
        <pc:chgData name="Tegischer Lukas" userId="f78daebb-0565-485c-bd0e-1cd035e796ff" providerId="ADAL" clId="{52EC607D-82FE-4D3A-9910-F359F24B6426}" dt="2021-04-13T14:06:21.720" v="29"/>
        <pc:sldMkLst>
          <pc:docMk/>
          <pc:sldMk cId="155942452" sldId="335"/>
        </pc:sldMkLst>
        <pc:spChg chg="mod">
          <ac:chgData name="Tegischer Lukas" userId="f78daebb-0565-485c-bd0e-1cd035e796ff" providerId="ADAL" clId="{52EC607D-82FE-4D3A-9910-F359F24B6426}" dt="2021-04-13T14:06:20.250" v="27" actId="20577"/>
          <ac:spMkLst>
            <pc:docMk/>
            <pc:sldMk cId="155942452" sldId="335"/>
            <ac:spMk id="2" creationId="{00000000-0000-0000-0000-000000000000}"/>
          </ac:spMkLst>
        </pc:spChg>
        <pc:spChg chg="add del">
          <ac:chgData name="Tegischer Lukas" userId="f78daebb-0565-485c-bd0e-1cd035e796ff" providerId="ADAL" clId="{52EC607D-82FE-4D3A-9910-F359F24B6426}" dt="2021-04-13T14:06:19.416" v="24" actId="478"/>
          <ac:spMkLst>
            <pc:docMk/>
            <pc:sldMk cId="155942452" sldId="335"/>
            <ac:spMk id="3" creationId="{089A42E4-DE60-4F9C-B9DF-FC3D39B95BBE}"/>
          </ac:spMkLst>
        </pc:spChg>
        <pc:spChg chg="add del">
          <ac:chgData name="Tegischer Lukas" userId="f78daebb-0565-485c-bd0e-1cd035e796ff" providerId="ADAL" clId="{52EC607D-82FE-4D3A-9910-F359F24B6426}" dt="2021-04-13T14:06:19.770" v="25" actId="478"/>
          <ac:spMkLst>
            <pc:docMk/>
            <pc:sldMk cId="155942452" sldId="335"/>
            <ac:spMk id="6" creationId="{ADBD4DB5-A1D9-4760-8929-B9D0752259DC}"/>
          </ac:spMkLst>
        </pc:spChg>
        <pc:picChg chg="add del">
          <ac:chgData name="Tegischer Lukas" userId="f78daebb-0565-485c-bd0e-1cd035e796ff" providerId="ADAL" clId="{52EC607D-82FE-4D3A-9910-F359F24B6426}" dt="2021-04-13T14:06:20.037" v="26" actId="478"/>
          <ac:picMkLst>
            <pc:docMk/>
            <pc:sldMk cId="155942452" sldId="335"/>
            <ac:picMk id="5" creationId="{7FFAB52F-38F8-4C1D-B21A-01E11E608D6F}"/>
          </ac:picMkLst>
        </pc:picChg>
      </pc:sldChg>
      <pc:sldChg chg="new del">
        <pc:chgData name="Tegischer Lukas" userId="f78daebb-0565-485c-bd0e-1cd035e796ff" providerId="ADAL" clId="{52EC607D-82FE-4D3A-9910-F359F24B6426}" dt="2021-04-13T14:05:59.921" v="5" actId="680"/>
        <pc:sldMkLst>
          <pc:docMk/>
          <pc:sldMk cId="1580490185" sldId="335"/>
        </pc:sldMkLst>
      </pc:sldChg>
    </pc:docChg>
  </pc:docChgLst>
  <pc:docChgLst>
    <pc:chgData name="Tegischer Lukas" userId="f78daebb-0565-485c-bd0e-1cd035e796ff" providerId="ADAL" clId="{6F791AC6-220C-4560-BCFA-BFEB3339211E}"/>
    <pc:docChg chg="modSld">
      <pc:chgData name="Tegischer Lukas" userId="f78daebb-0565-485c-bd0e-1cd035e796ff" providerId="ADAL" clId="{6F791AC6-220C-4560-BCFA-BFEB3339211E}" dt="2021-01-28T10:16:51.962" v="27" actId="20577"/>
      <pc:docMkLst>
        <pc:docMk/>
      </pc:docMkLst>
      <pc:sldChg chg="modSp">
        <pc:chgData name="Tegischer Lukas" userId="f78daebb-0565-485c-bd0e-1cd035e796ff" providerId="ADAL" clId="{6F791AC6-220C-4560-BCFA-BFEB3339211E}" dt="2021-01-28T10:16:51.962" v="27" actId="20577"/>
        <pc:sldMkLst>
          <pc:docMk/>
          <pc:sldMk cId="336392357" sldId="256"/>
        </pc:sldMkLst>
        <pc:spChg chg="mod">
          <ac:chgData name="Tegischer Lukas" userId="f78daebb-0565-485c-bd0e-1cd035e796ff" providerId="ADAL" clId="{6F791AC6-220C-4560-BCFA-BFEB3339211E}" dt="2021-01-28T10:16:51.962" v="27" actId="20577"/>
          <ac:spMkLst>
            <pc:docMk/>
            <pc:sldMk cId="336392357" sldId="256"/>
            <ac:spMk id="2" creationId="{00000000-0000-0000-0000-000000000000}"/>
          </ac:spMkLst>
        </pc:spChg>
      </pc:sldChg>
    </pc:docChg>
  </pc:docChgLst>
  <pc:docChgLst>
    <pc:chgData name="Tegischer Lukas" userId="f78daebb-0565-485c-bd0e-1cd035e796ff" providerId="ADAL" clId="{378AC39D-35FE-4B81-958B-4B6880B5EEB9}"/>
    <pc:docChg chg="undo custSel addSld delSld modSld">
      <pc:chgData name="Tegischer Lukas" userId="f78daebb-0565-485c-bd0e-1cd035e796ff" providerId="ADAL" clId="{378AC39D-35FE-4B81-958B-4B6880B5EEB9}" dt="2022-10-02T13:04:46.070" v="148" actId="20577"/>
      <pc:docMkLst>
        <pc:docMk/>
      </pc:docMkLst>
      <pc:sldChg chg="modSp mod">
        <pc:chgData name="Tegischer Lukas" userId="f78daebb-0565-485c-bd0e-1cd035e796ff" providerId="ADAL" clId="{378AC39D-35FE-4B81-958B-4B6880B5EEB9}" dt="2022-10-02T13:04:46.070" v="148" actId="20577"/>
        <pc:sldMkLst>
          <pc:docMk/>
          <pc:sldMk cId="336392357" sldId="256"/>
        </pc:sldMkLst>
        <pc:spChg chg="mod">
          <ac:chgData name="Tegischer Lukas" userId="f78daebb-0565-485c-bd0e-1cd035e796ff" providerId="ADAL" clId="{378AC39D-35FE-4B81-958B-4B6880B5EEB9}" dt="2022-10-02T13:04:46.070" v="148" actId="20577"/>
          <ac:spMkLst>
            <pc:docMk/>
            <pc:sldMk cId="336392357" sldId="256"/>
            <ac:spMk id="2" creationId="{00000000-0000-0000-0000-000000000000}"/>
          </ac:spMkLst>
        </pc:spChg>
      </pc:sldChg>
      <pc:sldChg chg="add del">
        <pc:chgData name="Tegischer Lukas" userId="f78daebb-0565-485c-bd0e-1cd035e796ff" providerId="ADAL" clId="{378AC39D-35FE-4B81-958B-4B6880B5EEB9}" dt="2022-10-02T13:04:28.910" v="127" actId="47"/>
        <pc:sldMkLst>
          <pc:docMk/>
          <pc:sldMk cId="537987912" sldId="421"/>
        </pc:sldMkLst>
      </pc:sldChg>
      <pc:sldChg chg="del">
        <pc:chgData name="Tegischer Lukas" userId="f78daebb-0565-485c-bd0e-1cd035e796ff" providerId="ADAL" clId="{378AC39D-35FE-4B81-958B-4B6880B5EEB9}" dt="2022-10-02T13:01:14.445" v="52" actId="47"/>
        <pc:sldMkLst>
          <pc:docMk/>
          <pc:sldMk cId="3292346428" sldId="425"/>
        </pc:sldMkLst>
      </pc:sldChg>
      <pc:sldChg chg="add del">
        <pc:chgData name="Tegischer Lukas" userId="f78daebb-0565-485c-bd0e-1cd035e796ff" providerId="ADAL" clId="{378AC39D-35FE-4B81-958B-4B6880B5EEB9}" dt="2022-10-02T13:04:28.910" v="127" actId="47"/>
        <pc:sldMkLst>
          <pc:docMk/>
          <pc:sldMk cId="4280381383" sldId="426"/>
        </pc:sldMkLst>
      </pc:sldChg>
      <pc:sldChg chg="add del">
        <pc:chgData name="Tegischer Lukas" userId="f78daebb-0565-485c-bd0e-1cd035e796ff" providerId="ADAL" clId="{378AC39D-35FE-4B81-958B-4B6880B5EEB9}" dt="2022-10-02T13:04:28.910" v="127" actId="47"/>
        <pc:sldMkLst>
          <pc:docMk/>
          <pc:sldMk cId="1961999066" sldId="429"/>
        </pc:sldMkLst>
      </pc:sldChg>
      <pc:sldChg chg="add del">
        <pc:chgData name="Tegischer Lukas" userId="f78daebb-0565-485c-bd0e-1cd035e796ff" providerId="ADAL" clId="{378AC39D-35FE-4B81-958B-4B6880B5EEB9}" dt="2022-10-02T13:04:28.910" v="127" actId="47"/>
        <pc:sldMkLst>
          <pc:docMk/>
          <pc:sldMk cId="1815138103" sldId="430"/>
        </pc:sldMkLst>
      </pc:sldChg>
      <pc:sldChg chg="del">
        <pc:chgData name="Tegischer Lukas" userId="f78daebb-0565-485c-bd0e-1cd035e796ff" providerId="ADAL" clId="{378AC39D-35FE-4B81-958B-4B6880B5EEB9}" dt="2022-10-02T13:01:14.445" v="52" actId="47"/>
        <pc:sldMkLst>
          <pc:docMk/>
          <pc:sldMk cId="1922603518" sldId="431"/>
        </pc:sldMkLst>
      </pc:sldChg>
      <pc:sldChg chg="add del">
        <pc:chgData name="Tegischer Lukas" userId="f78daebb-0565-485c-bd0e-1cd035e796ff" providerId="ADAL" clId="{378AC39D-35FE-4B81-958B-4B6880B5EEB9}" dt="2022-10-02T13:04:28.910" v="127" actId="47"/>
        <pc:sldMkLst>
          <pc:docMk/>
          <pc:sldMk cId="4211755044" sldId="432"/>
        </pc:sldMkLst>
      </pc:sldChg>
      <pc:sldChg chg="addSp delSp modSp mod delAnim">
        <pc:chgData name="Tegischer Lukas" userId="f78daebb-0565-485c-bd0e-1cd035e796ff" providerId="ADAL" clId="{378AC39D-35FE-4B81-958B-4B6880B5EEB9}" dt="2022-10-02T13:03:52.790" v="115" actId="1076"/>
        <pc:sldMkLst>
          <pc:docMk/>
          <pc:sldMk cId="3625558935" sldId="433"/>
        </pc:sldMkLst>
        <pc:spChg chg="add del">
          <ac:chgData name="Tegischer Lukas" userId="f78daebb-0565-485c-bd0e-1cd035e796ff" providerId="ADAL" clId="{378AC39D-35FE-4B81-958B-4B6880B5EEB9}" dt="2022-10-02T13:01:28.451" v="58"/>
          <ac:spMkLst>
            <pc:docMk/>
            <pc:sldMk cId="3625558935" sldId="433"/>
            <ac:spMk id="2" creationId="{77C64773-C7A3-357C-F4B1-BE312D6BF2F7}"/>
          </ac:spMkLst>
        </pc:spChg>
        <pc:spChg chg="add del">
          <ac:chgData name="Tegischer Lukas" userId="f78daebb-0565-485c-bd0e-1cd035e796ff" providerId="ADAL" clId="{378AC39D-35FE-4B81-958B-4B6880B5EEB9}" dt="2022-10-02T13:01:28.451" v="58"/>
          <ac:spMkLst>
            <pc:docMk/>
            <pc:sldMk cId="3625558935" sldId="433"/>
            <ac:spMk id="3" creationId="{2E91ED38-F3DC-415F-615B-50FB0D61BC57}"/>
          </ac:spMkLst>
        </pc:spChg>
        <pc:spChg chg="add del">
          <ac:chgData name="Tegischer Lukas" userId="f78daebb-0565-485c-bd0e-1cd035e796ff" providerId="ADAL" clId="{378AC39D-35FE-4B81-958B-4B6880B5EEB9}" dt="2022-10-02T13:01:28.451" v="58"/>
          <ac:spMkLst>
            <pc:docMk/>
            <pc:sldMk cId="3625558935" sldId="433"/>
            <ac:spMk id="4" creationId="{670C08A8-0E6B-0F3B-9277-AA44A21C98DF}"/>
          </ac:spMkLst>
        </pc:spChg>
        <pc:spChg chg="del">
          <ac:chgData name="Tegischer Lukas" userId="f78daebb-0565-485c-bd0e-1cd035e796ff" providerId="ADAL" clId="{378AC39D-35FE-4B81-958B-4B6880B5EEB9}" dt="2022-10-02T13:01:18.001" v="55" actId="478"/>
          <ac:spMkLst>
            <pc:docMk/>
            <pc:sldMk cId="3625558935" sldId="433"/>
            <ac:spMk id="5" creationId="{7DD247C1-BF2C-EF39-5C1B-334308BBD362}"/>
          </ac:spMkLst>
        </pc:spChg>
        <pc:spChg chg="add mod">
          <ac:chgData name="Tegischer Lukas" userId="f78daebb-0565-485c-bd0e-1cd035e796ff" providerId="ADAL" clId="{378AC39D-35FE-4B81-958B-4B6880B5EEB9}" dt="2022-10-02T13:03:06.840" v="103" actId="20577"/>
          <ac:spMkLst>
            <pc:docMk/>
            <pc:sldMk cId="3625558935" sldId="433"/>
            <ac:spMk id="8" creationId="{6E20B0BD-55DB-C91B-6E81-724D514945B6}"/>
          </ac:spMkLst>
        </pc:spChg>
        <pc:spChg chg="add mod">
          <ac:chgData name="Tegischer Lukas" userId="f78daebb-0565-485c-bd0e-1cd035e796ff" providerId="ADAL" clId="{378AC39D-35FE-4B81-958B-4B6880B5EEB9}" dt="2022-10-02T13:02:52.189" v="98" actId="1076"/>
          <ac:spMkLst>
            <pc:docMk/>
            <pc:sldMk cId="3625558935" sldId="433"/>
            <ac:spMk id="16" creationId="{F87BDD8D-907D-AE5A-1EC0-92D4223768AD}"/>
          </ac:spMkLst>
        </pc:spChg>
        <pc:spChg chg="add mod">
          <ac:chgData name="Tegischer Lukas" userId="f78daebb-0565-485c-bd0e-1cd035e796ff" providerId="ADAL" clId="{378AC39D-35FE-4B81-958B-4B6880B5EEB9}" dt="2022-10-02T13:03:50.429" v="114" actId="1582"/>
          <ac:spMkLst>
            <pc:docMk/>
            <pc:sldMk cId="3625558935" sldId="433"/>
            <ac:spMk id="18" creationId="{07734C40-E9A7-4322-853A-192711A76E9D}"/>
          </ac:spMkLst>
        </pc:spChg>
        <pc:picChg chg="del">
          <ac:chgData name="Tegischer Lukas" userId="f78daebb-0565-485c-bd0e-1cd035e796ff" providerId="ADAL" clId="{378AC39D-35FE-4B81-958B-4B6880B5EEB9}" dt="2022-10-02T13:01:15.954" v="53" actId="478"/>
          <ac:picMkLst>
            <pc:docMk/>
            <pc:sldMk cId="3625558935" sldId="433"/>
            <ac:picMk id="6" creationId="{4E401129-7BE0-5239-CAE4-6A25E36701B4}"/>
          </ac:picMkLst>
        </pc:picChg>
        <pc:picChg chg="del">
          <ac:chgData name="Tegischer Lukas" userId="f78daebb-0565-485c-bd0e-1cd035e796ff" providerId="ADAL" clId="{378AC39D-35FE-4B81-958B-4B6880B5EEB9}" dt="2022-10-02T13:01:17.085" v="54" actId="478"/>
          <ac:picMkLst>
            <pc:docMk/>
            <pc:sldMk cId="3625558935" sldId="433"/>
            <ac:picMk id="13" creationId="{499B9269-8A89-F8A0-80A9-FC264A6AFB24}"/>
          </ac:picMkLst>
        </pc:picChg>
        <pc:picChg chg="add mod">
          <ac:chgData name="Tegischer Lukas" userId="f78daebb-0565-485c-bd0e-1cd035e796ff" providerId="ADAL" clId="{378AC39D-35FE-4B81-958B-4B6880B5EEB9}" dt="2022-10-02T13:03:52.790" v="115" actId="1076"/>
          <ac:picMkLst>
            <pc:docMk/>
            <pc:sldMk cId="3625558935" sldId="433"/>
            <ac:picMk id="17" creationId="{194D7565-032D-4676-24B0-32155B5BEDDE}"/>
          </ac:picMkLst>
        </pc:picChg>
        <pc:cxnChg chg="del">
          <ac:chgData name="Tegischer Lukas" userId="f78daebb-0565-485c-bd0e-1cd035e796ff" providerId="ADAL" clId="{378AC39D-35FE-4B81-958B-4B6880B5EEB9}" dt="2022-10-02T13:01:19.357" v="56" actId="478"/>
          <ac:cxnSpMkLst>
            <pc:docMk/>
            <pc:sldMk cId="3625558935" sldId="433"/>
            <ac:cxnSpMk id="9" creationId="{74DDE19A-00E3-DEA7-64F3-DB4E0D5AD8C2}"/>
          </ac:cxnSpMkLst>
        </pc:cxnChg>
        <pc:cxnChg chg="del">
          <ac:chgData name="Tegischer Lukas" userId="f78daebb-0565-485c-bd0e-1cd035e796ff" providerId="ADAL" clId="{378AC39D-35FE-4B81-958B-4B6880B5EEB9}" dt="2022-10-02T13:01:19.357" v="56" actId="478"/>
          <ac:cxnSpMkLst>
            <pc:docMk/>
            <pc:sldMk cId="3625558935" sldId="433"/>
            <ac:cxnSpMk id="11" creationId="{449F1833-7C84-B060-A8A7-C98CAD89BD57}"/>
          </ac:cxnSpMkLst>
        </pc:cxnChg>
        <pc:cxnChg chg="del">
          <ac:chgData name="Tegischer Lukas" userId="f78daebb-0565-485c-bd0e-1cd035e796ff" providerId="ADAL" clId="{378AC39D-35FE-4B81-958B-4B6880B5EEB9}" dt="2022-10-02T13:01:19.357" v="56" actId="478"/>
          <ac:cxnSpMkLst>
            <pc:docMk/>
            <pc:sldMk cId="3625558935" sldId="433"/>
            <ac:cxnSpMk id="12" creationId="{11B04127-BE6B-C90A-7A95-E593FF4D0AFB}"/>
          </ac:cxnSpMkLst>
        </pc:cxnChg>
        <pc:cxnChg chg="del">
          <ac:chgData name="Tegischer Lukas" userId="f78daebb-0565-485c-bd0e-1cd035e796ff" providerId="ADAL" clId="{378AC39D-35FE-4B81-958B-4B6880B5EEB9}" dt="2022-10-02T13:01:19.357" v="56" actId="478"/>
          <ac:cxnSpMkLst>
            <pc:docMk/>
            <pc:sldMk cId="3625558935" sldId="433"/>
            <ac:cxnSpMk id="14" creationId="{3591D189-59B0-4508-09B5-6BEC43969568}"/>
          </ac:cxnSpMkLst>
        </pc:cxnChg>
        <pc:cxnChg chg="del">
          <ac:chgData name="Tegischer Lukas" userId="f78daebb-0565-485c-bd0e-1cd035e796ff" providerId="ADAL" clId="{378AC39D-35FE-4B81-958B-4B6880B5EEB9}" dt="2022-10-02T13:01:19.357" v="56" actId="478"/>
          <ac:cxnSpMkLst>
            <pc:docMk/>
            <pc:sldMk cId="3625558935" sldId="433"/>
            <ac:cxnSpMk id="15" creationId="{E906FD07-69C1-1597-265D-5288A9823063}"/>
          </ac:cxnSpMkLst>
        </pc:cxnChg>
      </pc:sldChg>
      <pc:sldChg chg="add del">
        <pc:chgData name="Tegischer Lukas" userId="f78daebb-0565-485c-bd0e-1cd035e796ff" providerId="ADAL" clId="{378AC39D-35FE-4B81-958B-4B6880B5EEB9}" dt="2022-10-02T13:04:28.910" v="127" actId="47"/>
        <pc:sldMkLst>
          <pc:docMk/>
          <pc:sldMk cId="3590211155" sldId="434"/>
        </pc:sldMkLst>
      </pc:sldChg>
      <pc:sldChg chg="addSp delSp modSp add del mod">
        <pc:chgData name="Tegischer Lukas" userId="f78daebb-0565-485c-bd0e-1cd035e796ff" providerId="ADAL" clId="{378AC39D-35FE-4B81-958B-4B6880B5EEB9}" dt="2022-10-02T13:04:28.910" v="127" actId="47"/>
        <pc:sldMkLst>
          <pc:docMk/>
          <pc:sldMk cId="3718689839" sldId="435"/>
        </pc:sldMkLst>
        <pc:spChg chg="mod">
          <ac:chgData name="Tegischer Lukas" userId="f78daebb-0565-485c-bd0e-1cd035e796ff" providerId="ADAL" clId="{378AC39D-35FE-4B81-958B-4B6880B5EEB9}" dt="2022-10-02T13:01:07.727" v="50" actId="1076"/>
          <ac:spMkLst>
            <pc:docMk/>
            <pc:sldMk cId="3718689839" sldId="435"/>
            <ac:spMk id="2" creationId="{E472F280-CCB3-C570-C5C8-6EC0EAA2882B}"/>
          </ac:spMkLst>
        </pc:spChg>
        <pc:spChg chg="del">
          <ac:chgData name="Tegischer Lukas" userId="f78daebb-0565-485c-bd0e-1cd035e796ff" providerId="ADAL" clId="{378AC39D-35FE-4B81-958B-4B6880B5EEB9}" dt="2022-10-02T13:00:34.969" v="45" actId="478"/>
          <ac:spMkLst>
            <pc:docMk/>
            <pc:sldMk cId="3718689839" sldId="435"/>
            <ac:spMk id="3" creationId="{C9010E51-15FD-B924-6B4B-B9617F6BEF37}"/>
          </ac:spMkLst>
        </pc:spChg>
        <pc:graphicFrameChg chg="del">
          <ac:chgData name="Tegischer Lukas" userId="f78daebb-0565-485c-bd0e-1cd035e796ff" providerId="ADAL" clId="{378AC39D-35FE-4B81-958B-4B6880B5EEB9}" dt="2022-10-02T13:00:34.103" v="44" actId="478"/>
          <ac:graphicFrameMkLst>
            <pc:docMk/>
            <pc:sldMk cId="3718689839" sldId="435"/>
            <ac:graphicFrameMk id="15" creationId="{4E0494BF-E99B-3E1B-3514-EB18E03C0BC5}"/>
          </ac:graphicFrameMkLst>
        </pc:graphicFrameChg>
        <pc:picChg chg="add mod">
          <ac:chgData name="Tegischer Lukas" userId="f78daebb-0565-485c-bd0e-1cd035e796ff" providerId="ADAL" clId="{378AC39D-35FE-4B81-958B-4B6880B5EEB9}" dt="2022-10-02T13:01:09.366" v="51" actId="1076"/>
          <ac:picMkLst>
            <pc:docMk/>
            <pc:sldMk cId="3718689839" sldId="435"/>
            <ac:picMk id="4" creationId="{53F7B1EC-206D-E44C-E272-EDEDB04F42DB}"/>
          </ac:picMkLst>
        </pc:picChg>
      </pc:sldChg>
      <pc:sldChg chg="modSp add del">
        <pc:chgData name="Tegischer Lukas" userId="f78daebb-0565-485c-bd0e-1cd035e796ff" providerId="ADAL" clId="{378AC39D-35FE-4B81-958B-4B6880B5EEB9}" dt="2022-10-02T13:04:15.826" v="126" actId="47"/>
        <pc:sldMkLst>
          <pc:docMk/>
          <pc:sldMk cId="1684813143" sldId="436"/>
        </pc:sldMkLst>
        <pc:spChg chg="mod">
          <ac:chgData name="Tegischer Lukas" userId="f78daebb-0565-485c-bd0e-1cd035e796ff" providerId="ADAL" clId="{378AC39D-35FE-4B81-958B-4B6880B5EEB9}" dt="2022-10-02T13:03:11.799" v="105" actId="20577"/>
          <ac:spMkLst>
            <pc:docMk/>
            <pc:sldMk cId="1684813143" sldId="436"/>
            <ac:spMk id="8" creationId="{6E20B0BD-55DB-C91B-6E81-724D514945B6}"/>
          </ac:spMkLst>
        </pc:spChg>
      </pc:sldChg>
      <pc:sldChg chg="addSp delSp modSp add mod">
        <pc:chgData name="Tegischer Lukas" userId="f78daebb-0565-485c-bd0e-1cd035e796ff" providerId="ADAL" clId="{378AC39D-35FE-4B81-958B-4B6880B5EEB9}" dt="2022-10-02T13:04:13.615" v="125" actId="1076"/>
        <pc:sldMkLst>
          <pc:docMk/>
          <pc:sldMk cId="2273126651" sldId="437"/>
        </pc:sldMkLst>
        <pc:spChg chg="mod">
          <ac:chgData name="Tegischer Lukas" userId="f78daebb-0565-485c-bd0e-1cd035e796ff" providerId="ADAL" clId="{378AC39D-35FE-4B81-958B-4B6880B5EEB9}" dt="2022-10-02T13:03:56.856" v="117" actId="20577"/>
          <ac:spMkLst>
            <pc:docMk/>
            <pc:sldMk cId="2273126651" sldId="437"/>
            <ac:spMk id="8" creationId="{6E20B0BD-55DB-C91B-6E81-724D514945B6}"/>
          </ac:spMkLst>
        </pc:spChg>
        <pc:picChg chg="add mod">
          <ac:chgData name="Tegischer Lukas" userId="f78daebb-0565-485c-bd0e-1cd035e796ff" providerId="ADAL" clId="{378AC39D-35FE-4B81-958B-4B6880B5EEB9}" dt="2022-10-02T13:04:13.615" v="125" actId="1076"/>
          <ac:picMkLst>
            <pc:docMk/>
            <pc:sldMk cId="2273126651" sldId="437"/>
            <ac:picMk id="2" creationId="{3327338A-CD6A-2BD9-BC68-BDA68DD7BCCB}"/>
          </ac:picMkLst>
        </pc:picChg>
        <pc:picChg chg="del">
          <ac:chgData name="Tegischer Lukas" userId="f78daebb-0565-485c-bd0e-1cd035e796ff" providerId="ADAL" clId="{378AC39D-35FE-4B81-958B-4B6880B5EEB9}" dt="2022-10-02T13:03:57.818" v="118" actId="478"/>
          <ac:picMkLst>
            <pc:docMk/>
            <pc:sldMk cId="2273126651" sldId="437"/>
            <ac:picMk id="17" creationId="{194D7565-032D-4676-24B0-32155B5BEDDE}"/>
          </ac:picMkLst>
        </pc:picChg>
      </pc:sldChg>
    </pc:docChg>
  </pc:docChgLst>
  <pc:docChgLst>
    <pc:chgData name="Tegischer Lukas" userId="f78daebb-0565-485c-bd0e-1cd035e796ff" providerId="ADAL" clId="{359CCDC3-8845-48A6-A573-2C874FB8A7A6}"/>
    <pc:docChg chg="custSel delSld modSld">
      <pc:chgData name="Tegischer Lukas" userId="f78daebb-0565-485c-bd0e-1cd035e796ff" providerId="ADAL" clId="{359CCDC3-8845-48A6-A573-2C874FB8A7A6}" dt="2022-11-04T11:36:12.194" v="1" actId="47"/>
      <pc:docMkLst>
        <pc:docMk/>
      </pc:docMkLst>
      <pc:sldChg chg="delSp mod delAnim">
        <pc:chgData name="Tegischer Lukas" userId="f78daebb-0565-485c-bd0e-1cd035e796ff" providerId="ADAL" clId="{359CCDC3-8845-48A6-A573-2C874FB8A7A6}" dt="2022-11-04T11:36:10.653" v="0" actId="478"/>
        <pc:sldMkLst>
          <pc:docMk/>
          <pc:sldMk cId="336392357" sldId="256"/>
        </pc:sldMkLst>
        <pc:spChg chg="del">
          <ac:chgData name="Tegischer Lukas" userId="f78daebb-0565-485c-bd0e-1cd035e796ff" providerId="ADAL" clId="{359CCDC3-8845-48A6-A573-2C874FB8A7A6}" dt="2022-11-04T11:36:10.653" v="0" actId="478"/>
          <ac:spMkLst>
            <pc:docMk/>
            <pc:sldMk cId="336392357" sldId="256"/>
            <ac:spMk id="4" creationId="{05F5701B-5420-4454-B15F-8E1E586146BC}"/>
          </ac:spMkLst>
        </pc:spChg>
      </pc:sldChg>
      <pc:sldChg chg="del">
        <pc:chgData name="Tegischer Lukas" userId="f78daebb-0565-485c-bd0e-1cd035e796ff" providerId="ADAL" clId="{359CCDC3-8845-48A6-A573-2C874FB8A7A6}" dt="2022-11-04T11:36:12.194" v="1" actId="47"/>
        <pc:sldMkLst>
          <pc:docMk/>
          <pc:sldMk cId="3932101437" sldId="291"/>
        </pc:sldMkLst>
      </pc:sldChg>
    </pc:docChg>
  </pc:docChgLst>
  <pc:docChgLst>
    <pc:chgData name="Tegischer Lukas" userId="f78daebb-0565-485c-bd0e-1cd035e796ff" providerId="ADAL" clId="{DC72E186-A9CC-4C44-9D9B-5F49BB5E491F}"/>
    <pc:docChg chg="undo custSel addSld delSld modSld">
      <pc:chgData name="Tegischer Lukas" userId="f78daebb-0565-485c-bd0e-1cd035e796ff" providerId="ADAL" clId="{DC72E186-A9CC-4C44-9D9B-5F49BB5E491F}" dt="2021-09-21T15:15:14.928" v="119" actId="47"/>
      <pc:docMkLst>
        <pc:docMk/>
      </pc:docMkLst>
      <pc:sldChg chg="modSp mod">
        <pc:chgData name="Tegischer Lukas" userId="f78daebb-0565-485c-bd0e-1cd035e796ff" providerId="ADAL" clId="{DC72E186-A9CC-4C44-9D9B-5F49BB5E491F}" dt="2021-09-21T15:10:41.843" v="23" actId="20577"/>
        <pc:sldMkLst>
          <pc:docMk/>
          <pc:sldMk cId="336392357" sldId="256"/>
        </pc:sldMkLst>
        <pc:spChg chg="mod">
          <ac:chgData name="Tegischer Lukas" userId="f78daebb-0565-485c-bd0e-1cd035e796ff" providerId="ADAL" clId="{DC72E186-A9CC-4C44-9D9B-5F49BB5E491F}" dt="2021-09-21T15:10:41.843" v="23" actId="20577"/>
          <ac:spMkLst>
            <pc:docMk/>
            <pc:sldMk cId="336392357" sldId="256"/>
            <ac:spMk id="2" creationId="{00000000-0000-0000-0000-000000000000}"/>
          </ac:spMkLst>
        </pc:spChg>
      </pc:sldChg>
      <pc:sldChg chg="del">
        <pc:chgData name="Tegischer Lukas" userId="f78daebb-0565-485c-bd0e-1cd035e796ff" providerId="ADAL" clId="{DC72E186-A9CC-4C44-9D9B-5F49BB5E491F}" dt="2021-09-21T15:15:14.928" v="119" actId="47"/>
        <pc:sldMkLst>
          <pc:docMk/>
          <pc:sldMk cId="1479275657" sldId="370"/>
        </pc:sldMkLst>
      </pc:sldChg>
      <pc:sldChg chg="addSp delSp modSp mod delAnim">
        <pc:chgData name="Tegischer Lukas" userId="f78daebb-0565-485c-bd0e-1cd035e796ff" providerId="ADAL" clId="{DC72E186-A9CC-4C44-9D9B-5F49BB5E491F}" dt="2021-09-21T15:11:29.006" v="59" actId="1076"/>
        <pc:sldMkLst>
          <pc:docMk/>
          <pc:sldMk cId="1830710090" sldId="371"/>
        </pc:sldMkLst>
        <pc:spChg chg="add del mod">
          <ac:chgData name="Tegischer Lukas" userId="f78daebb-0565-485c-bd0e-1cd035e796ff" providerId="ADAL" clId="{DC72E186-A9CC-4C44-9D9B-5F49BB5E491F}" dt="2021-09-21T15:11:01.531" v="51" actId="478"/>
          <ac:spMkLst>
            <pc:docMk/>
            <pc:sldMk cId="1830710090" sldId="371"/>
            <ac:spMk id="4" creationId="{C427B5BC-E2AB-4596-857C-DA06F86C68EB}"/>
          </ac:spMkLst>
        </pc:spChg>
        <pc:spChg chg="del">
          <ac:chgData name="Tegischer Lukas" userId="f78daebb-0565-485c-bd0e-1cd035e796ff" providerId="ADAL" clId="{DC72E186-A9CC-4C44-9D9B-5F49BB5E491F}" dt="2021-09-21T15:11:02.367" v="52" actId="478"/>
          <ac:spMkLst>
            <pc:docMk/>
            <pc:sldMk cId="1830710090" sldId="371"/>
            <ac:spMk id="7" creationId="{B20EC36F-E9D0-460B-9D2D-D70EC83E80C9}"/>
          </ac:spMkLst>
        </pc:spChg>
        <pc:spChg chg="add mod">
          <ac:chgData name="Tegischer Lukas" userId="f78daebb-0565-485c-bd0e-1cd035e796ff" providerId="ADAL" clId="{DC72E186-A9CC-4C44-9D9B-5F49BB5E491F}" dt="2021-09-21T15:11:29.006" v="59" actId="1076"/>
          <ac:spMkLst>
            <pc:docMk/>
            <pc:sldMk cId="1830710090" sldId="371"/>
            <ac:spMk id="8" creationId="{26C1FBB4-FB2A-4CC8-BE99-5239676E3D93}"/>
          </ac:spMkLst>
        </pc:spChg>
        <pc:spChg chg="del">
          <ac:chgData name="Tegischer Lukas" userId="f78daebb-0565-485c-bd0e-1cd035e796ff" providerId="ADAL" clId="{DC72E186-A9CC-4C44-9D9B-5F49BB5E491F}" dt="2021-09-21T15:11:02.958" v="53" actId="478"/>
          <ac:spMkLst>
            <pc:docMk/>
            <pc:sldMk cId="1830710090" sldId="371"/>
            <ac:spMk id="9" creationId="{F4666A98-D0ED-493B-A7C6-D1127A6FF514}"/>
          </ac:spMkLst>
        </pc:spChg>
      </pc:sldChg>
      <pc:sldChg chg="del">
        <pc:chgData name="Tegischer Lukas" userId="f78daebb-0565-485c-bd0e-1cd035e796ff" providerId="ADAL" clId="{DC72E186-A9CC-4C44-9D9B-5F49BB5E491F}" dt="2021-09-21T15:15:14.928" v="119" actId="47"/>
        <pc:sldMkLst>
          <pc:docMk/>
          <pc:sldMk cId="1949855277" sldId="372"/>
        </pc:sldMkLst>
      </pc:sldChg>
      <pc:sldChg chg="addSp delSp modSp add mod modAnim">
        <pc:chgData name="Tegischer Lukas" userId="f78daebb-0565-485c-bd0e-1cd035e796ff" providerId="ADAL" clId="{DC72E186-A9CC-4C44-9D9B-5F49BB5E491F}" dt="2021-09-21T15:15:09.499" v="118"/>
        <pc:sldMkLst>
          <pc:docMk/>
          <pc:sldMk cId="410812599" sldId="373"/>
        </pc:sldMkLst>
        <pc:spChg chg="add mod">
          <ac:chgData name="Tegischer Lukas" userId="f78daebb-0565-485c-bd0e-1cd035e796ff" providerId="ADAL" clId="{DC72E186-A9CC-4C44-9D9B-5F49BB5E491F}" dt="2021-09-21T15:11:57.309" v="67" actId="1076"/>
          <ac:spMkLst>
            <pc:docMk/>
            <pc:sldMk cId="410812599" sldId="373"/>
            <ac:spMk id="6" creationId="{C222985C-6DAE-4568-828F-CF12E03A3555}"/>
          </ac:spMkLst>
        </pc:spChg>
        <pc:spChg chg="del">
          <ac:chgData name="Tegischer Lukas" userId="f78daebb-0565-485c-bd0e-1cd035e796ff" providerId="ADAL" clId="{DC72E186-A9CC-4C44-9D9B-5F49BB5E491F}" dt="2021-09-21T15:11:37.411" v="61" actId="478"/>
          <ac:spMkLst>
            <pc:docMk/>
            <pc:sldMk cId="410812599" sldId="373"/>
            <ac:spMk id="8" creationId="{26C1FBB4-FB2A-4CC8-BE99-5239676E3D93}"/>
          </ac:spMkLst>
        </pc:spChg>
        <pc:spChg chg="add mod">
          <ac:chgData name="Tegischer Lukas" userId="f78daebb-0565-485c-bd0e-1cd035e796ff" providerId="ADAL" clId="{DC72E186-A9CC-4C44-9D9B-5F49BB5E491F}" dt="2021-09-21T15:12:58.102" v="94" actId="1076"/>
          <ac:spMkLst>
            <pc:docMk/>
            <pc:sldMk cId="410812599" sldId="373"/>
            <ac:spMk id="9" creationId="{4A483A1D-6C1F-4588-ABF5-5CB81455EF64}"/>
          </ac:spMkLst>
        </pc:spChg>
        <pc:picChg chg="add mod">
          <ac:chgData name="Tegischer Lukas" userId="f78daebb-0565-485c-bd0e-1cd035e796ff" providerId="ADAL" clId="{DC72E186-A9CC-4C44-9D9B-5F49BB5E491F}" dt="2021-09-21T15:12:15.270" v="72" actId="1076"/>
          <ac:picMkLst>
            <pc:docMk/>
            <pc:sldMk cId="410812599" sldId="373"/>
            <ac:picMk id="7" creationId="{9BFE9D56-0BA8-4922-B7E7-74348D3444E7}"/>
          </ac:picMkLst>
        </pc:picChg>
        <pc:cxnChg chg="add mod">
          <ac:chgData name="Tegischer Lukas" userId="f78daebb-0565-485c-bd0e-1cd035e796ff" providerId="ADAL" clId="{DC72E186-A9CC-4C44-9D9B-5F49BB5E491F}" dt="2021-09-21T15:14:29.455" v="108" actId="1076"/>
          <ac:cxnSpMkLst>
            <pc:docMk/>
            <pc:sldMk cId="410812599" sldId="373"/>
            <ac:cxnSpMk id="10" creationId="{52B1CBF0-615D-4CB8-9CED-4B41266F050A}"/>
          </ac:cxnSpMkLst>
        </pc:cxnChg>
        <pc:cxnChg chg="add mod">
          <ac:chgData name="Tegischer Lukas" userId="f78daebb-0565-485c-bd0e-1cd035e796ff" providerId="ADAL" clId="{DC72E186-A9CC-4C44-9D9B-5F49BB5E491F}" dt="2021-09-21T15:14:44.671" v="110" actId="1582"/>
          <ac:cxnSpMkLst>
            <pc:docMk/>
            <pc:sldMk cId="410812599" sldId="373"/>
            <ac:cxnSpMk id="23" creationId="{EEA137A8-B832-4E80-848F-AFCC54C64B20}"/>
          </ac:cxnSpMkLst>
        </pc:cxnChg>
        <pc:cxnChg chg="add mod">
          <ac:chgData name="Tegischer Lukas" userId="f78daebb-0565-485c-bd0e-1cd035e796ff" providerId="ADAL" clId="{DC72E186-A9CC-4C44-9D9B-5F49BB5E491F}" dt="2021-09-21T15:15:01.582" v="115" actId="1076"/>
          <ac:cxnSpMkLst>
            <pc:docMk/>
            <pc:sldMk cId="410812599" sldId="373"/>
            <ac:cxnSpMk id="24" creationId="{48406C1F-4FE4-49EB-8A17-F4AAB5ED78F3}"/>
          </ac:cxnSpMkLst>
        </pc:cxnChg>
      </pc:sldChg>
    </pc:docChg>
  </pc:docChgLst>
  <pc:docChgLst>
    <pc:chgData name="Tegischer Lukas" userId="f78daebb-0565-485c-bd0e-1cd035e796ff" providerId="ADAL" clId="{3D7136EA-817F-42AF-BAF9-39A77DAC293F}"/>
    <pc:docChg chg="undo custSel addSld delSld modSld">
      <pc:chgData name="Tegischer Lukas" userId="f78daebb-0565-485c-bd0e-1cd035e796ff" providerId="ADAL" clId="{3D7136EA-817F-42AF-BAF9-39A77DAC293F}" dt="2021-11-29T20:11:18.132" v="116" actId="20577"/>
      <pc:docMkLst>
        <pc:docMk/>
      </pc:docMkLst>
      <pc:sldChg chg="modSp mod">
        <pc:chgData name="Tegischer Lukas" userId="f78daebb-0565-485c-bd0e-1cd035e796ff" providerId="ADAL" clId="{3D7136EA-817F-42AF-BAF9-39A77DAC293F}" dt="2021-11-29T20:10:20.923" v="100" actId="20577"/>
        <pc:sldMkLst>
          <pc:docMk/>
          <pc:sldMk cId="336392357" sldId="256"/>
        </pc:sldMkLst>
        <pc:spChg chg="mod">
          <ac:chgData name="Tegischer Lukas" userId="f78daebb-0565-485c-bd0e-1cd035e796ff" providerId="ADAL" clId="{3D7136EA-817F-42AF-BAF9-39A77DAC293F}" dt="2021-11-29T20:10:20.923" v="100" actId="20577"/>
          <ac:spMkLst>
            <pc:docMk/>
            <pc:sldMk cId="336392357" sldId="256"/>
            <ac:spMk id="2" creationId="{00000000-0000-0000-0000-000000000000}"/>
          </ac:spMkLst>
        </pc:spChg>
      </pc:sldChg>
      <pc:sldChg chg="del">
        <pc:chgData name="Tegischer Lukas" userId="f78daebb-0565-485c-bd0e-1cd035e796ff" providerId="ADAL" clId="{3D7136EA-817F-42AF-BAF9-39A77DAC293F}" dt="2021-11-29T20:09:05.092" v="50" actId="47"/>
        <pc:sldMkLst>
          <pc:docMk/>
          <pc:sldMk cId="609291433" sldId="386"/>
        </pc:sldMkLst>
      </pc:sldChg>
      <pc:sldChg chg="del">
        <pc:chgData name="Tegischer Lukas" userId="f78daebb-0565-485c-bd0e-1cd035e796ff" providerId="ADAL" clId="{3D7136EA-817F-42AF-BAF9-39A77DAC293F}" dt="2021-11-29T20:09:08.726" v="53" actId="47"/>
        <pc:sldMkLst>
          <pc:docMk/>
          <pc:sldMk cId="336340650" sldId="387"/>
        </pc:sldMkLst>
      </pc:sldChg>
      <pc:sldChg chg="del">
        <pc:chgData name="Tegischer Lukas" userId="f78daebb-0565-485c-bd0e-1cd035e796ff" providerId="ADAL" clId="{3D7136EA-817F-42AF-BAF9-39A77DAC293F}" dt="2021-11-29T20:09:06.901" v="51" actId="47"/>
        <pc:sldMkLst>
          <pc:docMk/>
          <pc:sldMk cId="223375814" sldId="398"/>
        </pc:sldMkLst>
      </pc:sldChg>
      <pc:sldChg chg="del">
        <pc:chgData name="Tegischer Lukas" userId="f78daebb-0565-485c-bd0e-1cd035e796ff" providerId="ADAL" clId="{3D7136EA-817F-42AF-BAF9-39A77DAC293F}" dt="2021-11-29T20:09:08.219" v="52" actId="47"/>
        <pc:sldMkLst>
          <pc:docMk/>
          <pc:sldMk cId="2751453777" sldId="400"/>
        </pc:sldMkLst>
      </pc:sldChg>
      <pc:sldChg chg="del">
        <pc:chgData name="Tegischer Lukas" userId="f78daebb-0565-485c-bd0e-1cd035e796ff" providerId="ADAL" clId="{3D7136EA-817F-42AF-BAF9-39A77DAC293F}" dt="2021-11-29T20:10:00.183" v="93" actId="47"/>
        <pc:sldMkLst>
          <pc:docMk/>
          <pc:sldMk cId="1013162141" sldId="401"/>
        </pc:sldMkLst>
      </pc:sldChg>
      <pc:sldChg chg="addSp modSp mod modAnim">
        <pc:chgData name="Tegischer Lukas" userId="f78daebb-0565-485c-bd0e-1cd035e796ff" providerId="ADAL" clId="{3D7136EA-817F-42AF-BAF9-39A77DAC293F}" dt="2021-11-29T20:09:55.365" v="92" actId="1076"/>
        <pc:sldMkLst>
          <pc:docMk/>
          <pc:sldMk cId="858149800" sldId="406"/>
        </pc:sldMkLst>
        <pc:spChg chg="add mod">
          <ac:chgData name="Tegischer Lukas" userId="f78daebb-0565-485c-bd0e-1cd035e796ff" providerId="ADAL" clId="{3D7136EA-817F-42AF-BAF9-39A77DAC293F}" dt="2021-11-29T20:09:50.210" v="90" actId="1076"/>
          <ac:spMkLst>
            <pc:docMk/>
            <pc:sldMk cId="858149800" sldId="406"/>
            <ac:spMk id="2" creationId="{BCD8E25D-18D2-4207-AA00-B14AE2F653A2}"/>
          </ac:spMkLst>
        </pc:spChg>
        <pc:spChg chg="mod">
          <ac:chgData name="Tegischer Lukas" userId="f78daebb-0565-485c-bd0e-1cd035e796ff" providerId="ADAL" clId="{3D7136EA-817F-42AF-BAF9-39A77DAC293F}" dt="2021-11-29T20:09:17.130" v="57" actId="1076"/>
          <ac:spMkLst>
            <pc:docMk/>
            <pc:sldMk cId="858149800" sldId="406"/>
            <ac:spMk id="7" creationId="{638772B0-212E-46DB-94C2-1F48F8070D7C}"/>
          </ac:spMkLst>
        </pc:spChg>
        <pc:graphicFrameChg chg="mod">
          <ac:chgData name="Tegischer Lukas" userId="f78daebb-0565-485c-bd0e-1cd035e796ff" providerId="ADAL" clId="{3D7136EA-817F-42AF-BAF9-39A77DAC293F}" dt="2021-11-29T20:09:55.365" v="92" actId="1076"/>
          <ac:graphicFrameMkLst>
            <pc:docMk/>
            <pc:sldMk cId="858149800" sldId="406"/>
            <ac:graphicFrameMk id="8" creationId="{DE93BC1E-DAEF-4FB2-9133-BFD3AD43278C}"/>
          </ac:graphicFrameMkLst>
        </pc:graphicFrameChg>
      </pc:sldChg>
      <pc:sldChg chg="modSp add del mod">
        <pc:chgData name="Tegischer Lukas" userId="f78daebb-0565-485c-bd0e-1cd035e796ff" providerId="ADAL" clId="{3D7136EA-817F-42AF-BAF9-39A77DAC293F}" dt="2021-11-29T20:09:13.280" v="56" actId="20577"/>
        <pc:sldMkLst>
          <pc:docMk/>
          <pc:sldMk cId="2011343138" sldId="407"/>
        </pc:sldMkLst>
        <pc:spChg chg="mod">
          <ac:chgData name="Tegischer Lukas" userId="f78daebb-0565-485c-bd0e-1cd035e796ff" providerId="ADAL" clId="{3D7136EA-817F-42AF-BAF9-39A77DAC293F}" dt="2021-11-29T20:09:13.280" v="56" actId="20577"/>
          <ac:spMkLst>
            <pc:docMk/>
            <pc:sldMk cId="2011343138" sldId="407"/>
            <ac:spMk id="7" creationId="{638772B0-212E-46DB-94C2-1F48F8070D7C}"/>
          </ac:spMkLst>
        </pc:spChg>
      </pc:sldChg>
      <pc:sldChg chg="del">
        <pc:chgData name="Tegischer Lukas" userId="f78daebb-0565-485c-bd0e-1cd035e796ff" providerId="ADAL" clId="{3D7136EA-817F-42AF-BAF9-39A77DAC293F}" dt="2021-11-29T20:10:00.183" v="93" actId="47"/>
        <pc:sldMkLst>
          <pc:docMk/>
          <pc:sldMk cId="3971076723" sldId="408"/>
        </pc:sldMkLst>
      </pc:sldChg>
      <pc:sldChg chg="del">
        <pc:chgData name="Tegischer Lukas" userId="f78daebb-0565-485c-bd0e-1cd035e796ff" providerId="ADAL" clId="{3D7136EA-817F-42AF-BAF9-39A77DAC293F}" dt="2021-11-29T20:10:00.183" v="93" actId="47"/>
        <pc:sldMkLst>
          <pc:docMk/>
          <pc:sldMk cId="1511095278" sldId="411"/>
        </pc:sldMkLst>
      </pc:sldChg>
      <pc:sldChg chg="del">
        <pc:chgData name="Tegischer Lukas" userId="f78daebb-0565-485c-bd0e-1cd035e796ff" providerId="ADAL" clId="{3D7136EA-817F-42AF-BAF9-39A77DAC293F}" dt="2021-11-29T20:10:00.183" v="93" actId="47"/>
        <pc:sldMkLst>
          <pc:docMk/>
          <pc:sldMk cId="1541332051" sldId="412"/>
        </pc:sldMkLst>
      </pc:sldChg>
      <pc:sldChg chg="addSp delSp modSp mod">
        <pc:chgData name="Tegischer Lukas" userId="f78daebb-0565-485c-bd0e-1cd035e796ff" providerId="ADAL" clId="{3D7136EA-817F-42AF-BAF9-39A77DAC293F}" dt="2021-11-29T20:10:35.966" v="108" actId="20577"/>
        <pc:sldMkLst>
          <pc:docMk/>
          <pc:sldMk cId="2242647909" sldId="413"/>
        </pc:sldMkLst>
        <pc:spChg chg="add mod">
          <ac:chgData name="Tegischer Lukas" userId="f78daebb-0565-485c-bd0e-1cd035e796ff" providerId="ADAL" clId="{3D7136EA-817F-42AF-BAF9-39A77DAC293F}" dt="2021-11-29T20:10:35.966" v="108" actId="20577"/>
          <ac:spMkLst>
            <pc:docMk/>
            <pc:sldMk cId="2242647909" sldId="413"/>
            <ac:spMk id="5" creationId="{F0165360-41A0-45CD-A230-15FC4259BCF6}"/>
          </ac:spMkLst>
        </pc:spChg>
        <pc:spChg chg="del">
          <ac:chgData name="Tegischer Lukas" userId="f78daebb-0565-485c-bd0e-1cd035e796ff" providerId="ADAL" clId="{3D7136EA-817F-42AF-BAF9-39A77DAC293F}" dt="2021-11-29T20:10:02.388" v="94" actId="478"/>
          <ac:spMkLst>
            <pc:docMk/>
            <pc:sldMk cId="2242647909" sldId="413"/>
            <ac:spMk id="7" creationId="{41FEDDB7-CEA3-42C2-9936-57F1F9DEA4E6}"/>
          </ac:spMkLst>
        </pc:spChg>
      </pc:sldChg>
      <pc:sldChg chg="addSp delSp modSp add mod">
        <pc:chgData name="Tegischer Lukas" userId="f78daebb-0565-485c-bd0e-1cd035e796ff" providerId="ADAL" clId="{3D7136EA-817F-42AF-BAF9-39A77DAC293F}" dt="2021-11-29T20:11:18.132" v="116" actId="20577"/>
        <pc:sldMkLst>
          <pc:docMk/>
          <pc:sldMk cId="2803885390" sldId="414"/>
        </pc:sldMkLst>
        <pc:spChg chg="del">
          <ac:chgData name="Tegischer Lukas" userId="f78daebb-0565-485c-bd0e-1cd035e796ff" providerId="ADAL" clId="{3D7136EA-817F-42AF-BAF9-39A77DAC293F}" dt="2021-11-29T20:10:40.982" v="110" actId="478"/>
          <ac:spMkLst>
            <pc:docMk/>
            <pc:sldMk cId="2803885390" sldId="414"/>
            <ac:spMk id="5" creationId="{F0165360-41A0-45CD-A230-15FC4259BCF6}"/>
          </ac:spMkLst>
        </pc:spChg>
        <pc:spChg chg="add mod">
          <ac:chgData name="Tegischer Lukas" userId="f78daebb-0565-485c-bd0e-1cd035e796ff" providerId="ADAL" clId="{3D7136EA-817F-42AF-BAF9-39A77DAC293F}" dt="2021-11-29T20:11:18.132" v="116" actId="20577"/>
          <ac:spMkLst>
            <pc:docMk/>
            <pc:sldMk cId="2803885390" sldId="414"/>
            <ac:spMk id="6" creationId="{95C53C13-9947-44BB-A4BE-628A2667201E}"/>
          </ac:spMkLst>
        </pc:spChg>
      </pc:sldChg>
      <pc:sldChg chg="del">
        <pc:chgData name="Tegischer Lukas" userId="f78daebb-0565-485c-bd0e-1cd035e796ff" providerId="ADAL" clId="{3D7136EA-817F-42AF-BAF9-39A77DAC293F}" dt="2021-11-29T20:10:03.150" v="95" actId="47"/>
        <pc:sldMkLst>
          <pc:docMk/>
          <pc:sldMk cId="3012645121" sldId="414"/>
        </pc:sldMkLst>
      </pc:sldChg>
    </pc:docChg>
  </pc:docChgLst>
  <pc:docChgLst>
    <pc:chgData name="Tegischer Lukas" userId="f78daebb-0565-485c-bd0e-1cd035e796ff" providerId="ADAL" clId="{8A843A91-FEF4-4D46-A402-8744EFCD8AD3}"/>
    <pc:docChg chg="custSel addSld delSld modSld">
      <pc:chgData name="Tegischer Lukas" userId="f78daebb-0565-485c-bd0e-1cd035e796ff" providerId="ADAL" clId="{8A843A91-FEF4-4D46-A402-8744EFCD8AD3}" dt="2021-11-29T19:01:02.343" v="302" actId="47"/>
      <pc:docMkLst>
        <pc:docMk/>
      </pc:docMkLst>
      <pc:sldChg chg="modSp mod">
        <pc:chgData name="Tegischer Lukas" userId="f78daebb-0565-485c-bd0e-1cd035e796ff" providerId="ADAL" clId="{8A843A91-FEF4-4D46-A402-8744EFCD8AD3}" dt="2021-11-29T18:49:38.556" v="17" actId="20577"/>
        <pc:sldMkLst>
          <pc:docMk/>
          <pc:sldMk cId="336392357" sldId="256"/>
        </pc:sldMkLst>
        <pc:spChg chg="mod">
          <ac:chgData name="Tegischer Lukas" userId="f78daebb-0565-485c-bd0e-1cd035e796ff" providerId="ADAL" clId="{8A843A91-FEF4-4D46-A402-8744EFCD8AD3}" dt="2021-11-29T18:49:38.556" v="17" actId="20577"/>
          <ac:spMkLst>
            <pc:docMk/>
            <pc:sldMk cId="336392357" sldId="256"/>
            <ac:spMk id="2" creationId="{00000000-0000-0000-0000-000000000000}"/>
          </ac:spMkLst>
        </pc:spChg>
      </pc:sldChg>
      <pc:sldChg chg="addSp modSp mod modAnim">
        <pc:chgData name="Tegischer Lukas" userId="f78daebb-0565-485c-bd0e-1cd035e796ff" providerId="ADAL" clId="{8A843A91-FEF4-4D46-A402-8744EFCD8AD3}" dt="2021-11-29T19:00:46.369" v="301"/>
        <pc:sldMkLst>
          <pc:docMk/>
          <pc:sldMk cId="3423344192" sldId="367"/>
        </pc:sldMkLst>
        <pc:spChg chg="add mod">
          <ac:chgData name="Tegischer Lukas" userId="f78daebb-0565-485c-bd0e-1cd035e796ff" providerId="ADAL" clId="{8A843A91-FEF4-4D46-A402-8744EFCD8AD3}" dt="2021-11-29T19:00:33.373" v="295" actId="1076"/>
          <ac:spMkLst>
            <pc:docMk/>
            <pc:sldMk cId="3423344192" sldId="367"/>
            <ac:spMk id="7" creationId="{D76B7940-0558-4EEC-B9A6-9CD32A16ECF1}"/>
          </ac:spMkLst>
        </pc:spChg>
        <pc:spChg chg="add mod">
          <ac:chgData name="Tegischer Lukas" userId="f78daebb-0565-485c-bd0e-1cd035e796ff" providerId="ADAL" clId="{8A843A91-FEF4-4D46-A402-8744EFCD8AD3}" dt="2021-11-29T19:00:37.196" v="296" actId="1076"/>
          <ac:spMkLst>
            <pc:docMk/>
            <pc:sldMk cId="3423344192" sldId="367"/>
            <ac:spMk id="8" creationId="{2818610A-1195-4BAB-A09D-DF4887AC2A08}"/>
          </ac:spMkLst>
        </pc:spChg>
        <pc:spChg chg="mod">
          <ac:chgData name="Tegischer Lukas" userId="f78daebb-0565-485c-bd0e-1cd035e796ff" providerId="ADAL" clId="{8A843A91-FEF4-4D46-A402-8744EFCD8AD3}" dt="2021-11-29T19:00:20.692" v="292" actId="1076"/>
          <ac:spMkLst>
            <pc:docMk/>
            <pc:sldMk cId="3423344192" sldId="367"/>
            <ac:spMk id="10" creationId="{C711C241-8787-44EB-84D7-A60D1F03DF76}"/>
          </ac:spMkLst>
        </pc:spChg>
        <pc:spChg chg="mod">
          <ac:chgData name="Tegischer Lukas" userId="f78daebb-0565-485c-bd0e-1cd035e796ff" providerId="ADAL" clId="{8A843A91-FEF4-4D46-A402-8744EFCD8AD3}" dt="2021-11-29T19:00:23.043" v="293" actId="1076"/>
          <ac:spMkLst>
            <pc:docMk/>
            <pc:sldMk cId="3423344192" sldId="367"/>
            <ac:spMk id="11" creationId="{D03D1652-8B07-414D-AB62-55CA56539567}"/>
          </ac:spMkLst>
        </pc:spChg>
      </pc:sldChg>
      <pc:sldChg chg="addSp delSp modSp del mod">
        <pc:chgData name="Tegischer Lukas" userId="f78daebb-0565-485c-bd0e-1cd035e796ff" providerId="ADAL" clId="{8A843A91-FEF4-4D46-A402-8744EFCD8AD3}" dt="2021-11-29T19:01:02.343" v="302" actId="47"/>
        <pc:sldMkLst>
          <pc:docMk/>
          <pc:sldMk cId="1830710090" sldId="371"/>
        </pc:sldMkLst>
        <pc:spChg chg="mod">
          <ac:chgData name="Tegischer Lukas" userId="f78daebb-0565-485c-bd0e-1cd035e796ff" providerId="ADAL" clId="{8A843A91-FEF4-4D46-A402-8744EFCD8AD3}" dt="2021-11-29T18:50:02.668" v="29" actId="1076"/>
          <ac:spMkLst>
            <pc:docMk/>
            <pc:sldMk cId="1830710090" sldId="371"/>
            <ac:spMk id="4" creationId="{C427B5BC-E2AB-4596-857C-DA06F86C68EB}"/>
          </ac:spMkLst>
        </pc:spChg>
        <pc:spChg chg="add mod">
          <ac:chgData name="Tegischer Lukas" userId="f78daebb-0565-485c-bd0e-1cd035e796ff" providerId="ADAL" clId="{8A843A91-FEF4-4D46-A402-8744EFCD8AD3}" dt="2021-11-29T18:52:27.829" v="135" actId="207"/>
          <ac:spMkLst>
            <pc:docMk/>
            <pc:sldMk cId="1830710090" sldId="371"/>
            <ac:spMk id="5" creationId="{C4E96D2A-AB47-4A39-A8D7-D599FAEE520B}"/>
          </ac:spMkLst>
        </pc:spChg>
        <pc:spChg chg="del">
          <ac:chgData name="Tegischer Lukas" userId="f78daebb-0565-485c-bd0e-1cd035e796ff" providerId="ADAL" clId="{8A843A91-FEF4-4D46-A402-8744EFCD8AD3}" dt="2021-11-29T18:50:03.928" v="30" actId="478"/>
          <ac:spMkLst>
            <pc:docMk/>
            <pc:sldMk cId="1830710090" sldId="371"/>
            <ac:spMk id="6" creationId="{A401812B-3EE1-4548-A1FD-85AEFA8DBA68}"/>
          </ac:spMkLst>
        </pc:spChg>
        <pc:spChg chg="add mod">
          <ac:chgData name="Tegischer Lukas" userId="f78daebb-0565-485c-bd0e-1cd035e796ff" providerId="ADAL" clId="{8A843A91-FEF4-4D46-A402-8744EFCD8AD3}" dt="2021-11-29T18:52:05.939" v="120" actId="1076"/>
          <ac:spMkLst>
            <pc:docMk/>
            <pc:sldMk cId="1830710090" sldId="371"/>
            <ac:spMk id="7" creationId="{399BC869-5FA7-4F86-A870-74D49B57D4FA}"/>
          </ac:spMkLst>
        </pc:spChg>
        <pc:spChg chg="add mod">
          <ac:chgData name="Tegischer Lukas" userId="f78daebb-0565-485c-bd0e-1cd035e796ff" providerId="ADAL" clId="{8A843A91-FEF4-4D46-A402-8744EFCD8AD3}" dt="2021-11-29T18:52:19.087" v="133" actId="20577"/>
          <ac:spMkLst>
            <pc:docMk/>
            <pc:sldMk cId="1830710090" sldId="371"/>
            <ac:spMk id="8" creationId="{18CE031D-40C7-43D3-B21E-AAA633925149}"/>
          </ac:spMkLst>
        </pc:spChg>
      </pc:sldChg>
      <pc:sldChg chg="del">
        <pc:chgData name="Tegischer Lukas" userId="f78daebb-0565-485c-bd0e-1cd035e796ff" providerId="ADAL" clId="{8A843A91-FEF4-4D46-A402-8744EFCD8AD3}" dt="2021-11-29T18:59:47.672" v="291" actId="47"/>
        <pc:sldMkLst>
          <pc:docMk/>
          <pc:sldMk cId="410812599" sldId="373"/>
        </pc:sldMkLst>
      </pc:sldChg>
      <pc:sldChg chg="del">
        <pc:chgData name="Tegischer Lukas" userId="f78daebb-0565-485c-bd0e-1cd035e796ff" providerId="ADAL" clId="{8A843A91-FEF4-4D46-A402-8744EFCD8AD3}" dt="2021-11-29T18:53:25.812" v="136" actId="47"/>
        <pc:sldMkLst>
          <pc:docMk/>
          <pc:sldMk cId="183936162" sldId="374"/>
        </pc:sldMkLst>
      </pc:sldChg>
      <pc:sldChg chg="del">
        <pc:chgData name="Tegischer Lukas" userId="f78daebb-0565-485c-bd0e-1cd035e796ff" providerId="ADAL" clId="{8A843A91-FEF4-4D46-A402-8744EFCD8AD3}" dt="2021-11-29T18:53:26.694" v="137" actId="47"/>
        <pc:sldMkLst>
          <pc:docMk/>
          <pc:sldMk cId="726668994" sldId="375"/>
        </pc:sldMkLst>
      </pc:sldChg>
      <pc:sldChg chg="addSp delSp modSp mod delAnim modAnim">
        <pc:chgData name="Tegischer Lukas" userId="f78daebb-0565-485c-bd0e-1cd035e796ff" providerId="ADAL" clId="{8A843A91-FEF4-4D46-A402-8744EFCD8AD3}" dt="2021-11-29T18:57:03.944" v="245"/>
        <pc:sldMkLst>
          <pc:docMk/>
          <pc:sldMk cId="17622882" sldId="376"/>
        </pc:sldMkLst>
        <pc:spChg chg="add del mod">
          <ac:chgData name="Tegischer Lukas" userId="f78daebb-0565-485c-bd0e-1cd035e796ff" providerId="ADAL" clId="{8A843A91-FEF4-4D46-A402-8744EFCD8AD3}" dt="2021-11-29T18:55:32.227" v="208"/>
          <ac:spMkLst>
            <pc:docMk/>
            <pc:sldMk cId="17622882" sldId="376"/>
            <ac:spMk id="3" creationId="{5BD6C8DE-AC72-4D92-9486-132D2E969676}"/>
          </ac:spMkLst>
        </pc:spChg>
        <pc:spChg chg="mod">
          <ac:chgData name="Tegischer Lukas" userId="f78daebb-0565-485c-bd0e-1cd035e796ff" providerId="ADAL" clId="{8A843A91-FEF4-4D46-A402-8744EFCD8AD3}" dt="2021-11-29T18:53:33.337" v="148" actId="20577"/>
          <ac:spMkLst>
            <pc:docMk/>
            <pc:sldMk cId="17622882" sldId="376"/>
            <ac:spMk id="4" creationId="{C427B5BC-E2AB-4596-857C-DA06F86C68EB}"/>
          </ac:spMkLst>
        </pc:spChg>
        <pc:spChg chg="add mod">
          <ac:chgData name="Tegischer Lukas" userId="f78daebb-0565-485c-bd0e-1cd035e796ff" providerId="ADAL" clId="{8A843A91-FEF4-4D46-A402-8744EFCD8AD3}" dt="2021-11-29T18:56:31.525" v="235" actId="1076"/>
          <ac:spMkLst>
            <pc:docMk/>
            <pc:sldMk cId="17622882" sldId="376"/>
            <ac:spMk id="5" creationId="{47C1D5A5-761D-49E2-9845-F514A6AB529B}"/>
          </ac:spMkLst>
        </pc:spChg>
        <pc:spChg chg="add mod">
          <ac:chgData name="Tegischer Lukas" userId="f78daebb-0565-485c-bd0e-1cd035e796ff" providerId="ADAL" clId="{8A843A91-FEF4-4D46-A402-8744EFCD8AD3}" dt="2021-11-29T18:56:29.115" v="234" actId="1076"/>
          <ac:spMkLst>
            <pc:docMk/>
            <pc:sldMk cId="17622882" sldId="376"/>
            <ac:spMk id="6" creationId="{97DA8401-292F-4927-B8E2-A0F5D3A25BF1}"/>
          </ac:spMkLst>
        </pc:spChg>
        <pc:spChg chg="del">
          <ac:chgData name="Tegischer Lukas" userId="f78daebb-0565-485c-bd0e-1cd035e796ff" providerId="ADAL" clId="{8A843A91-FEF4-4D46-A402-8744EFCD8AD3}" dt="2021-11-29T18:53:34.312" v="149" actId="478"/>
          <ac:spMkLst>
            <pc:docMk/>
            <pc:sldMk cId="17622882" sldId="376"/>
            <ac:spMk id="8" creationId="{A1A912CA-52EF-4620-860D-EAC29290DAAB}"/>
          </ac:spMkLst>
        </pc:spChg>
        <pc:spChg chg="del">
          <ac:chgData name="Tegischer Lukas" userId="f78daebb-0565-485c-bd0e-1cd035e796ff" providerId="ADAL" clId="{8A843A91-FEF4-4D46-A402-8744EFCD8AD3}" dt="2021-11-29T18:53:36.328" v="152" actId="478"/>
          <ac:spMkLst>
            <pc:docMk/>
            <pc:sldMk cId="17622882" sldId="376"/>
            <ac:spMk id="9" creationId="{CA500941-A0D3-464D-808E-FAE9629DB942}"/>
          </ac:spMkLst>
        </pc:spChg>
        <pc:spChg chg="del">
          <ac:chgData name="Tegischer Lukas" userId="f78daebb-0565-485c-bd0e-1cd035e796ff" providerId="ADAL" clId="{8A843A91-FEF4-4D46-A402-8744EFCD8AD3}" dt="2021-11-29T18:53:34.858" v="150" actId="478"/>
          <ac:spMkLst>
            <pc:docMk/>
            <pc:sldMk cId="17622882" sldId="376"/>
            <ac:spMk id="10" creationId="{919F3098-1471-4D88-B9EB-7F1D6E6EA598}"/>
          </ac:spMkLst>
        </pc:spChg>
        <pc:spChg chg="del">
          <ac:chgData name="Tegischer Lukas" userId="f78daebb-0565-485c-bd0e-1cd035e796ff" providerId="ADAL" clId="{8A843A91-FEF4-4D46-A402-8744EFCD8AD3}" dt="2021-11-29T18:53:37.171" v="153" actId="478"/>
          <ac:spMkLst>
            <pc:docMk/>
            <pc:sldMk cId="17622882" sldId="376"/>
            <ac:spMk id="11" creationId="{7163262C-775F-494A-A19A-34F0B694DA30}"/>
          </ac:spMkLst>
        </pc:spChg>
        <pc:spChg chg="add mod">
          <ac:chgData name="Tegischer Lukas" userId="f78daebb-0565-485c-bd0e-1cd035e796ff" providerId="ADAL" clId="{8A843A91-FEF4-4D46-A402-8744EFCD8AD3}" dt="2021-11-29T18:56:04.616" v="221" actId="20577"/>
          <ac:spMkLst>
            <pc:docMk/>
            <pc:sldMk cId="17622882" sldId="376"/>
            <ac:spMk id="12" creationId="{D05B8898-EEE3-4E8E-8B7E-C5FE890300FB}"/>
          </ac:spMkLst>
        </pc:spChg>
        <pc:spChg chg="del">
          <ac:chgData name="Tegischer Lukas" userId="f78daebb-0565-485c-bd0e-1cd035e796ff" providerId="ADAL" clId="{8A843A91-FEF4-4D46-A402-8744EFCD8AD3}" dt="2021-11-29T18:53:35.595" v="151" actId="478"/>
          <ac:spMkLst>
            <pc:docMk/>
            <pc:sldMk cId="17622882" sldId="376"/>
            <ac:spMk id="15" creationId="{6EC4AAA4-9781-44CC-ACD3-BD6672D56C93}"/>
          </ac:spMkLst>
        </pc:spChg>
      </pc:sldChg>
      <pc:sldChg chg="addSp delSp modSp mod delAnim">
        <pc:chgData name="Tegischer Lukas" userId="f78daebb-0565-485c-bd0e-1cd035e796ff" providerId="ADAL" clId="{8A843A91-FEF4-4D46-A402-8744EFCD8AD3}" dt="2021-11-29T18:59:15.892" v="278" actId="1076"/>
        <pc:sldMkLst>
          <pc:docMk/>
          <pc:sldMk cId="2878538322" sldId="377"/>
        </pc:sldMkLst>
        <pc:spChg chg="del">
          <ac:chgData name="Tegischer Lukas" userId="f78daebb-0565-485c-bd0e-1cd035e796ff" providerId="ADAL" clId="{8A843A91-FEF4-4D46-A402-8744EFCD8AD3}" dt="2021-11-29T18:58:17.808" v="250" actId="478"/>
          <ac:spMkLst>
            <pc:docMk/>
            <pc:sldMk cId="2878538322" sldId="377"/>
            <ac:spMk id="4" creationId="{C427B5BC-E2AB-4596-857C-DA06F86C68EB}"/>
          </ac:spMkLst>
        </pc:spChg>
        <pc:spChg chg="del">
          <ac:chgData name="Tegischer Lukas" userId="f78daebb-0565-485c-bd0e-1cd035e796ff" providerId="ADAL" clId="{8A843A91-FEF4-4D46-A402-8744EFCD8AD3}" dt="2021-11-29T18:58:14.926" v="246" actId="478"/>
          <ac:spMkLst>
            <pc:docMk/>
            <pc:sldMk cId="2878538322" sldId="377"/>
            <ac:spMk id="8" creationId="{A1A912CA-52EF-4620-860D-EAC29290DAAB}"/>
          </ac:spMkLst>
        </pc:spChg>
        <pc:spChg chg="add mod">
          <ac:chgData name="Tegischer Lukas" userId="f78daebb-0565-485c-bd0e-1cd035e796ff" providerId="ADAL" clId="{8A843A91-FEF4-4D46-A402-8744EFCD8AD3}" dt="2021-11-29T18:58:40.007" v="267" actId="20577"/>
          <ac:spMkLst>
            <pc:docMk/>
            <pc:sldMk cId="2878538322" sldId="377"/>
            <ac:spMk id="9" creationId="{4E4F8D73-5058-49BC-BBC0-0AA21570974D}"/>
          </ac:spMkLst>
        </pc:spChg>
        <pc:spChg chg="del">
          <ac:chgData name="Tegischer Lukas" userId="f78daebb-0565-485c-bd0e-1cd035e796ff" providerId="ADAL" clId="{8A843A91-FEF4-4D46-A402-8744EFCD8AD3}" dt="2021-11-29T18:58:15.552" v="247" actId="478"/>
          <ac:spMkLst>
            <pc:docMk/>
            <pc:sldMk cId="2878538322" sldId="377"/>
            <ac:spMk id="10" creationId="{919F3098-1471-4D88-B9EB-7F1D6E6EA598}"/>
          </ac:spMkLst>
        </pc:spChg>
        <pc:spChg chg="add mod">
          <ac:chgData name="Tegischer Lukas" userId="f78daebb-0565-485c-bd0e-1cd035e796ff" providerId="ADAL" clId="{8A843A91-FEF4-4D46-A402-8744EFCD8AD3}" dt="2021-11-29T18:59:15.892" v="278" actId="1076"/>
          <ac:spMkLst>
            <pc:docMk/>
            <pc:sldMk cId="2878538322" sldId="377"/>
            <ac:spMk id="11" creationId="{DC5568D6-740A-4637-A769-D9C62FD155F6}"/>
          </ac:spMkLst>
        </pc:spChg>
        <pc:spChg chg="del">
          <ac:chgData name="Tegischer Lukas" userId="f78daebb-0565-485c-bd0e-1cd035e796ff" providerId="ADAL" clId="{8A843A91-FEF4-4D46-A402-8744EFCD8AD3}" dt="2021-11-29T18:58:17.317" v="249" actId="478"/>
          <ac:spMkLst>
            <pc:docMk/>
            <pc:sldMk cId="2878538322" sldId="377"/>
            <ac:spMk id="12" creationId="{EA14C697-7D6A-4FE7-B62E-DA3C0FB88EDE}"/>
          </ac:spMkLst>
        </pc:spChg>
        <pc:spChg chg="del">
          <ac:chgData name="Tegischer Lukas" userId="f78daebb-0565-485c-bd0e-1cd035e796ff" providerId="ADAL" clId="{8A843A91-FEF4-4D46-A402-8744EFCD8AD3}" dt="2021-11-29T18:58:16.299" v="248" actId="478"/>
          <ac:spMkLst>
            <pc:docMk/>
            <pc:sldMk cId="2878538322" sldId="377"/>
            <ac:spMk id="15" creationId="{6EC4AAA4-9781-44CC-ACD3-BD6672D56C93}"/>
          </ac:spMkLst>
        </pc:spChg>
      </pc:sldChg>
      <pc:sldChg chg="del">
        <pc:chgData name="Tegischer Lukas" userId="f78daebb-0565-485c-bd0e-1cd035e796ff" providerId="ADAL" clId="{8A843A91-FEF4-4D46-A402-8744EFCD8AD3}" dt="2021-11-29T18:59:47.672" v="291" actId="47"/>
        <pc:sldMkLst>
          <pc:docMk/>
          <pc:sldMk cId="2891995451" sldId="378"/>
        </pc:sldMkLst>
      </pc:sldChg>
      <pc:sldChg chg="del">
        <pc:chgData name="Tegischer Lukas" userId="f78daebb-0565-485c-bd0e-1cd035e796ff" providerId="ADAL" clId="{8A843A91-FEF4-4D46-A402-8744EFCD8AD3}" dt="2021-11-29T18:59:47.672" v="291" actId="47"/>
        <pc:sldMkLst>
          <pc:docMk/>
          <pc:sldMk cId="803498837" sldId="379"/>
        </pc:sldMkLst>
      </pc:sldChg>
      <pc:sldChg chg="modSp add">
        <pc:chgData name="Tegischer Lukas" userId="f78daebb-0565-485c-bd0e-1cd035e796ff" providerId="ADAL" clId="{8A843A91-FEF4-4D46-A402-8744EFCD8AD3}" dt="2021-11-29T18:59:29.860" v="290" actId="20577"/>
        <pc:sldMkLst>
          <pc:docMk/>
          <pc:sldMk cId="2519572405" sldId="380"/>
        </pc:sldMkLst>
        <pc:spChg chg="mod">
          <ac:chgData name="Tegischer Lukas" userId="f78daebb-0565-485c-bd0e-1cd035e796ff" providerId="ADAL" clId="{8A843A91-FEF4-4D46-A402-8744EFCD8AD3}" dt="2021-11-29T18:59:24.812" v="284" actId="20577"/>
          <ac:spMkLst>
            <pc:docMk/>
            <pc:sldMk cId="2519572405" sldId="380"/>
            <ac:spMk id="9" creationId="{4E4F8D73-5058-49BC-BBC0-0AA21570974D}"/>
          </ac:spMkLst>
        </pc:spChg>
        <pc:spChg chg="mod">
          <ac:chgData name="Tegischer Lukas" userId="f78daebb-0565-485c-bd0e-1cd035e796ff" providerId="ADAL" clId="{8A843A91-FEF4-4D46-A402-8744EFCD8AD3}" dt="2021-11-29T18:59:29.860" v="290" actId="20577"/>
          <ac:spMkLst>
            <pc:docMk/>
            <pc:sldMk cId="2519572405" sldId="380"/>
            <ac:spMk id="11" creationId="{DC5568D6-740A-4637-A769-D9C62FD155F6}"/>
          </ac:spMkLst>
        </pc:spChg>
      </pc:sldChg>
    </pc:docChg>
  </pc:docChgLst>
  <pc:docChgLst>
    <pc:chgData name="Tegischer Lukas" userId="f78daebb-0565-485c-bd0e-1cd035e796ff" providerId="ADAL" clId="{F142311D-25BB-4583-8818-2BBC9A284E69}"/>
    <pc:docChg chg="undo custSel addSld delSld modSld sldOrd">
      <pc:chgData name="Tegischer Lukas" userId="f78daebb-0565-485c-bd0e-1cd035e796ff" providerId="ADAL" clId="{F142311D-25BB-4583-8818-2BBC9A284E69}" dt="2022-10-02T12:43:36.235" v="455"/>
      <pc:docMkLst>
        <pc:docMk/>
      </pc:docMkLst>
      <pc:sldChg chg="modSp mod">
        <pc:chgData name="Tegischer Lukas" userId="f78daebb-0565-485c-bd0e-1cd035e796ff" providerId="ADAL" clId="{F142311D-25BB-4583-8818-2BBC9A284E69}" dt="2022-10-02T12:22:46.346" v="10" actId="20577"/>
        <pc:sldMkLst>
          <pc:docMk/>
          <pc:sldMk cId="336392357" sldId="256"/>
        </pc:sldMkLst>
        <pc:spChg chg="mod">
          <ac:chgData name="Tegischer Lukas" userId="f78daebb-0565-485c-bd0e-1cd035e796ff" providerId="ADAL" clId="{F142311D-25BB-4583-8818-2BBC9A284E69}" dt="2022-10-02T12:22:46.346" v="10" actId="20577"/>
          <ac:spMkLst>
            <pc:docMk/>
            <pc:sldMk cId="336392357" sldId="256"/>
            <ac:spMk id="2" creationId="{00000000-0000-0000-0000-000000000000}"/>
          </ac:spMkLst>
        </pc:spChg>
      </pc:sldChg>
      <pc:sldChg chg="modSp mod">
        <pc:chgData name="Tegischer Lukas" userId="f78daebb-0565-485c-bd0e-1cd035e796ff" providerId="ADAL" clId="{F142311D-25BB-4583-8818-2BBC9A284E69}" dt="2022-10-02T12:23:43.313" v="63" actId="1076"/>
        <pc:sldMkLst>
          <pc:docMk/>
          <pc:sldMk cId="2011343138" sldId="407"/>
        </pc:sldMkLst>
        <pc:spChg chg="mod">
          <ac:chgData name="Tegischer Lukas" userId="f78daebb-0565-485c-bd0e-1cd035e796ff" providerId="ADAL" clId="{F142311D-25BB-4583-8818-2BBC9A284E69}" dt="2022-10-02T12:23:31.475" v="55" actId="113"/>
          <ac:spMkLst>
            <pc:docMk/>
            <pc:sldMk cId="2011343138" sldId="407"/>
            <ac:spMk id="2" creationId="{AA4D8705-67E3-4388-A808-8AFFC857A1C1}"/>
          </ac:spMkLst>
        </pc:spChg>
        <pc:spChg chg="mod">
          <ac:chgData name="Tegischer Lukas" userId="f78daebb-0565-485c-bd0e-1cd035e796ff" providerId="ADAL" clId="{F142311D-25BB-4583-8818-2BBC9A284E69}" dt="2022-10-02T12:23:43.313" v="63" actId="1076"/>
          <ac:spMkLst>
            <pc:docMk/>
            <pc:sldMk cId="2011343138" sldId="407"/>
            <ac:spMk id="6" creationId="{661E206F-05D4-4DD5-AB1B-7C2426CCF363}"/>
          </ac:spMkLst>
        </pc:spChg>
        <pc:spChg chg="mod">
          <ac:chgData name="Tegischer Lukas" userId="f78daebb-0565-485c-bd0e-1cd035e796ff" providerId="ADAL" clId="{F142311D-25BB-4583-8818-2BBC9A284E69}" dt="2022-10-02T12:23:00.327" v="21" actId="20577"/>
          <ac:spMkLst>
            <pc:docMk/>
            <pc:sldMk cId="2011343138" sldId="407"/>
            <ac:spMk id="7" creationId="{638772B0-212E-46DB-94C2-1F48F8070D7C}"/>
          </ac:spMkLst>
        </pc:spChg>
        <pc:spChg chg="mod">
          <ac:chgData name="Tegischer Lukas" userId="f78daebb-0565-485c-bd0e-1cd035e796ff" providerId="ADAL" clId="{F142311D-25BB-4583-8818-2BBC9A284E69}" dt="2022-10-02T12:23:40.385" v="62" actId="1076"/>
          <ac:spMkLst>
            <pc:docMk/>
            <pc:sldMk cId="2011343138" sldId="407"/>
            <ac:spMk id="8" creationId="{2D74B9F2-1723-4A17-8144-CDAA5940BCE3}"/>
          </ac:spMkLst>
        </pc:spChg>
      </pc:sldChg>
      <pc:sldChg chg="del">
        <pc:chgData name="Tegischer Lukas" userId="f78daebb-0565-485c-bd0e-1cd035e796ff" providerId="ADAL" clId="{F142311D-25BB-4583-8818-2BBC9A284E69}" dt="2022-10-02T12:42:36.985" v="436" actId="47"/>
        <pc:sldMkLst>
          <pc:docMk/>
          <pc:sldMk cId="2803885390" sldId="414"/>
        </pc:sldMkLst>
      </pc:sldChg>
      <pc:sldChg chg="ord">
        <pc:chgData name="Tegischer Lukas" userId="f78daebb-0565-485c-bd0e-1cd035e796ff" providerId="ADAL" clId="{F142311D-25BB-4583-8818-2BBC9A284E69}" dt="2022-10-02T12:42:58.586" v="444"/>
        <pc:sldMkLst>
          <pc:docMk/>
          <pc:sldMk cId="855078624" sldId="415"/>
        </pc:sldMkLst>
      </pc:sldChg>
      <pc:sldChg chg="ord">
        <pc:chgData name="Tegischer Lukas" userId="f78daebb-0565-485c-bd0e-1cd035e796ff" providerId="ADAL" clId="{F142311D-25BB-4583-8818-2BBC9A284E69}" dt="2022-10-02T12:43:02.834" v="450"/>
        <pc:sldMkLst>
          <pc:docMk/>
          <pc:sldMk cId="4123904218" sldId="416"/>
        </pc:sldMkLst>
      </pc:sldChg>
      <pc:sldChg chg="ord">
        <pc:chgData name="Tegischer Lukas" userId="f78daebb-0565-485c-bd0e-1cd035e796ff" providerId="ADAL" clId="{F142311D-25BB-4583-8818-2BBC9A284E69}" dt="2022-10-02T12:43:05.266" v="452"/>
        <pc:sldMkLst>
          <pc:docMk/>
          <pc:sldMk cId="2024651575" sldId="417"/>
        </pc:sldMkLst>
      </pc:sldChg>
      <pc:sldChg chg="ord">
        <pc:chgData name="Tegischer Lukas" userId="f78daebb-0565-485c-bd0e-1cd035e796ff" providerId="ADAL" clId="{F142311D-25BB-4583-8818-2BBC9A284E69}" dt="2022-10-02T12:43:00.392" v="446"/>
        <pc:sldMkLst>
          <pc:docMk/>
          <pc:sldMk cId="1662010571" sldId="418"/>
        </pc:sldMkLst>
      </pc:sldChg>
      <pc:sldChg chg="ord">
        <pc:chgData name="Tegischer Lukas" userId="f78daebb-0565-485c-bd0e-1cd035e796ff" providerId="ADAL" clId="{F142311D-25BB-4583-8818-2BBC9A284E69}" dt="2022-10-02T12:42:54.105" v="440"/>
        <pc:sldMkLst>
          <pc:docMk/>
          <pc:sldMk cId="4127855616" sldId="419"/>
        </pc:sldMkLst>
      </pc:sldChg>
      <pc:sldChg chg="modSp mod modAnim">
        <pc:chgData name="Tegischer Lukas" userId="f78daebb-0565-485c-bd0e-1cd035e796ff" providerId="ADAL" clId="{F142311D-25BB-4583-8818-2BBC9A284E69}" dt="2022-10-02T12:24:42.130" v="86"/>
        <pc:sldMkLst>
          <pc:docMk/>
          <pc:sldMk cId="1697227749" sldId="420"/>
        </pc:sldMkLst>
        <pc:spChg chg="mod">
          <ac:chgData name="Tegischer Lukas" userId="f78daebb-0565-485c-bd0e-1cd035e796ff" providerId="ADAL" clId="{F142311D-25BB-4583-8818-2BBC9A284E69}" dt="2022-10-02T12:24:16.849" v="68" actId="1076"/>
          <ac:spMkLst>
            <pc:docMk/>
            <pc:sldMk cId="1697227749" sldId="420"/>
            <ac:spMk id="2" creationId="{0BC3F9B3-8872-4A96-BD86-39E3363C65D7}"/>
          </ac:spMkLst>
        </pc:spChg>
        <pc:spChg chg="mod">
          <ac:chgData name="Tegischer Lukas" userId="f78daebb-0565-485c-bd0e-1cd035e796ff" providerId="ADAL" clId="{F142311D-25BB-4583-8818-2BBC9A284E69}" dt="2022-10-02T12:24:19.317" v="69" actId="20577"/>
          <ac:spMkLst>
            <pc:docMk/>
            <pc:sldMk cId="1697227749" sldId="420"/>
            <ac:spMk id="3" creationId="{A14A69A5-A025-4501-9F78-3E524E468D25}"/>
          </ac:spMkLst>
        </pc:spChg>
        <pc:spChg chg="mod">
          <ac:chgData name="Tegischer Lukas" userId="f78daebb-0565-485c-bd0e-1cd035e796ff" providerId="ADAL" clId="{F142311D-25BB-4583-8818-2BBC9A284E69}" dt="2022-10-02T12:24:27.140" v="82" actId="20577"/>
          <ac:spMkLst>
            <pc:docMk/>
            <pc:sldMk cId="1697227749" sldId="420"/>
            <ac:spMk id="7" creationId="{638772B0-212E-46DB-94C2-1F48F8070D7C}"/>
          </ac:spMkLst>
        </pc:spChg>
        <pc:spChg chg="mod">
          <ac:chgData name="Tegischer Lukas" userId="f78daebb-0565-485c-bd0e-1cd035e796ff" providerId="ADAL" clId="{F142311D-25BB-4583-8818-2BBC9A284E69}" dt="2022-10-02T12:24:22.905" v="71" actId="1076"/>
          <ac:spMkLst>
            <pc:docMk/>
            <pc:sldMk cId="1697227749" sldId="420"/>
            <ac:spMk id="11" creationId="{B82D589C-91A7-490D-95E4-F6D88047D8A8}"/>
          </ac:spMkLst>
        </pc:spChg>
        <pc:picChg chg="mod">
          <ac:chgData name="Tegischer Lukas" userId="f78daebb-0565-485c-bd0e-1cd035e796ff" providerId="ADAL" clId="{F142311D-25BB-4583-8818-2BBC9A284E69}" dt="2022-10-02T12:24:11.258" v="66" actId="1076"/>
          <ac:picMkLst>
            <pc:docMk/>
            <pc:sldMk cId="1697227749" sldId="420"/>
            <ac:picMk id="6" creationId="{81BBFFA6-26BD-4EE2-8574-E36F94B50184}"/>
          </ac:picMkLst>
        </pc:picChg>
        <pc:picChg chg="mod">
          <ac:chgData name="Tegischer Lukas" userId="f78daebb-0565-485c-bd0e-1cd035e796ff" providerId="ADAL" clId="{F142311D-25BB-4583-8818-2BBC9A284E69}" dt="2022-10-02T12:24:14.289" v="67" actId="1076"/>
          <ac:picMkLst>
            <pc:docMk/>
            <pc:sldMk cId="1697227749" sldId="420"/>
            <ac:picMk id="10" creationId="{DE96E65B-DD78-4804-AF6A-E443367EEFA3}"/>
          </ac:picMkLst>
        </pc:picChg>
      </pc:sldChg>
      <pc:sldChg chg="addSp delSp modSp mod delAnim modAnim">
        <pc:chgData name="Tegischer Lukas" userId="f78daebb-0565-485c-bd0e-1cd035e796ff" providerId="ADAL" clId="{F142311D-25BB-4583-8818-2BBC9A284E69}" dt="2022-10-02T12:32:26.770" v="263" actId="207"/>
        <pc:sldMkLst>
          <pc:docMk/>
          <pc:sldMk cId="537987912" sldId="421"/>
        </pc:sldMkLst>
        <pc:spChg chg="add del mod">
          <ac:chgData name="Tegischer Lukas" userId="f78daebb-0565-485c-bd0e-1cd035e796ff" providerId="ADAL" clId="{F142311D-25BB-4583-8818-2BBC9A284E69}" dt="2022-10-02T12:31:21.975" v="239" actId="478"/>
          <ac:spMkLst>
            <pc:docMk/>
            <pc:sldMk cId="537987912" sldId="421"/>
            <ac:spMk id="6" creationId="{A1688B75-AD6C-F239-B922-0BD411F2D1A2}"/>
          </ac:spMkLst>
        </pc:spChg>
        <pc:spChg chg="del mod">
          <ac:chgData name="Tegischer Lukas" userId="f78daebb-0565-485c-bd0e-1cd035e796ff" providerId="ADAL" clId="{F142311D-25BB-4583-8818-2BBC9A284E69}" dt="2022-10-02T12:31:21.670" v="238" actId="478"/>
          <ac:spMkLst>
            <pc:docMk/>
            <pc:sldMk cId="537987912" sldId="421"/>
            <ac:spMk id="7" creationId="{638772B0-212E-46DB-94C2-1F48F8070D7C}"/>
          </ac:spMkLst>
        </pc:spChg>
        <pc:spChg chg="add del mod">
          <ac:chgData name="Tegischer Lukas" userId="f78daebb-0565-485c-bd0e-1cd035e796ff" providerId="ADAL" clId="{F142311D-25BB-4583-8818-2BBC9A284E69}" dt="2022-10-02T12:28:31.766" v="202" actId="478"/>
          <ac:spMkLst>
            <pc:docMk/>
            <pc:sldMk cId="537987912" sldId="421"/>
            <ac:spMk id="10" creationId="{5A1052CF-8F70-B8F2-E187-A48965A38484}"/>
          </ac:spMkLst>
        </pc:spChg>
        <pc:spChg chg="add del mod">
          <ac:chgData name="Tegischer Lukas" userId="f78daebb-0565-485c-bd0e-1cd035e796ff" providerId="ADAL" clId="{F142311D-25BB-4583-8818-2BBC9A284E69}" dt="2022-10-02T12:28:26.178" v="201" actId="478"/>
          <ac:spMkLst>
            <pc:docMk/>
            <pc:sldMk cId="537987912" sldId="421"/>
            <ac:spMk id="14" creationId="{383ED025-2E43-DA8E-3E85-79ABD6C865CD}"/>
          </ac:spMkLst>
        </pc:spChg>
        <pc:spChg chg="add mod">
          <ac:chgData name="Tegischer Lukas" userId="f78daebb-0565-485c-bd0e-1cd035e796ff" providerId="ADAL" clId="{F142311D-25BB-4583-8818-2BBC9A284E69}" dt="2022-10-02T12:31:22.673" v="240"/>
          <ac:spMkLst>
            <pc:docMk/>
            <pc:sldMk cId="537987912" sldId="421"/>
            <ac:spMk id="16" creationId="{D9D780F9-91D6-DD40-2DB7-CB15109DF835}"/>
          </ac:spMkLst>
        </pc:spChg>
        <pc:spChg chg="del">
          <ac:chgData name="Tegischer Lukas" userId="f78daebb-0565-485c-bd0e-1cd035e796ff" providerId="ADAL" clId="{F142311D-25BB-4583-8818-2BBC9A284E69}" dt="2022-10-02T12:26:28.279" v="154" actId="478"/>
          <ac:spMkLst>
            <pc:docMk/>
            <pc:sldMk cId="537987912" sldId="421"/>
            <ac:spMk id="17" creationId="{452149AE-00C0-4D8A-90D1-4D96A2D2ACE4}"/>
          </ac:spMkLst>
        </pc:spChg>
        <pc:spChg chg="add mod">
          <ac:chgData name="Tegischer Lukas" userId="f78daebb-0565-485c-bd0e-1cd035e796ff" providerId="ADAL" clId="{F142311D-25BB-4583-8818-2BBC9A284E69}" dt="2022-10-02T12:32:26.770" v="263" actId="207"/>
          <ac:spMkLst>
            <pc:docMk/>
            <pc:sldMk cId="537987912" sldId="421"/>
            <ac:spMk id="18" creationId="{0285DE94-DFAA-BA66-013A-EB73DD203CA2}"/>
          </ac:spMkLst>
        </pc:spChg>
        <pc:spChg chg="del">
          <ac:chgData name="Tegischer Lukas" userId="f78daebb-0565-485c-bd0e-1cd035e796ff" providerId="ADAL" clId="{F142311D-25BB-4583-8818-2BBC9A284E69}" dt="2022-10-02T12:26:27.990" v="153" actId="478"/>
          <ac:spMkLst>
            <pc:docMk/>
            <pc:sldMk cId="537987912" sldId="421"/>
            <ac:spMk id="25" creationId="{91E33991-254A-4A55-BF9F-3925C99BD1AE}"/>
          </ac:spMkLst>
        </pc:spChg>
        <pc:spChg chg="del">
          <ac:chgData name="Tegischer Lukas" userId="f78daebb-0565-485c-bd0e-1cd035e796ff" providerId="ADAL" clId="{F142311D-25BB-4583-8818-2BBC9A284E69}" dt="2022-10-02T12:26:27.447" v="152" actId="478"/>
          <ac:spMkLst>
            <pc:docMk/>
            <pc:sldMk cId="537987912" sldId="421"/>
            <ac:spMk id="34" creationId="{EF759510-52F5-45CE-8918-04A963D513F0}"/>
          </ac:spMkLst>
        </pc:spChg>
        <pc:graphicFrameChg chg="add del mod">
          <ac:chgData name="Tegischer Lukas" userId="f78daebb-0565-485c-bd0e-1cd035e796ff" providerId="ADAL" clId="{F142311D-25BB-4583-8818-2BBC9A284E69}" dt="2022-10-02T12:28:13.085" v="193"/>
          <ac:graphicFrameMkLst>
            <pc:docMk/>
            <pc:sldMk cId="537987912" sldId="421"/>
            <ac:graphicFrameMk id="11" creationId="{8BE29D11-7D94-36AA-5A57-16C403A0BF65}"/>
          </ac:graphicFrameMkLst>
        </pc:graphicFrameChg>
        <pc:graphicFrameChg chg="add mod modGraphic">
          <ac:chgData name="Tegischer Lukas" userId="f78daebb-0565-485c-bd0e-1cd035e796ff" providerId="ADAL" clId="{F142311D-25BB-4583-8818-2BBC9A284E69}" dt="2022-10-02T12:32:18.116" v="262" actId="20577"/>
          <ac:graphicFrameMkLst>
            <pc:docMk/>
            <pc:sldMk cId="537987912" sldId="421"/>
            <ac:graphicFrameMk id="15" creationId="{4E0494BF-E99B-3E1B-3514-EB18E03C0BC5}"/>
          </ac:graphicFrameMkLst>
        </pc:graphicFrameChg>
        <pc:picChg chg="add del mod">
          <ac:chgData name="Tegischer Lukas" userId="f78daebb-0565-485c-bd0e-1cd035e796ff" providerId="ADAL" clId="{F142311D-25BB-4583-8818-2BBC9A284E69}" dt="2022-10-02T12:27:57.324" v="190" actId="21"/>
          <ac:picMkLst>
            <pc:docMk/>
            <pc:sldMk cId="537987912" sldId="421"/>
            <ac:picMk id="3" creationId="{0E1AFECA-88EA-31A4-286E-E48521064CF0}"/>
          </ac:picMkLst>
        </pc:picChg>
        <pc:picChg chg="del mod">
          <ac:chgData name="Tegischer Lukas" userId="f78daebb-0565-485c-bd0e-1cd035e796ff" providerId="ADAL" clId="{F142311D-25BB-4583-8818-2BBC9A284E69}" dt="2022-10-02T12:26:22.111" v="149" actId="478"/>
          <ac:picMkLst>
            <pc:docMk/>
            <pc:sldMk cId="537987912" sldId="421"/>
            <ac:picMk id="5" creationId="{A8B20593-6650-42FB-95EB-D9D5BF10387E}"/>
          </ac:picMkLst>
        </pc:picChg>
        <pc:picChg chg="del">
          <ac:chgData name="Tegischer Lukas" userId="f78daebb-0565-485c-bd0e-1cd035e796ff" providerId="ADAL" clId="{F142311D-25BB-4583-8818-2BBC9A284E69}" dt="2022-10-02T12:25:49.368" v="130" actId="478"/>
          <ac:picMkLst>
            <pc:docMk/>
            <pc:sldMk cId="537987912" sldId="421"/>
            <ac:picMk id="9" creationId="{F7CE3EB3-2BDB-44C0-98ED-A5C4EB122083}"/>
          </ac:picMkLst>
        </pc:picChg>
        <pc:picChg chg="del">
          <ac:chgData name="Tegischer Lukas" userId="f78daebb-0565-485c-bd0e-1cd035e796ff" providerId="ADAL" clId="{F142311D-25BB-4583-8818-2BBC9A284E69}" dt="2022-10-02T12:25:59.812" v="146" actId="478"/>
          <ac:picMkLst>
            <pc:docMk/>
            <pc:sldMk cId="537987912" sldId="421"/>
            <ac:picMk id="12" creationId="{EE19669F-2F78-4EB4-B0B0-241FE06E9A4A}"/>
          </ac:picMkLst>
        </pc:picChg>
        <pc:cxnChg chg="del">
          <ac:chgData name="Tegischer Lukas" userId="f78daebb-0565-485c-bd0e-1cd035e796ff" providerId="ADAL" clId="{F142311D-25BB-4583-8818-2BBC9A284E69}" dt="2022-10-02T12:25:58.366" v="144" actId="478"/>
          <ac:cxnSpMkLst>
            <pc:docMk/>
            <pc:sldMk cId="537987912" sldId="421"/>
            <ac:cxnSpMk id="21" creationId="{CF24E91A-4DFB-4678-8C75-5AB7D710C21D}"/>
          </ac:cxnSpMkLst>
        </pc:cxnChg>
        <pc:cxnChg chg="del">
          <ac:chgData name="Tegischer Lukas" userId="f78daebb-0565-485c-bd0e-1cd035e796ff" providerId="ADAL" clId="{F142311D-25BB-4583-8818-2BBC9A284E69}" dt="2022-10-02T12:25:56.573" v="142" actId="478"/>
          <ac:cxnSpMkLst>
            <pc:docMk/>
            <pc:sldMk cId="537987912" sldId="421"/>
            <ac:cxnSpMk id="23" creationId="{2BECEB21-9228-4D60-8035-200E915C6EEF}"/>
          </ac:cxnSpMkLst>
        </pc:cxnChg>
        <pc:cxnChg chg="del">
          <ac:chgData name="Tegischer Lukas" userId="f78daebb-0565-485c-bd0e-1cd035e796ff" providerId="ADAL" clId="{F142311D-25BB-4583-8818-2BBC9A284E69}" dt="2022-10-02T12:25:59.131" v="145" actId="478"/>
          <ac:cxnSpMkLst>
            <pc:docMk/>
            <pc:sldMk cId="537987912" sldId="421"/>
            <ac:cxnSpMk id="27" creationId="{6DAD2511-FB53-422F-8B19-D61FFDB16B71}"/>
          </ac:cxnSpMkLst>
        </pc:cxnChg>
        <pc:cxnChg chg="del">
          <ac:chgData name="Tegischer Lukas" userId="f78daebb-0565-485c-bd0e-1cd035e796ff" providerId="ADAL" clId="{F142311D-25BB-4583-8818-2BBC9A284E69}" dt="2022-10-02T12:25:53.400" v="136" actId="478"/>
          <ac:cxnSpMkLst>
            <pc:docMk/>
            <pc:sldMk cId="537987912" sldId="421"/>
            <ac:cxnSpMk id="30" creationId="{5FE0ED83-F003-4BAC-82B8-E47668255CD2}"/>
          </ac:cxnSpMkLst>
        </pc:cxnChg>
        <pc:cxnChg chg="del">
          <ac:chgData name="Tegischer Lukas" userId="f78daebb-0565-485c-bd0e-1cd035e796ff" providerId="ADAL" clId="{F142311D-25BB-4583-8818-2BBC9A284E69}" dt="2022-10-02T12:25:57.165" v="143" actId="478"/>
          <ac:cxnSpMkLst>
            <pc:docMk/>
            <pc:sldMk cId="537987912" sldId="421"/>
            <ac:cxnSpMk id="32" creationId="{475C7474-445B-43F6-92D9-0BAD0F13A872}"/>
          </ac:cxnSpMkLst>
        </pc:cxnChg>
        <pc:cxnChg chg="del">
          <ac:chgData name="Tegischer Lukas" userId="f78daebb-0565-485c-bd0e-1cd035e796ff" providerId="ADAL" clId="{F142311D-25BB-4583-8818-2BBC9A284E69}" dt="2022-10-02T12:25:54.832" v="138" actId="478"/>
          <ac:cxnSpMkLst>
            <pc:docMk/>
            <pc:sldMk cId="537987912" sldId="421"/>
            <ac:cxnSpMk id="35" creationId="{FD57B7AC-A6BC-422D-93D7-37367022F4FD}"/>
          </ac:cxnSpMkLst>
        </pc:cxnChg>
      </pc:sldChg>
      <pc:sldChg chg="del">
        <pc:chgData name="Tegischer Lukas" userId="f78daebb-0565-485c-bd0e-1cd035e796ff" providerId="ADAL" clId="{F142311D-25BB-4583-8818-2BBC9A284E69}" dt="2022-10-02T12:42:36.985" v="436" actId="47"/>
        <pc:sldMkLst>
          <pc:docMk/>
          <pc:sldMk cId="311408082" sldId="422"/>
        </pc:sldMkLst>
      </pc:sldChg>
      <pc:sldChg chg="del">
        <pc:chgData name="Tegischer Lukas" userId="f78daebb-0565-485c-bd0e-1cd035e796ff" providerId="ADAL" clId="{F142311D-25BB-4583-8818-2BBC9A284E69}" dt="2022-10-02T12:42:36.985" v="436" actId="47"/>
        <pc:sldMkLst>
          <pc:docMk/>
          <pc:sldMk cId="3410761459" sldId="423"/>
        </pc:sldMkLst>
      </pc:sldChg>
      <pc:sldChg chg="del">
        <pc:chgData name="Tegischer Lukas" userId="f78daebb-0565-485c-bd0e-1cd035e796ff" providerId="ADAL" clId="{F142311D-25BB-4583-8818-2BBC9A284E69}" dt="2022-10-02T12:42:36.985" v="436" actId="47"/>
        <pc:sldMkLst>
          <pc:docMk/>
          <pc:sldMk cId="4015759195" sldId="424"/>
        </pc:sldMkLst>
      </pc:sldChg>
      <pc:sldChg chg="addSp delSp modSp add mod addAnim delAnim modAnim">
        <pc:chgData name="Tegischer Lukas" userId="f78daebb-0565-485c-bd0e-1cd035e796ff" providerId="ADAL" clId="{F142311D-25BB-4583-8818-2BBC9A284E69}" dt="2022-10-02T12:43:36.235" v="455"/>
        <pc:sldMkLst>
          <pc:docMk/>
          <pc:sldMk cId="3292346428" sldId="425"/>
        </pc:sldMkLst>
        <pc:spChg chg="add mod">
          <ac:chgData name="Tegischer Lukas" userId="f78daebb-0565-485c-bd0e-1cd035e796ff" providerId="ADAL" clId="{F142311D-25BB-4583-8818-2BBC9A284E69}" dt="2022-10-02T12:35:42.128" v="333" actId="1076"/>
          <ac:spMkLst>
            <pc:docMk/>
            <pc:sldMk cId="3292346428" sldId="425"/>
            <ac:spMk id="8" creationId="{9B4DE7E7-43B5-34A8-C8B9-4D0E78C46806}"/>
          </ac:spMkLst>
        </pc:spChg>
        <pc:spChg chg="add mod">
          <ac:chgData name="Tegischer Lukas" userId="f78daebb-0565-485c-bd0e-1cd035e796ff" providerId="ADAL" clId="{F142311D-25BB-4583-8818-2BBC9A284E69}" dt="2022-10-02T12:36:49.673" v="350" actId="1076"/>
          <ac:spMkLst>
            <pc:docMk/>
            <pc:sldMk cId="3292346428" sldId="425"/>
            <ac:spMk id="14" creationId="{C7347543-1E8E-3AEC-8B56-258514987A85}"/>
          </ac:spMkLst>
        </pc:spChg>
        <pc:spChg chg="add mod">
          <ac:chgData name="Tegischer Lukas" userId="f78daebb-0565-485c-bd0e-1cd035e796ff" providerId="ADAL" clId="{F142311D-25BB-4583-8818-2BBC9A284E69}" dt="2022-10-02T12:37:39.879" v="357" actId="1076"/>
          <ac:spMkLst>
            <pc:docMk/>
            <pc:sldMk cId="3292346428" sldId="425"/>
            <ac:spMk id="16" creationId="{0039BA79-1BC3-138E-AA18-E4E4B62AEF5C}"/>
          </ac:spMkLst>
        </pc:spChg>
        <pc:spChg chg="del mod">
          <ac:chgData name="Tegischer Lukas" userId="f78daebb-0565-485c-bd0e-1cd035e796ff" providerId="ADAL" clId="{F142311D-25BB-4583-8818-2BBC9A284E69}" dt="2022-10-02T12:32:58.661" v="282" actId="478"/>
          <ac:spMkLst>
            <pc:docMk/>
            <pc:sldMk cId="3292346428" sldId="425"/>
            <ac:spMk id="17" creationId="{452149AE-00C0-4D8A-90D1-4D96A2D2ACE4}"/>
          </ac:spMkLst>
        </pc:spChg>
        <pc:spChg chg="add mod">
          <ac:chgData name="Tegischer Lukas" userId="f78daebb-0565-485c-bd0e-1cd035e796ff" providerId="ADAL" clId="{F142311D-25BB-4583-8818-2BBC9A284E69}" dt="2022-10-02T12:38:57.617" v="368" actId="1076"/>
          <ac:spMkLst>
            <pc:docMk/>
            <pc:sldMk cId="3292346428" sldId="425"/>
            <ac:spMk id="19" creationId="{A4E0A0AB-64EB-2A04-597A-6265B41822D4}"/>
          </ac:spMkLst>
        </pc:spChg>
        <pc:spChg chg="add mod">
          <ac:chgData name="Tegischer Lukas" userId="f78daebb-0565-485c-bd0e-1cd035e796ff" providerId="ADAL" clId="{F142311D-25BB-4583-8818-2BBC9A284E69}" dt="2022-10-02T12:39:14.417" v="375" actId="1076"/>
          <ac:spMkLst>
            <pc:docMk/>
            <pc:sldMk cId="3292346428" sldId="425"/>
            <ac:spMk id="22" creationId="{8A6B3980-6F10-5E68-E69F-C4C4F6E2B1DF}"/>
          </ac:spMkLst>
        </pc:spChg>
        <pc:spChg chg="del mod">
          <ac:chgData name="Tegischer Lukas" userId="f78daebb-0565-485c-bd0e-1cd035e796ff" providerId="ADAL" clId="{F142311D-25BB-4583-8818-2BBC9A284E69}" dt="2022-10-02T12:32:59.482" v="284" actId="478"/>
          <ac:spMkLst>
            <pc:docMk/>
            <pc:sldMk cId="3292346428" sldId="425"/>
            <ac:spMk id="25" creationId="{91E33991-254A-4A55-BF9F-3925C99BD1AE}"/>
          </ac:spMkLst>
        </pc:spChg>
        <pc:spChg chg="add mod">
          <ac:chgData name="Tegischer Lukas" userId="f78daebb-0565-485c-bd0e-1cd035e796ff" providerId="ADAL" clId="{F142311D-25BB-4583-8818-2BBC9A284E69}" dt="2022-10-02T12:40:05.105" v="385" actId="1076"/>
          <ac:spMkLst>
            <pc:docMk/>
            <pc:sldMk cId="3292346428" sldId="425"/>
            <ac:spMk id="26" creationId="{EFD256D7-1A9C-D647-EB96-CEC03ECF91E2}"/>
          </ac:spMkLst>
        </pc:spChg>
        <pc:spChg chg="add del">
          <ac:chgData name="Tegischer Lukas" userId="f78daebb-0565-485c-bd0e-1cd035e796ff" providerId="ADAL" clId="{F142311D-25BB-4583-8818-2BBC9A284E69}" dt="2022-10-02T12:40:40.761" v="393" actId="22"/>
          <ac:spMkLst>
            <pc:docMk/>
            <pc:sldMk cId="3292346428" sldId="425"/>
            <ac:spMk id="31" creationId="{AEE05207-B16B-FE33-062D-35641904A216}"/>
          </ac:spMkLst>
        </pc:spChg>
        <pc:spChg chg="del mod">
          <ac:chgData name="Tegischer Lukas" userId="f78daebb-0565-485c-bd0e-1cd035e796ff" providerId="ADAL" clId="{F142311D-25BB-4583-8818-2BBC9A284E69}" dt="2022-10-02T12:32:59.948" v="285" actId="478"/>
          <ac:spMkLst>
            <pc:docMk/>
            <pc:sldMk cId="3292346428" sldId="425"/>
            <ac:spMk id="34" creationId="{EF759510-52F5-45CE-8918-04A963D513F0}"/>
          </ac:spMkLst>
        </pc:spChg>
        <pc:spChg chg="add mod">
          <ac:chgData name="Tegischer Lukas" userId="f78daebb-0565-485c-bd0e-1cd035e796ff" providerId="ADAL" clId="{F142311D-25BB-4583-8818-2BBC9A284E69}" dt="2022-10-02T12:41:34.768" v="421" actId="1076"/>
          <ac:spMkLst>
            <pc:docMk/>
            <pc:sldMk cId="3292346428" sldId="425"/>
            <ac:spMk id="36" creationId="{C523B547-CA4D-70D0-A79E-E6B8CB60CFD8}"/>
          </ac:spMkLst>
        </pc:spChg>
        <pc:picChg chg="add mod">
          <ac:chgData name="Tegischer Lukas" userId="f78daebb-0565-485c-bd0e-1cd035e796ff" providerId="ADAL" clId="{F142311D-25BB-4583-8818-2BBC9A284E69}" dt="2022-10-02T12:41:19.324" v="405" actId="1076"/>
          <ac:picMkLst>
            <pc:docMk/>
            <pc:sldMk cId="3292346428" sldId="425"/>
            <ac:picMk id="2" creationId="{643F0467-7E3D-272B-9A0E-128B3A0C207A}"/>
          </ac:picMkLst>
        </pc:picChg>
        <pc:picChg chg="add mod ord modCrop">
          <ac:chgData name="Tegischer Lukas" userId="f78daebb-0565-485c-bd0e-1cd035e796ff" providerId="ADAL" clId="{F142311D-25BB-4583-8818-2BBC9A284E69}" dt="2022-10-02T12:34:52.705" v="306" actId="167"/>
          <ac:picMkLst>
            <pc:docMk/>
            <pc:sldMk cId="3292346428" sldId="425"/>
            <ac:picMk id="4" creationId="{1F215BCC-FB2F-D88D-785B-037A925B67A8}"/>
          </ac:picMkLst>
        </pc:picChg>
        <pc:picChg chg="del">
          <ac:chgData name="Tegischer Lukas" userId="f78daebb-0565-485c-bd0e-1cd035e796ff" providerId="ADAL" clId="{F142311D-25BB-4583-8818-2BBC9A284E69}" dt="2022-10-02T12:32:42.730" v="266" actId="478"/>
          <ac:picMkLst>
            <pc:docMk/>
            <pc:sldMk cId="3292346428" sldId="425"/>
            <ac:picMk id="5" creationId="{A8B20593-6650-42FB-95EB-D9D5BF10387E}"/>
          </ac:picMkLst>
        </pc:picChg>
        <pc:picChg chg="del">
          <ac:chgData name="Tegischer Lukas" userId="f78daebb-0565-485c-bd0e-1cd035e796ff" providerId="ADAL" clId="{F142311D-25BB-4583-8818-2BBC9A284E69}" dt="2022-10-02T12:33:01.063" v="287" actId="478"/>
          <ac:picMkLst>
            <pc:docMk/>
            <pc:sldMk cId="3292346428" sldId="425"/>
            <ac:picMk id="9" creationId="{F7CE3EB3-2BDB-44C0-98ED-A5C4EB122083}"/>
          </ac:picMkLst>
        </pc:picChg>
        <pc:picChg chg="del">
          <ac:chgData name="Tegischer Lukas" userId="f78daebb-0565-485c-bd0e-1cd035e796ff" providerId="ADAL" clId="{F142311D-25BB-4583-8818-2BBC9A284E69}" dt="2022-10-02T12:33:00.601" v="286" actId="478"/>
          <ac:picMkLst>
            <pc:docMk/>
            <pc:sldMk cId="3292346428" sldId="425"/>
            <ac:picMk id="12" creationId="{EE19669F-2F78-4EB4-B0B0-241FE06E9A4A}"/>
          </ac:picMkLst>
        </pc:picChg>
        <pc:cxnChg chg="add del mod">
          <ac:chgData name="Tegischer Lukas" userId="f78daebb-0565-485c-bd0e-1cd035e796ff" providerId="ADAL" clId="{F142311D-25BB-4583-8818-2BBC9A284E69}" dt="2022-10-02T12:35:36.400" v="331" actId="14100"/>
          <ac:cxnSpMkLst>
            <pc:docMk/>
            <pc:sldMk cId="3292346428" sldId="425"/>
            <ac:cxnSpMk id="21" creationId="{CF24E91A-4DFB-4678-8C75-5AB7D710C21D}"/>
          </ac:cxnSpMkLst>
        </pc:cxnChg>
        <pc:cxnChg chg="add del mod">
          <ac:chgData name="Tegischer Lukas" userId="f78daebb-0565-485c-bd0e-1cd035e796ff" providerId="ADAL" clId="{F142311D-25BB-4583-8818-2BBC9A284E69}" dt="2022-10-02T12:35:27.856" v="328" actId="478"/>
          <ac:cxnSpMkLst>
            <pc:docMk/>
            <pc:sldMk cId="3292346428" sldId="425"/>
            <ac:cxnSpMk id="23" creationId="{2BECEB21-9228-4D60-8035-200E915C6EEF}"/>
          </ac:cxnSpMkLst>
        </pc:cxnChg>
        <pc:cxnChg chg="del">
          <ac:chgData name="Tegischer Lukas" userId="f78daebb-0565-485c-bd0e-1cd035e796ff" providerId="ADAL" clId="{F142311D-25BB-4583-8818-2BBC9A284E69}" dt="2022-10-02T12:35:37.732" v="332" actId="478"/>
          <ac:cxnSpMkLst>
            <pc:docMk/>
            <pc:sldMk cId="3292346428" sldId="425"/>
            <ac:cxnSpMk id="27" creationId="{6DAD2511-FB53-422F-8B19-D61FFDB16B71}"/>
          </ac:cxnSpMkLst>
        </pc:cxnChg>
        <pc:cxnChg chg="add mod">
          <ac:chgData name="Tegischer Lukas" userId="f78daebb-0565-485c-bd0e-1cd035e796ff" providerId="ADAL" clId="{F142311D-25BB-4583-8818-2BBC9A284E69}" dt="2022-10-02T12:40:23.627" v="391" actId="208"/>
          <ac:cxnSpMkLst>
            <pc:docMk/>
            <pc:sldMk cId="3292346428" sldId="425"/>
            <ac:cxnSpMk id="28" creationId="{EA47BD15-C8ED-C011-EB2B-1C78D9E68640}"/>
          </ac:cxnSpMkLst>
        </pc:cxnChg>
        <pc:cxnChg chg="add del">
          <ac:chgData name="Tegischer Lukas" userId="f78daebb-0565-485c-bd0e-1cd035e796ff" providerId="ADAL" clId="{F142311D-25BB-4583-8818-2BBC9A284E69}" dt="2022-10-02T12:34:44.111" v="302" actId="478"/>
          <ac:cxnSpMkLst>
            <pc:docMk/>
            <pc:sldMk cId="3292346428" sldId="425"/>
            <ac:cxnSpMk id="30" creationId="{5FE0ED83-F003-4BAC-82B8-E47668255CD2}"/>
          </ac:cxnSpMkLst>
        </pc:cxnChg>
        <pc:cxnChg chg="del">
          <ac:chgData name="Tegischer Lukas" userId="f78daebb-0565-485c-bd0e-1cd035e796ff" providerId="ADAL" clId="{F142311D-25BB-4583-8818-2BBC9A284E69}" dt="2022-10-02T12:34:44.764" v="303" actId="478"/>
          <ac:cxnSpMkLst>
            <pc:docMk/>
            <pc:sldMk cId="3292346428" sldId="425"/>
            <ac:cxnSpMk id="32" creationId="{475C7474-445B-43F6-92D9-0BAD0F13A872}"/>
          </ac:cxnSpMkLst>
        </pc:cxnChg>
        <pc:cxnChg chg="add del mod">
          <ac:chgData name="Tegischer Lukas" userId="f78daebb-0565-485c-bd0e-1cd035e796ff" providerId="ADAL" clId="{F142311D-25BB-4583-8818-2BBC9A284E69}" dt="2022-10-02T12:35:34.304" v="330" actId="14100"/>
          <ac:cxnSpMkLst>
            <pc:docMk/>
            <pc:sldMk cId="3292346428" sldId="425"/>
            <ac:cxnSpMk id="35" creationId="{FD57B7AC-A6BC-422D-93D7-37367022F4FD}"/>
          </ac:cxnSpMkLst>
        </pc:cxnChg>
      </pc:sldChg>
      <pc:sldChg chg="modSp add mod">
        <pc:chgData name="Tegischer Lukas" userId="f78daebb-0565-485c-bd0e-1cd035e796ff" providerId="ADAL" clId="{F142311D-25BB-4583-8818-2BBC9A284E69}" dt="2022-10-02T12:31:10.228" v="237" actId="1035"/>
        <pc:sldMkLst>
          <pc:docMk/>
          <pc:sldMk cId="4280381383" sldId="426"/>
        </pc:sldMkLst>
        <pc:spChg chg="mod">
          <ac:chgData name="Tegischer Lukas" userId="f78daebb-0565-485c-bd0e-1cd035e796ff" providerId="ADAL" clId="{F142311D-25BB-4583-8818-2BBC9A284E69}" dt="2022-10-02T12:31:10.228" v="237" actId="1035"/>
          <ac:spMkLst>
            <pc:docMk/>
            <pc:sldMk cId="4280381383" sldId="426"/>
            <ac:spMk id="6" creationId="{A1688B75-AD6C-F239-B922-0BD411F2D1A2}"/>
          </ac:spMkLst>
        </pc:spChg>
        <pc:spChg chg="mod">
          <ac:chgData name="Tegischer Lukas" userId="f78daebb-0565-485c-bd0e-1cd035e796ff" providerId="ADAL" clId="{F142311D-25BB-4583-8818-2BBC9A284E69}" dt="2022-10-02T12:31:10.228" v="237" actId="1035"/>
          <ac:spMkLst>
            <pc:docMk/>
            <pc:sldMk cId="4280381383" sldId="426"/>
            <ac:spMk id="7" creationId="{638772B0-212E-46DB-94C2-1F48F8070D7C}"/>
          </ac:spMkLst>
        </pc:spChg>
        <pc:graphicFrameChg chg="mod modGraphic">
          <ac:chgData name="Tegischer Lukas" userId="f78daebb-0565-485c-bd0e-1cd035e796ff" providerId="ADAL" clId="{F142311D-25BB-4583-8818-2BBC9A284E69}" dt="2022-10-02T12:31:10.228" v="237" actId="1035"/>
          <ac:graphicFrameMkLst>
            <pc:docMk/>
            <pc:sldMk cId="4280381383" sldId="426"/>
            <ac:graphicFrameMk id="15" creationId="{4E0494BF-E99B-3E1B-3514-EB18E03C0BC5}"/>
          </ac:graphicFrameMkLst>
        </pc:graphicFrameChg>
      </pc:sldChg>
      <pc:sldChg chg="add del">
        <pc:chgData name="Tegischer Lukas" userId="f78daebb-0565-485c-bd0e-1cd035e796ff" providerId="ADAL" clId="{F142311D-25BB-4583-8818-2BBC9A284E69}" dt="2022-10-02T12:32:36.267" v="264" actId="47"/>
        <pc:sldMkLst>
          <pc:docMk/>
          <pc:sldMk cId="3866753983" sldId="427"/>
        </pc:sldMkLst>
      </pc:sldChg>
      <pc:sldChg chg="add del">
        <pc:chgData name="Tegischer Lukas" userId="f78daebb-0565-485c-bd0e-1cd035e796ff" providerId="ADAL" clId="{F142311D-25BB-4583-8818-2BBC9A284E69}" dt="2022-10-02T12:32:37.394" v="265" actId="47"/>
        <pc:sldMkLst>
          <pc:docMk/>
          <pc:sldMk cId="2106527701" sldId="428"/>
        </pc:sldMkLst>
      </pc:sldChg>
      <pc:sldChg chg="addSp delSp modSp add mod">
        <pc:chgData name="Tegischer Lukas" userId="f78daebb-0565-485c-bd0e-1cd035e796ff" providerId="ADAL" clId="{F142311D-25BB-4583-8818-2BBC9A284E69}" dt="2022-10-02T12:31:51.945" v="252" actId="1076"/>
        <pc:sldMkLst>
          <pc:docMk/>
          <pc:sldMk cId="1961999066" sldId="429"/>
        </pc:sldMkLst>
        <pc:spChg chg="add del mod">
          <ac:chgData name="Tegischer Lukas" userId="f78daebb-0565-485c-bd0e-1cd035e796ff" providerId="ADAL" clId="{F142311D-25BB-4583-8818-2BBC9A284E69}" dt="2022-10-02T12:31:44.088" v="247"/>
          <ac:spMkLst>
            <pc:docMk/>
            <pc:sldMk cId="1961999066" sldId="429"/>
            <ac:spMk id="2" creationId="{682A6931-F723-4134-2715-2D1244A4A8A5}"/>
          </ac:spMkLst>
        </pc:spChg>
        <pc:spChg chg="add del mod">
          <ac:chgData name="Tegischer Lukas" userId="f78daebb-0565-485c-bd0e-1cd035e796ff" providerId="ADAL" clId="{F142311D-25BB-4583-8818-2BBC9A284E69}" dt="2022-10-02T12:31:44.088" v="247"/>
          <ac:spMkLst>
            <pc:docMk/>
            <pc:sldMk cId="1961999066" sldId="429"/>
            <ac:spMk id="3" creationId="{27283703-3D8F-2000-5C42-E50846FE648B}"/>
          </ac:spMkLst>
        </pc:spChg>
        <pc:spChg chg="add mod">
          <ac:chgData name="Tegischer Lukas" userId="f78daebb-0565-485c-bd0e-1cd035e796ff" providerId="ADAL" clId="{F142311D-25BB-4583-8818-2BBC9A284E69}" dt="2022-10-02T12:31:46.763" v="251"/>
          <ac:spMkLst>
            <pc:docMk/>
            <pc:sldMk cId="1961999066" sldId="429"/>
            <ac:spMk id="4" creationId="{79F58004-F8EB-FB26-CD5C-E36827E58699}"/>
          </ac:spMkLst>
        </pc:spChg>
        <pc:spChg chg="add mod">
          <ac:chgData name="Tegischer Lukas" userId="f78daebb-0565-485c-bd0e-1cd035e796ff" providerId="ADAL" clId="{F142311D-25BB-4583-8818-2BBC9A284E69}" dt="2022-10-02T12:31:46.763" v="251"/>
          <ac:spMkLst>
            <pc:docMk/>
            <pc:sldMk cId="1961999066" sldId="429"/>
            <ac:spMk id="5" creationId="{0745DD47-828A-A5EA-0D02-3FB5F7CE8CC4}"/>
          </ac:spMkLst>
        </pc:spChg>
        <pc:spChg chg="del">
          <ac:chgData name="Tegischer Lukas" userId="f78daebb-0565-485c-bd0e-1cd035e796ff" providerId="ADAL" clId="{F142311D-25BB-4583-8818-2BBC9A284E69}" dt="2022-10-02T12:31:44.927" v="248" actId="478"/>
          <ac:spMkLst>
            <pc:docMk/>
            <pc:sldMk cId="1961999066" sldId="429"/>
            <ac:spMk id="6" creationId="{A1688B75-AD6C-F239-B922-0BD411F2D1A2}"/>
          </ac:spMkLst>
        </pc:spChg>
        <pc:spChg chg="del mod">
          <ac:chgData name="Tegischer Lukas" userId="f78daebb-0565-485c-bd0e-1cd035e796ff" providerId="ADAL" clId="{F142311D-25BB-4583-8818-2BBC9A284E69}" dt="2022-10-02T12:31:46.073" v="250" actId="478"/>
          <ac:spMkLst>
            <pc:docMk/>
            <pc:sldMk cId="1961999066" sldId="429"/>
            <ac:spMk id="7" creationId="{638772B0-212E-46DB-94C2-1F48F8070D7C}"/>
          </ac:spMkLst>
        </pc:spChg>
        <pc:graphicFrameChg chg="mod modGraphic">
          <ac:chgData name="Tegischer Lukas" userId="f78daebb-0565-485c-bd0e-1cd035e796ff" providerId="ADAL" clId="{F142311D-25BB-4583-8818-2BBC9A284E69}" dt="2022-10-02T12:31:51.945" v="252" actId="1076"/>
          <ac:graphicFrameMkLst>
            <pc:docMk/>
            <pc:sldMk cId="1961999066" sldId="429"/>
            <ac:graphicFrameMk id="15" creationId="{4E0494BF-E99B-3E1B-3514-EB18E03C0BC5}"/>
          </ac:graphicFrameMkLst>
        </pc:graphicFrameChg>
      </pc:sldChg>
      <pc:sldChg chg="addSp delSp modSp add mod">
        <pc:chgData name="Tegischer Lukas" userId="f78daebb-0565-485c-bd0e-1cd035e796ff" providerId="ADAL" clId="{F142311D-25BB-4583-8818-2BBC9A284E69}" dt="2022-10-02T12:32:11.738" v="260" actId="1076"/>
        <pc:sldMkLst>
          <pc:docMk/>
          <pc:sldMk cId="1815138103" sldId="430"/>
        </pc:sldMkLst>
        <pc:spChg chg="add mod">
          <ac:chgData name="Tegischer Lukas" userId="f78daebb-0565-485c-bd0e-1cd035e796ff" providerId="ADAL" clId="{F142311D-25BB-4583-8818-2BBC9A284E69}" dt="2022-10-02T12:32:06.410" v="259"/>
          <ac:spMkLst>
            <pc:docMk/>
            <pc:sldMk cId="1815138103" sldId="430"/>
            <ac:spMk id="2" creationId="{E472F280-CCB3-C570-C5C8-6EC0EAA2882B}"/>
          </ac:spMkLst>
        </pc:spChg>
        <pc:spChg chg="add mod">
          <ac:chgData name="Tegischer Lukas" userId="f78daebb-0565-485c-bd0e-1cd035e796ff" providerId="ADAL" clId="{F142311D-25BB-4583-8818-2BBC9A284E69}" dt="2022-10-02T12:32:06.410" v="259"/>
          <ac:spMkLst>
            <pc:docMk/>
            <pc:sldMk cId="1815138103" sldId="430"/>
            <ac:spMk id="3" creationId="{C9010E51-15FD-B924-6B4B-B9617F6BEF37}"/>
          </ac:spMkLst>
        </pc:spChg>
        <pc:spChg chg="del">
          <ac:chgData name="Tegischer Lukas" userId="f78daebb-0565-485c-bd0e-1cd035e796ff" providerId="ADAL" clId="{F142311D-25BB-4583-8818-2BBC9A284E69}" dt="2022-10-02T12:32:05.098" v="257" actId="478"/>
          <ac:spMkLst>
            <pc:docMk/>
            <pc:sldMk cId="1815138103" sldId="430"/>
            <ac:spMk id="6" creationId="{A1688B75-AD6C-F239-B922-0BD411F2D1A2}"/>
          </ac:spMkLst>
        </pc:spChg>
        <pc:spChg chg="del">
          <ac:chgData name="Tegischer Lukas" userId="f78daebb-0565-485c-bd0e-1cd035e796ff" providerId="ADAL" clId="{F142311D-25BB-4583-8818-2BBC9A284E69}" dt="2022-10-02T12:32:05.654" v="258" actId="478"/>
          <ac:spMkLst>
            <pc:docMk/>
            <pc:sldMk cId="1815138103" sldId="430"/>
            <ac:spMk id="7" creationId="{638772B0-212E-46DB-94C2-1F48F8070D7C}"/>
          </ac:spMkLst>
        </pc:spChg>
        <pc:graphicFrameChg chg="mod modGraphic">
          <ac:chgData name="Tegischer Lukas" userId="f78daebb-0565-485c-bd0e-1cd035e796ff" providerId="ADAL" clId="{F142311D-25BB-4583-8818-2BBC9A284E69}" dt="2022-10-02T12:32:11.738" v="260" actId="1076"/>
          <ac:graphicFrameMkLst>
            <pc:docMk/>
            <pc:sldMk cId="1815138103" sldId="430"/>
            <ac:graphicFrameMk id="15" creationId="{4E0494BF-E99B-3E1B-3514-EB18E03C0BC5}"/>
          </ac:graphicFrameMkLst>
        </pc:graphicFrameChg>
      </pc:sldChg>
      <pc:sldChg chg="addSp delSp modSp add mod delAnim">
        <pc:chgData name="Tegischer Lukas" userId="f78daebb-0565-485c-bd0e-1cd035e796ff" providerId="ADAL" clId="{F142311D-25BB-4583-8818-2BBC9A284E69}" dt="2022-10-02T12:42:17.345" v="435" actId="1076"/>
        <pc:sldMkLst>
          <pc:docMk/>
          <pc:sldMk cId="1922603518" sldId="431"/>
        </pc:sldMkLst>
        <pc:spChg chg="add mod">
          <ac:chgData name="Tegischer Lukas" userId="f78daebb-0565-485c-bd0e-1cd035e796ff" providerId="ADAL" clId="{F142311D-25BB-4583-8818-2BBC9A284E69}" dt="2022-10-02T12:42:10.656" v="431" actId="1076"/>
          <ac:spMkLst>
            <pc:docMk/>
            <pc:sldMk cId="1922603518" sldId="431"/>
            <ac:spMk id="5" creationId="{E6E6CB5F-05D7-8940-4934-E0EB2603407F}"/>
          </ac:spMkLst>
        </pc:spChg>
        <pc:spChg chg="del">
          <ac:chgData name="Tegischer Lukas" userId="f78daebb-0565-485c-bd0e-1cd035e796ff" providerId="ADAL" clId="{F142311D-25BB-4583-8818-2BBC9A284E69}" dt="2022-10-02T12:41:57.400" v="425" actId="478"/>
          <ac:spMkLst>
            <pc:docMk/>
            <pc:sldMk cId="1922603518" sldId="431"/>
            <ac:spMk id="7" creationId="{638772B0-212E-46DB-94C2-1F48F8070D7C}"/>
          </ac:spMkLst>
        </pc:spChg>
        <pc:spChg chg="del">
          <ac:chgData name="Tegischer Lukas" userId="f78daebb-0565-485c-bd0e-1cd035e796ff" providerId="ADAL" clId="{F142311D-25BB-4583-8818-2BBC9A284E69}" dt="2022-10-02T12:41:57.400" v="425" actId="478"/>
          <ac:spMkLst>
            <pc:docMk/>
            <pc:sldMk cId="1922603518" sldId="431"/>
            <ac:spMk id="8" creationId="{9B4DE7E7-43B5-34A8-C8B9-4D0E78C46806}"/>
          </ac:spMkLst>
        </pc:spChg>
        <pc:spChg chg="del">
          <ac:chgData name="Tegischer Lukas" userId="f78daebb-0565-485c-bd0e-1cd035e796ff" providerId="ADAL" clId="{F142311D-25BB-4583-8818-2BBC9A284E69}" dt="2022-10-02T12:41:57.400" v="425" actId="478"/>
          <ac:spMkLst>
            <pc:docMk/>
            <pc:sldMk cId="1922603518" sldId="431"/>
            <ac:spMk id="14" creationId="{C7347543-1E8E-3AEC-8B56-258514987A85}"/>
          </ac:spMkLst>
        </pc:spChg>
        <pc:spChg chg="del">
          <ac:chgData name="Tegischer Lukas" userId="f78daebb-0565-485c-bd0e-1cd035e796ff" providerId="ADAL" clId="{F142311D-25BB-4583-8818-2BBC9A284E69}" dt="2022-10-02T12:41:57.400" v="425" actId="478"/>
          <ac:spMkLst>
            <pc:docMk/>
            <pc:sldMk cId="1922603518" sldId="431"/>
            <ac:spMk id="16" creationId="{0039BA79-1BC3-138E-AA18-E4E4B62AEF5C}"/>
          </ac:spMkLst>
        </pc:spChg>
        <pc:spChg chg="del">
          <ac:chgData name="Tegischer Lukas" userId="f78daebb-0565-485c-bd0e-1cd035e796ff" providerId="ADAL" clId="{F142311D-25BB-4583-8818-2BBC9A284E69}" dt="2022-10-02T12:41:57.400" v="425" actId="478"/>
          <ac:spMkLst>
            <pc:docMk/>
            <pc:sldMk cId="1922603518" sldId="431"/>
            <ac:spMk id="19" creationId="{A4E0A0AB-64EB-2A04-597A-6265B41822D4}"/>
          </ac:spMkLst>
        </pc:spChg>
        <pc:spChg chg="del">
          <ac:chgData name="Tegischer Lukas" userId="f78daebb-0565-485c-bd0e-1cd035e796ff" providerId="ADAL" clId="{F142311D-25BB-4583-8818-2BBC9A284E69}" dt="2022-10-02T12:41:57.400" v="425" actId="478"/>
          <ac:spMkLst>
            <pc:docMk/>
            <pc:sldMk cId="1922603518" sldId="431"/>
            <ac:spMk id="22" creationId="{8A6B3980-6F10-5E68-E69F-C4C4F6E2B1DF}"/>
          </ac:spMkLst>
        </pc:spChg>
        <pc:spChg chg="del">
          <ac:chgData name="Tegischer Lukas" userId="f78daebb-0565-485c-bd0e-1cd035e796ff" providerId="ADAL" clId="{F142311D-25BB-4583-8818-2BBC9A284E69}" dt="2022-10-02T12:41:57.400" v="425" actId="478"/>
          <ac:spMkLst>
            <pc:docMk/>
            <pc:sldMk cId="1922603518" sldId="431"/>
            <ac:spMk id="26" creationId="{EFD256D7-1A9C-D647-EB96-CEC03ECF91E2}"/>
          </ac:spMkLst>
        </pc:spChg>
        <pc:spChg chg="del">
          <ac:chgData name="Tegischer Lukas" userId="f78daebb-0565-485c-bd0e-1cd035e796ff" providerId="ADAL" clId="{F142311D-25BB-4583-8818-2BBC9A284E69}" dt="2022-10-02T12:41:57.400" v="425" actId="478"/>
          <ac:spMkLst>
            <pc:docMk/>
            <pc:sldMk cId="1922603518" sldId="431"/>
            <ac:spMk id="36" creationId="{C523B547-CA4D-70D0-A79E-E6B8CB60CFD8}"/>
          </ac:spMkLst>
        </pc:spChg>
        <pc:picChg chg="del">
          <ac:chgData name="Tegischer Lukas" userId="f78daebb-0565-485c-bd0e-1cd035e796ff" providerId="ADAL" clId="{F142311D-25BB-4583-8818-2BBC9A284E69}" dt="2022-10-02T12:41:57.400" v="425" actId="478"/>
          <ac:picMkLst>
            <pc:docMk/>
            <pc:sldMk cId="1922603518" sldId="431"/>
            <ac:picMk id="2" creationId="{643F0467-7E3D-272B-9A0E-128B3A0C207A}"/>
          </ac:picMkLst>
        </pc:picChg>
        <pc:picChg chg="del">
          <ac:chgData name="Tegischer Lukas" userId="f78daebb-0565-485c-bd0e-1cd035e796ff" providerId="ADAL" clId="{F142311D-25BB-4583-8818-2BBC9A284E69}" dt="2022-10-02T12:41:57.400" v="425" actId="478"/>
          <ac:picMkLst>
            <pc:docMk/>
            <pc:sldMk cId="1922603518" sldId="431"/>
            <ac:picMk id="4" creationId="{1F215BCC-FB2F-D88D-785B-037A925B67A8}"/>
          </ac:picMkLst>
        </pc:picChg>
        <pc:picChg chg="add mod">
          <ac:chgData name="Tegischer Lukas" userId="f78daebb-0565-485c-bd0e-1cd035e796ff" providerId="ADAL" clId="{F142311D-25BB-4583-8818-2BBC9A284E69}" dt="2022-10-02T12:42:17.345" v="435" actId="1076"/>
          <ac:picMkLst>
            <pc:docMk/>
            <pc:sldMk cId="1922603518" sldId="431"/>
            <ac:picMk id="6" creationId="{F55B44A4-9646-D50F-2483-A4D4B39523FB}"/>
          </ac:picMkLst>
        </pc:picChg>
        <pc:cxnChg chg="del">
          <ac:chgData name="Tegischer Lukas" userId="f78daebb-0565-485c-bd0e-1cd035e796ff" providerId="ADAL" clId="{F142311D-25BB-4583-8818-2BBC9A284E69}" dt="2022-10-02T12:41:57.400" v="425" actId="478"/>
          <ac:cxnSpMkLst>
            <pc:docMk/>
            <pc:sldMk cId="1922603518" sldId="431"/>
            <ac:cxnSpMk id="21" creationId="{CF24E91A-4DFB-4678-8C75-5AB7D710C21D}"/>
          </ac:cxnSpMkLst>
        </pc:cxnChg>
        <pc:cxnChg chg="del">
          <ac:chgData name="Tegischer Lukas" userId="f78daebb-0565-485c-bd0e-1cd035e796ff" providerId="ADAL" clId="{F142311D-25BB-4583-8818-2BBC9A284E69}" dt="2022-10-02T12:41:57.400" v="425" actId="478"/>
          <ac:cxnSpMkLst>
            <pc:docMk/>
            <pc:sldMk cId="1922603518" sldId="431"/>
            <ac:cxnSpMk id="28" creationId="{EA47BD15-C8ED-C011-EB2B-1C78D9E68640}"/>
          </ac:cxnSpMkLst>
        </pc:cxnChg>
        <pc:cxnChg chg="del">
          <ac:chgData name="Tegischer Lukas" userId="f78daebb-0565-485c-bd0e-1cd035e796ff" providerId="ADAL" clId="{F142311D-25BB-4583-8818-2BBC9A284E69}" dt="2022-10-02T12:41:57.400" v="425" actId="478"/>
          <ac:cxnSpMkLst>
            <pc:docMk/>
            <pc:sldMk cId="1922603518" sldId="431"/>
            <ac:cxnSpMk id="35" creationId="{FD57B7AC-A6BC-422D-93D7-37367022F4FD}"/>
          </ac:cxnSpMkLst>
        </pc:cxnChg>
      </pc:sldChg>
    </pc:docChg>
  </pc:docChgLst>
  <pc:docChgLst>
    <pc:chgData name="Tegischer Lukas" userId="f78daebb-0565-485c-bd0e-1cd035e796ff" providerId="ADAL" clId="{68BA2EB2-21A4-4C39-8113-FC77CFA21940}"/>
    <pc:docChg chg="undo custSel addSld delSld modSld sldOrd">
      <pc:chgData name="Tegischer Lukas" userId="f78daebb-0565-485c-bd0e-1cd035e796ff" providerId="ADAL" clId="{68BA2EB2-21A4-4C39-8113-FC77CFA21940}" dt="2020-05-25T18:55:47.324" v="832"/>
      <pc:docMkLst>
        <pc:docMk/>
      </pc:docMkLst>
      <pc:sldChg chg="modSp">
        <pc:chgData name="Tegischer Lukas" userId="f78daebb-0565-485c-bd0e-1cd035e796ff" providerId="ADAL" clId="{68BA2EB2-21A4-4C39-8113-FC77CFA21940}" dt="2020-05-25T18:25:26.083" v="831" actId="20577"/>
        <pc:sldMkLst>
          <pc:docMk/>
          <pc:sldMk cId="336392357" sldId="256"/>
        </pc:sldMkLst>
        <pc:spChg chg="mod">
          <ac:chgData name="Tegischer Lukas" userId="f78daebb-0565-485c-bd0e-1cd035e796ff" providerId="ADAL" clId="{68BA2EB2-21A4-4C39-8113-FC77CFA21940}" dt="2020-05-25T18:25:26.083" v="831" actId="20577"/>
          <ac:spMkLst>
            <pc:docMk/>
            <pc:sldMk cId="336392357" sldId="256"/>
            <ac:spMk id="2" creationId="{00000000-0000-0000-0000-000000000000}"/>
          </ac:spMkLst>
        </pc:spChg>
      </pc:sldChg>
      <pc:sldChg chg="addSp delSp modSp delAnim modAnim">
        <pc:chgData name="Tegischer Lukas" userId="f78daebb-0565-485c-bd0e-1cd035e796ff" providerId="ADAL" clId="{68BA2EB2-21A4-4C39-8113-FC77CFA21940}" dt="2020-05-25T15:15:02.703" v="724" actId="478"/>
        <pc:sldMkLst>
          <pc:docMk/>
          <pc:sldMk cId="4068653008" sldId="278"/>
        </pc:sldMkLst>
        <pc:spChg chg="mod">
          <ac:chgData name="Tegischer Lukas" userId="f78daebb-0565-485c-bd0e-1cd035e796ff" providerId="ADAL" clId="{68BA2EB2-21A4-4C39-8113-FC77CFA21940}" dt="2020-05-23T08:38:12.398" v="146" actId="20577"/>
          <ac:spMkLst>
            <pc:docMk/>
            <pc:sldMk cId="4068653008" sldId="278"/>
            <ac:spMk id="2" creationId="{00000000-0000-0000-0000-000000000000}"/>
          </ac:spMkLst>
        </pc:spChg>
        <pc:spChg chg="del">
          <ac:chgData name="Tegischer Lukas" userId="f78daebb-0565-485c-bd0e-1cd035e796ff" providerId="ADAL" clId="{68BA2EB2-21A4-4C39-8113-FC77CFA21940}" dt="2020-05-25T14:24:06.365" v="712" actId="478"/>
          <ac:spMkLst>
            <pc:docMk/>
            <pc:sldMk cId="4068653008" sldId="278"/>
            <ac:spMk id="3" creationId="{00000000-0000-0000-0000-000000000000}"/>
          </ac:spMkLst>
        </pc:spChg>
        <pc:spChg chg="add mod">
          <ac:chgData name="Tegischer Lukas" userId="f78daebb-0565-485c-bd0e-1cd035e796ff" providerId="ADAL" clId="{68BA2EB2-21A4-4C39-8113-FC77CFA21940}" dt="2020-05-23T08:38:38.330" v="158" actId="207"/>
          <ac:spMkLst>
            <pc:docMk/>
            <pc:sldMk cId="4068653008" sldId="278"/>
            <ac:spMk id="4" creationId="{F7F136DA-982B-4DD2-9FB3-0B1DFE21D11A}"/>
          </ac:spMkLst>
        </pc:spChg>
        <pc:spChg chg="del">
          <ac:chgData name="Tegischer Lukas" userId="f78daebb-0565-485c-bd0e-1cd035e796ff" providerId="ADAL" clId="{68BA2EB2-21A4-4C39-8113-FC77CFA21940}" dt="2020-05-23T08:38:16.328" v="149" actId="478"/>
          <ac:spMkLst>
            <pc:docMk/>
            <pc:sldMk cId="4068653008" sldId="278"/>
            <ac:spMk id="5" creationId="{60E8481B-E104-4BB1-9EC9-3D090B70F1B4}"/>
          </ac:spMkLst>
        </pc:spChg>
        <pc:spChg chg="add mod">
          <ac:chgData name="Tegischer Lukas" userId="f78daebb-0565-485c-bd0e-1cd035e796ff" providerId="ADAL" clId="{68BA2EB2-21A4-4C39-8113-FC77CFA21940}" dt="2020-05-23T08:39:07.465" v="170" actId="403"/>
          <ac:spMkLst>
            <pc:docMk/>
            <pc:sldMk cId="4068653008" sldId="278"/>
            <ac:spMk id="6" creationId="{D0B9EB14-38CF-41AE-BFB4-2C549F5A4A18}"/>
          </ac:spMkLst>
        </pc:spChg>
        <pc:spChg chg="add del mod">
          <ac:chgData name="Tegischer Lukas" userId="f78daebb-0565-485c-bd0e-1cd035e796ff" providerId="ADAL" clId="{68BA2EB2-21A4-4C39-8113-FC77CFA21940}" dt="2020-05-25T15:15:02.703" v="724" actId="478"/>
          <ac:spMkLst>
            <pc:docMk/>
            <pc:sldMk cId="4068653008" sldId="278"/>
            <ac:spMk id="7" creationId="{52531FF6-0482-40F0-AC36-917732D5B342}"/>
          </ac:spMkLst>
        </pc:spChg>
        <pc:spChg chg="del">
          <ac:chgData name="Tegischer Lukas" userId="f78daebb-0565-485c-bd0e-1cd035e796ff" providerId="ADAL" clId="{68BA2EB2-21A4-4C39-8113-FC77CFA21940}" dt="2020-05-23T08:38:16.328" v="149" actId="478"/>
          <ac:spMkLst>
            <pc:docMk/>
            <pc:sldMk cId="4068653008" sldId="278"/>
            <ac:spMk id="7" creationId="{EAE9256D-B5DF-4E53-8848-325C0E6E44BB}"/>
          </ac:spMkLst>
        </pc:spChg>
        <pc:spChg chg="del">
          <ac:chgData name="Tegischer Lukas" userId="f78daebb-0565-485c-bd0e-1cd035e796ff" providerId="ADAL" clId="{68BA2EB2-21A4-4C39-8113-FC77CFA21940}" dt="2020-05-23T08:38:16.328" v="149" actId="478"/>
          <ac:spMkLst>
            <pc:docMk/>
            <pc:sldMk cId="4068653008" sldId="278"/>
            <ac:spMk id="9" creationId="{39C13C33-4110-4B53-865F-3135381995BB}"/>
          </ac:spMkLst>
        </pc:spChg>
        <pc:spChg chg="del">
          <ac:chgData name="Tegischer Lukas" userId="f78daebb-0565-485c-bd0e-1cd035e796ff" providerId="ADAL" clId="{68BA2EB2-21A4-4C39-8113-FC77CFA21940}" dt="2020-05-23T08:38:15.251" v="148" actId="478"/>
          <ac:spMkLst>
            <pc:docMk/>
            <pc:sldMk cId="4068653008" sldId="278"/>
            <ac:spMk id="10" creationId="{6A933B48-8856-4333-8B0E-C52E98CD85A9}"/>
          </ac:spMkLst>
        </pc:spChg>
        <pc:spChg chg="add mod">
          <ac:chgData name="Tegischer Lukas" userId="f78daebb-0565-485c-bd0e-1cd035e796ff" providerId="ADAL" clId="{68BA2EB2-21A4-4C39-8113-FC77CFA21940}" dt="2020-05-23T08:39:45.423" v="180" actId="1076"/>
          <ac:spMkLst>
            <pc:docMk/>
            <pc:sldMk cId="4068653008" sldId="278"/>
            <ac:spMk id="11" creationId="{EB8611C7-EDBE-4D99-A00D-C2DB59BDBFC3}"/>
          </ac:spMkLst>
        </pc:spChg>
        <pc:spChg chg="add mod">
          <ac:chgData name="Tegischer Lukas" userId="f78daebb-0565-485c-bd0e-1cd035e796ff" providerId="ADAL" clId="{68BA2EB2-21A4-4C39-8113-FC77CFA21940}" dt="2020-05-23T08:39:11.073" v="171" actId="20577"/>
          <ac:spMkLst>
            <pc:docMk/>
            <pc:sldMk cId="4068653008" sldId="278"/>
            <ac:spMk id="12" creationId="{601A9FA8-ACDA-4F1D-B47F-60C54ABDBAF9}"/>
          </ac:spMkLst>
        </pc:spChg>
        <pc:picChg chg="del">
          <ac:chgData name="Tegischer Lukas" userId="f78daebb-0565-485c-bd0e-1cd035e796ff" providerId="ADAL" clId="{68BA2EB2-21A4-4C39-8113-FC77CFA21940}" dt="2020-05-23T08:38:13.757" v="147" actId="478"/>
          <ac:picMkLst>
            <pc:docMk/>
            <pc:sldMk cId="4068653008" sldId="278"/>
            <ac:picMk id="8" creationId="{E7E8DFF7-EE0A-45CF-B66B-55B4756DF225}"/>
          </ac:picMkLst>
        </pc:picChg>
      </pc:sldChg>
      <pc:sldChg chg="addSp delSp modSp ord">
        <pc:chgData name="Tegischer Lukas" userId="f78daebb-0565-485c-bd0e-1cd035e796ff" providerId="ADAL" clId="{68BA2EB2-21A4-4C39-8113-FC77CFA21940}" dt="2020-05-25T15:20:15.132" v="828" actId="20577"/>
        <pc:sldMkLst>
          <pc:docMk/>
          <pc:sldMk cId="3932101437" sldId="291"/>
        </pc:sldMkLst>
        <pc:spChg chg="mod">
          <ac:chgData name="Tegischer Lukas" userId="f78daebb-0565-485c-bd0e-1cd035e796ff" providerId="ADAL" clId="{68BA2EB2-21A4-4C39-8113-FC77CFA21940}" dt="2020-05-25T15:20:15.132" v="828" actId="20577"/>
          <ac:spMkLst>
            <pc:docMk/>
            <pc:sldMk cId="3932101437" sldId="291"/>
            <ac:spMk id="2" creationId="{00000000-0000-0000-0000-000000000000}"/>
          </ac:spMkLst>
        </pc:spChg>
        <pc:spChg chg="add del mod">
          <ac:chgData name="Tegischer Lukas" userId="f78daebb-0565-485c-bd0e-1cd035e796ff" providerId="ADAL" clId="{68BA2EB2-21A4-4C39-8113-FC77CFA21940}" dt="2020-05-25T15:19:30.966" v="790" actId="478"/>
          <ac:spMkLst>
            <pc:docMk/>
            <pc:sldMk cId="3932101437" sldId="291"/>
            <ac:spMk id="3" creationId="{7F6B21D6-1E80-4453-8E7D-7069E055C375}"/>
          </ac:spMkLst>
        </pc:spChg>
        <pc:spChg chg="add del mod">
          <ac:chgData name="Tegischer Lukas" userId="f78daebb-0565-485c-bd0e-1cd035e796ff" providerId="ADAL" clId="{68BA2EB2-21A4-4C39-8113-FC77CFA21940}" dt="2020-05-25T15:19:37.908" v="792" actId="478"/>
          <ac:spMkLst>
            <pc:docMk/>
            <pc:sldMk cId="3932101437" sldId="291"/>
            <ac:spMk id="6" creationId="{A59499F7-B534-48B6-9EB0-251AB63B6C0A}"/>
          </ac:spMkLst>
        </pc:spChg>
      </pc:sldChg>
      <pc:sldChg chg="del">
        <pc:chgData name="Tegischer Lukas" userId="f78daebb-0565-485c-bd0e-1cd035e796ff" providerId="ADAL" clId="{68BA2EB2-21A4-4C39-8113-FC77CFA21940}" dt="2020-05-23T08:45:41.104" v="362" actId="2696"/>
        <pc:sldMkLst>
          <pc:docMk/>
          <pc:sldMk cId="3227496293" sldId="292"/>
        </pc:sldMkLst>
      </pc:sldChg>
      <pc:sldChg chg="modSp ord modTransition">
        <pc:chgData name="Tegischer Lukas" userId="f78daebb-0565-485c-bd0e-1cd035e796ff" providerId="ADAL" clId="{68BA2EB2-21A4-4C39-8113-FC77CFA21940}" dt="2020-05-23T11:03:00.041" v="711"/>
        <pc:sldMkLst>
          <pc:docMk/>
          <pc:sldMk cId="3291215939" sldId="293"/>
        </pc:sldMkLst>
        <pc:spChg chg="mod">
          <ac:chgData name="Tegischer Lukas" userId="f78daebb-0565-485c-bd0e-1cd035e796ff" providerId="ADAL" clId="{68BA2EB2-21A4-4C39-8113-FC77CFA21940}" dt="2020-05-23T09:02:44.278" v="604" actId="20577"/>
          <ac:spMkLst>
            <pc:docMk/>
            <pc:sldMk cId="3291215939" sldId="293"/>
            <ac:spMk id="13" creationId="{7258A0A6-6712-4D8F-8C14-E702DF4F3BD8}"/>
          </ac:spMkLst>
        </pc:spChg>
      </pc:sldChg>
      <pc:sldChg chg="addSp delSp modSp add modTransition delAnim modAnim">
        <pc:chgData name="Tegischer Lukas" userId="f78daebb-0565-485c-bd0e-1cd035e796ff" providerId="ADAL" clId="{68BA2EB2-21A4-4C39-8113-FC77CFA21940}" dt="2020-05-25T18:55:47.324" v="832"/>
        <pc:sldMkLst>
          <pc:docMk/>
          <pc:sldMk cId="3281699856" sldId="294"/>
        </pc:sldMkLst>
        <pc:spChg chg="mod">
          <ac:chgData name="Tegischer Lukas" userId="f78daebb-0565-485c-bd0e-1cd035e796ff" providerId="ADAL" clId="{68BA2EB2-21A4-4C39-8113-FC77CFA21940}" dt="2020-05-23T08:41:59.390" v="259" actId="1076"/>
          <ac:spMkLst>
            <pc:docMk/>
            <pc:sldMk cId="3281699856" sldId="294"/>
            <ac:spMk id="2" creationId="{00000000-0000-0000-0000-000000000000}"/>
          </ac:spMkLst>
        </pc:spChg>
        <pc:spChg chg="del mod">
          <ac:chgData name="Tegischer Lukas" userId="f78daebb-0565-485c-bd0e-1cd035e796ff" providerId="ADAL" clId="{68BA2EB2-21A4-4C39-8113-FC77CFA21940}" dt="2020-05-25T14:24:08.381" v="713" actId="478"/>
          <ac:spMkLst>
            <pc:docMk/>
            <pc:sldMk cId="3281699856" sldId="294"/>
            <ac:spMk id="3" creationId="{00000000-0000-0000-0000-000000000000}"/>
          </ac:spMkLst>
        </pc:spChg>
        <pc:spChg chg="del">
          <ac:chgData name="Tegischer Lukas" userId="f78daebb-0565-485c-bd0e-1cd035e796ff" providerId="ADAL" clId="{68BA2EB2-21A4-4C39-8113-FC77CFA21940}" dt="2020-05-23T08:40:43.344" v="218" actId="478"/>
          <ac:spMkLst>
            <pc:docMk/>
            <pc:sldMk cId="3281699856" sldId="294"/>
            <ac:spMk id="4" creationId="{F7F136DA-982B-4DD2-9FB3-0B1DFE21D11A}"/>
          </ac:spMkLst>
        </pc:spChg>
        <pc:spChg chg="add mod">
          <ac:chgData name="Tegischer Lukas" userId="f78daebb-0565-485c-bd0e-1cd035e796ff" providerId="ADAL" clId="{68BA2EB2-21A4-4C39-8113-FC77CFA21940}" dt="2020-05-23T08:41:53.630" v="258" actId="1076"/>
          <ac:spMkLst>
            <pc:docMk/>
            <pc:sldMk cId="3281699856" sldId="294"/>
            <ac:spMk id="5" creationId="{CCD91B24-F30C-458A-BA82-542B70E6F928}"/>
          </ac:spMkLst>
        </pc:spChg>
        <pc:spChg chg="add del mod">
          <ac:chgData name="Tegischer Lukas" userId="f78daebb-0565-485c-bd0e-1cd035e796ff" providerId="ADAL" clId="{68BA2EB2-21A4-4C39-8113-FC77CFA21940}" dt="2020-05-25T15:20:09.532" v="827" actId="478"/>
          <ac:spMkLst>
            <pc:docMk/>
            <pc:sldMk cId="3281699856" sldId="294"/>
            <ac:spMk id="6" creationId="{C28C150E-767E-4540-A6B9-4EF78BEFD013}"/>
          </ac:spMkLst>
        </pc:spChg>
        <pc:spChg chg="del">
          <ac:chgData name="Tegischer Lukas" userId="f78daebb-0565-485c-bd0e-1cd035e796ff" providerId="ADAL" clId="{68BA2EB2-21A4-4C39-8113-FC77CFA21940}" dt="2020-05-23T08:40:44.235" v="219" actId="478"/>
          <ac:spMkLst>
            <pc:docMk/>
            <pc:sldMk cId="3281699856" sldId="294"/>
            <ac:spMk id="6" creationId="{D0B9EB14-38CF-41AE-BFB4-2C549F5A4A18}"/>
          </ac:spMkLst>
        </pc:spChg>
        <pc:spChg chg="add del mod">
          <ac:chgData name="Tegischer Lukas" userId="f78daebb-0565-485c-bd0e-1cd035e796ff" providerId="ADAL" clId="{68BA2EB2-21A4-4C39-8113-FC77CFA21940}" dt="2020-05-23T08:43:26.895" v="326" actId="478"/>
          <ac:spMkLst>
            <pc:docMk/>
            <pc:sldMk cId="3281699856" sldId="294"/>
            <ac:spMk id="7" creationId="{89201129-67C7-452E-80F0-68B4CA5FAC72}"/>
          </ac:spMkLst>
        </pc:spChg>
        <pc:spChg chg="add del mod">
          <ac:chgData name="Tegischer Lukas" userId="f78daebb-0565-485c-bd0e-1cd035e796ff" providerId="ADAL" clId="{68BA2EB2-21A4-4C39-8113-FC77CFA21940}" dt="2020-05-23T08:42:14.047" v="263" actId="478"/>
          <ac:spMkLst>
            <pc:docMk/>
            <pc:sldMk cId="3281699856" sldId="294"/>
            <ac:spMk id="8" creationId="{D55F4CBC-286D-4CC2-B59A-FC45321C5D16}"/>
          </ac:spMkLst>
        </pc:spChg>
        <pc:spChg chg="add mod">
          <ac:chgData name="Tegischer Lukas" userId="f78daebb-0565-485c-bd0e-1cd035e796ff" providerId="ADAL" clId="{68BA2EB2-21A4-4C39-8113-FC77CFA21940}" dt="2020-05-23T08:43:28.566" v="327" actId="1076"/>
          <ac:spMkLst>
            <pc:docMk/>
            <pc:sldMk cId="3281699856" sldId="294"/>
            <ac:spMk id="9" creationId="{B98BF272-E1AF-4510-8C00-89ACF6CDAA25}"/>
          </ac:spMkLst>
        </pc:spChg>
        <pc:spChg chg="del">
          <ac:chgData name="Tegischer Lukas" userId="f78daebb-0565-485c-bd0e-1cd035e796ff" providerId="ADAL" clId="{68BA2EB2-21A4-4C39-8113-FC77CFA21940}" dt="2020-05-23T08:40:44.235" v="219" actId="478"/>
          <ac:spMkLst>
            <pc:docMk/>
            <pc:sldMk cId="3281699856" sldId="294"/>
            <ac:spMk id="11" creationId="{EB8611C7-EDBE-4D99-A00D-C2DB59BDBFC3}"/>
          </ac:spMkLst>
        </pc:spChg>
        <pc:spChg chg="del">
          <ac:chgData name="Tegischer Lukas" userId="f78daebb-0565-485c-bd0e-1cd035e796ff" providerId="ADAL" clId="{68BA2EB2-21A4-4C39-8113-FC77CFA21940}" dt="2020-05-23T08:40:44.235" v="219" actId="478"/>
          <ac:spMkLst>
            <pc:docMk/>
            <pc:sldMk cId="3281699856" sldId="294"/>
            <ac:spMk id="12" creationId="{601A9FA8-ACDA-4F1D-B47F-60C54ABDBAF9}"/>
          </ac:spMkLst>
        </pc:spChg>
        <pc:picChg chg="add mod">
          <ac:chgData name="Tegischer Lukas" userId="f78daebb-0565-485c-bd0e-1cd035e796ff" providerId="ADAL" clId="{68BA2EB2-21A4-4C39-8113-FC77CFA21940}" dt="2020-05-23T08:43:30.231" v="328" actId="1076"/>
          <ac:picMkLst>
            <pc:docMk/>
            <pc:sldMk cId="3281699856" sldId="294"/>
            <ac:picMk id="13" creationId="{2E50D97D-7922-437D-B01F-035131D1C240}"/>
          </ac:picMkLst>
        </pc:picChg>
        <pc:inkChg chg="add">
          <ac:chgData name="Tegischer Lukas" userId="f78daebb-0565-485c-bd0e-1cd035e796ff" providerId="ADAL" clId="{68BA2EB2-21A4-4C39-8113-FC77CFA21940}" dt="2020-05-25T18:55:47.324" v="832"/>
          <ac:inkMkLst>
            <pc:docMk/>
            <pc:sldMk cId="3281699856" sldId="294"/>
            <ac:inkMk id="3" creationId="{6FA746E1-8FD2-4516-99C7-19A992F7DA51}"/>
          </ac:inkMkLst>
        </pc:inkChg>
      </pc:sldChg>
      <pc:sldChg chg="addSp delSp modSp add modTransition delAnim modAnim">
        <pc:chgData name="Tegischer Lukas" userId="f78daebb-0565-485c-bd0e-1cd035e796ff" providerId="ADAL" clId="{68BA2EB2-21A4-4C39-8113-FC77CFA21940}" dt="2020-05-25T18:55:47.324" v="832"/>
        <pc:sldMkLst>
          <pc:docMk/>
          <pc:sldMk cId="1380146374" sldId="295"/>
        </pc:sldMkLst>
        <pc:spChg chg="del mod">
          <ac:chgData name="Tegischer Lukas" userId="f78daebb-0565-485c-bd0e-1cd035e796ff" providerId="ADAL" clId="{68BA2EB2-21A4-4C39-8113-FC77CFA21940}" dt="2020-05-25T14:24:12.222" v="717" actId="478"/>
          <ac:spMkLst>
            <pc:docMk/>
            <pc:sldMk cId="1380146374" sldId="295"/>
            <ac:spMk id="3" creationId="{00000000-0000-0000-0000-000000000000}"/>
          </ac:spMkLst>
        </pc:spChg>
        <pc:spChg chg="add mod">
          <ac:chgData name="Tegischer Lukas" userId="f78daebb-0565-485c-bd0e-1cd035e796ff" providerId="ADAL" clId="{68BA2EB2-21A4-4C39-8113-FC77CFA21940}" dt="2020-05-23T08:44:42.415" v="351" actId="1076"/>
          <ac:spMkLst>
            <pc:docMk/>
            <pc:sldMk cId="1380146374" sldId="295"/>
            <ac:spMk id="4" creationId="{C78E8904-913A-4BC3-B9E9-F5318EE3EEA4}"/>
          </ac:spMkLst>
        </pc:spChg>
        <pc:spChg chg="add del mod">
          <ac:chgData name="Tegischer Lukas" userId="f78daebb-0565-485c-bd0e-1cd035e796ff" providerId="ADAL" clId="{68BA2EB2-21A4-4C39-8113-FC77CFA21940}" dt="2020-05-25T15:15:10.158" v="725" actId="478"/>
          <ac:spMkLst>
            <pc:docMk/>
            <pc:sldMk cId="1380146374" sldId="295"/>
            <ac:spMk id="8" creationId="{353A5B8F-EBC4-4B02-8CB1-ED22FB7A2AF5}"/>
          </ac:spMkLst>
        </pc:spChg>
        <pc:spChg chg="del">
          <ac:chgData name="Tegischer Lukas" userId="f78daebb-0565-485c-bd0e-1cd035e796ff" providerId="ADAL" clId="{68BA2EB2-21A4-4C39-8113-FC77CFA21940}" dt="2020-05-23T08:43:42.860" v="330" actId="478"/>
          <ac:spMkLst>
            <pc:docMk/>
            <pc:sldMk cId="1380146374" sldId="295"/>
            <ac:spMk id="9" creationId="{B98BF272-E1AF-4510-8C00-89ACF6CDAA25}"/>
          </ac:spMkLst>
        </pc:spChg>
        <pc:spChg chg="add mod">
          <ac:chgData name="Tegischer Lukas" userId="f78daebb-0565-485c-bd0e-1cd035e796ff" providerId="ADAL" clId="{68BA2EB2-21A4-4C39-8113-FC77CFA21940}" dt="2020-05-23T08:44:49.174" v="353" actId="1076"/>
          <ac:spMkLst>
            <pc:docMk/>
            <pc:sldMk cId="1380146374" sldId="295"/>
            <ac:spMk id="10" creationId="{6173E60B-18CE-4D83-B51E-7531A5849C30}"/>
          </ac:spMkLst>
        </pc:spChg>
        <pc:picChg chg="add mod">
          <ac:chgData name="Tegischer Lukas" userId="f78daebb-0565-485c-bd0e-1cd035e796ff" providerId="ADAL" clId="{68BA2EB2-21A4-4C39-8113-FC77CFA21940}" dt="2020-05-23T08:45:00.576" v="355" actId="1582"/>
          <ac:picMkLst>
            <pc:docMk/>
            <pc:sldMk cId="1380146374" sldId="295"/>
            <ac:picMk id="11" creationId="{59FE26C9-FD65-4FE8-A531-DF17BD3E2EFC}"/>
          </ac:picMkLst>
        </pc:picChg>
        <pc:picChg chg="add mod">
          <ac:chgData name="Tegischer Lukas" userId="f78daebb-0565-485c-bd0e-1cd035e796ff" providerId="ADAL" clId="{68BA2EB2-21A4-4C39-8113-FC77CFA21940}" dt="2020-05-23T08:45:04.529" v="356" actId="1582"/>
          <ac:picMkLst>
            <pc:docMk/>
            <pc:sldMk cId="1380146374" sldId="295"/>
            <ac:picMk id="12" creationId="{D7F69E96-C00D-4B9A-A0C4-7DC2AFACB55E}"/>
          </ac:picMkLst>
        </pc:picChg>
        <pc:picChg chg="del">
          <ac:chgData name="Tegischer Lukas" userId="f78daebb-0565-485c-bd0e-1cd035e796ff" providerId="ADAL" clId="{68BA2EB2-21A4-4C39-8113-FC77CFA21940}" dt="2020-05-23T08:43:43.213" v="331" actId="478"/>
          <ac:picMkLst>
            <pc:docMk/>
            <pc:sldMk cId="1380146374" sldId="295"/>
            <ac:picMk id="13" creationId="{2E50D97D-7922-437D-B01F-035131D1C240}"/>
          </ac:picMkLst>
        </pc:picChg>
        <pc:inkChg chg="add">
          <ac:chgData name="Tegischer Lukas" userId="f78daebb-0565-485c-bd0e-1cd035e796ff" providerId="ADAL" clId="{68BA2EB2-21A4-4C39-8113-FC77CFA21940}" dt="2020-05-25T18:55:47.324" v="832"/>
          <ac:inkMkLst>
            <pc:docMk/>
            <pc:sldMk cId="1380146374" sldId="295"/>
            <ac:inkMk id="3" creationId="{9A2B26CE-6404-4C48-A9AD-901C4ACC7C25}"/>
          </ac:inkMkLst>
        </pc:inkChg>
      </pc:sldChg>
      <pc:sldChg chg="addSp delSp modSp add del modTransition delAnim modAnim">
        <pc:chgData name="Tegischer Lukas" userId="f78daebb-0565-485c-bd0e-1cd035e796ff" providerId="ADAL" clId="{68BA2EB2-21A4-4C39-8113-FC77CFA21940}" dt="2020-05-25T15:19:22.909" v="784" actId="2696"/>
        <pc:sldMkLst>
          <pc:docMk/>
          <pc:sldMk cId="315563444" sldId="296"/>
        </pc:sldMkLst>
        <pc:spChg chg="add del mod">
          <ac:chgData name="Tegischer Lukas" userId="f78daebb-0565-485c-bd0e-1cd035e796ff" providerId="ADAL" clId="{68BA2EB2-21A4-4C39-8113-FC77CFA21940}" dt="2020-05-23T08:46:47.261" v="396" actId="1076"/>
          <ac:spMkLst>
            <pc:docMk/>
            <pc:sldMk cId="315563444" sldId="296"/>
            <ac:spMk id="2" creationId="{00000000-0000-0000-0000-000000000000}"/>
          </ac:spMkLst>
        </pc:spChg>
        <pc:spChg chg="del">
          <ac:chgData name="Tegischer Lukas" userId="f78daebb-0565-485c-bd0e-1cd035e796ff" providerId="ADAL" clId="{68BA2EB2-21A4-4C39-8113-FC77CFA21940}" dt="2020-05-25T14:24:14.838" v="718" actId="478"/>
          <ac:spMkLst>
            <pc:docMk/>
            <pc:sldMk cId="315563444" sldId="296"/>
            <ac:spMk id="3" creationId="{00000000-0000-0000-0000-000000000000}"/>
          </ac:spMkLst>
        </pc:spChg>
        <pc:spChg chg="del">
          <ac:chgData name="Tegischer Lukas" userId="f78daebb-0565-485c-bd0e-1cd035e796ff" providerId="ADAL" clId="{68BA2EB2-21A4-4C39-8113-FC77CFA21940}" dt="2020-05-23T08:46:42.316" v="395" actId="478"/>
          <ac:spMkLst>
            <pc:docMk/>
            <pc:sldMk cId="315563444" sldId="296"/>
            <ac:spMk id="4" creationId="{C78E8904-913A-4BC3-B9E9-F5318EE3EEA4}"/>
          </ac:spMkLst>
        </pc:spChg>
        <pc:spChg chg="add mod">
          <ac:chgData name="Tegischer Lukas" userId="f78daebb-0565-485c-bd0e-1cd035e796ff" providerId="ADAL" clId="{68BA2EB2-21A4-4C39-8113-FC77CFA21940}" dt="2020-05-25T14:24:14.838" v="718" actId="478"/>
          <ac:spMkLst>
            <pc:docMk/>
            <pc:sldMk cId="315563444" sldId="296"/>
            <ac:spMk id="5" creationId="{B86AA291-FF07-43C9-AD5D-3A4CC624740F}"/>
          </ac:spMkLst>
        </pc:spChg>
        <pc:spChg chg="del">
          <ac:chgData name="Tegischer Lukas" userId="f78daebb-0565-485c-bd0e-1cd035e796ff" providerId="ADAL" clId="{68BA2EB2-21A4-4C39-8113-FC77CFA21940}" dt="2020-05-23T08:46:39.474" v="393" actId="478"/>
          <ac:spMkLst>
            <pc:docMk/>
            <pc:sldMk cId="315563444" sldId="296"/>
            <ac:spMk id="5" creationId="{CCD91B24-F30C-458A-BA82-542B70E6F928}"/>
          </ac:spMkLst>
        </pc:spChg>
        <pc:spChg chg="add mod">
          <ac:chgData name="Tegischer Lukas" userId="f78daebb-0565-485c-bd0e-1cd035e796ff" providerId="ADAL" clId="{68BA2EB2-21A4-4C39-8113-FC77CFA21940}" dt="2020-05-23T08:52:02.511" v="430" actId="1076"/>
          <ac:spMkLst>
            <pc:docMk/>
            <pc:sldMk cId="315563444" sldId="296"/>
            <ac:spMk id="6" creationId="{8F629F64-2CB1-4D75-A76D-C9C6EFD83E66}"/>
          </ac:spMkLst>
        </pc:spChg>
        <pc:spChg chg="del">
          <ac:chgData name="Tegischer Lukas" userId="f78daebb-0565-485c-bd0e-1cd035e796ff" providerId="ADAL" clId="{68BA2EB2-21A4-4C39-8113-FC77CFA21940}" dt="2020-05-23T08:46:40.421" v="394" actId="478"/>
          <ac:spMkLst>
            <pc:docMk/>
            <pc:sldMk cId="315563444" sldId="296"/>
            <ac:spMk id="7" creationId="{89201129-67C7-452E-80F0-68B4CA5FAC72}"/>
          </ac:spMkLst>
        </pc:spChg>
        <pc:spChg chg="del">
          <ac:chgData name="Tegischer Lukas" userId="f78daebb-0565-485c-bd0e-1cd035e796ff" providerId="ADAL" clId="{68BA2EB2-21A4-4C39-8113-FC77CFA21940}" dt="2020-05-23T08:46:42.316" v="395" actId="478"/>
          <ac:spMkLst>
            <pc:docMk/>
            <pc:sldMk cId="315563444" sldId="296"/>
            <ac:spMk id="10" creationId="{6173E60B-18CE-4D83-B51E-7531A5849C30}"/>
          </ac:spMkLst>
        </pc:spChg>
        <pc:picChg chg="add mod modCrop">
          <ac:chgData name="Tegischer Lukas" userId="f78daebb-0565-485c-bd0e-1cd035e796ff" providerId="ADAL" clId="{68BA2EB2-21A4-4C39-8113-FC77CFA21940}" dt="2020-05-23T08:51:28.879" v="426" actId="14100"/>
          <ac:picMkLst>
            <pc:docMk/>
            <pc:sldMk cId="315563444" sldId="296"/>
            <ac:picMk id="8" creationId="{B7D11813-F516-404F-9469-62A7B8C086D8}"/>
          </ac:picMkLst>
        </pc:picChg>
        <pc:picChg chg="del">
          <ac:chgData name="Tegischer Lukas" userId="f78daebb-0565-485c-bd0e-1cd035e796ff" providerId="ADAL" clId="{68BA2EB2-21A4-4C39-8113-FC77CFA21940}" dt="2020-05-23T08:46:42.316" v="395" actId="478"/>
          <ac:picMkLst>
            <pc:docMk/>
            <pc:sldMk cId="315563444" sldId="296"/>
            <ac:picMk id="11" creationId="{59FE26C9-FD65-4FE8-A531-DF17BD3E2EFC}"/>
          </ac:picMkLst>
        </pc:picChg>
        <pc:picChg chg="del">
          <ac:chgData name="Tegischer Lukas" userId="f78daebb-0565-485c-bd0e-1cd035e796ff" providerId="ADAL" clId="{68BA2EB2-21A4-4C39-8113-FC77CFA21940}" dt="2020-05-23T08:46:42.316" v="395" actId="478"/>
          <ac:picMkLst>
            <pc:docMk/>
            <pc:sldMk cId="315563444" sldId="296"/>
            <ac:picMk id="12" creationId="{D7F69E96-C00D-4B9A-A0C4-7DC2AFACB55E}"/>
          </ac:picMkLst>
        </pc:picChg>
        <pc:picChg chg="add del mod">
          <ac:chgData name="Tegischer Lukas" userId="f78daebb-0565-485c-bd0e-1cd035e796ff" providerId="ADAL" clId="{68BA2EB2-21A4-4C39-8113-FC77CFA21940}" dt="2020-05-23T08:48:10.846" v="411" actId="478"/>
          <ac:picMkLst>
            <pc:docMk/>
            <pc:sldMk cId="315563444" sldId="296"/>
            <ac:picMk id="13" creationId="{DEB172C8-25AF-4202-842B-8A8D706C7183}"/>
          </ac:picMkLst>
        </pc:picChg>
      </pc:sldChg>
      <pc:sldChg chg="addSp delSp modSp add del modTransition modAnim">
        <pc:chgData name="Tegischer Lukas" userId="f78daebb-0565-485c-bd0e-1cd035e796ff" providerId="ADAL" clId="{68BA2EB2-21A4-4C39-8113-FC77CFA21940}" dt="2020-05-25T15:19:22.998" v="785" actId="2696"/>
        <pc:sldMkLst>
          <pc:docMk/>
          <pc:sldMk cId="841029462" sldId="297"/>
        </pc:sldMkLst>
        <pc:spChg chg="del">
          <ac:chgData name="Tegischer Lukas" userId="f78daebb-0565-485c-bd0e-1cd035e796ff" providerId="ADAL" clId="{68BA2EB2-21A4-4C39-8113-FC77CFA21940}" dt="2020-05-25T14:24:16.944" v="719" actId="478"/>
          <ac:spMkLst>
            <pc:docMk/>
            <pc:sldMk cId="841029462" sldId="297"/>
            <ac:spMk id="3" creationId="{00000000-0000-0000-0000-000000000000}"/>
          </ac:spMkLst>
        </pc:spChg>
        <pc:spChg chg="add mod">
          <ac:chgData name="Tegischer Lukas" userId="f78daebb-0565-485c-bd0e-1cd035e796ff" providerId="ADAL" clId="{68BA2EB2-21A4-4C39-8113-FC77CFA21940}" dt="2020-05-25T14:24:16.944" v="719" actId="478"/>
          <ac:spMkLst>
            <pc:docMk/>
            <pc:sldMk cId="841029462" sldId="297"/>
            <ac:spMk id="5" creationId="{412A3A3D-0F99-42CF-A3D0-DF0820FFA0CB}"/>
          </ac:spMkLst>
        </pc:spChg>
        <pc:spChg chg="mod">
          <ac:chgData name="Tegischer Lukas" userId="f78daebb-0565-485c-bd0e-1cd035e796ff" providerId="ADAL" clId="{68BA2EB2-21A4-4C39-8113-FC77CFA21940}" dt="2020-05-23T08:53:25.135" v="456" actId="1076"/>
          <ac:spMkLst>
            <pc:docMk/>
            <pc:sldMk cId="841029462" sldId="297"/>
            <ac:spMk id="6" creationId="{8F629F64-2CB1-4D75-A76D-C9C6EFD83E66}"/>
          </ac:spMkLst>
        </pc:spChg>
        <pc:picChg chg="mod">
          <ac:chgData name="Tegischer Lukas" userId="f78daebb-0565-485c-bd0e-1cd035e796ff" providerId="ADAL" clId="{68BA2EB2-21A4-4C39-8113-FC77CFA21940}" dt="2020-05-23T08:53:19.518" v="455" actId="1076"/>
          <ac:picMkLst>
            <pc:docMk/>
            <pc:sldMk cId="841029462" sldId="297"/>
            <ac:picMk id="8" creationId="{B7D11813-F516-404F-9469-62A7B8C086D8}"/>
          </ac:picMkLst>
        </pc:picChg>
      </pc:sldChg>
      <pc:sldChg chg="addSp delSp modSp add del modTransition delAnim modAnim">
        <pc:chgData name="Tegischer Lukas" userId="f78daebb-0565-485c-bd0e-1cd035e796ff" providerId="ADAL" clId="{68BA2EB2-21A4-4C39-8113-FC77CFA21940}" dt="2020-05-25T15:19:23.072" v="786" actId="2696"/>
        <pc:sldMkLst>
          <pc:docMk/>
          <pc:sldMk cId="2686993821" sldId="298"/>
        </pc:sldMkLst>
        <pc:spChg chg="mod">
          <ac:chgData name="Tegischer Lukas" userId="f78daebb-0565-485c-bd0e-1cd035e796ff" providerId="ADAL" clId="{68BA2EB2-21A4-4C39-8113-FC77CFA21940}" dt="2020-05-23T08:58:39.048" v="517" actId="1076"/>
          <ac:spMkLst>
            <pc:docMk/>
            <pc:sldMk cId="2686993821" sldId="298"/>
            <ac:spMk id="2" creationId="{00000000-0000-0000-0000-000000000000}"/>
          </ac:spMkLst>
        </pc:spChg>
        <pc:spChg chg="del">
          <ac:chgData name="Tegischer Lukas" userId="f78daebb-0565-485c-bd0e-1cd035e796ff" providerId="ADAL" clId="{68BA2EB2-21A4-4C39-8113-FC77CFA21940}" dt="2020-05-25T14:24:20.272" v="720" actId="478"/>
          <ac:spMkLst>
            <pc:docMk/>
            <pc:sldMk cId="2686993821" sldId="298"/>
            <ac:spMk id="3" creationId="{00000000-0000-0000-0000-000000000000}"/>
          </ac:spMkLst>
        </pc:spChg>
        <pc:spChg chg="add mod">
          <ac:chgData name="Tegischer Lukas" userId="f78daebb-0565-485c-bd0e-1cd035e796ff" providerId="ADAL" clId="{68BA2EB2-21A4-4C39-8113-FC77CFA21940}" dt="2020-05-23T08:58:41.799" v="518" actId="1076"/>
          <ac:spMkLst>
            <pc:docMk/>
            <pc:sldMk cId="2686993821" sldId="298"/>
            <ac:spMk id="4" creationId="{FBD1BA6D-8192-4C59-A206-DAD2BA6ECFE7}"/>
          </ac:spMkLst>
        </pc:spChg>
        <pc:spChg chg="del">
          <ac:chgData name="Tegischer Lukas" userId="f78daebb-0565-485c-bd0e-1cd035e796ff" providerId="ADAL" clId="{68BA2EB2-21A4-4C39-8113-FC77CFA21940}" dt="2020-05-23T08:53:53.763" v="462" actId="478"/>
          <ac:spMkLst>
            <pc:docMk/>
            <pc:sldMk cId="2686993821" sldId="298"/>
            <ac:spMk id="6" creationId="{8F629F64-2CB1-4D75-A76D-C9C6EFD83E66}"/>
          </ac:spMkLst>
        </pc:spChg>
        <pc:spChg chg="add mod">
          <ac:chgData name="Tegischer Lukas" userId="f78daebb-0565-485c-bd0e-1cd035e796ff" providerId="ADAL" clId="{68BA2EB2-21A4-4C39-8113-FC77CFA21940}" dt="2020-05-25T14:24:20.272" v="720" actId="478"/>
          <ac:spMkLst>
            <pc:docMk/>
            <pc:sldMk cId="2686993821" sldId="298"/>
            <ac:spMk id="7" creationId="{F6B844C5-915A-4EC1-B665-0075CB7B2E5E}"/>
          </ac:spMkLst>
        </pc:spChg>
        <pc:picChg chg="add mod modCrop">
          <ac:chgData name="Tegischer Lukas" userId="f78daebb-0565-485c-bd0e-1cd035e796ff" providerId="ADAL" clId="{68BA2EB2-21A4-4C39-8113-FC77CFA21940}" dt="2020-05-23T08:58:45.303" v="519" actId="1076"/>
          <ac:picMkLst>
            <pc:docMk/>
            <pc:sldMk cId="2686993821" sldId="298"/>
            <ac:picMk id="5" creationId="{070FED0E-4E1F-41DA-9B8B-C703A8516D2B}"/>
          </ac:picMkLst>
        </pc:picChg>
        <pc:picChg chg="del">
          <ac:chgData name="Tegischer Lukas" userId="f78daebb-0565-485c-bd0e-1cd035e796ff" providerId="ADAL" clId="{68BA2EB2-21A4-4C39-8113-FC77CFA21940}" dt="2020-05-23T08:53:54.350" v="463" actId="478"/>
          <ac:picMkLst>
            <pc:docMk/>
            <pc:sldMk cId="2686993821" sldId="298"/>
            <ac:picMk id="8" creationId="{B7D11813-F516-404F-9469-62A7B8C086D8}"/>
          </ac:picMkLst>
        </pc:picChg>
      </pc:sldChg>
      <pc:sldChg chg="addSp delSp modSp add del modTransition modAnim">
        <pc:chgData name="Tegischer Lukas" userId="f78daebb-0565-485c-bd0e-1cd035e796ff" providerId="ADAL" clId="{68BA2EB2-21A4-4C39-8113-FC77CFA21940}" dt="2020-05-25T15:19:23.104" v="787" actId="2696"/>
        <pc:sldMkLst>
          <pc:docMk/>
          <pc:sldMk cId="3685411948" sldId="299"/>
        </pc:sldMkLst>
        <pc:spChg chg="del">
          <ac:chgData name="Tegischer Lukas" userId="f78daebb-0565-485c-bd0e-1cd035e796ff" providerId="ADAL" clId="{68BA2EB2-21A4-4C39-8113-FC77CFA21940}" dt="2020-05-25T14:24:24.332" v="721" actId="478"/>
          <ac:spMkLst>
            <pc:docMk/>
            <pc:sldMk cId="3685411948" sldId="299"/>
            <ac:spMk id="3" creationId="{00000000-0000-0000-0000-000000000000}"/>
          </ac:spMkLst>
        </pc:spChg>
        <pc:spChg chg="mod">
          <ac:chgData name="Tegischer Lukas" userId="f78daebb-0565-485c-bd0e-1cd035e796ff" providerId="ADAL" clId="{68BA2EB2-21A4-4C39-8113-FC77CFA21940}" dt="2020-05-23T08:59:07.042" v="523" actId="14100"/>
          <ac:spMkLst>
            <pc:docMk/>
            <pc:sldMk cId="3685411948" sldId="299"/>
            <ac:spMk id="4" creationId="{FBD1BA6D-8192-4C59-A206-DAD2BA6ECFE7}"/>
          </ac:spMkLst>
        </pc:spChg>
        <pc:spChg chg="add mod">
          <ac:chgData name="Tegischer Lukas" userId="f78daebb-0565-485c-bd0e-1cd035e796ff" providerId="ADAL" clId="{68BA2EB2-21A4-4C39-8113-FC77CFA21940}" dt="2020-05-25T14:24:24.332" v="721" actId="478"/>
          <ac:spMkLst>
            <pc:docMk/>
            <pc:sldMk cId="3685411948" sldId="299"/>
            <ac:spMk id="6" creationId="{B1903CC3-4FE7-4CAE-AA35-D0200A03D302}"/>
          </ac:spMkLst>
        </pc:spChg>
        <pc:picChg chg="del">
          <ac:chgData name="Tegischer Lukas" userId="f78daebb-0565-485c-bd0e-1cd035e796ff" providerId="ADAL" clId="{68BA2EB2-21A4-4C39-8113-FC77CFA21940}" dt="2020-05-23T08:59:03.312" v="522" actId="478"/>
          <ac:picMkLst>
            <pc:docMk/>
            <pc:sldMk cId="3685411948" sldId="299"/>
            <ac:picMk id="5" creationId="{070FED0E-4E1F-41DA-9B8B-C703A8516D2B}"/>
          </ac:picMkLst>
        </pc:picChg>
        <pc:picChg chg="add mod">
          <ac:chgData name="Tegischer Lukas" userId="f78daebb-0565-485c-bd0e-1cd035e796ff" providerId="ADAL" clId="{68BA2EB2-21A4-4C39-8113-FC77CFA21940}" dt="2020-05-23T08:59:18.519" v="527" actId="1076"/>
          <ac:picMkLst>
            <pc:docMk/>
            <pc:sldMk cId="3685411948" sldId="299"/>
            <ac:picMk id="7" creationId="{64B0BD06-692B-42DB-B9CC-51CF1B75BF70}"/>
          </ac:picMkLst>
        </pc:picChg>
      </pc:sldChg>
      <pc:sldChg chg="addSp delSp modSp add del modTransition delAnim modAnim">
        <pc:chgData name="Tegischer Lukas" userId="f78daebb-0565-485c-bd0e-1cd035e796ff" providerId="ADAL" clId="{68BA2EB2-21A4-4C39-8113-FC77CFA21940}" dt="2020-05-25T15:19:23.201" v="788" actId="2696"/>
        <pc:sldMkLst>
          <pc:docMk/>
          <pc:sldMk cId="4028912337" sldId="300"/>
        </pc:sldMkLst>
        <pc:spChg chg="del">
          <ac:chgData name="Tegischer Lukas" userId="f78daebb-0565-485c-bd0e-1cd035e796ff" providerId="ADAL" clId="{68BA2EB2-21A4-4C39-8113-FC77CFA21940}" dt="2020-05-25T14:24:26.732" v="722" actId="478"/>
          <ac:spMkLst>
            <pc:docMk/>
            <pc:sldMk cId="4028912337" sldId="300"/>
            <ac:spMk id="3" creationId="{00000000-0000-0000-0000-000000000000}"/>
          </ac:spMkLst>
        </pc:spChg>
        <pc:spChg chg="del">
          <ac:chgData name="Tegischer Lukas" userId="f78daebb-0565-485c-bd0e-1cd035e796ff" providerId="ADAL" clId="{68BA2EB2-21A4-4C39-8113-FC77CFA21940}" dt="2020-05-23T08:59:42.355" v="530" actId="478"/>
          <ac:spMkLst>
            <pc:docMk/>
            <pc:sldMk cId="4028912337" sldId="300"/>
            <ac:spMk id="4" creationId="{FBD1BA6D-8192-4C59-A206-DAD2BA6ECFE7}"/>
          </ac:spMkLst>
        </pc:spChg>
        <pc:spChg chg="add mod">
          <ac:chgData name="Tegischer Lukas" userId="f78daebb-0565-485c-bd0e-1cd035e796ff" providerId="ADAL" clId="{68BA2EB2-21A4-4C39-8113-FC77CFA21940}" dt="2020-05-23T09:01:17.886" v="565" actId="207"/>
          <ac:spMkLst>
            <pc:docMk/>
            <pc:sldMk cId="4028912337" sldId="300"/>
            <ac:spMk id="5" creationId="{E9BCF70E-8F1C-4A59-9562-9EBD02FA3C72}"/>
          </ac:spMkLst>
        </pc:spChg>
        <pc:spChg chg="add mod">
          <ac:chgData name="Tegischer Lukas" userId="f78daebb-0565-485c-bd0e-1cd035e796ff" providerId="ADAL" clId="{68BA2EB2-21A4-4C39-8113-FC77CFA21940}" dt="2020-05-25T14:24:26.732" v="722" actId="478"/>
          <ac:spMkLst>
            <pc:docMk/>
            <pc:sldMk cId="4028912337" sldId="300"/>
            <ac:spMk id="6" creationId="{3EF6E74A-5FDD-4217-BF5A-C492A7FAA814}"/>
          </ac:spMkLst>
        </pc:spChg>
        <pc:picChg chg="del">
          <ac:chgData name="Tegischer Lukas" userId="f78daebb-0565-485c-bd0e-1cd035e796ff" providerId="ADAL" clId="{68BA2EB2-21A4-4C39-8113-FC77CFA21940}" dt="2020-05-23T08:59:51.423" v="532" actId="478"/>
          <ac:picMkLst>
            <pc:docMk/>
            <pc:sldMk cId="4028912337" sldId="300"/>
            <ac:picMk id="7" creationId="{64B0BD06-692B-42DB-B9CC-51CF1B75BF70}"/>
          </ac:picMkLst>
        </pc:picChg>
        <pc:picChg chg="add mod">
          <ac:chgData name="Tegischer Lukas" userId="f78daebb-0565-485c-bd0e-1cd035e796ff" providerId="ADAL" clId="{68BA2EB2-21A4-4C39-8113-FC77CFA21940}" dt="2020-05-23T09:00:56.591" v="561" actId="1076"/>
          <ac:picMkLst>
            <pc:docMk/>
            <pc:sldMk cId="4028912337" sldId="300"/>
            <ac:picMk id="8" creationId="{894C1F0B-C1B6-48D8-BC0A-C1CC2910BB75}"/>
          </ac:picMkLst>
        </pc:picChg>
        <pc:picChg chg="add mod">
          <ac:chgData name="Tegischer Lukas" userId="f78daebb-0565-485c-bd0e-1cd035e796ff" providerId="ADAL" clId="{68BA2EB2-21A4-4C39-8113-FC77CFA21940}" dt="2020-05-23T09:00:56.591" v="561" actId="1076"/>
          <ac:picMkLst>
            <pc:docMk/>
            <pc:sldMk cId="4028912337" sldId="300"/>
            <ac:picMk id="9" creationId="{79689970-ED8B-4690-9B06-0EB0F6747E2C}"/>
          </ac:picMkLst>
        </pc:picChg>
      </pc:sldChg>
      <pc:sldChg chg="addSp delSp modSp add del modTransition delAnim">
        <pc:chgData name="Tegischer Lukas" userId="f78daebb-0565-485c-bd0e-1cd035e796ff" providerId="ADAL" clId="{68BA2EB2-21A4-4C39-8113-FC77CFA21940}" dt="2020-05-25T15:19:23.247" v="789" actId="2696"/>
        <pc:sldMkLst>
          <pc:docMk/>
          <pc:sldMk cId="3816203970" sldId="301"/>
        </pc:sldMkLst>
        <pc:spChg chg="del">
          <ac:chgData name="Tegischer Lukas" userId="f78daebb-0565-485c-bd0e-1cd035e796ff" providerId="ADAL" clId="{68BA2EB2-21A4-4C39-8113-FC77CFA21940}" dt="2020-05-25T14:24:29.561" v="723" actId="478"/>
          <ac:spMkLst>
            <pc:docMk/>
            <pc:sldMk cId="3816203970" sldId="301"/>
            <ac:spMk id="3" creationId="{00000000-0000-0000-0000-000000000000}"/>
          </ac:spMkLst>
        </pc:spChg>
        <pc:spChg chg="add mod">
          <ac:chgData name="Tegischer Lukas" userId="f78daebb-0565-485c-bd0e-1cd035e796ff" providerId="ADAL" clId="{68BA2EB2-21A4-4C39-8113-FC77CFA21940}" dt="2020-05-23T09:02:06.637" v="579" actId="5793"/>
          <ac:spMkLst>
            <pc:docMk/>
            <pc:sldMk cId="3816203970" sldId="301"/>
            <ac:spMk id="4" creationId="{2E9D5C20-0B6A-4463-A844-9184CF0EAA5A}"/>
          </ac:spMkLst>
        </pc:spChg>
        <pc:spChg chg="del">
          <ac:chgData name="Tegischer Lukas" userId="f78daebb-0565-485c-bd0e-1cd035e796ff" providerId="ADAL" clId="{68BA2EB2-21A4-4C39-8113-FC77CFA21940}" dt="2020-05-23T09:01:44.647" v="569" actId="478"/>
          <ac:spMkLst>
            <pc:docMk/>
            <pc:sldMk cId="3816203970" sldId="301"/>
            <ac:spMk id="5" creationId="{E9BCF70E-8F1C-4A59-9562-9EBD02FA3C72}"/>
          </ac:spMkLst>
        </pc:spChg>
        <pc:spChg chg="add mod">
          <ac:chgData name="Tegischer Lukas" userId="f78daebb-0565-485c-bd0e-1cd035e796ff" providerId="ADAL" clId="{68BA2EB2-21A4-4C39-8113-FC77CFA21940}" dt="2020-05-25T14:24:29.561" v="723" actId="478"/>
          <ac:spMkLst>
            <pc:docMk/>
            <pc:sldMk cId="3816203970" sldId="301"/>
            <ac:spMk id="6" creationId="{7A0B2243-2B7A-4474-9EC2-AA0540D10E58}"/>
          </ac:spMkLst>
        </pc:spChg>
        <pc:picChg chg="del">
          <ac:chgData name="Tegischer Lukas" userId="f78daebb-0565-485c-bd0e-1cd035e796ff" providerId="ADAL" clId="{68BA2EB2-21A4-4C39-8113-FC77CFA21940}" dt="2020-05-23T09:01:42.746" v="568" actId="478"/>
          <ac:picMkLst>
            <pc:docMk/>
            <pc:sldMk cId="3816203970" sldId="301"/>
            <ac:picMk id="8" creationId="{894C1F0B-C1B6-48D8-BC0A-C1CC2910BB75}"/>
          </ac:picMkLst>
        </pc:picChg>
        <pc:picChg chg="del">
          <ac:chgData name="Tegischer Lukas" userId="f78daebb-0565-485c-bd0e-1cd035e796ff" providerId="ADAL" clId="{68BA2EB2-21A4-4C39-8113-FC77CFA21940}" dt="2020-05-23T09:01:42.746" v="568" actId="478"/>
          <ac:picMkLst>
            <pc:docMk/>
            <pc:sldMk cId="3816203970" sldId="301"/>
            <ac:picMk id="9" creationId="{79689970-ED8B-4690-9B06-0EB0F6747E2C}"/>
          </ac:picMkLst>
        </pc:picChg>
      </pc:sldChg>
      <pc:sldChg chg="add del">
        <pc:chgData name="Tegischer Lukas" userId="f78daebb-0565-485c-bd0e-1cd035e796ff" providerId="ADAL" clId="{68BA2EB2-21A4-4C39-8113-FC77CFA21940}" dt="2020-05-25T15:19:18.593" v="783" actId="2696"/>
        <pc:sldMkLst>
          <pc:docMk/>
          <pc:sldMk cId="806794822" sldId="302"/>
        </pc:sldMkLst>
      </pc:sldChg>
      <pc:sldChg chg="addSp delSp modSp add modAnim">
        <pc:chgData name="Tegischer Lukas" userId="f78daebb-0565-485c-bd0e-1cd035e796ff" providerId="ADAL" clId="{68BA2EB2-21A4-4C39-8113-FC77CFA21940}" dt="2020-05-25T18:55:47.324" v="832"/>
        <pc:sldMkLst>
          <pc:docMk/>
          <pc:sldMk cId="2356922128" sldId="303"/>
        </pc:sldMkLst>
        <pc:spChg chg="del">
          <ac:chgData name="Tegischer Lukas" userId="f78daebb-0565-485c-bd0e-1cd035e796ff" providerId="ADAL" clId="{68BA2EB2-21A4-4C39-8113-FC77CFA21940}" dt="2020-05-25T15:15:48.892" v="728" actId="478"/>
          <ac:spMkLst>
            <pc:docMk/>
            <pc:sldMk cId="2356922128" sldId="303"/>
            <ac:spMk id="3" creationId="{00000000-0000-0000-0000-000000000000}"/>
          </ac:spMkLst>
        </pc:spChg>
        <pc:spChg chg="add del mod">
          <ac:chgData name="Tegischer Lukas" userId="f78daebb-0565-485c-bd0e-1cd035e796ff" providerId="ADAL" clId="{68BA2EB2-21A4-4C39-8113-FC77CFA21940}" dt="2020-05-25T15:15:51.669" v="729" actId="478"/>
          <ac:spMkLst>
            <pc:docMk/>
            <pc:sldMk cId="2356922128" sldId="303"/>
            <ac:spMk id="4" creationId="{0353BA6F-2F1F-4FB0-9B35-B69B51B81C37}"/>
          </ac:spMkLst>
        </pc:spChg>
        <pc:spChg chg="del">
          <ac:chgData name="Tegischer Lukas" userId="f78daebb-0565-485c-bd0e-1cd035e796ff" providerId="ADAL" clId="{68BA2EB2-21A4-4C39-8113-FC77CFA21940}" dt="2020-05-25T15:15:53.728" v="730" actId="478"/>
          <ac:spMkLst>
            <pc:docMk/>
            <pc:sldMk cId="2356922128" sldId="303"/>
            <ac:spMk id="5" creationId="{1C8F4660-A0BC-49DA-AD39-FF1E3DA54AC9}"/>
          </ac:spMkLst>
        </pc:spChg>
        <pc:spChg chg="mod">
          <ac:chgData name="Tegischer Lukas" userId="f78daebb-0565-485c-bd0e-1cd035e796ff" providerId="ADAL" clId="{68BA2EB2-21A4-4C39-8113-FC77CFA21940}" dt="2020-05-25T15:18:19.404" v="759" actId="1076"/>
          <ac:spMkLst>
            <pc:docMk/>
            <pc:sldMk cId="2356922128" sldId="303"/>
            <ac:spMk id="7" creationId="{2C109DED-3366-4F58-B9A7-68189A3789F8}"/>
          </ac:spMkLst>
        </pc:spChg>
        <pc:spChg chg="add mod">
          <ac:chgData name="Tegischer Lukas" userId="f78daebb-0565-485c-bd0e-1cd035e796ff" providerId="ADAL" clId="{68BA2EB2-21A4-4C39-8113-FC77CFA21940}" dt="2020-05-25T15:19:06.702" v="781" actId="1076"/>
          <ac:spMkLst>
            <pc:docMk/>
            <pc:sldMk cId="2356922128" sldId="303"/>
            <ac:spMk id="10" creationId="{D669530C-CDC0-41AB-94C3-144A01E58A2A}"/>
          </ac:spMkLst>
        </pc:spChg>
        <pc:graphicFrameChg chg="mod modGraphic">
          <ac:chgData name="Tegischer Lukas" userId="f78daebb-0565-485c-bd0e-1cd035e796ff" providerId="ADAL" clId="{68BA2EB2-21A4-4C39-8113-FC77CFA21940}" dt="2020-05-25T15:19:09.292" v="782" actId="1076"/>
          <ac:graphicFrameMkLst>
            <pc:docMk/>
            <pc:sldMk cId="2356922128" sldId="303"/>
            <ac:graphicFrameMk id="8" creationId="{B82F0515-9F91-4374-9560-C75508BDE8C2}"/>
          </ac:graphicFrameMkLst>
        </pc:graphicFrameChg>
        <pc:picChg chg="add mod">
          <ac:chgData name="Tegischer Lukas" userId="f78daebb-0565-485c-bd0e-1cd035e796ff" providerId="ADAL" clId="{68BA2EB2-21A4-4C39-8113-FC77CFA21940}" dt="2020-05-25T15:17:31.466" v="739" actId="1076"/>
          <ac:picMkLst>
            <pc:docMk/>
            <pc:sldMk cId="2356922128" sldId="303"/>
            <ac:picMk id="6" creationId="{FFD99D12-EF02-4FA0-B07A-EED52AE08B8E}"/>
          </ac:picMkLst>
        </pc:picChg>
        <pc:picChg chg="del mod">
          <ac:chgData name="Tegischer Lukas" userId="f78daebb-0565-485c-bd0e-1cd035e796ff" providerId="ADAL" clId="{68BA2EB2-21A4-4C39-8113-FC77CFA21940}" dt="2020-05-25T15:16:10.976" v="736" actId="478"/>
          <ac:picMkLst>
            <pc:docMk/>
            <pc:sldMk cId="2356922128" sldId="303"/>
            <ac:picMk id="13" creationId="{CAADFF0F-7FEF-43C9-901F-906EEC3EE2FF}"/>
          </ac:picMkLst>
        </pc:picChg>
        <pc:inkChg chg="add">
          <ac:chgData name="Tegischer Lukas" userId="f78daebb-0565-485c-bd0e-1cd035e796ff" providerId="ADAL" clId="{68BA2EB2-21A4-4C39-8113-FC77CFA21940}" dt="2020-05-25T18:55:47.324" v="832"/>
          <ac:inkMkLst>
            <pc:docMk/>
            <pc:sldMk cId="2356922128" sldId="303"/>
            <ac:inkMk id="2" creationId="{BC3DC569-AFE6-4768-AABA-A3A7EE270FE1}"/>
          </ac:inkMkLst>
        </pc:inkChg>
      </pc:sldChg>
      <pc:sldChg chg="addSp delSp modSp add modAnim">
        <pc:chgData name="Tegischer Lukas" userId="f78daebb-0565-485c-bd0e-1cd035e796ff" providerId="ADAL" clId="{68BA2EB2-21A4-4C39-8113-FC77CFA21940}" dt="2020-05-25T15:20:22.719" v="830"/>
        <pc:sldMkLst>
          <pc:docMk/>
          <pc:sldMk cId="3943016609" sldId="304"/>
        </pc:sldMkLst>
        <pc:spChg chg="mod">
          <ac:chgData name="Tegischer Lukas" userId="f78daebb-0565-485c-bd0e-1cd035e796ff" providerId="ADAL" clId="{68BA2EB2-21A4-4C39-8113-FC77CFA21940}" dt="2020-05-25T15:18:59.235" v="777" actId="1076"/>
          <ac:spMkLst>
            <pc:docMk/>
            <pc:sldMk cId="3943016609" sldId="304"/>
            <ac:spMk id="7" creationId="{2C109DED-3366-4F58-B9A7-68189A3789F8}"/>
          </ac:spMkLst>
        </pc:spChg>
        <pc:spChg chg="mod">
          <ac:chgData name="Tegischer Lukas" userId="f78daebb-0565-485c-bd0e-1cd035e796ff" providerId="ADAL" clId="{68BA2EB2-21A4-4C39-8113-FC77CFA21940}" dt="2020-05-25T15:19:01.856" v="779" actId="403"/>
          <ac:spMkLst>
            <pc:docMk/>
            <pc:sldMk cId="3943016609" sldId="304"/>
            <ac:spMk id="10" creationId="{D669530C-CDC0-41AB-94C3-144A01E58A2A}"/>
          </ac:spMkLst>
        </pc:spChg>
        <pc:picChg chg="del">
          <ac:chgData name="Tegischer Lukas" userId="f78daebb-0565-485c-bd0e-1cd035e796ff" providerId="ADAL" clId="{68BA2EB2-21A4-4C39-8113-FC77CFA21940}" dt="2020-05-25T15:18:33.823" v="767" actId="478"/>
          <ac:picMkLst>
            <pc:docMk/>
            <pc:sldMk cId="3943016609" sldId="304"/>
            <ac:picMk id="6" creationId="{FFD99D12-EF02-4FA0-B07A-EED52AE08B8E}"/>
          </ac:picMkLst>
        </pc:picChg>
        <pc:picChg chg="add mod">
          <ac:chgData name="Tegischer Lukas" userId="f78daebb-0565-485c-bd0e-1cd035e796ff" providerId="ADAL" clId="{68BA2EB2-21A4-4C39-8113-FC77CFA21940}" dt="2020-05-25T15:18:55.098" v="776" actId="1076"/>
          <ac:picMkLst>
            <pc:docMk/>
            <pc:sldMk cId="3943016609" sldId="304"/>
            <ac:picMk id="9" creationId="{173CFBA2-68E8-4812-89E3-4A047F013E6E}"/>
          </ac:picMkLst>
        </pc:picChg>
      </pc:sldChg>
    </pc:docChg>
  </pc:docChgLst>
  <pc:docChgLst>
    <pc:chgData name="Tegischer Lukas" userId="f78daebb-0565-485c-bd0e-1cd035e796ff" providerId="ADAL" clId="{662D7A65-DEF8-412A-8741-759DD89BEB0C}"/>
    <pc:docChg chg="undo custSel addSld delSld modSld">
      <pc:chgData name="Tegischer Lukas" userId="f78daebb-0565-485c-bd0e-1cd035e796ff" providerId="ADAL" clId="{662D7A65-DEF8-412A-8741-759DD89BEB0C}" dt="2021-09-21T14:39:22.156" v="510" actId="20577"/>
      <pc:docMkLst>
        <pc:docMk/>
      </pc:docMkLst>
      <pc:sldChg chg="modSp mod">
        <pc:chgData name="Tegischer Lukas" userId="f78daebb-0565-485c-bd0e-1cd035e796ff" providerId="ADAL" clId="{662D7A65-DEF8-412A-8741-759DD89BEB0C}" dt="2021-09-21T08:19:56.482" v="44" actId="20577"/>
        <pc:sldMkLst>
          <pc:docMk/>
          <pc:sldMk cId="336392357" sldId="256"/>
        </pc:sldMkLst>
        <pc:spChg chg="mod">
          <ac:chgData name="Tegischer Lukas" userId="f78daebb-0565-485c-bd0e-1cd035e796ff" providerId="ADAL" clId="{662D7A65-DEF8-412A-8741-759DD89BEB0C}" dt="2021-09-21T08:19:56.482" v="44" actId="20577"/>
          <ac:spMkLst>
            <pc:docMk/>
            <pc:sldMk cId="336392357" sldId="256"/>
            <ac:spMk id="2" creationId="{00000000-0000-0000-0000-000000000000}"/>
          </ac:spMkLst>
        </pc:spChg>
      </pc:sldChg>
      <pc:sldChg chg="addSp delSp modSp mod delAnim modAnim">
        <pc:chgData name="Tegischer Lukas" userId="f78daebb-0565-485c-bd0e-1cd035e796ff" providerId="ADAL" clId="{662D7A65-DEF8-412A-8741-759DD89BEB0C}" dt="2021-09-21T13:56:58.103" v="185"/>
        <pc:sldMkLst>
          <pc:docMk/>
          <pc:sldMk cId="2738696002" sldId="324"/>
        </pc:sldMkLst>
        <pc:spChg chg="mod">
          <ac:chgData name="Tegischer Lukas" userId="f78daebb-0565-485c-bd0e-1cd035e796ff" providerId="ADAL" clId="{662D7A65-DEF8-412A-8741-759DD89BEB0C}" dt="2021-09-21T08:22:22.938" v="70" actId="20577"/>
          <ac:spMkLst>
            <pc:docMk/>
            <pc:sldMk cId="2738696002" sldId="324"/>
            <ac:spMk id="4" creationId="{C427B5BC-E2AB-4596-857C-DA06F86C68EB}"/>
          </ac:spMkLst>
        </pc:spChg>
        <pc:spChg chg="add del mod">
          <ac:chgData name="Tegischer Lukas" userId="f78daebb-0565-485c-bd0e-1cd035e796ff" providerId="ADAL" clId="{662D7A65-DEF8-412A-8741-759DD89BEB0C}" dt="2021-09-21T12:58:36.323" v="153" actId="478"/>
          <ac:spMkLst>
            <pc:docMk/>
            <pc:sldMk cId="2738696002" sldId="324"/>
            <ac:spMk id="9" creationId="{BB80828A-267B-4147-841E-8144EC80C054}"/>
          </ac:spMkLst>
        </pc:spChg>
        <pc:spChg chg="add mod">
          <ac:chgData name="Tegischer Lukas" userId="f78daebb-0565-485c-bd0e-1cd035e796ff" providerId="ADAL" clId="{662D7A65-DEF8-412A-8741-759DD89BEB0C}" dt="2021-09-21T12:59:09.749" v="165" actId="21"/>
          <ac:spMkLst>
            <pc:docMk/>
            <pc:sldMk cId="2738696002" sldId="324"/>
            <ac:spMk id="12" creationId="{A99615C6-399B-4D60-8C1D-72D33F171187}"/>
          </ac:spMkLst>
        </pc:spChg>
        <pc:spChg chg="add mod">
          <ac:chgData name="Tegischer Lukas" userId="f78daebb-0565-485c-bd0e-1cd035e796ff" providerId="ADAL" clId="{662D7A65-DEF8-412A-8741-759DD89BEB0C}" dt="2021-09-21T13:00:00.466" v="182" actId="1076"/>
          <ac:spMkLst>
            <pc:docMk/>
            <pc:sldMk cId="2738696002" sldId="324"/>
            <ac:spMk id="15" creationId="{068DB233-6688-4D2F-BAA5-9F563E89E20B}"/>
          </ac:spMkLst>
        </pc:spChg>
        <pc:spChg chg="del">
          <ac:chgData name="Tegischer Lukas" userId="f78daebb-0565-485c-bd0e-1cd035e796ff" providerId="ADAL" clId="{662D7A65-DEF8-412A-8741-759DD89BEB0C}" dt="2021-09-21T08:22:27.190" v="71" actId="478"/>
          <ac:spMkLst>
            <pc:docMk/>
            <pc:sldMk cId="2738696002" sldId="324"/>
            <ac:spMk id="18" creationId="{E3AE9444-E0D0-4D50-8F38-0BA95F21DF1D}"/>
          </ac:spMkLst>
        </pc:spChg>
        <pc:spChg chg="del">
          <ac:chgData name="Tegischer Lukas" userId="f78daebb-0565-485c-bd0e-1cd035e796ff" providerId="ADAL" clId="{662D7A65-DEF8-412A-8741-759DD89BEB0C}" dt="2021-09-21T08:22:27.190" v="71" actId="478"/>
          <ac:spMkLst>
            <pc:docMk/>
            <pc:sldMk cId="2738696002" sldId="324"/>
            <ac:spMk id="19" creationId="{DD010466-226F-48F2-A8BF-42BEA96CABC5}"/>
          </ac:spMkLst>
        </pc:spChg>
        <pc:spChg chg="del">
          <ac:chgData name="Tegischer Lukas" userId="f78daebb-0565-485c-bd0e-1cd035e796ff" providerId="ADAL" clId="{662D7A65-DEF8-412A-8741-759DD89BEB0C}" dt="2021-09-21T08:22:28.147" v="72" actId="478"/>
          <ac:spMkLst>
            <pc:docMk/>
            <pc:sldMk cId="2738696002" sldId="324"/>
            <ac:spMk id="21" creationId="{A074EE8B-DA24-4D76-BE35-C8387E479C84}"/>
          </ac:spMkLst>
        </pc:spChg>
        <pc:spChg chg="del">
          <ac:chgData name="Tegischer Lukas" userId="f78daebb-0565-485c-bd0e-1cd035e796ff" providerId="ADAL" clId="{662D7A65-DEF8-412A-8741-759DD89BEB0C}" dt="2021-09-21T08:22:27.190" v="71" actId="478"/>
          <ac:spMkLst>
            <pc:docMk/>
            <pc:sldMk cId="2738696002" sldId="324"/>
            <ac:spMk id="22" creationId="{E70914B6-E098-4D38-8ABE-D15416DD2A08}"/>
          </ac:spMkLst>
        </pc:spChg>
        <pc:picChg chg="add del mod">
          <ac:chgData name="Tegischer Lukas" userId="f78daebb-0565-485c-bd0e-1cd035e796ff" providerId="ADAL" clId="{662D7A65-DEF8-412A-8741-759DD89BEB0C}" dt="2021-09-21T12:58:36.730" v="154" actId="478"/>
          <ac:picMkLst>
            <pc:docMk/>
            <pc:sldMk cId="2738696002" sldId="324"/>
            <ac:picMk id="10" creationId="{EE5E1CAB-4A88-4B33-886C-5192279D9BAC}"/>
          </ac:picMkLst>
        </pc:picChg>
        <pc:picChg chg="add mod">
          <ac:chgData name="Tegischer Lukas" userId="f78daebb-0565-485c-bd0e-1cd035e796ff" providerId="ADAL" clId="{662D7A65-DEF8-412A-8741-759DD89BEB0C}" dt="2021-09-21T12:59:32.442" v="173" actId="14100"/>
          <ac:picMkLst>
            <pc:docMk/>
            <pc:sldMk cId="2738696002" sldId="324"/>
            <ac:picMk id="16" creationId="{0064BDE7-1F63-490E-9D74-7EC928C9D7AC}"/>
          </ac:picMkLst>
        </pc:picChg>
      </pc:sldChg>
      <pc:sldChg chg="del">
        <pc:chgData name="Tegischer Lukas" userId="f78daebb-0565-485c-bd0e-1cd035e796ff" providerId="ADAL" clId="{662D7A65-DEF8-412A-8741-759DD89BEB0C}" dt="2021-09-21T14:06:06.759" v="329" actId="47"/>
        <pc:sldMkLst>
          <pc:docMk/>
          <pc:sldMk cId="1042936405" sldId="352"/>
        </pc:sldMkLst>
      </pc:sldChg>
      <pc:sldChg chg="addSp delSp modSp mod delAnim modAnim">
        <pc:chgData name="Tegischer Lukas" userId="f78daebb-0565-485c-bd0e-1cd035e796ff" providerId="ADAL" clId="{662D7A65-DEF8-412A-8741-759DD89BEB0C}" dt="2021-09-21T14:06:02.319" v="328"/>
        <pc:sldMkLst>
          <pc:docMk/>
          <pc:sldMk cId="2819158892" sldId="353"/>
        </pc:sldMkLst>
        <pc:spChg chg="mod">
          <ac:chgData name="Tegischer Lukas" userId="f78daebb-0565-485c-bd0e-1cd035e796ff" providerId="ADAL" clId="{662D7A65-DEF8-412A-8741-759DD89BEB0C}" dt="2021-09-21T14:04:52.372" v="300" actId="1076"/>
          <ac:spMkLst>
            <pc:docMk/>
            <pc:sldMk cId="2819158892" sldId="353"/>
            <ac:spMk id="4" creationId="{C427B5BC-E2AB-4596-857C-DA06F86C68EB}"/>
          </ac:spMkLst>
        </pc:spChg>
        <pc:spChg chg="del">
          <ac:chgData name="Tegischer Lukas" userId="f78daebb-0565-485c-bd0e-1cd035e796ff" providerId="ADAL" clId="{662D7A65-DEF8-412A-8741-759DD89BEB0C}" dt="2021-09-21T14:04:28.482" v="280" actId="478"/>
          <ac:spMkLst>
            <pc:docMk/>
            <pc:sldMk cId="2819158892" sldId="353"/>
            <ac:spMk id="9" creationId="{D22EF648-E695-44A9-991C-3E556589B6A4}"/>
          </ac:spMkLst>
        </pc:spChg>
        <pc:spChg chg="add mod">
          <ac:chgData name="Tegischer Lukas" userId="f78daebb-0565-485c-bd0e-1cd035e796ff" providerId="ADAL" clId="{662D7A65-DEF8-412A-8741-759DD89BEB0C}" dt="2021-09-21T14:05:49.094" v="322" actId="403"/>
          <ac:spMkLst>
            <pc:docMk/>
            <pc:sldMk cId="2819158892" sldId="353"/>
            <ac:spMk id="11" creationId="{4F810385-E6DA-402B-98D7-684F3D2F2645}"/>
          </ac:spMkLst>
        </pc:spChg>
        <pc:spChg chg="add mod">
          <ac:chgData name="Tegischer Lukas" userId="f78daebb-0565-485c-bd0e-1cd035e796ff" providerId="ADAL" clId="{662D7A65-DEF8-412A-8741-759DD89BEB0C}" dt="2021-09-21T14:05:52.952" v="324" actId="404"/>
          <ac:spMkLst>
            <pc:docMk/>
            <pc:sldMk cId="2819158892" sldId="353"/>
            <ac:spMk id="15" creationId="{19A61069-58B3-44A0-9F06-54B14A6E6834}"/>
          </ac:spMkLst>
        </pc:spChg>
        <pc:spChg chg="del">
          <ac:chgData name="Tegischer Lukas" userId="f78daebb-0565-485c-bd0e-1cd035e796ff" providerId="ADAL" clId="{662D7A65-DEF8-412A-8741-759DD89BEB0C}" dt="2021-09-21T14:04:29.276" v="281" actId="478"/>
          <ac:spMkLst>
            <pc:docMk/>
            <pc:sldMk cId="2819158892" sldId="353"/>
            <ac:spMk id="16" creationId="{4A3F9059-6BC7-4B9F-BBFB-6A521C8DEFE7}"/>
          </ac:spMkLst>
        </pc:spChg>
        <pc:spChg chg="del">
          <ac:chgData name="Tegischer Lukas" userId="f78daebb-0565-485c-bd0e-1cd035e796ff" providerId="ADAL" clId="{662D7A65-DEF8-412A-8741-759DD89BEB0C}" dt="2021-09-21T14:04:29.990" v="282" actId="478"/>
          <ac:spMkLst>
            <pc:docMk/>
            <pc:sldMk cId="2819158892" sldId="353"/>
            <ac:spMk id="20" creationId="{5C4FBB22-03D1-4609-88C8-1F6F03BB4922}"/>
          </ac:spMkLst>
        </pc:spChg>
        <pc:spChg chg="del">
          <ac:chgData name="Tegischer Lukas" userId="f78daebb-0565-485c-bd0e-1cd035e796ff" providerId="ADAL" clId="{662D7A65-DEF8-412A-8741-759DD89BEB0C}" dt="2021-09-21T14:04:30.959" v="283" actId="478"/>
          <ac:spMkLst>
            <pc:docMk/>
            <pc:sldMk cId="2819158892" sldId="353"/>
            <ac:spMk id="24" creationId="{90B401E2-10A0-4F70-9D78-344D8D5A2042}"/>
          </ac:spMkLst>
        </pc:spChg>
        <pc:spChg chg="del mod">
          <ac:chgData name="Tegischer Lukas" userId="f78daebb-0565-485c-bd0e-1cd035e796ff" providerId="ADAL" clId="{662D7A65-DEF8-412A-8741-759DD89BEB0C}" dt="2021-09-21T14:04:32.241" v="285" actId="478"/>
          <ac:spMkLst>
            <pc:docMk/>
            <pc:sldMk cId="2819158892" sldId="353"/>
            <ac:spMk id="25" creationId="{A673851E-5FDF-431C-94C8-F63059548D43}"/>
          </ac:spMkLst>
        </pc:spChg>
        <pc:spChg chg="del">
          <ac:chgData name="Tegischer Lukas" userId="f78daebb-0565-485c-bd0e-1cd035e796ff" providerId="ADAL" clId="{662D7A65-DEF8-412A-8741-759DD89BEB0C}" dt="2021-09-21T14:04:32.918" v="286" actId="478"/>
          <ac:spMkLst>
            <pc:docMk/>
            <pc:sldMk cId="2819158892" sldId="353"/>
            <ac:spMk id="26" creationId="{36E87770-0500-4610-B405-09320DC4E870}"/>
          </ac:spMkLst>
        </pc:spChg>
        <pc:picChg chg="add mod">
          <ac:chgData name="Tegischer Lukas" userId="f78daebb-0565-485c-bd0e-1cd035e796ff" providerId="ADAL" clId="{662D7A65-DEF8-412A-8741-759DD89BEB0C}" dt="2021-09-21T14:05:55.236" v="325" actId="1076"/>
          <ac:picMkLst>
            <pc:docMk/>
            <pc:sldMk cId="2819158892" sldId="353"/>
            <ac:picMk id="12" creationId="{BDCF6F8D-DC8B-469A-9DFF-B67236EE37C3}"/>
          </ac:picMkLst>
        </pc:picChg>
      </pc:sldChg>
      <pc:sldChg chg="del">
        <pc:chgData name="Tegischer Lukas" userId="f78daebb-0565-485c-bd0e-1cd035e796ff" providerId="ADAL" clId="{662D7A65-DEF8-412A-8741-759DD89BEB0C}" dt="2021-09-21T14:06:06.759" v="329" actId="47"/>
        <pc:sldMkLst>
          <pc:docMk/>
          <pc:sldMk cId="1357929206" sldId="354"/>
        </pc:sldMkLst>
      </pc:sldChg>
      <pc:sldChg chg="del">
        <pc:chgData name="Tegischer Lukas" userId="f78daebb-0565-485c-bd0e-1cd035e796ff" providerId="ADAL" clId="{662D7A65-DEF8-412A-8741-759DD89BEB0C}" dt="2021-09-21T14:06:06.759" v="329" actId="47"/>
        <pc:sldMkLst>
          <pc:docMk/>
          <pc:sldMk cId="2506834400" sldId="355"/>
        </pc:sldMkLst>
      </pc:sldChg>
      <pc:sldChg chg="del">
        <pc:chgData name="Tegischer Lukas" userId="f78daebb-0565-485c-bd0e-1cd035e796ff" providerId="ADAL" clId="{662D7A65-DEF8-412A-8741-759DD89BEB0C}" dt="2021-09-21T14:06:06.759" v="329" actId="47"/>
        <pc:sldMkLst>
          <pc:docMk/>
          <pc:sldMk cId="1948182584" sldId="356"/>
        </pc:sldMkLst>
      </pc:sldChg>
      <pc:sldChg chg="del">
        <pc:chgData name="Tegischer Lukas" userId="f78daebb-0565-485c-bd0e-1cd035e796ff" providerId="ADAL" clId="{662D7A65-DEF8-412A-8741-759DD89BEB0C}" dt="2021-09-21T14:06:06.759" v="329" actId="47"/>
        <pc:sldMkLst>
          <pc:docMk/>
          <pc:sldMk cId="1313345018" sldId="357"/>
        </pc:sldMkLst>
      </pc:sldChg>
      <pc:sldChg chg="del">
        <pc:chgData name="Tegischer Lukas" userId="f78daebb-0565-485c-bd0e-1cd035e796ff" providerId="ADAL" clId="{662D7A65-DEF8-412A-8741-759DD89BEB0C}" dt="2021-09-21T14:06:06.759" v="329" actId="47"/>
        <pc:sldMkLst>
          <pc:docMk/>
          <pc:sldMk cId="2194354262" sldId="359"/>
        </pc:sldMkLst>
      </pc:sldChg>
      <pc:sldChg chg="addSp modSp add mod modAnim">
        <pc:chgData name="Tegischer Lukas" userId="f78daebb-0565-485c-bd0e-1cd035e796ff" providerId="ADAL" clId="{662D7A65-DEF8-412A-8741-759DD89BEB0C}" dt="2021-09-21T13:58:33.224" v="206"/>
        <pc:sldMkLst>
          <pc:docMk/>
          <pc:sldMk cId="820501182" sldId="360"/>
        </pc:sldMkLst>
        <pc:spChg chg="add mod">
          <ac:chgData name="Tegischer Lukas" userId="f78daebb-0565-485c-bd0e-1cd035e796ff" providerId="ADAL" clId="{662D7A65-DEF8-412A-8741-759DD89BEB0C}" dt="2021-09-21T13:58:28.837" v="205" actId="115"/>
          <ac:spMkLst>
            <pc:docMk/>
            <pc:sldMk cId="820501182" sldId="360"/>
            <ac:spMk id="8" creationId="{9E5528C5-3A91-450C-A859-08403CF3ABA0}"/>
          </ac:spMkLst>
        </pc:spChg>
        <pc:spChg chg="mod">
          <ac:chgData name="Tegischer Lukas" userId="f78daebb-0565-485c-bd0e-1cd035e796ff" providerId="ADAL" clId="{662D7A65-DEF8-412A-8741-759DD89BEB0C}" dt="2021-09-21T13:57:20.695" v="188" actId="20577"/>
          <ac:spMkLst>
            <pc:docMk/>
            <pc:sldMk cId="820501182" sldId="360"/>
            <ac:spMk id="9" creationId="{BB80828A-267B-4147-841E-8144EC80C054}"/>
          </ac:spMkLst>
        </pc:spChg>
        <pc:picChg chg="add mod">
          <ac:chgData name="Tegischer Lukas" userId="f78daebb-0565-485c-bd0e-1cd035e796ff" providerId="ADAL" clId="{662D7A65-DEF8-412A-8741-759DD89BEB0C}" dt="2021-09-21T08:29:15.217" v="145"/>
          <ac:picMkLst>
            <pc:docMk/>
            <pc:sldMk cId="820501182" sldId="360"/>
            <ac:picMk id="5" creationId="{EE5E1CAB-4A88-4B33-886C-5192279D9BAC}"/>
          </ac:picMkLst>
        </pc:picChg>
        <pc:picChg chg="add mod">
          <ac:chgData name="Tegischer Lukas" userId="f78daebb-0565-485c-bd0e-1cd035e796ff" providerId="ADAL" clId="{662D7A65-DEF8-412A-8741-759DD89BEB0C}" dt="2021-09-21T13:58:01.965" v="191" actId="1076"/>
          <ac:picMkLst>
            <pc:docMk/>
            <pc:sldMk cId="820501182" sldId="360"/>
            <ac:picMk id="6" creationId="{DA0A6837-8A84-4765-83D9-C4EEA4EE0ACA}"/>
          </ac:picMkLst>
        </pc:picChg>
      </pc:sldChg>
      <pc:sldChg chg="modSp add mod">
        <pc:chgData name="Tegischer Lukas" userId="f78daebb-0565-485c-bd0e-1cd035e796ff" providerId="ADAL" clId="{662D7A65-DEF8-412A-8741-759DD89BEB0C}" dt="2021-09-21T13:57:15.780" v="187" actId="1076"/>
        <pc:sldMkLst>
          <pc:docMk/>
          <pc:sldMk cId="1102963811" sldId="361"/>
        </pc:sldMkLst>
        <pc:spChg chg="mod">
          <ac:chgData name="Tegischer Lukas" userId="f78daebb-0565-485c-bd0e-1cd035e796ff" providerId="ADAL" clId="{662D7A65-DEF8-412A-8741-759DD89BEB0C}" dt="2021-09-21T13:57:10.742" v="186" actId="20577"/>
          <ac:spMkLst>
            <pc:docMk/>
            <pc:sldMk cId="1102963811" sldId="361"/>
            <ac:spMk id="9" creationId="{BB80828A-267B-4147-841E-8144EC80C054}"/>
          </ac:spMkLst>
        </pc:spChg>
        <pc:picChg chg="mod">
          <ac:chgData name="Tegischer Lukas" userId="f78daebb-0565-485c-bd0e-1cd035e796ff" providerId="ADAL" clId="{662D7A65-DEF8-412A-8741-759DD89BEB0C}" dt="2021-09-21T13:57:15.780" v="187" actId="1076"/>
          <ac:picMkLst>
            <pc:docMk/>
            <pc:sldMk cId="1102963811" sldId="361"/>
            <ac:picMk id="10" creationId="{EE5E1CAB-4A88-4B33-886C-5192279D9BAC}"/>
          </ac:picMkLst>
        </pc:picChg>
      </pc:sldChg>
      <pc:sldChg chg="addSp delSp modSp add mod delAnim">
        <pc:chgData name="Tegischer Lukas" userId="f78daebb-0565-485c-bd0e-1cd035e796ff" providerId="ADAL" clId="{662D7A65-DEF8-412A-8741-759DD89BEB0C}" dt="2021-09-21T14:03:16.559" v="263" actId="6549"/>
        <pc:sldMkLst>
          <pc:docMk/>
          <pc:sldMk cId="1550938981" sldId="362"/>
        </pc:sldMkLst>
        <pc:spChg chg="del">
          <ac:chgData name="Tegischer Lukas" userId="f78daebb-0565-485c-bd0e-1cd035e796ff" providerId="ADAL" clId="{662D7A65-DEF8-412A-8741-759DD89BEB0C}" dt="2021-09-21T14:03:09.794" v="257" actId="478"/>
          <ac:spMkLst>
            <pc:docMk/>
            <pc:sldMk cId="1550938981" sldId="362"/>
            <ac:spMk id="4" creationId="{C427B5BC-E2AB-4596-857C-DA06F86C68EB}"/>
          </ac:spMkLst>
        </pc:spChg>
        <pc:spChg chg="del">
          <ac:chgData name="Tegischer Lukas" userId="f78daebb-0565-485c-bd0e-1cd035e796ff" providerId="ADAL" clId="{662D7A65-DEF8-412A-8741-759DD89BEB0C}" dt="2021-09-21T13:58:52.238" v="209" actId="478"/>
          <ac:spMkLst>
            <pc:docMk/>
            <pc:sldMk cId="1550938981" sldId="362"/>
            <ac:spMk id="8" creationId="{9E5528C5-3A91-450C-A859-08403CF3ABA0}"/>
          </ac:spMkLst>
        </pc:spChg>
        <pc:spChg chg="del">
          <ac:chgData name="Tegischer Lukas" userId="f78daebb-0565-485c-bd0e-1cd035e796ff" providerId="ADAL" clId="{662D7A65-DEF8-412A-8741-759DD89BEB0C}" dt="2021-09-21T13:58:53.097" v="210" actId="478"/>
          <ac:spMkLst>
            <pc:docMk/>
            <pc:sldMk cId="1550938981" sldId="362"/>
            <ac:spMk id="9" creationId="{BB80828A-267B-4147-841E-8144EC80C054}"/>
          </ac:spMkLst>
        </pc:spChg>
        <pc:spChg chg="add mod">
          <ac:chgData name="Tegischer Lukas" userId="f78daebb-0565-485c-bd0e-1cd035e796ff" providerId="ADAL" clId="{662D7A65-DEF8-412A-8741-759DD89BEB0C}" dt="2021-09-21T14:03:16.559" v="263" actId="6549"/>
          <ac:spMkLst>
            <pc:docMk/>
            <pc:sldMk cId="1550938981" sldId="362"/>
            <ac:spMk id="10" creationId="{D9B0547D-87B3-4C5D-9A76-CDF8523BCE06}"/>
          </ac:spMkLst>
        </pc:spChg>
        <pc:picChg chg="del">
          <ac:chgData name="Tegischer Lukas" userId="f78daebb-0565-485c-bd0e-1cd035e796ff" providerId="ADAL" clId="{662D7A65-DEF8-412A-8741-759DD89BEB0C}" dt="2021-09-21T13:58:51.615" v="208" actId="478"/>
          <ac:picMkLst>
            <pc:docMk/>
            <pc:sldMk cId="1550938981" sldId="362"/>
            <ac:picMk id="6" creationId="{DA0A6837-8A84-4765-83D9-C4EEA4EE0ACA}"/>
          </ac:picMkLst>
        </pc:picChg>
      </pc:sldChg>
      <pc:sldChg chg="addSp delSp modSp add mod modAnim">
        <pc:chgData name="Tegischer Lukas" userId="f78daebb-0565-485c-bd0e-1cd035e796ff" providerId="ADAL" clId="{662D7A65-DEF8-412A-8741-759DD89BEB0C}" dt="2021-09-21T14:03:55.152" v="270"/>
        <pc:sldMkLst>
          <pc:docMk/>
          <pc:sldMk cId="176239428" sldId="363"/>
        </pc:sldMkLst>
        <pc:spChg chg="del">
          <ac:chgData name="Tegischer Lukas" userId="f78daebb-0565-485c-bd0e-1cd035e796ff" providerId="ADAL" clId="{662D7A65-DEF8-412A-8741-759DD89BEB0C}" dt="2021-09-21T14:02:52.249" v="251" actId="478"/>
          <ac:spMkLst>
            <pc:docMk/>
            <pc:sldMk cId="176239428" sldId="363"/>
            <ac:spMk id="4" creationId="{C427B5BC-E2AB-4596-857C-DA06F86C68EB}"/>
          </ac:spMkLst>
        </pc:spChg>
        <pc:spChg chg="mod">
          <ac:chgData name="Tegischer Lukas" userId="f78daebb-0565-485c-bd0e-1cd035e796ff" providerId="ADAL" clId="{662D7A65-DEF8-412A-8741-759DD89BEB0C}" dt="2021-09-21T14:02:55.164" v="252" actId="1076"/>
          <ac:spMkLst>
            <pc:docMk/>
            <pc:sldMk cId="176239428" sldId="363"/>
            <ac:spMk id="10" creationId="{D9B0547D-87B3-4C5D-9A76-CDF8523BCE06}"/>
          </ac:spMkLst>
        </pc:spChg>
        <pc:picChg chg="add mod modCrop">
          <ac:chgData name="Tegischer Lukas" userId="f78daebb-0565-485c-bd0e-1cd035e796ff" providerId="ADAL" clId="{662D7A65-DEF8-412A-8741-759DD89BEB0C}" dt="2021-09-21T14:03:02.060" v="256" actId="14100"/>
          <ac:picMkLst>
            <pc:docMk/>
            <pc:sldMk cId="176239428" sldId="363"/>
            <ac:picMk id="3" creationId="{08D9D663-1130-417F-B4D6-FC6BA8C9E268}"/>
          </ac:picMkLst>
        </pc:picChg>
        <pc:cxnChg chg="add mod">
          <ac:chgData name="Tegischer Lukas" userId="f78daebb-0565-485c-bd0e-1cd035e796ff" providerId="ADAL" clId="{662D7A65-DEF8-412A-8741-759DD89BEB0C}" dt="2021-09-21T14:03:47.433" v="268" actId="1582"/>
          <ac:cxnSpMkLst>
            <pc:docMk/>
            <pc:sldMk cId="176239428" sldId="363"/>
            <ac:cxnSpMk id="6" creationId="{1EA50961-9D31-4017-8A6F-83D98D20FB2C}"/>
          </ac:cxnSpMkLst>
        </pc:cxnChg>
      </pc:sldChg>
      <pc:sldChg chg="new del">
        <pc:chgData name="Tegischer Lukas" userId="f78daebb-0565-485c-bd0e-1cd035e796ff" providerId="ADAL" clId="{662D7A65-DEF8-412A-8741-759DD89BEB0C}" dt="2021-09-21T14:30:25.815" v="342" actId="47"/>
        <pc:sldMkLst>
          <pc:docMk/>
          <pc:sldMk cId="292774563" sldId="364"/>
        </pc:sldMkLst>
      </pc:sldChg>
      <pc:sldChg chg="addSp delSp modSp new mod delAnim modAnim">
        <pc:chgData name="Tegischer Lukas" userId="f78daebb-0565-485c-bd0e-1cd035e796ff" providerId="ADAL" clId="{662D7A65-DEF8-412A-8741-759DD89BEB0C}" dt="2021-09-21T14:38:15.925" v="496" actId="1076"/>
        <pc:sldMkLst>
          <pc:docMk/>
          <pc:sldMk cId="729735534" sldId="364"/>
        </pc:sldMkLst>
        <pc:spChg chg="del">
          <ac:chgData name="Tegischer Lukas" userId="f78daebb-0565-485c-bd0e-1cd035e796ff" providerId="ADAL" clId="{662D7A65-DEF8-412A-8741-759DD89BEB0C}" dt="2021-09-21T14:34:03.515" v="344" actId="478"/>
          <ac:spMkLst>
            <pc:docMk/>
            <pc:sldMk cId="729735534" sldId="364"/>
            <ac:spMk id="2" creationId="{FF01EB1C-2158-4CA0-B12B-20BBC499B2CB}"/>
          </ac:spMkLst>
        </pc:spChg>
        <pc:spChg chg="del">
          <ac:chgData name="Tegischer Lukas" userId="f78daebb-0565-485c-bd0e-1cd035e796ff" providerId="ADAL" clId="{662D7A65-DEF8-412A-8741-759DD89BEB0C}" dt="2021-09-21T14:34:04.366" v="345" actId="478"/>
          <ac:spMkLst>
            <pc:docMk/>
            <pc:sldMk cId="729735534" sldId="364"/>
            <ac:spMk id="3" creationId="{1B485AE1-D712-4B09-A5D7-1DA7B052FBD3}"/>
          </ac:spMkLst>
        </pc:spChg>
        <pc:spChg chg="add mod">
          <ac:chgData name="Tegischer Lukas" userId="f78daebb-0565-485c-bd0e-1cd035e796ff" providerId="ADAL" clId="{662D7A65-DEF8-412A-8741-759DD89BEB0C}" dt="2021-09-21T14:38:13.869" v="495" actId="1076"/>
          <ac:spMkLst>
            <pc:docMk/>
            <pc:sldMk cId="729735534" sldId="364"/>
            <ac:spMk id="7" creationId="{57C1CE51-E8B2-4B63-B3B2-318BCBE0A057}"/>
          </ac:spMkLst>
        </pc:spChg>
        <pc:spChg chg="add del mod">
          <ac:chgData name="Tegischer Lukas" userId="f78daebb-0565-485c-bd0e-1cd035e796ff" providerId="ADAL" clId="{662D7A65-DEF8-412A-8741-759DD89BEB0C}" dt="2021-09-21T14:38:11.833" v="494" actId="478"/>
          <ac:spMkLst>
            <pc:docMk/>
            <pc:sldMk cId="729735534" sldId="364"/>
            <ac:spMk id="8" creationId="{6946AFF6-28B5-4DF7-BD92-9A7918469DC3}"/>
          </ac:spMkLst>
        </pc:spChg>
        <pc:spChg chg="add mod">
          <ac:chgData name="Tegischer Lukas" userId="f78daebb-0565-485c-bd0e-1cd035e796ff" providerId="ADAL" clId="{662D7A65-DEF8-412A-8741-759DD89BEB0C}" dt="2021-09-21T14:38:15.925" v="496" actId="1076"/>
          <ac:spMkLst>
            <pc:docMk/>
            <pc:sldMk cId="729735534" sldId="364"/>
            <ac:spMk id="10" creationId="{189CE936-0407-40ED-AF17-A8073CD57BA1}"/>
          </ac:spMkLst>
        </pc:spChg>
        <pc:picChg chg="add mod modCrop">
          <ac:chgData name="Tegischer Lukas" userId="f78daebb-0565-485c-bd0e-1cd035e796ff" providerId="ADAL" clId="{662D7A65-DEF8-412A-8741-759DD89BEB0C}" dt="2021-09-21T14:34:14.271" v="349" actId="1076"/>
          <ac:picMkLst>
            <pc:docMk/>
            <pc:sldMk cId="729735534" sldId="364"/>
            <ac:picMk id="5" creationId="{DBFE6976-D38A-4732-96B5-A333EC36EA9A}"/>
          </ac:picMkLst>
        </pc:picChg>
      </pc:sldChg>
      <pc:sldChg chg="addSp delSp modSp add del mod delAnim">
        <pc:chgData name="Tegischer Lukas" userId="f78daebb-0565-485c-bd0e-1cd035e796ff" providerId="ADAL" clId="{662D7A65-DEF8-412A-8741-759DD89BEB0C}" dt="2021-09-21T14:16:53.548" v="340" actId="47"/>
        <pc:sldMkLst>
          <pc:docMk/>
          <pc:sldMk cId="2751963298" sldId="364"/>
        </pc:sldMkLst>
        <pc:spChg chg="del">
          <ac:chgData name="Tegischer Lukas" userId="f78daebb-0565-485c-bd0e-1cd035e796ff" providerId="ADAL" clId="{662D7A65-DEF8-412A-8741-759DD89BEB0C}" dt="2021-09-21T14:16:25.114" v="333" actId="478"/>
          <ac:spMkLst>
            <pc:docMk/>
            <pc:sldMk cId="2751963298" sldId="364"/>
            <ac:spMk id="8" creationId="{9E5528C5-3A91-450C-A859-08403CF3ABA0}"/>
          </ac:spMkLst>
        </pc:spChg>
        <pc:spChg chg="del">
          <ac:chgData name="Tegischer Lukas" userId="f78daebb-0565-485c-bd0e-1cd035e796ff" providerId="ADAL" clId="{662D7A65-DEF8-412A-8741-759DD89BEB0C}" dt="2021-09-21T14:16:23.196" v="331" actId="478"/>
          <ac:spMkLst>
            <pc:docMk/>
            <pc:sldMk cId="2751963298" sldId="364"/>
            <ac:spMk id="9" creationId="{BB80828A-267B-4147-841E-8144EC80C054}"/>
          </ac:spMkLst>
        </pc:spChg>
        <pc:spChg chg="add del mod">
          <ac:chgData name="Tegischer Lukas" userId="f78daebb-0565-485c-bd0e-1cd035e796ff" providerId="ADAL" clId="{662D7A65-DEF8-412A-8741-759DD89BEB0C}" dt="2021-09-21T14:16:52.644" v="339" actId="478"/>
          <ac:spMkLst>
            <pc:docMk/>
            <pc:sldMk cId="2751963298" sldId="364"/>
            <ac:spMk id="10" creationId="{F785B00F-FD16-4246-B8F5-49B4563131E9}"/>
          </ac:spMkLst>
        </pc:spChg>
        <pc:picChg chg="del">
          <ac:chgData name="Tegischer Lukas" userId="f78daebb-0565-485c-bd0e-1cd035e796ff" providerId="ADAL" clId="{662D7A65-DEF8-412A-8741-759DD89BEB0C}" dt="2021-09-21T14:16:24.068" v="332" actId="478"/>
          <ac:picMkLst>
            <pc:docMk/>
            <pc:sldMk cId="2751963298" sldId="364"/>
            <ac:picMk id="6" creationId="{DA0A6837-8A84-4765-83D9-C4EEA4EE0ACA}"/>
          </ac:picMkLst>
        </pc:picChg>
      </pc:sldChg>
      <pc:sldChg chg="addSp delSp modSp add mod delAnim">
        <pc:chgData name="Tegischer Lukas" userId="f78daebb-0565-485c-bd0e-1cd035e796ff" providerId="ADAL" clId="{662D7A65-DEF8-412A-8741-759DD89BEB0C}" dt="2021-09-21T14:38:09.165" v="493" actId="1076"/>
        <pc:sldMkLst>
          <pc:docMk/>
          <pc:sldMk cId="419543409" sldId="365"/>
        </pc:sldMkLst>
        <pc:spChg chg="mod">
          <ac:chgData name="Tegischer Lukas" userId="f78daebb-0565-485c-bd0e-1cd035e796ff" providerId="ADAL" clId="{662D7A65-DEF8-412A-8741-759DD89BEB0C}" dt="2021-09-21T14:38:06.903" v="492" actId="1076"/>
          <ac:spMkLst>
            <pc:docMk/>
            <pc:sldMk cId="419543409" sldId="365"/>
            <ac:spMk id="7" creationId="{57C1CE51-E8B2-4B63-B3B2-318BCBE0A057}"/>
          </ac:spMkLst>
        </pc:spChg>
        <pc:spChg chg="del mod">
          <ac:chgData name="Tegischer Lukas" userId="f78daebb-0565-485c-bd0e-1cd035e796ff" providerId="ADAL" clId="{662D7A65-DEF8-412A-8741-759DD89BEB0C}" dt="2021-09-21T14:38:04.350" v="491" actId="478"/>
          <ac:spMkLst>
            <pc:docMk/>
            <pc:sldMk cId="419543409" sldId="365"/>
            <ac:spMk id="8" creationId="{6946AFF6-28B5-4DF7-BD92-9A7918469DC3}"/>
          </ac:spMkLst>
        </pc:spChg>
        <pc:spChg chg="add mod">
          <ac:chgData name="Tegischer Lukas" userId="f78daebb-0565-485c-bd0e-1cd035e796ff" providerId="ADAL" clId="{662D7A65-DEF8-412A-8741-759DD89BEB0C}" dt="2021-09-21T14:38:09.165" v="493" actId="1076"/>
          <ac:spMkLst>
            <pc:docMk/>
            <pc:sldMk cId="419543409" sldId="365"/>
            <ac:spMk id="9" creationId="{21BB3EDF-A2D5-4513-9ED4-143EDC2226B6}"/>
          </ac:spMkLst>
        </pc:spChg>
        <pc:picChg chg="add mod modCrop">
          <ac:chgData name="Tegischer Lukas" userId="f78daebb-0565-485c-bd0e-1cd035e796ff" providerId="ADAL" clId="{662D7A65-DEF8-412A-8741-759DD89BEB0C}" dt="2021-09-21T14:37:12.622" v="458" actId="1076"/>
          <ac:picMkLst>
            <pc:docMk/>
            <pc:sldMk cId="419543409" sldId="365"/>
            <ac:picMk id="3" creationId="{1E9B886E-17C5-4BB1-BCDE-A03981BDA9D4}"/>
          </ac:picMkLst>
        </pc:picChg>
        <pc:picChg chg="del">
          <ac:chgData name="Tegischer Lukas" userId="f78daebb-0565-485c-bd0e-1cd035e796ff" providerId="ADAL" clId="{662D7A65-DEF8-412A-8741-759DD89BEB0C}" dt="2021-09-21T14:37:03.149" v="455" actId="478"/>
          <ac:picMkLst>
            <pc:docMk/>
            <pc:sldMk cId="419543409" sldId="365"/>
            <ac:picMk id="5" creationId="{DBFE6976-D38A-4732-96B5-A333EC36EA9A}"/>
          </ac:picMkLst>
        </pc:picChg>
      </pc:sldChg>
      <pc:sldChg chg="addSp delSp modSp add mod">
        <pc:chgData name="Tegischer Lukas" userId="f78daebb-0565-485c-bd0e-1cd035e796ff" providerId="ADAL" clId="{662D7A65-DEF8-412A-8741-759DD89BEB0C}" dt="2021-09-21T14:39:22.156" v="510" actId="20577"/>
        <pc:sldMkLst>
          <pc:docMk/>
          <pc:sldMk cId="4235412651" sldId="366"/>
        </pc:sldMkLst>
        <pc:spChg chg="mod">
          <ac:chgData name="Tegischer Lukas" userId="f78daebb-0565-485c-bd0e-1cd035e796ff" providerId="ADAL" clId="{662D7A65-DEF8-412A-8741-759DD89BEB0C}" dt="2021-09-21T14:39:22.156" v="510" actId="20577"/>
          <ac:spMkLst>
            <pc:docMk/>
            <pc:sldMk cId="4235412651" sldId="366"/>
            <ac:spMk id="7" creationId="{57C1CE51-E8B2-4B63-B3B2-318BCBE0A057}"/>
          </ac:spMkLst>
        </pc:spChg>
        <pc:spChg chg="mod">
          <ac:chgData name="Tegischer Lukas" userId="f78daebb-0565-485c-bd0e-1cd035e796ff" providerId="ADAL" clId="{662D7A65-DEF8-412A-8741-759DD89BEB0C}" dt="2021-09-21T14:39:19.981" v="509" actId="1076"/>
          <ac:spMkLst>
            <pc:docMk/>
            <pc:sldMk cId="4235412651" sldId="366"/>
            <ac:spMk id="9" creationId="{21BB3EDF-A2D5-4513-9ED4-143EDC2226B6}"/>
          </ac:spMkLst>
        </pc:spChg>
        <pc:picChg chg="del">
          <ac:chgData name="Tegischer Lukas" userId="f78daebb-0565-485c-bd0e-1cd035e796ff" providerId="ADAL" clId="{662D7A65-DEF8-412A-8741-759DD89BEB0C}" dt="2021-09-21T14:38:46.069" v="498" actId="478"/>
          <ac:picMkLst>
            <pc:docMk/>
            <pc:sldMk cId="4235412651" sldId="366"/>
            <ac:picMk id="3" creationId="{1E9B886E-17C5-4BB1-BCDE-A03981BDA9D4}"/>
          </ac:picMkLst>
        </pc:picChg>
        <pc:picChg chg="add del">
          <ac:chgData name="Tegischer Lukas" userId="f78daebb-0565-485c-bd0e-1cd035e796ff" providerId="ADAL" clId="{662D7A65-DEF8-412A-8741-759DD89BEB0C}" dt="2021-09-21T14:38:56.915" v="500" actId="478"/>
          <ac:picMkLst>
            <pc:docMk/>
            <pc:sldMk cId="4235412651" sldId="366"/>
            <ac:picMk id="4" creationId="{EC4FBA06-4C58-47AD-9FDB-3D7889D867FC}"/>
          </ac:picMkLst>
        </pc:picChg>
        <pc:picChg chg="add mod modCrop">
          <ac:chgData name="Tegischer Lukas" userId="f78daebb-0565-485c-bd0e-1cd035e796ff" providerId="ADAL" clId="{662D7A65-DEF8-412A-8741-759DD89BEB0C}" dt="2021-09-21T14:39:05.525" v="503" actId="1076"/>
          <ac:picMkLst>
            <pc:docMk/>
            <pc:sldMk cId="4235412651" sldId="366"/>
            <ac:picMk id="6" creationId="{D7266523-005B-415F-9E09-880AD73FEB83}"/>
          </ac:picMkLst>
        </pc:picChg>
      </pc:sldChg>
    </pc:docChg>
  </pc:docChgLst>
  <pc:docChgLst>
    <pc:chgData name="Tegischer Lukas" userId="f78daebb-0565-485c-bd0e-1cd035e796ff" providerId="ADAL" clId="{10BD62D0-3D8D-49C9-931A-6ED424A87D20}"/>
    <pc:docChg chg="undo custSel addSld delSld modSld">
      <pc:chgData name="Tegischer Lukas" userId="f78daebb-0565-485c-bd0e-1cd035e796ff" providerId="ADAL" clId="{10BD62D0-3D8D-49C9-931A-6ED424A87D20}" dt="2021-09-21T15:10:07.594" v="227" actId="113"/>
      <pc:docMkLst>
        <pc:docMk/>
      </pc:docMkLst>
      <pc:sldChg chg="modSp mod">
        <pc:chgData name="Tegischer Lukas" userId="f78daebb-0565-485c-bd0e-1cd035e796ff" providerId="ADAL" clId="{10BD62D0-3D8D-49C9-931A-6ED424A87D20}" dt="2021-09-21T15:00:37.706" v="38" actId="20577"/>
        <pc:sldMkLst>
          <pc:docMk/>
          <pc:sldMk cId="336392357" sldId="256"/>
        </pc:sldMkLst>
        <pc:spChg chg="mod">
          <ac:chgData name="Tegischer Lukas" userId="f78daebb-0565-485c-bd0e-1cd035e796ff" providerId="ADAL" clId="{10BD62D0-3D8D-49C9-931A-6ED424A87D20}" dt="2021-09-21T15:00:37.706" v="38" actId="20577"/>
          <ac:spMkLst>
            <pc:docMk/>
            <pc:sldMk cId="336392357" sldId="256"/>
            <ac:spMk id="2" creationId="{00000000-0000-0000-0000-000000000000}"/>
          </ac:spMkLst>
        </pc:spChg>
      </pc:sldChg>
      <pc:sldChg chg="del">
        <pc:chgData name="Tegischer Lukas" userId="f78daebb-0565-485c-bd0e-1cd035e796ff" providerId="ADAL" clId="{10BD62D0-3D8D-49C9-931A-6ED424A87D20}" dt="2021-09-21T15:03:05.107" v="39" actId="47"/>
        <pc:sldMkLst>
          <pc:docMk/>
          <pc:sldMk cId="2738696002" sldId="324"/>
        </pc:sldMkLst>
      </pc:sldChg>
      <pc:sldChg chg="del">
        <pc:chgData name="Tegischer Lukas" userId="f78daebb-0565-485c-bd0e-1cd035e796ff" providerId="ADAL" clId="{10BD62D0-3D8D-49C9-931A-6ED424A87D20}" dt="2021-09-21T15:03:06.869" v="42" actId="47"/>
        <pc:sldMkLst>
          <pc:docMk/>
          <pc:sldMk cId="2819158892" sldId="353"/>
        </pc:sldMkLst>
      </pc:sldChg>
      <pc:sldChg chg="del">
        <pc:chgData name="Tegischer Lukas" userId="f78daebb-0565-485c-bd0e-1cd035e796ff" providerId="ADAL" clId="{10BD62D0-3D8D-49C9-931A-6ED424A87D20}" dt="2021-09-21T15:03:06.174" v="41" actId="47"/>
        <pc:sldMkLst>
          <pc:docMk/>
          <pc:sldMk cId="820501182" sldId="360"/>
        </pc:sldMkLst>
      </pc:sldChg>
      <pc:sldChg chg="del">
        <pc:chgData name="Tegischer Lukas" userId="f78daebb-0565-485c-bd0e-1cd035e796ff" providerId="ADAL" clId="{10BD62D0-3D8D-49C9-931A-6ED424A87D20}" dt="2021-09-21T15:03:05.661" v="40" actId="47"/>
        <pc:sldMkLst>
          <pc:docMk/>
          <pc:sldMk cId="1102963811" sldId="361"/>
        </pc:sldMkLst>
      </pc:sldChg>
      <pc:sldChg chg="del">
        <pc:chgData name="Tegischer Lukas" userId="f78daebb-0565-485c-bd0e-1cd035e796ff" providerId="ADAL" clId="{10BD62D0-3D8D-49C9-931A-6ED424A87D20}" dt="2021-09-21T15:03:14.888" v="43" actId="47"/>
        <pc:sldMkLst>
          <pc:docMk/>
          <pc:sldMk cId="1892471043" sldId="368"/>
        </pc:sldMkLst>
      </pc:sldChg>
      <pc:sldChg chg="delSp modSp mod">
        <pc:chgData name="Tegischer Lukas" userId="f78daebb-0565-485c-bd0e-1cd035e796ff" providerId="ADAL" clId="{10BD62D0-3D8D-49C9-931A-6ED424A87D20}" dt="2021-09-21T15:03:46.973" v="55" actId="1076"/>
        <pc:sldMkLst>
          <pc:docMk/>
          <pc:sldMk cId="1613438566" sldId="369"/>
        </pc:sldMkLst>
        <pc:spChg chg="mod">
          <ac:chgData name="Tegischer Lukas" userId="f78daebb-0565-485c-bd0e-1cd035e796ff" providerId="ADAL" clId="{10BD62D0-3D8D-49C9-931A-6ED424A87D20}" dt="2021-09-21T15:03:27.822" v="47" actId="1076"/>
          <ac:spMkLst>
            <pc:docMk/>
            <pc:sldMk cId="1613438566" sldId="369"/>
            <ac:spMk id="4" creationId="{C427B5BC-E2AB-4596-857C-DA06F86C68EB}"/>
          </ac:spMkLst>
        </pc:spChg>
        <pc:spChg chg="del">
          <ac:chgData name="Tegischer Lukas" userId="f78daebb-0565-485c-bd0e-1cd035e796ff" providerId="ADAL" clId="{10BD62D0-3D8D-49C9-931A-6ED424A87D20}" dt="2021-09-21T15:03:22.044" v="46" actId="478"/>
          <ac:spMkLst>
            <pc:docMk/>
            <pc:sldMk cId="1613438566" sldId="369"/>
            <ac:spMk id="7" creationId="{745D96B0-E982-47D0-9EE0-B42A82D0A082}"/>
          </ac:spMkLst>
        </pc:spChg>
        <pc:spChg chg="del">
          <ac:chgData name="Tegischer Lukas" userId="f78daebb-0565-485c-bd0e-1cd035e796ff" providerId="ADAL" clId="{10BD62D0-3D8D-49C9-931A-6ED424A87D20}" dt="2021-09-21T15:03:21.394" v="45" actId="478"/>
          <ac:spMkLst>
            <pc:docMk/>
            <pc:sldMk cId="1613438566" sldId="369"/>
            <ac:spMk id="11" creationId="{AF6BDAFE-B4B9-4768-956E-BC8448C61E3D}"/>
          </ac:spMkLst>
        </pc:spChg>
        <pc:spChg chg="mod">
          <ac:chgData name="Tegischer Lukas" userId="f78daebb-0565-485c-bd0e-1cd035e796ff" providerId="ADAL" clId="{10BD62D0-3D8D-49C9-931A-6ED424A87D20}" dt="2021-09-21T15:03:46.973" v="55" actId="1076"/>
          <ac:spMkLst>
            <pc:docMk/>
            <pc:sldMk cId="1613438566" sldId="369"/>
            <ac:spMk id="13" creationId="{BAEBB4D0-C2E4-433F-8D71-F65DEC8FD48A}"/>
          </ac:spMkLst>
        </pc:spChg>
        <pc:picChg chg="del">
          <ac:chgData name="Tegischer Lukas" userId="f78daebb-0565-485c-bd0e-1cd035e796ff" providerId="ADAL" clId="{10BD62D0-3D8D-49C9-931A-6ED424A87D20}" dt="2021-09-21T15:03:20.171" v="44" actId="478"/>
          <ac:picMkLst>
            <pc:docMk/>
            <pc:sldMk cId="1613438566" sldId="369"/>
            <ac:picMk id="12" creationId="{C259A325-4465-44C0-AA64-7A4D537DA103}"/>
          </ac:picMkLst>
        </pc:picChg>
        <pc:picChg chg="mod">
          <ac:chgData name="Tegischer Lukas" userId="f78daebb-0565-485c-bd0e-1cd035e796ff" providerId="ADAL" clId="{10BD62D0-3D8D-49C9-931A-6ED424A87D20}" dt="2021-09-21T15:03:31.781" v="48" actId="1076"/>
          <ac:picMkLst>
            <pc:docMk/>
            <pc:sldMk cId="1613438566" sldId="369"/>
            <ac:picMk id="16" creationId="{15CB53D3-06F8-430D-92C9-B4C56FF697D1}"/>
          </ac:picMkLst>
        </pc:picChg>
      </pc:sldChg>
      <pc:sldChg chg="addSp delSp modSp mod">
        <pc:chgData name="Tegischer Lukas" userId="f78daebb-0565-485c-bd0e-1cd035e796ff" providerId="ADAL" clId="{10BD62D0-3D8D-49C9-931A-6ED424A87D20}" dt="2021-09-21T15:10:07.594" v="227" actId="113"/>
        <pc:sldMkLst>
          <pc:docMk/>
          <pc:sldMk cId="1479275657" sldId="370"/>
        </pc:sldMkLst>
        <pc:spChg chg="del">
          <ac:chgData name="Tegischer Lukas" userId="f78daebb-0565-485c-bd0e-1cd035e796ff" providerId="ADAL" clId="{10BD62D0-3D8D-49C9-931A-6ED424A87D20}" dt="2021-09-21T15:09:30.774" v="207" actId="478"/>
          <ac:spMkLst>
            <pc:docMk/>
            <pc:sldMk cId="1479275657" sldId="370"/>
            <ac:spMk id="4" creationId="{C427B5BC-E2AB-4596-857C-DA06F86C68EB}"/>
          </ac:spMkLst>
        </pc:spChg>
        <pc:spChg chg="add mod">
          <ac:chgData name="Tegischer Lukas" userId="f78daebb-0565-485c-bd0e-1cd035e796ff" providerId="ADAL" clId="{10BD62D0-3D8D-49C9-931A-6ED424A87D20}" dt="2021-09-21T15:10:07.594" v="227" actId="113"/>
          <ac:spMkLst>
            <pc:docMk/>
            <pc:sldMk cId="1479275657" sldId="370"/>
            <ac:spMk id="7" creationId="{D56F76B2-00E3-4B1F-BC76-16C2ECAAEB44}"/>
          </ac:spMkLst>
        </pc:spChg>
        <pc:spChg chg="add mod">
          <ac:chgData name="Tegischer Lukas" userId="f78daebb-0565-485c-bd0e-1cd035e796ff" providerId="ADAL" clId="{10BD62D0-3D8D-49C9-931A-6ED424A87D20}" dt="2021-09-21T15:10:02.831" v="226" actId="1076"/>
          <ac:spMkLst>
            <pc:docMk/>
            <pc:sldMk cId="1479275657" sldId="370"/>
            <ac:spMk id="9" creationId="{96E6BD9B-3600-4E1E-A0CC-E54201ED299B}"/>
          </ac:spMkLst>
        </pc:spChg>
        <pc:spChg chg="del">
          <ac:chgData name="Tegischer Lukas" userId="f78daebb-0565-485c-bd0e-1cd035e796ff" providerId="ADAL" clId="{10BD62D0-3D8D-49C9-931A-6ED424A87D20}" dt="2021-09-21T15:09:31.876" v="209" actId="478"/>
          <ac:spMkLst>
            <pc:docMk/>
            <pc:sldMk cId="1479275657" sldId="370"/>
            <ac:spMk id="10" creationId="{80C6C66F-253A-4FA3-A141-5898D63F40CF}"/>
          </ac:spMkLst>
        </pc:spChg>
        <pc:picChg chg="del">
          <ac:chgData name="Tegischer Lukas" userId="f78daebb-0565-485c-bd0e-1cd035e796ff" providerId="ADAL" clId="{10BD62D0-3D8D-49C9-931A-6ED424A87D20}" dt="2021-09-21T15:09:31.107" v="208" actId="478"/>
          <ac:picMkLst>
            <pc:docMk/>
            <pc:sldMk cId="1479275657" sldId="370"/>
            <ac:picMk id="16" creationId="{15CB53D3-06F8-430D-92C9-B4C56FF697D1}"/>
          </ac:picMkLst>
        </pc:picChg>
      </pc:sldChg>
      <pc:sldChg chg="addSp delSp modSp add mod modAnim">
        <pc:chgData name="Tegischer Lukas" userId="f78daebb-0565-485c-bd0e-1cd035e796ff" providerId="ADAL" clId="{10BD62D0-3D8D-49C9-931A-6ED424A87D20}" dt="2021-09-21T15:06:18.858" v="143"/>
        <pc:sldMkLst>
          <pc:docMk/>
          <pc:sldMk cId="1830710090" sldId="371"/>
        </pc:sldMkLst>
        <pc:spChg chg="mod">
          <ac:chgData name="Tegischer Lukas" userId="f78daebb-0565-485c-bd0e-1cd035e796ff" providerId="ADAL" clId="{10BD62D0-3D8D-49C9-931A-6ED424A87D20}" dt="2021-09-21T15:05:51.113" v="137" actId="1076"/>
          <ac:spMkLst>
            <pc:docMk/>
            <pc:sldMk cId="1830710090" sldId="371"/>
            <ac:spMk id="4" creationId="{C427B5BC-E2AB-4596-857C-DA06F86C68EB}"/>
          </ac:spMkLst>
        </pc:spChg>
        <pc:spChg chg="add mod">
          <ac:chgData name="Tegischer Lukas" userId="f78daebb-0565-485c-bd0e-1cd035e796ff" providerId="ADAL" clId="{10BD62D0-3D8D-49C9-931A-6ED424A87D20}" dt="2021-09-21T15:05:51.366" v="138" actId="1076"/>
          <ac:spMkLst>
            <pc:docMk/>
            <pc:sldMk cId="1830710090" sldId="371"/>
            <ac:spMk id="7" creationId="{B20EC36F-E9D0-460B-9D2D-D70EC83E80C9}"/>
          </ac:spMkLst>
        </pc:spChg>
        <pc:spChg chg="add mod">
          <ac:chgData name="Tegischer Lukas" userId="f78daebb-0565-485c-bd0e-1cd035e796ff" providerId="ADAL" clId="{10BD62D0-3D8D-49C9-931A-6ED424A87D20}" dt="2021-09-21T15:05:56.837" v="139" actId="1076"/>
          <ac:spMkLst>
            <pc:docMk/>
            <pc:sldMk cId="1830710090" sldId="371"/>
            <ac:spMk id="9" creationId="{F4666A98-D0ED-493B-A7C6-D1127A6FF514}"/>
          </ac:spMkLst>
        </pc:spChg>
        <pc:spChg chg="del">
          <ac:chgData name="Tegischer Lukas" userId="f78daebb-0565-485c-bd0e-1cd035e796ff" providerId="ADAL" clId="{10BD62D0-3D8D-49C9-931A-6ED424A87D20}" dt="2021-09-21T15:04:23.462" v="110" actId="478"/>
          <ac:spMkLst>
            <pc:docMk/>
            <pc:sldMk cId="1830710090" sldId="371"/>
            <ac:spMk id="13" creationId="{BAEBB4D0-C2E4-433F-8D71-F65DEC8FD48A}"/>
          </ac:spMkLst>
        </pc:spChg>
        <pc:picChg chg="del">
          <ac:chgData name="Tegischer Lukas" userId="f78daebb-0565-485c-bd0e-1cd035e796ff" providerId="ADAL" clId="{10BD62D0-3D8D-49C9-931A-6ED424A87D20}" dt="2021-09-21T15:04:23.711" v="111" actId="478"/>
          <ac:picMkLst>
            <pc:docMk/>
            <pc:sldMk cId="1830710090" sldId="371"/>
            <ac:picMk id="16" creationId="{15CB53D3-06F8-430D-92C9-B4C56FF697D1}"/>
          </ac:picMkLst>
        </pc:picChg>
      </pc:sldChg>
      <pc:sldChg chg="addSp delSp modSp add mod delAnim">
        <pc:chgData name="Tegischer Lukas" userId="f78daebb-0565-485c-bd0e-1cd035e796ff" providerId="ADAL" clId="{10BD62D0-3D8D-49C9-931A-6ED424A87D20}" dt="2021-09-21T15:09:17.283" v="206" actId="122"/>
        <pc:sldMkLst>
          <pc:docMk/>
          <pc:sldMk cId="1949855277" sldId="372"/>
        </pc:sldMkLst>
        <pc:spChg chg="del">
          <ac:chgData name="Tegischer Lukas" userId="f78daebb-0565-485c-bd0e-1cd035e796ff" providerId="ADAL" clId="{10BD62D0-3D8D-49C9-931A-6ED424A87D20}" dt="2021-09-21T15:08:46.547" v="192" actId="478"/>
          <ac:spMkLst>
            <pc:docMk/>
            <pc:sldMk cId="1949855277" sldId="372"/>
            <ac:spMk id="7" creationId="{B20EC36F-E9D0-460B-9D2D-D70EC83E80C9}"/>
          </ac:spMkLst>
        </pc:spChg>
        <pc:spChg chg="add mod">
          <ac:chgData name="Tegischer Lukas" userId="f78daebb-0565-485c-bd0e-1cd035e796ff" providerId="ADAL" clId="{10BD62D0-3D8D-49C9-931A-6ED424A87D20}" dt="2021-09-21T15:08:48.598" v="193" actId="1076"/>
          <ac:spMkLst>
            <pc:docMk/>
            <pc:sldMk cId="1949855277" sldId="372"/>
            <ac:spMk id="8" creationId="{E647BD2E-4B9A-4C63-9374-ED72CABE1EDA}"/>
          </ac:spMkLst>
        </pc:spChg>
        <pc:spChg chg="del">
          <ac:chgData name="Tegischer Lukas" userId="f78daebb-0565-485c-bd0e-1cd035e796ff" providerId="ADAL" clId="{10BD62D0-3D8D-49C9-931A-6ED424A87D20}" dt="2021-09-21T15:06:21.500" v="145" actId="478"/>
          <ac:spMkLst>
            <pc:docMk/>
            <pc:sldMk cId="1949855277" sldId="372"/>
            <ac:spMk id="9" creationId="{F4666A98-D0ED-493B-A7C6-D1127A6FF514}"/>
          </ac:spMkLst>
        </pc:spChg>
        <pc:spChg chg="add mod">
          <ac:chgData name="Tegischer Lukas" userId="f78daebb-0565-485c-bd0e-1cd035e796ff" providerId="ADAL" clId="{10BD62D0-3D8D-49C9-931A-6ED424A87D20}" dt="2021-09-21T15:08:50.142" v="194" actId="1076"/>
          <ac:spMkLst>
            <pc:docMk/>
            <pc:sldMk cId="1949855277" sldId="372"/>
            <ac:spMk id="10" creationId="{0FFBE730-CDFD-47AF-95CA-6DFF71C69624}"/>
          </ac:spMkLst>
        </pc:spChg>
        <pc:spChg chg="add mod">
          <ac:chgData name="Tegischer Lukas" userId="f78daebb-0565-485c-bd0e-1cd035e796ff" providerId="ADAL" clId="{10BD62D0-3D8D-49C9-931A-6ED424A87D20}" dt="2021-09-21T15:08:52.551" v="195" actId="1076"/>
          <ac:spMkLst>
            <pc:docMk/>
            <pc:sldMk cId="1949855277" sldId="372"/>
            <ac:spMk id="11" creationId="{890D70E0-BD25-467F-BA65-594051978A6D}"/>
          </ac:spMkLst>
        </pc:spChg>
        <pc:spChg chg="add mod">
          <ac:chgData name="Tegischer Lukas" userId="f78daebb-0565-485c-bd0e-1cd035e796ff" providerId="ADAL" clId="{10BD62D0-3D8D-49C9-931A-6ED424A87D20}" dt="2021-09-21T15:08:55.143" v="196" actId="1076"/>
          <ac:spMkLst>
            <pc:docMk/>
            <pc:sldMk cId="1949855277" sldId="372"/>
            <ac:spMk id="13" creationId="{85164FCF-4B70-4B18-9227-5F5AA9D3798E}"/>
          </ac:spMkLst>
        </pc:spChg>
        <pc:spChg chg="add mod">
          <ac:chgData name="Tegischer Lukas" userId="f78daebb-0565-485c-bd0e-1cd035e796ff" providerId="ADAL" clId="{10BD62D0-3D8D-49C9-931A-6ED424A87D20}" dt="2021-09-21T15:08:57.654" v="197" actId="1076"/>
          <ac:spMkLst>
            <pc:docMk/>
            <pc:sldMk cId="1949855277" sldId="372"/>
            <ac:spMk id="15" creationId="{59BB2ACA-A743-421C-818A-56EC4CD6762B}"/>
          </ac:spMkLst>
        </pc:spChg>
        <pc:spChg chg="add mod">
          <ac:chgData name="Tegischer Lukas" userId="f78daebb-0565-485c-bd0e-1cd035e796ff" providerId="ADAL" clId="{10BD62D0-3D8D-49C9-931A-6ED424A87D20}" dt="2021-09-21T15:09:17.283" v="206" actId="122"/>
          <ac:spMkLst>
            <pc:docMk/>
            <pc:sldMk cId="1949855277" sldId="372"/>
            <ac:spMk id="17" creationId="{C154984F-6934-4B01-A3DE-68521F8DBAE8}"/>
          </ac:spMkLst>
        </pc:spChg>
      </pc:sldChg>
    </pc:docChg>
  </pc:docChgLst>
  <pc:docChgLst>
    <pc:chgData name="Tegischer Lukas" userId="f78daebb-0565-485c-bd0e-1cd035e796ff" providerId="ADAL" clId="{E0D39F9D-3B1F-4AA2-9CAE-63C128524055}"/>
    <pc:docChg chg="custSel addSld delSld modSld">
      <pc:chgData name="Tegischer Lukas" userId="f78daebb-0565-485c-bd0e-1cd035e796ff" providerId="ADAL" clId="{E0D39F9D-3B1F-4AA2-9CAE-63C128524055}" dt="2021-09-22T18:50:16.865" v="426"/>
      <pc:docMkLst>
        <pc:docMk/>
      </pc:docMkLst>
      <pc:sldChg chg="modSp mod">
        <pc:chgData name="Tegischer Lukas" userId="f78daebb-0565-485c-bd0e-1cd035e796ff" providerId="ADAL" clId="{E0D39F9D-3B1F-4AA2-9CAE-63C128524055}" dt="2021-09-21T15:15:53.618" v="23" actId="20577"/>
        <pc:sldMkLst>
          <pc:docMk/>
          <pc:sldMk cId="336392357" sldId="256"/>
        </pc:sldMkLst>
        <pc:spChg chg="mod">
          <ac:chgData name="Tegischer Lukas" userId="f78daebb-0565-485c-bd0e-1cd035e796ff" providerId="ADAL" clId="{E0D39F9D-3B1F-4AA2-9CAE-63C128524055}" dt="2021-09-21T15:15:53.618" v="23" actId="20577"/>
          <ac:spMkLst>
            <pc:docMk/>
            <pc:sldMk cId="336392357" sldId="256"/>
            <ac:spMk id="2" creationId="{00000000-0000-0000-0000-000000000000}"/>
          </ac:spMkLst>
        </pc:spChg>
      </pc:sldChg>
      <pc:sldChg chg="modAnim">
        <pc:chgData name="Tegischer Lukas" userId="f78daebb-0565-485c-bd0e-1cd035e796ff" providerId="ADAL" clId="{E0D39F9D-3B1F-4AA2-9CAE-63C128524055}" dt="2021-09-22T18:50:16.865" v="426"/>
        <pc:sldMkLst>
          <pc:docMk/>
          <pc:sldMk cId="3932101437" sldId="291"/>
        </pc:sldMkLst>
      </pc:sldChg>
      <pc:sldChg chg="delSp modSp mod delAnim">
        <pc:chgData name="Tegischer Lukas" userId="f78daebb-0565-485c-bd0e-1cd035e796ff" providerId="ADAL" clId="{E0D39F9D-3B1F-4AA2-9CAE-63C128524055}" dt="2021-09-21T15:20:32.918" v="27" actId="1076"/>
        <pc:sldMkLst>
          <pc:docMk/>
          <pc:sldMk cId="3423344192" sldId="367"/>
        </pc:sldMkLst>
        <pc:spChg chg="mod">
          <ac:chgData name="Tegischer Lukas" userId="f78daebb-0565-485c-bd0e-1cd035e796ff" providerId="ADAL" clId="{E0D39F9D-3B1F-4AA2-9CAE-63C128524055}" dt="2021-09-21T15:20:31.521" v="26" actId="1076"/>
          <ac:spMkLst>
            <pc:docMk/>
            <pc:sldMk cId="3423344192" sldId="367"/>
            <ac:spMk id="11" creationId="{D03D1652-8B07-414D-AB62-55CA56539567}"/>
          </ac:spMkLst>
        </pc:spChg>
        <pc:spChg chg="del">
          <ac:chgData name="Tegischer Lukas" userId="f78daebb-0565-485c-bd0e-1cd035e796ff" providerId="ADAL" clId="{E0D39F9D-3B1F-4AA2-9CAE-63C128524055}" dt="2021-09-21T15:20:29.431" v="25" actId="478"/>
          <ac:spMkLst>
            <pc:docMk/>
            <pc:sldMk cId="3423344192" sldId="367"/>
            <ac:spMk id="16" creationId="{62B07271-4CD4-4980-A6CF-E024EF1DF02F}"/>
          </ac:spMkLst>
        </pc:spChg>
        <pc:picChg chg="mod">
          <ac:chgData name="Tegischer Lukas" userId="f78daebb-0565-485c-bd0e-1cd035e796ff" providerId="ADAL" clId="{E0D39F9D-3B1F-4AA2-9CAE-63C128524055}" dt="2021-09-21T15:20:32.918" v="27" actId="1076"/>
          <ac:picMkLst>
            <pc:docMk/>
            <pc:sldMk cId="3423344192" sldId="367"/>
            <ac:picMk id="9" creationId="{C460C7BF-4CDF-463D-B651-0762F3D4A9E8}"/>
          </ac:picMkLst>
        </pc:picChg>
      </pc:sldChg>
      <pc:sldChg chg="del">
        <pc:chgData name="Tegischer Lukas" userId="f78daebb-0565-485c-bd0e-1cd035e796ff" providerId="ADAL" clId="{E0D39F9D-3B1F-4AA2-9CAE-63C128524055}" dt="2021-09-21T15:20:26.182" v="24" actId="47"/>
        <pc:sldMkLst>
          <pc:docMk/>
          <pc:sldMk cId="1613438566" sldId="369"/>
        </pc:sldMkLst>
      </pc:sldChg>
      <pc:sldChg chg="addSp delSp modSp mod">
        <pc:chgData name="Tegischer Lukas" userId="f78daebb-0565-485c-bd0e-1cd035e796ff" providerId="ADAL" clId="{E0D39F9D-3B1F-4AA2-9CAE-63C128524055}" dt="2021-09-21T15:27:48.531" v="66" actId="1076"/>
        <pc:sldMkLst>
          <pc:docMk/>
          <pc:sldMk cId="1830710090" sldId="371"/>
        </pc:sldMkLst>
        <pc:spChg chg="mod">
          <ac:chgData name="Tegischer Lukas" userId="f78daebb-0565-485c-bd0e-1cd035e796ff" providerId="ADAL" clId="{E0D39F9D-3B1F-4AA2-9CAE-63C128524055}" dt="2021-09-21T15:27:37.386" v="65" actId="1076"/>
          <ac:spMkLst>
            <pc:docMk/>
            <pc:sldMk cId="1830710090" sldId="371"/>
            <ac:spMk id="4" creationId="{C427B5BC-E2AB-4596-857C-DA06F86C68EB}"/>
          </ac:spMkLst>
        </pc:spChg>
        <pc:spChg chg="add mod">
          <ac:chgData name="Tegischer Lukas" userId="f78daebb-0565-485c-bd0e-1cd035e796ff" providerId="ADAL" clId="{E0D39F9D-3B1F-4AA2-9CAE-63C128524055}" dt="2021-09-21T15:27:48.531" v="66" actId="1076"/>
          <ac:spMkLst>
            <pc:docMk/>
            <pc:sldMk cId="1830710090" sldId="371"/>
            <ac:spMk id="6" creationId="{A401812B-3EE1-4548-A1FD-85AEFA8DBA68}"/>
          </ac:spMkLst>
        </pc:spChg>
        <pc:spChg chg="del">
          <ac:chgData name="Tegischer Lukas" userId="f78daebb-0565-485c-bd0e-1cd035e796ff" providerId="ADAL" clId="{E0D39F9D-3B1F-4AA2-9CAE-63C128524055}" dt="2021-09-21T15:20:47.079" v="53" actId="478"/>
          <ac:spMkLst>
            <pc:docMk/>
            <pc:sldMk cId="1830710090" sldId="371"/>
            <ac:spMk id="8" creationId="{26C1FBB4-FB2A-4CC8-BE99-5239676E3D93}"/>
          </ac:spMkLst>
        </pc:spChg>
      </pc:sldChg>
      <pc:sldChg chg="addSp delSp modSp mod delAnim">
        <pc:chgData name="Tegischer Lukas" userId="f78daebb-0565-485c-bd0e-1cd035e796ff" providerId="ADAL" clId="{E0D39F9D-3B1F-4AA2-9CAE-63C128524055}" dt="2021-09-21T15:36:13.159" v="424" actId="20577"/>
        <pc:sldMkLst>
          <pc:docMk/>
          <pc:sldMk cId="410812599" sldId="373"/>
        </pc:sldMkLst>
        <pc:spChg chg="del mod">
          <ac:chgData name="Tegischer Lukas" userId="f78daebb-0565-485c-bd0e-1cd035e796ff" providerId="ADAL" clId="{E0D39F9D-3B1F-4AA2-9CAE-63C128524055}" dt="2021-09-21T15:34:58.937" v="394" actId="478"/>
          <ac:spMkLst>
            <pc:docMk/>
            <pc:sldMk cId="410812599" sldId="373"/>
            <ac:spMk id="4" creationId="{C427B5BC-E2AB-4596-857C-DA06F86C68EB}"/>
          </ac:spMkLst>
        </pc:spChg>
        <pc:spChg chg="del">
          <ac:chgData name="Tegischer Lukas" userId="f78daebb-0565-485c-bd0e-1cd035e796ff" providerId="ADAL" clId="{E0D39F9D-3B1F-4AA2-9CAE-63C128524055}" dt="2021-09-21T15:34:56.194" v="390" actId="478"/>
          <ac:spMkLst>
            <pc:docMk/>
            <pc:sldMk cId="410812599" sldId="373"/>
            <ac:spMk id="6" creationId="{C222985C-6DAE-4568-828F-CF12E03A3555}"/>
          </ac:spMkLst>
        </pc:spChg>
        <pc:spChg chg="del">
          <ac:chgData name="Tegischer Lukas" userId="f78daebb-0565-485c-bd0e-1cd035e796ff" providerId="ADAL" clId="{E0D39F9D-3B1F-4AA2-9CAE-63C128524055}" dt="2021-09-21T15:34:57.515" v="392" actId="478"/>
          <ac:spMkLst>
            <pc:docMk/>
            <pc:sldMk cId="410812599" sldId="373"/>
            <ac:spMk id="9" creationId="{4A483A1D-6C1F-4588-ABF5-5CB81455EF64}"/>
          </ac:spMkLst>
        </pc:spChg>
        <pc:spChg chg="add del mod">
          <ac:chgData name="Tegischer Lukas" userId="f78daebb-0565-485c-bd0e-1cd035e796ff" providerId="ADAL" clId="{E0D39F9D-3B1F-4AA2-9CAE-63C128524055}" dt="2021-09-21T15:35:43.710" v="411" actId="478"/>
          <ac:spMkLst>
            <pc:docMk/>
            <pc:sldMk cId="410812599" sldId="373"/>
            <ac:spMk id="11" creationId="{5A7EAE77-6F73-417B-AD01-A88617736A38}"/>
          </ac:spMkLst>
        </pc:spChg>
        <pc:spChg chg="add del mod">
          <ac:chgData name="Tegischer Lukas" userId="f78daebb-0565-485c-bd0e-1cd035e796ff" providerId="ADAL" clId="{E0D39F9D-3B1F-4AA2-9CAE-63C128524055}" dt="2021-09-21T15:35:44.434" v="412" actId="478"/>
          <ac:spMkLst>
            <pc:docMk/>
            <pc:sldMk cId="410812599" sldId="373"/>
            <ac:spMk id="13" creationId="{6E2F50A5-61DC-4D9C-8DD5-9CB7736ABCA0}"/>
          </ac:spMkLst>
        </pc:spChg>
        <pc:spChg chg="add mod">
          <ac:chgData name="Tegischer Lukas" userId="f78daebb-0565-485c-bd0e-1cd035e796ff" providerId="ADAL" clId="{E0D39F9D-3B1F-4AA2-9CAE-63C128524055}" dt="2021-09-21T15:35:54.556" v="416" actId="1076"/>
          <ac:spMkLst>
            <pc:docMk/>
            <pc:sldMk cId="410812599" sldId="373"/>
            <ac:spMk id="15" creationId="{31631482-9F4C-4E8E-9559-9283BF551081}"/>
          </ac:spMkLst>
        </pc:spChg>
        <pc:spChg chg="add mod">
          <ac:chgData name="Tegischer Lukas" userId="f78daebb-0565-485c-bd0e-1cd035e796ff" providerId="ADAL" clId="{E0D39F9D-3B1F-4AA2-9CAE-63C128524055}" dt="2021-09-21T15:36:13.159" v="424" actId="20577"/>
          <ac:spMkLst>
            <pc:docMk/>
            <pc:sldMk cId="410812599" sldId="373"/>
            <ac:spMk id="17" creationId="{9CEC2600-A4A4-47B2-85AB-7A7CFBCE45BE}"/>
          </ac:spMkLst>
        </pc:spChg>
        <pc:picChg chg="del">
          <ac:chgData name="Tegischer Lukas" userId="f78daebb-0565-485c-bd0e-1cd035e796ff" providerId="ADAL" clId="{E0D39F9D-3B1F-4AA2-9CAE-63C128524055}" dt="2021-09-21T15:34:53.805" v="387" actId="478"/>
          <ac:picMkLst>
            <pc:docMk/>
            <pc:sldMk cId="410812599" sldId="373"/>
            <ac:picMk id="7" creationId="{9BFE9D56-0BA8-4922-B7E7-74348D3444E7}"/>
          </ac:picMkLst>
        </pc:picChg>
        <pc:cxnChg chg="del">
          <ac:chgData name="Tegischer Lukas" userId="f78daebb-0565-485c-bd0e-1cd035e796ff" providerId="ADAL" clId="{E0D39F9D-3B1F-4AA2-9CAE-63C128524055}" dt="2021-09-21T15:34:54.855" v="388" actId="478"/>
          <ac:cxnSpMkLst>
            <pc:docMk/>
            <pc:sldMk cId="410812599" sldId="373"/>
            <ac:cxnSpMk id="10" creationId="{52B1CBF0-615D-4CB8-9CED-4B41266F050A}"/>
          </ac:cxnSpMkLst>
        </pc:cxnChg>
        <pc:cxnChg chg="del">
          <ac:chgData name="Tegischer Lukas" userId="f78daebb-0565-485c-bd0e-1cd035e796ff" providerId="ADAL" clId="{E0D39F9D-3B1F-4AA2-9CAE-63C128524055}" dt="2021-09-21T15:34:56.889" v="391" actId="478"/>
          <ac:cxnSpMkLst>
            <pc:docMk/>
            <pc:sldMk cId="410812599" sldId="373"/>
            <ac:cxnSpMk id="23" creationId="{EEA137A8-B832-4E80-848F-AFCC54C64B20}"/>
          </ac:cxnSpMkLst>
        </pc:cxnChg>
        <pc:cxnChg chg="del">
          <ac:chgData name="Tegischer Lukas" userId="f78daebb-0565-485c-bd0e-1cd035e796ff" providerId="ADAL" clId="{E0D39F9D-3B1F-4AA2-9CAE-63C128524055}" dt="2021-09-21T15:34:55.454" v="389" actId="478"/>
          <ac:cxnSpMkLst>
            <pc:docMk/>
            <pc:sldMk cId="410812599" sldId="373"/>
            <ac:cxnSpMk id="24" creationId="{48406C1F-4FE4-49EB-8A17-F4AAB5ED78F3}"/>
          </ac:cxnSpMkLst>
        </pc:cxnChg>
      </pc:sldChg>
      <pc:sldChg chg="addSp delSp modSp add mod modAnim">
        <pc:chgData name="Tegischer Lukas" userId="f78daebb-0565-485c-bd0e-1cd035e796ff" providerId="ADAL" clId="{E0D39F9D-3B1F-4AA2-9CAE-63C128524055}" dt="2021-09-21T15:29:44.960" v="165"/>
        <pc:sldMkLst>
          <pc:docMk/>
          <pc:sldMk cId="183936162" sldId="374"/>
        </pc:sldMkLst>
        <pc:spChg chg="mod">
          <ac:chgData name="Tegischer Lukas" userId="f78daebb-0565-485c-bd0e-1cd035e796ff" providerId="ADAL" clId="{E0D39F9D-3B1F-4AA2-9CAE-63C128524055}" dt="2021-09-21T15:28:06.999" v="84" actId="1076"/>
          <ac:spMkLst>
            <pc:docMk/>
            <pc:sldMk cId="183936162" sldId="374"/>
            <ac:spMk id="4" creationId="{C427B5BC-E2AB-4596-857C-DA06F86C68EB}"/>
          </ac:spMkLst>
        </pc:spChg>
        <pc:spChg chg="del">
          <ac:chgData name="Tegischer Lukas" userId="f78daebb-0565-485c-bd0e-1cd035e796ff" providerId="ADAL" clId="{E0D39F9D-3B1F-4AA2-9CAE-63C128524055}" dt="2021-09-21T15:28:07.871" v="85" actId="478"/>
          <ac:spMkLst>
            <pc:docMk/>
            <pc:sldMk cId="183936162" sldId="374"/>
            <ac:spMk id="6" creationId="{A401812B-3EE1-4548-A1FD-85AEFA8DBA68}"/>
          </ac:spMkLst>
        </pc:spChg>
        <pc:spChg chg="add del mod">
          <ac:chgData name="Tegischer Lukas" userId="f78daebb-0565-485c-bd0e-1cd035e796ff" providerId="ADAL" clId="{E0D39F9D-3B1F-4AA2-9CAE-63C128524055}" dt="2021-09-21T15:28:14.088" v="88" actId="478"/>
          <ac:spMkLst>
            <pc:docMk/>
            <pc:sldMk cId="183936162" sldId="374"/>
            <ac:spMk id="7" creationId="{F375A799-7267-4EBE-B854-C6926A1767D0}"/>
          </ac:spMkLst>
        </pc:spChg>
        <pc:spChg chg="add mod">
          <ac:chgData name="Tegischer Lukas" userId="f78daebb-0565-485c-bd0e-1cd035e796ff" providerId="ADAL" clId="{E0D39F9D-3B1F-4AA2-9CAE-63C128524055}" dt="2021-09-21T15:28:28.742" v="96" actId="20577"/>
          <ac:spMkLst>
            <pc:docMk/>
            <pc:sldMk cId="183936162" sldId="374"/>
            <ac:spMk id="8" creationId="{A1A912CA-52EF-4620-860D-EAC29290DAAB}"/>
          </ac:spMkLst>
        </pc:spChg>
        <pc:spChg chg="add mod">
          <ac:chgData name="Tegischer Lukas" userId="f78daebb-0565-485c-bd0e-1cd035e796ff" providerId="ADAL" clId="{E0D39F9D-3B1F-4AA2-9CAE-63C128524055}" dt="2021-09-21T15:29:07.438" v="150" actId="1076"/>
          <ac:spMkLst>
            <pc:docMk/>
            <pc:sldMk cId="183936162" sldId="374"/>
            <ac:spMk id="10" creationId="{919F3098-1471-4D88-B9EB-7F1D6E6EA598}"/>
          </ac:spMkLst>
        </pc:spChg>
        <pc:spChg chg="add mod">
          <ac:chgData name="Tegischer Lukas" userId="f78daebb-0565-485c-bd0e-1cd035e796ff" providerId="ADAL" clId="{E0D39F9D-3B1F-4AA2-9CAE-63C128524055}" dt="2021-09-21T15:29:22.518" v="156" actId="1076"/>
          <ac:spMkLst>
            <pc:docMk/>
            <pc:sldMk cId="183936162" sldId="374"/>
            <ac:spMk id="12" creationId="{922792B5-3E33-46B1-A9F1-43AE773C1478}"/>
          </ac:spMkLst>
        </pc:spChg>
        <pc:spChg chg="add mod">
          <ac:chgData name="Tegischer Lukas" userId="f78daebb-0565-485c-bd0e-1cd035e796ff" providerId="ADAL" clId="{E0D39F9D-3B1F-4AA2-9CAE-63C128524055}" dt="2021-09-21T15:29:37.660" v="163" actId="1076"/>
          <ac:spMkLst>
            <pc:docMk/>
            <pc:sldMk cId="183936162" sldId="374"/>
            <ac:spMk id="15" creationId="{6EC4AAA4-9781-44CC-ACD3-BD6672D56C93}"/>
          </ac:spMkLst>
        </pc:spChg>
      </pc:sldChg>
      <pc:sldChg chg="addSp delSp modSp add mod delAnim modAnim">
        <pc:chgData name="Tegischer Lukas" userId="f78daebb-0565-485c-bd0e-1cd035e796ff" providerId="ADAL" clId="{E0D39F9D-3B1F-4AA2-9CAE-63C128524055}" dt="2021-09-21T15:30:31.646" v="212" actId="1076"/>
        <pc:sldMkLst>
          <pc:docMk/>
          <pc:sldMk cId="726668994" sldId="375"/>
        </pc:sldMkLst>
        <pc:spChg chg="mod">
          <ac:chgData name="Tegischer Lukas" userId="f78daebb-0565-485c-bd0e-1cd035e796ff" providerId="ADAL" clId="{E0D39F9D-3B1F-4AA2-9CAE-63C128524055}" dt="2021-09-21T15:29:58.044" v="182" actId="20577"/>
          <ac:spMkLst>
            <pc:docMk/>
            <pc:sldMk cId="726668994" sldId="375"/>
            <ac:spMk id="8" creationId="{A1A912CA-52EF-4620-860D-EAC29290DAAB}"/>
          </ac:spMkLst>
        </pc:spChg>
        <pc:spChg chg="add mod">
          <ac:chgData name="Tegischer Lukas" userId="f78daebb-0565-485c-bd0e-1cd035e796ff" providerId="ADAL" clId="{E0D39F9D-3B1F-4AA2-9CAE-63C128524055}" dt="2021-09-21T15:30:31.646" v="212" actId="1076"/>
          <ac:spMkLst>
            <pc:docMk/>
            <pc:sldMk cId="726668994" sldId="375"/>
            <ac:spMk id="9" creationId="{CA500941-A0D3-464D-808E-FAE9629DB942}"/>
          </ac:spMkLst>
        </pc:spChg>
        <pc:spChg chg="mod">
          <ac:chgData name="Tegischer Lukas" userId="f78daebb-0565-485c-bd0e-1cd035e796ff" providerId="ADAL" clId="{E0D39F9D-3B1F-4AA2-9CAE-63C128524055}" dt="2021-09-21T15:30:08.467" v="191" actId="1076"/>
          <ac:spMkLst>
            <pc:docMk/>
            <pc:sldMk cId="726668994" sldId="375"/>
            <ac:spMk id="10" creationId="{919F3098-1471-4D88-B9EB-7F1D6E6EA598}"/>
          </ac:spMkLst>
        </pc:spChg>
        <pc:spChg chg="del">
          <ac:chgData name="Tegischer Lukas" userId="f78daebb-0565-485c-bd0e-1cd035e796ff" providerId="ADAL" clId="{E0D39F9D-3B1F-4AA2-9CAE-63C128524055}" dt="2021-09-21T15:30:04.803" v="190" actId="478"/>
          <ac:spMkLst>
            <pc:docMk/>
            <pc:sldMk cId="726668994" sldId="375"/>
            <ac:spMk id="12" creationId="{922792B5-3E33-46B1-A9F1-43AE773C1478}"/>
          </ac:spMkLst>
        </pc:spChg>
        <pc:spChg chg="mod">
          <ac:chgData name="Tegischer Lukas" userId="f78daebb-0565-485c-bd0e-1cd035e796ff" providerId="ADAL" clId="{E0D39F9D-3B1F-4AA2-9CAE-63C128524055}" dt="2021-09-21T15:30:10.651" v="192" actId="20577"/>
          <ac:spMkLst>
            <pc:docMk/>
            <pc:sldMk cId="726668994" sldId="375"/>
            <ac:spMk id="15" creationId="{6EC4AAA4-9781-44CC-ACD3-BD6672D56C93}"/>
          </ac:spMkLst>
        </pc:spChg>
      </pc:sldChg>
      <pc:sldChg chg="addSp delSp modSp add mod modAnim">
        <pc:chgData name="Tegischer Lukas" userId="f78daebb-0565-485c-bd0e-1cd035e796ff" providerId="ADAL" clId="{E0D39F9D-3B1F-4AA2-9CAE-63C128524055}" dt="2021-09-21T15:32:59.101" v="311" actId="20577"/>
        <pc:sldMkLst>
          <pc:docMk/>
          <pc:sldMk cId="17622882" sldId="376"/>
        </pc:sldMkLst>
        <pc:spChg chg="mod">
          <ac:chgData name="Tegischer Lukas" userId="f78daebb-0565-485c-bd0e-1cd035e796ff" providerId="ADAL" clId="{E0D39F9D-3B1F-4AA2-9CAE-63C128524055}" dt="2021-09-21T15:32:59.101" v="311" actId="20577"/>
          <ac:spMkLst>
            <pc:docMk/>
            <pc:sldMk cId="17622882" sldId="376"/>
            <ac:spMk id="8" creationId="{A1A912CA-52EF-4620-860D-EAC29290DAAB}"/>
          </ac:spMkLst>
        </pc:spChg>
        <pc:spChg chg="mod">
          <ac:chgData name="Tegischer Lukas" userId="f78daebb-0565-485c-bd0e-1cd035e796ff" providerId="ADAL" clId="{E0D39F9D-3B1F-4AA2-9CAE-63C128524055}" dt="2021-09-21T15:32:41.868" v="306" actId="20577"/>
          <ac:spMkLst>
            <pc:docMk/>
            <pc:sldMk cId="17622882" sldId="376"/>
            <ac:spMk id="9" creationId="{CA500941-A0D3-464D-808E-FAE9629DB942}"/>
          </ac:spMkLst>
        </pc:spChg>
        <pc:spChg chg="mod">
          <ac:chgData name="Tegischer Lukas" userId="f78daebb-0565-485c-bd0e-1cd035e796ff" providerId="ADAL" clId="{E0D39F9D-3B1F-4AA2-9CAE-63C128524055}" dt="2021-09-21T15:32:25.636" v="289" actId="1076"/>
          <ac:spMkLst>
            <pc:docMk/>
            <pc:sldMk cId="17622882" sldId="376"/>
            <ac:spMk id="10" creationId="{919F3098-1471-4D88-B9EB-7F1D6E6EA598}"/>
          </ac:spMkLst>
        </pc:spChg>
        <pc:spChg chg="add mod">
          <ac:chgData name="Tegischer Lukas" userId="f78daebb-0565-485c-bd0e-1cd035e796ff" providerId="ADAL" clId="{E0D39F9D-3B1F-4AA2-9CAE-63C128524055}" dt="2021-09-21T15:32:27.612" v="290" actId="1076"/>
          <ac:spMkLst>
            <pc:docMk/>
            <pc:sldMk cId="17622882" sldId="376"/>
            <ac:spMk id="11" creationId="{7163262C-775F-494A-A19A-34F0B694DA30}"/>
          </ac:spMkLst>
        </pc:spChg>
        <pc:spChg chg="mod">
          <ac:chgData name="Tegischer Lukas" userId="f78daebb-0565-485c-bd0e-1cd035e796ff" providerId="ADAL" clId="{E0D39F9D-3B1F-4AA2-9CAE-63C128524055}" dt="2021-09-21T15:32:33.648" v="303" actId="20577"/>
          <ac:spMkLst>
            <pc:docMk/>
            <pc:sldMk cId="17622882" sldId="376"/>
            <ac:spMk id="15" creationId="{6EC4AAA4-9781-44CC-ACD3-BD6672D56C93}"/>
          </ac:spMkLst>
        </pc:spChg>
        <pc:graphicFrameChg chg="add del mod">
          <ac:chgData name="Tegischer Lukas" userId="f78daebb-0565-485c-bd0e-1cd035e796ff" providerId="ADAL" clId="{E0D39F9D-3B1F-4AA2-9CAE-63C128524055}" dt="2021-09-21T15:31:32.585" v="258"/>
          <ac:graphicFrameMkLst>
            <pc:docMk/>
            <pc:sldMk cId="17622882" sldId="376"/>
            <ac:graphicFrameMk id="2" creationId="{80FC1FE3-B749-424C-9B78-ACDE0A05AF81}"/>
          </ac:graphicFrameMkLst>
        </pc:graphicFrameChg>
      </pc:sldChg>
      <pc:sldChg chg="addSp delSp modSp add mod delAnim">
        <pc:chgData name="Tegischer Lukas" userId="f78daebb-0565-485c-bd0e-1cd035e796ff" providerId="ADAL" clId="{E0D39F9D-3B1F-4AA2-9CAE-63C128524055}" dt="2021-09-21T15:34:09.460" v="363" actId="1076"/>
        <pc:sldMkLst>
          <pc:docMk/>
          <pc:sldMk cId="2878538322" sldId="377"/>
        </pc:sldMkLst>
        <pc:spChg chg="mod">
          <ac:chgData name="Tegischer Lukas" userId="f78daebb-0565-485c-bd0e-1cd035e796ff" providerId="ADAL" clId="{E0D39F9D-3B1F-4AA2-9CAE-63C128524055}" dt="2021-09-21T15:33:11.238" v="323" actId="20577"/>
          <ac:spMkLst>
            <pc:docMk/>
            <pc:sldMk cId="2878538322" sldId="377"/>
            <ac:spMk id="8" creationId="{A1A912CA-52EF-4620-860D-EAC29290DAAB}"/>
          </ac:spMkLst>
        </pc:spChg>
        <pc:spChg chg="del">
          <ac:chgData name="Tegischer Lukas" userId="f78daebb-0565-485c-bd0e-1cd035e796ff" providerId="ADAL" clId="{E0D39F9D-3B1F-4AA2-9CAE-63C128524055}" dt="2021-09-21T15:34:07.542" v="362" actId="478"/>
          <ac:spMkLst>
            <pc:docMk/>
            <pc:sldMk cId="2878538322" sldId="377"/>
            <ac:spMk id="9" creationId="{CA500941-A0D3-464D-808E-FAE9629DB942}"/>
          </ac:spMkLst>
        </pc:spChg>
        <pc:spChg chg="mod">
          <ac:chgData name="Tegischer Lukas" userId="f78daebb-0565-485c-bd0e-1cd035e796ff" providerId="ADAL" clId="{E0D39F9D-3B1F-4AA2-9CAE-63C128524055}" dt="2021-09-21T15:33:42.508" v="348" actId="1076"/>
          <ac:spMkLst>
            <pc:docMk/>
            <pc:sldMk cId="2878538322" sldId="377"/>
            <ac:spMk id="10" creationId="{919F3098-1471-4D88-B9EB-7F1D6E6EA598}"/>
          </ac:spMkLst>
        </pc:spChg>
        <pc:spChg chg="del">
          <ac:chgData name="Tegischer Lukas" userId="f78daebb-0565-485c-bd0e-1cd035e796ff" providerId="ADAL" clId="{E0D39F9D-3B1F-4AA2-9CAE-63C128524055}" dt="2021-09-21T15:33:26.060" v="333" actId="478"/>
          <ac:spMkLst>
            <pc:docMk/>
            <pc:sldMk cId="2878538322" sldId="377"/>
            <ac:spMk id="11" creationId="{7163262C-775F-494A-A19A-34F0B694DA30}"/>
          </ac:spMkLst>
        </pc:spChg>
        <pc:spChg chg="add mod">
          <ac:chgData name="Tegischer Lukas" userId="f78daebb-0565-485c-bd0e-1cd035e796ff" providerId="ADAL" clId="{E0D39F9D-3B1F-4AA2-9CAE-63C128524055}" dt="2021-09-21T15:33:58.003" v="353" actId="1076"/>
          <ac:spMkLst>
            <pc:docMk/>
            <pc:sldMk cId="2878538322" sldId="377"/>
            <ac:spMk id="12" creationId="{EA14C697-7D6A-4FE7-B62E-DA3C0FB88EDE}"/>
          </ac:spMkLst>
        </pc:spChg>
        <pc:spChg chg="mod">
          <ac:chgData name="Tegischer Lukas" userId="f78daebb-0565-485c-bd0e-1cd035e796ff" providerId="ADAL" clId="{E0D39F9D-3B1F-4AA2-9CAE-63C128524055}" dt="2021-09-21T15:34:09.460" v="363" actId="1076"/>
          <ac:spMkLst>
            <pc:docMk/>
            <pc:sldMk cId="2878538322" sldId="377"/>
            <ac:spMk id="15" creationId="{6EC4AAA4-9781-44CC-ACD3-BD6672D56C93}"/>
          </ac:spMkLst>
        </pc:spChg>
      </pc:sldChg>
      <pc:sldChg chg="delSp modSp add mod">
        <pc:chgData name="Tegischer Lukas" userId="f78daebb-0565-485c-bd0e-1cd035e796ff" providerId="ADAL" clId="{E0D39F9D-3B1F-4AA2-9CAE-63C128524055}" dt="2021-09-21T15:34:31.887" v="386" actId="20577"/>
        <pc:sldMkLst>
          <pc:docMk/>
          <pc:sldMk cId="2891995451" sldId="378"/>
        </pc:sldMkLst>
        <pc:spChg chg="mod">
          <ac:chgData name="Tegischer Lukas" userId="f78daebb-0565-485c-bd0e-1cd035e796ff" providerId="ADAL" clId="{E0D39F9D-3B1F-4AA2-9CAE-63C128524055}" dt="2021-09-21T15:34:16.955" v="376" actId="20577"/>
          <ac:spMkLst>
            <pc:docMk/>
            <pc:sldMk cId="2891995451" sldId="378"/>
            <ac:spMk id="8" creationId="{A1A912CA-52EF-4620-860D-EAC29290DAAB}"/>
          </ac:spMkLst>
        </pc:spChg>
        <pc:spChg chg="mod">
          <ac:chgData name="Tegischer Lukas" userId="f78daebb-0565-485c-bd0e-1cd035e796ff" providerId="ADAL" clId="{E0D39F9D-3B1F-4AA2-9CAE-63C128524055}" dt="2021-09-21T15:34:22.443" v="379" actId="20577"/>
          <ac:spMkLst>
            <pc:docMk/>
            <pc:sldMk cId="2891995451" sldId="378"/>
            <ac:spMk id="10" creationId="{919F3098-1471-4D88-B9EB-7F1D6E6EA598}"/>
          </ac:spMkLst>
        </pc:spChg>
        <pc:spChg chg="del">
          <ac:chgData name="Tegischer Lukas" userId="f78daebb-0565-485c-bd0e-1cd035e796ff" providerId="ADAL" clId="{E0D39F9D-3B1F-4AA2-9CAE-63C128524055}" dt="2021-09-21T15:34:19.022" v="377" actId="478"/>
          <ac:spMkLst>
            <pc:docMk/>
            <pc:sldMk cId="2891995451" sldId="378"/>
            <ac:spMk id="12" creationId="{EA14C697-7D6A-4FE7-B62E-DA3C0FB88EDE}"/>
          </ac:spMkLst>
        </pc:spChg>
        <pc:spChg chg="mod">
          <ac:chgData name="Tegischer Lukas" userId="f78daebb-0565-485c-bd0e-1cd035e796ff" providerId="ADAL" clId="{E0D39F9D-3B1F-4AA2-9CAE-63C128524055}" dt="2021-09-21T15:34:31.887" v="386" actId="20577"/>
          <ac:spMkLst>
            <pc:docMk/>
            <pc:sldMk cId="2891995451" sldId="378"/>
            <ac:spMk id="15" creationId="{6EC4AAA4-9781-44CC-ACD3-BD6672D56C93}"/>
          </ac:spMkLst>
        </pc:spChg>
      </pc:sldChg>
      <pc:sldChg chg="add">
        <pc:chgData name="Tegischer Lukas" userId="f78daebb-0565-485c-bd0e-1cd035e796ff" providerId="ADAL" clId="{E0D39F9D-3B1F-4AA2-9CAE-63C128524055}" dt="2021-09-21T15:35:41.440" v="410" actId="2890"/>
        <pc:sldMkLst>
          <pc:docMk/>
          <pc:sldMk cId="803498837" sldId="3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98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073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7124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625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492618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3600" dirty="0">
                <a:solidFill>
                  <a:schemeClr val="tx1"/>
                </a:solidFill>
                <a:latin typeface="Calibri" panose="020F0502020204030204" pitchFamily="34" charset="0"/>
                <a:cs typeface="Calibri" panose="020F0502020204030204" pitchFamily="34" charset="0"/>
              </a:rPr>
              <a:t>Ableitungsfunktion – Funktion – Stammfunktion</a:t>
            </a:r>
            <a:br>
              <a:rPr lang="de-AT" sz="4000" dirty="0">
                <a:solidFill>
                  <a:schemeClr val="tx1"/>
                </a:solidFill>
                <a:latin typeface="Calibri" panose="020F0502020204030204" pitchFamily="34" charset="0"/>
                <a:cs typeface="Calibri" panose="020F0502020204030204" pitchFamily="34" charset="0"/>
              </a:rPr>
            </a:br>
            <a:r>
              <a:rPr lang="de-AT" sz="4000" b="0" dirty="0">
                <a:solidFill>
                  <a:schemeClr val="tx1"/>
                </a:solidFill>
                <a:latin typeface="Calibri" panose="020F0502020204030204" pitchFamily="34" charset="0"/>
                <a:cs typeface="Calibri" panose="020F0502020204030204" pitchFamily="34" charset="0"/>
              </a:rPr>
              <a:t>Zusammenhänge</a:t>
            </a:r>
            <a:endParaRPr lang="de-AT" sz="2400" b="0" dirty="0">
              <a:solidFill>
                <a:srgbClr val="00B050"/>
              </a:solidFill>
              <a:latin typeface="Calibri" panose="020F0502020204030204" pitchFamily="34" charset="0"/>
              <a:cs typeface="Calibri" panose="020F0502020204030204" pitchFamily="34" charset="0"/>
            </a:endParaRPr>
          </a:p>
        </p:txBody>
      </p:sp>
      <p:pic>
        <p:nvPicPr>
          <p:cNvPr id="8" name="Grafik 7" descr="Ein Bild, das Zeichnung enthält.&#10;&#10;Automatisch generierte Beschreibung">
            <a:extLst>
              <a:ext uri="{FF2B5EF4-FFF2-40B4-BE49-F238E27FC236}">
                <a16:creationId xmlns:a16="http://schemas.microsoft.com/office/drawing/2014/main" id="{FD6710D9-1CE8-4542-848B-E626712C6E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3144" y="3429000"/>
            <a:ext cx="5152648" cy="1287021"/>
          </a:xfrm>
          <a:prstGeom prst="rect">
            <a:avLst/>
          </a:prstGeom>
        </p:spPr>
      </p:pic>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638772B0-212E-46DB-94C2-1F48F8070D7C}"/>
              </a:ext>
            </a:extLst>
          </p:cNvPr>
          <p:cNvSpPr/>
          <p:nvPr/>
        </p:nvSpPr>
        <p:spPr>
          <a:xfrm>
            <a:off x="2877613" y="1314125"/>
            <a:ext cx="6798721"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Zusammenhänge Funktion – Stammfunktion</a:t>
            </a:r>
            <a:endParaRPr lang="de-AT" sz="2800" b="1" dirty="0">
              <a:solidFill>
                <a:srgbClr val="0070C0"/>
              </a:solidFill>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1688B75-AD6C-F239-B922-0BD411F2D1A2}"/>
                  </a:ext>
                </a:extLst>
              </p:cNvPr>
              <p:cNvSpPr txBox="1"/>
              <p:nvPr/>
            </p:nvSpPr>
            <p:spPr>
              <a:xfrm>
                <a:off x="3048000" y="2108732"/>
                <a:ext cx="6096000" cy="1351396"/>
              </a:xfrm>
              <a:prstGeom prst="rect">
                <a:avLst/>
              </a:prstGeom>
              <a:noFill/>
            </p:spPr>
            <p:txBody>
              <a:bodyPr wrap="square">
                <a:spAutoFit/>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r>
                        <a:rPr lang="de-AT" sz="32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A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e>
                        <m:sup>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de-A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A1688B75-AD6C-F239-B922-0BD411F2D1A2}"/>
                  </a:ext>
                </a:extLst>
              </p:cNvPr>
              <p:cNvSpPr txBox="1">
                <a:spLocks noRot="1" noChangeAspect="1" noMove="1" noResize="1" noEditPoints="1" noAdjustHandles="1" noChangeArrowheads="1" noChangeShapeType="1" noTextEdit="1"/>
              </p:cNvSpPr>
              <p:nvPr/>
            </p:nvSpPr>
            <p:spPr>
              <a:xfrm>
                <a:off x="3048000" y="2108732"/>
                <a:ext cx="6096000" cy="1351396"/>
              </a:xfrm>
              <a:prstGeom prst="rect">
                <a:avLst/>
              </a:prstGeom>
              <a:blipFill>
                <a:blip r:embed="rId3"/>
                <a:stretch>
                  <a:fillRect/>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372751B-3728-3CDD-219E-6C1EA8ED0A95}"/>
                  </a:ext>
                </a:extLst>
              </p:cNvPr>
              <p:cNvSpPr txBox="1"/>
              <p:nvPr/>
            </p:nvSpPr>
            <p:spPr>
              <a:xfrm>
                <a:off x="2425155" y="3839377"/>
                <a:ext cx="7341690" cy="1569660"/>
              </a:xfrm>
              <a:prstGeom prst="rect">
                <a:avLst/>
              </a:prstGeom>
              <a:noFill/>
            </p:spPr>
            <p:txBody>
              <a:bodyPr wrap="none" rtlCol="0">
                <a:spAutoFit/>
              </a:bodyPr>
              <a:lstStyle/>
              <a:p>
                <a:pPr algn="ctr"/>
                <a:r>
                  <a:rPr lang="de-DE" sz="2400" b="1" dirty="0">
                    <a:latin typeface="Calibri" panose="020F0502020204030204" pitchFamily="34" charset="0"/>
                    <a:cs typeface="Calibri" panose="020F0502020204030204" pitchFamily="34" charset="0"/>
                  </a:rPr>
                  <a:t>Beispiel 1: </a:t>
                </a:r>
                <a:r>
                  <a:rPr lang="de-DE" sz="2400" dirty="0">
                    <a:latin typeface="Calibri" panose="020F0502020204030204" pitchFamily="34" charset="0"/>
                    <a:cs typeface="Calibri" panose="020F0502020204030204" pitchFamily="34" charset="0"/>
                  </a:rPr>
                  <a:t>Ist </a:t>
                </a:r>
                <a14:m>
                  <m:oMath xmlns:m="http://schemas.openxmlformats.org/officeDocument/2006/math">
                    <m:r>
                      <a:rPr lang="de-DE" sz="2400" b="0" i="1" smtClean="0">
                        <a:latin typeface="Cambria Math" panose="02040503050406030204" pitchFamily="18" charset="0"/>
                      </a:rPr>
                      <m:t>𝑓</m:t>
                    </m:r>
                    <m:d>
                      <m:dPr>
                        <m:ctrlPr>
                          <a:rPr lang="de-DE" sz="2400" b="0" i="1" smtClean="0">
                            <a:latin typeface="Cambria Math" panose="02040503050406030204" pitchFamily="18" charset="0"/>
                          </a:rPr>
                        </m:ctrlPr>
                      </m:dPr>
                      <m:e>
                        <m:r>
                          <a:rPr lang="de-DE" sz="2400" b="0" i="1" smtClean="0">
                            <a:latin typeface="Cambria Math" panose="02040503050406030204" pitchFamily="18" charset="0"/>
                          </a:rPr>
                          <m:t>3</m:t>
                        </m:r>
                      </m:e>
                    </m:d>
                    <m:r>
                      <a:rPr lang="de-DE" sz="2400" b="0" i="1" smtClean="0">
                        <a:latin typeface="Cambria Math" panose="02040503050406030204" pitchFamily="18" charset="0"/>
                      </a:rPr>
                      <m:t>&gt;0</m:t>
                    </m:r>
                  </m:oMath>
                </a14:m>
                <a:r>
                  <a:rPr lang="de-AT" sz="2400" dirty="0">
                    <a:latin typeface="Calibri" panose="020F0502020204030204" pitchFamily="34" charset="0"/>
                    <a:cs typeface="Calibri" panose="020F0502020204030204" pitchFamily="34" charset="0"/>
                  </a:rPr>
                  <a:t>, …</a:t>
                </a:r>
              </a:p>
              <a:p>
                <a:endParaRPr lang="de-AT"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de-AT" sz="2400" dirty="0">
                    <a:latin typeface="Calibri" panose="020F0502020204030204" pitchFamily="34" charset="0"/>
                    <a:cs typeface="Calibri" panose="020F0502020204030204" pitchFamily="34" charset="0"/>
                  </a:rPr>
                  <a:t>besitzt f an der Stelle 3 einen positiven Funktionswert.</a:t>
                </a:r>
              </a:p>
              <a:p>
                <a:pPr marL="342900" indent="-342900">
                  <a:buFont typeface="Wingdings" panose="05000000000000000000" pitchFamily="2" charset="2"/>
                  <a:buChar char="§"/>
                </a:pPr>
                <a:r>
                  <a:rPr lang="de-AT" sz="2400" dirty="0">
                    <a:latin typeface="Calibri" panose="020F0502020204030204" pitchFamily="34" charset="0"/>
                    <a:cs typeface="Calibri" panose="020F0502020204030204" pitchFamily="34" charset="0"/>
                  </a:rPr>
                  <a:t>ist die Stammfunktion an der Stelle 3 steigend.</a:t>
                </a:r>
              </a:p>
            </p:txBody>
          </p:sp>
        </mc:Choice>
        <mc:Fallback xmlns="">
          <p:sp>
            <p:nvSpPr>
              <p:cNvPr id="2" name="Textfeld 1">
                <a:extLst>
                  <a:ext uri="{FF2B5EF4-FFF2-40B4-BE49-F238E27FC236}">
                    <a16:creationId xmlns:a16="http://schemas.microsoft.com/office/drawing/2014/main" id="{3372751B-3728-3CDD-219E-6C1EA8ED0A95}"/>
                  </a:ext>
                </a:extLst>
              </p:cNvPr>
              <p:cNvSpPr txBox="1">
                <a:spLocks noRot="1" noChangeAspect="1" noMove="1" noResize="1" noEditPoints="1" noAdjustHandles="1" noChangeArrowheads="1" noChangeShapeType="1" noTextEdit="1"/>
              </p:cNvSpPr>
              <p:nvPr/>
            </p:nvSpPr>
            <p:spPr>
              <a:xfrm>
                <a:off x="2425155" y="3839377"/>
                <a:ext cx="7341690" cy="1569660"/>
              </a:xfrm>
              <a:prstGeom prst="rect">
                <a:avLst/>
              </a:prstGeom>
              <a:blipFill>
                <a:blip r:embed="rId4"/>
                <a:stretch>
                  <a:fillRect l="-1163" t="-3113" b="-8171"/>
                </a:stretch>
              </a:blipFill>
            </p:spPr>
            <p:txBody>
              <a:bodyPr/>
              <a:lstStyle/>
              <a:p>
                <a:r>
                  <a:rPr lang="de-AT">
                    <a:noFill/>
                  </a:rPr>
                  <a:t> </a:t>
                </a:r>
              </a:p>
            </p:txBody>
          </p:sp>
        </mc:Fallback>
      </mc:AlternateContent>
    </p:spTree>
    <p:extLst>
      <p:ext uri="{BB962C8B-B14F-4D97-AF65-F5344CB8AC3E}">
        <p14:creationId xmlns:p14="http://schemas.microsoft.com/office/powerpoint/2010/main" val="42803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638772B0-212E-46DB-94C2-1F48F8070D7C}"/>
              </a:ext>
            </a:extLst>
          </p:cNvPr>
          <p:cNvSpPr/>
          <p:nvPr/>
        </p:nvSpPr>
        <p:spPr>
          <a:xfrm>
            <a:off x="2877613" y="1314125"/>
            <a:ext cx="6798721"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Zusammenhänge Funktion – Stammfunktion</a:t>
            </a:r>
            <a:endParaRPr lang="de-AT" sz="2800" b="1" dirty="0">
              <a:solidFill>
                <a:srgbClr val="0070C0"/>
              </a:solidFill>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1688B75-AD6C-F239-B922-0BD411F2D1A2}"/>
                  </a:ext>
                </a:extLst>
              </p:cNvPr>
              <p:cNvSpPr txBox="1"/>
              <p:nvPr/>
            </p:nvSpPr>
            <p:spPr>
              <a:xfrm>
                <a:off x="3048000" y="2108732"/>
                <a:ext cx="6096000" cy="1351396"/>
              </a:xfrm>
              <a:prstGeom prst="rect">
                <a:avLst/>
              </a:prstGeom>
              <a:noFill/>
            </p:spPr>
            <p:txBody>
              <a:bodyPr wrap="square">
                <a:spAutoFit/>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r>
                        <a:rPr lang="de-AT" sz="32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A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14:m>
                  <m:oMathPara xmlns:m="http://schemas.openxmlformats.org/officeDocument/2006/math">
                    <m:oMathParaPr>
                      <m:jc m:val="centerGroup"/>
                    </m:oMathParaPr>
                    <m:oMath xmlns:m="http://schemas.openxmlformats.org/officeDocument/2006/math">
                      <m:sSup>
                        <m:sSup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e>
                        <m:sup>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r>
                        <a:rPr lang="de-AT" sz="32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de-A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A1688B75-AD6C-F239-B922-0BD411F2D1A2}"/>
                  </a:ext>
                </a:extLst>
              </p:cNvPr>
              <p:cNvSpPr txBox="1">
                <a:spLocks noRot="1" noChangeAspect="1" noMove="1" noResize="1" noEditPoints="1" noAdjustHandles="1" noChangeArrowheads="1" noChangeShapeType="1" noTextEdit="1"/>
              </p:cNvSpPr>
              <p:nvPr/>
            </p:nvSpPr>
            <p:spPr>
              <a:xfrm>
                <a:off x="3048000" y="2108732"/>
                <a:ext cx="6096000" cy="1351396"/>
              </a:xfrm>
              <a:prstGeom prst="rect">
                <a:avLst/>
              </a:prstGeom>
              <a:blipFill>
                <a:blip r:embed="rId3"/>
                <a:stretch>
                  <a:fillRect/>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372751B-3728-3CDD-219E-6C1EA8ED0A95}"/>
                  </a:ext>
                </a:extLst>
              </p:cNvPr>
              <p:cNvSpPr txBox="1"/>
              <p:nvPr/>
            </p:nvSpPr>
            <p:spPr>
              <a:xfrm>
                <a:off x="3549438" y="3839377"/>
                <a:ext cx="5093126" cy="1569660"/>
              </a:xfrm>
              <a:prstGeom prst="rect">
                <a:avLst/>
              </a:prstGeom>
              <a:noFill/>
            </p:spPr>
            <p:txBody>
              <a:bodyPr wrap="none" rtlCol="0">
                <a:spAutoFit/>
              </a:bodyPr>
              <a:lstStyle/>
              <a:p>
                <a:pPr algn="ctr"/>
                <a:r>
                  <a:rPr lang="de-DE" sz="2400" b="1" dirty="0">
                    <a:latin typeface="Calibri" panose="020F0502020204030204" pitchFamily="34" charset="0"/>
                    <a:cs typeface="Calibri" panose="020F0502020204030204" pitchFamily="34" charset="0"/>
                  </a:rPr>
                  <a:t>Beispiel 2: </a:t>
                </a:r>
                <a:r>
                  <a:rPr lang="de-DE" sz="2400" dirty="0">
                    <a:latin typeface="Calibri" panose="020F0502020204030204" pitchFamily="34" charset="0"/>
                    <a:cs typeface="Calibri" panose="020F0502020204030204" pitchFamily="34" charset="0"/>
                  </a:rPr>
                  <a:t>Ist </a:t>
                </a:r>
                <a14:m>
                  <m:oMath xmlns:m="http://schemas.openxmlformats.org/officeDocument/2006/math">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𝑓</m:t>
                        </m:r>
                      </m:e>
                      <m:sup>
                        <m:r>
                          <a:rPr lang="de-DE" sz="2400" b="0" i="1" smtClean="0">
                            <a:latin typeface="Cambria Math" panose="02040503050406030204" pitchFamily="18" charset="0"/>
                          </a:rPr>
                          <m:t>′</m:t>
                        </m:r>
                      </m:sup>
                    </m:sSup>
                    <m:d>
                      <m:dPr>
                        <m:ctrlPr>
                          <a:rPr lang="de-DE" sz="2400" b="0" i="1" smtClean="0">
                            <a:latin typeface="Cambria Math" panose="02040503050406030204" pitchFamily="18" charset="0"/>
                          </a:rPr>
                        </m:ctrlPr>
                      </m:dPr>
                      <m:e>
                        <m:r>
                          <a:rPr lang="de-DE" sz="2400" b="0" i="1" smtClean="0">
                            <a:latin typeface="Cambria Math" panose="02040503050406030204" pitchFamily="18" charset="0"/>
                          </a:rPr>
                          <m:t>4</m:t>
                        </m:r>
                      </m:e>
                    </m:d>
                    <m:r>
                      <a:rPr lang="de-DE" sz="2400" b="0" i="1" smtClean="0">
                        <a:latin typeface="Cambria Math" panose="02040503050406030204" pitchFamily="18" charset="0"/>
                      </a:rPr>
                      <m:t>&lt;0</m:t>
                    </m:r>
                  </m:oMath>
                </a14:m>
                <a:r>
                  <a:rPr lang="de-AT" sz="2400" dirty="0">
                    <a:latin typeface="Calibri" panose="020F0502020204030204" pitchFamily="34" charset="0"/>
                    <a:cs typeface="Calibri" panose="020F0502020204030204" pitchFamily="34" charset="0"/>
                  </a:rPr>
                  <a:t>, …</a:t>
                </a:r>
              </a:p>
              <a:p>
                <a:endParaRPr lang="de-AT"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de-AT" sz="2400" dirty="0">
                    <a:latin typeface="Calibri" panose="020F0502020204030204" pitchFamily="34" charset="0"/>
                    <a:cs typeface="Calibri" panose="020F0502020204030204" pitchFamily="34" charset="0"/>
                  </a:rPr>
                  <a:t>ist f an der Stelle 4 fallend.</a:t>
                </a:r>
              </a:p>
              <a:p>
                <a:pPr marL="342900" indent="-342900">
                  <a:buFont typeface="Wingdings" panose="05000000000000000000" pitchFamily="2" charset="2"/>
                  <a:buChar char="§"/>
                </a:pPr>
                <a:r>
                  <a:rPr lang="de-AT" sz="2400" dirty="0">
                    <a:latin typeface="Calibri" panose="020F0502020204030204" pitchFamily="34" charset="0"/>
                    <a:cs typeface="Calibri" panose="020F0502020204030204" pitchFamily="34" charset="0"/>
                  </a:rPr>
                  <a:t>ist F an der Stelle 4 rechtsgekrümmt.</a:t>
                </a:r>
              </a:p>
            </p:txBody>
          </p:sp>
        </mc:Choice>
        <mc:Fallback xmlns="">
          <p:sp>
            <p:nvSpPr>
              <p:cNvPr id="2" name="Textfeld 1">
                <a:extLst>
                  <a:ext uri="{FF2B5EF4-FFF2-40B4-BE49-F238E27FC236}">
                    <a16:creationId xmlns:a16="http://schemas.microsoft.com/office/drawing/2014/main" id="{3372751B-3728-3CDD-219E-6C1EA8ED0A95}"/>
                  </a:ext>
                </a:extLst>
              </p:cNvPr>
              <p:cNvSpPr txBox="1">
                <a:spLocks noRot="1" noChangeAspect="1" noMove="1" noResize="1" noEditPoints="1" noAdjustHandles="1" noChangeArrowheads="1" noChangeShapeType="1" noTextEdit="1"/>
              </p:cNvSpPr>
              <p:nvPr/>
            </p:nvSpPr>
            <p:spPr>
              <a:xfrm>
                <a:off x="3549438" y="3839377"/>
                <a:ext cx="5093126" cy="1569660"/>
              </a:xfrm>
              <a:prstGeom prst="rect">
                <a:avLst/>
              </a:prstGeom>
              <a:blipFill>
                <a:blip r:embed="rId4"/>
                <a:stretch>
                  <a:fillRect l="-1555" t="-3113" r="-1077" b="-8171"/>
                </a:stretch>
              </a:blipFill>
            </p:spPr>
            <p:txBody>
              <a:bodyPr/>
              <a:lstStyle/>
              <a:p>
                <a:r>
                  <a:rPr lang="de-AT">
                    <a:noFill/>
                  </a:rPr>
                  <a:t> </a:t>
                </a:r>
              </a:p>
            </p:txBody>
          </p:sp>
        </mc:Fallback>
      </mc:AlternateContent>
    </p:spTree>
    <p:extLst>
      <p:ext uri="{BB962C8B-B14F-4D97-AF65-F5344CB8AC3E}">
        <p14:creationId xmlns:p14="http://schemas.microsoft.com/office/powerpoint/2010/main" val="421175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07734C40-E9A7-4322-853A-192711A76E9D}"/>
                  </a:ext>
                </a:extLst>
              </p:cNvPr>
              <p:cNvSpPr txBox="1"/>
              <p:nvPr/>
            </p:nvSpPr>
            <p:spPr>
              <a:xfrm>
                <a:off x="9484518" y="361861"/>
                <a:ext cx="2252663" cy="1959511"/>
              </a:xfrm>
              <a:prstGeom prst="rect">
                <a:avLst/>
              </a:prstGeom>
              <a:noFill/>
              <a:ln w="28575">
                <a:solidFill>
                  <a:schemeClr val="tx1"/>
                </a:solidFill>
              </a:ln>
            </p:spPr>
            <p:txBody>
              <a:bodyPr wrap="square">
                <a:spAutoFit/>
              </a:bodyPr>
              <a:lstStyle/>
              <a:p>
                <a:pPr algn="ctr">
                  <a:lnSpc>
                    <a:spcPct val="150000"/>
                  </a:lnSpc>
                  <a:spcAft>
                    <a:spcPts val="800"/>
                  </a:spcAft>
                </a:pPr>
                <a14:m>
                  <m:oMathPara xmlns:m="http://schemas.openxmlformats.org/officeDocument/2006/math">
                    <m:oMathParaPr>
                      <m:jc m:val="centerGroup"/>
                    </m:oMathParaPr>
                    <m:oMath xmlns:m="http://schemas.openxmlformats.org/officeDocument/2006/math">
                      <m:r>
                        <a:rPr lang="de-AT"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DE"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𝑓</m:t>
                          </m:r>
                        </m:e>
                        <m:sup>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d>
                        <m:d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d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e>
                      </m:d>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𝐹</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8" name="Textfeld 17">
                <a:extLst>
                  <a:ext uri="{FF2B5EF4-FFF2-40B4-BE49-F238E27FC236}">
                    <a16:creationId xmlns:a16="http://schemas.microsoft.com/office/drawing/2014/main" id="{07734C40-E9A7-4322-853A-192711A76E9D}"/>
                  </a:ext>
                </a:extLst>
              </p:cNvPr>
              <p:cNvSpPr txBox="1">
                <a:spLocks noRot="1" noChangeAspect="1" noMove="1" noResize="1" noEditPoints="1" noAdjustHandles="1" noChangeArrowheads="1" noChangeShapeType="1" noTextEdit="1"/>
              </p:cNvSpPr>
              <p:nvPr/>
            </p:nvSpPr>
            <p:spPr>
              <a:xfrm>
                <a:off x="9484518" y="361861"/>
                <a:ext cx="2252663" cy="1959511"/>
              </a:xfrm>
              <a:prstGeom prst="rect">
                <a:avLst/>
              </a:prstGeom>
              <a:blipFill>
                <a:blip r:embed="rId3"/>
                <a:stretch>
                  <a:fillRect/>
                </a:stretch>
              </a:blipFill>
              <a:ln w="28575">
                <a:solidFill>
                  <a:schemeClr val="tx1"/>
                </a:solidFill>
              </a:ln>
            </p:spPr>
            <p:txBody>
              <a:bodyPr/>
              <a:lstStyle/>
              <a:p>
                <a:r>
                  <a:rPr lang="de-AT">
                    <a:noFill/>
                  </a:rPr>
                  <a:t> </a:t>
                </a:r>
              </a:p>
            </p:txBody>
          </p:sp>
        </mc:Fallback>
      </mc:AlternateContent>
      <p:sp>
        <p:nvSpPr>
          <p:cNvPr id="5" name="Textfeld 4">
            <a:extLst>
              <a:ext uri="{FF2B5EF4-FFF2-40B4-BE49-F238E27FC236}">
                <a16:creationId xmlns:a16="http://schemas.microsoft.com/office/drawing/2014/main" id="{E51D3EEF-2093-D02E-9A74-6D0329A4EC42}"/>
              </a:ext>
            </a:extLst>
          </p:cNvPr>
          <p:cNvSpPr txBox="1"/>
          <p:nvPr/>
        </p:nvSpPr>
        <p:spPr>
          <a:xfrm>
            <a:off x="400049" y="361861"/>
            <a:ext cx="8391525" cy="923330"/>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Gegeben ist der Graph einer Polynomfunktion f dritten Grades. Kreuze die </a:t>
            </a:r>
            <a:r>
              <a:rPr lang="de-AT" sz="1800" b="1" u="sng" dirty="0">
                <a:effectLst/>
                <a:latin typeface="Calibri" panose="020F0502020204030204" pitchFamily="34" charset="0"/>
                <a:ea typeface="Times New Roman" panose="02020603050405020304" pitchFamily="18" charset="0"/>
                <a:cs typeface="Times New Roman" panose="02020603050405020304" pitchFamily="18" charset="0"/>
              </a:rPr>
              <a:t>beiden</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zutreffenden Aussagen zu den Ableitungsfunktion f‘ bzw. f‘‘, sowie einer möglichen Stammfunktion F an. </a:t>
            </a:r>
            <a:endParaRPr lang="de-AT" dirty="0"/>
          </a:p>
        </p:txBody>
      </p:sp>
      <p:pic>
        <p:nvPicPr>
          <p:cNvPr id="6" name="Grafik 5">
            <a:extLst>
              <a:ext uri="{FF2B5EF4-FFF2-40B4-BE49-F238E27FC236}">
                <a16:creationId xmlns:a16="http://schemas.microsoft.com/office/drawing/2014/main" id="{AB4156C4-528A-24F7-EC4A-454E2599109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1356"/>
          <a:stretch/>
        </p:blipFill>
        <p:spPr bwMode="auto">
          <a:xfrm>
            <a:off x="323848" y="1937703"/>
            <a:ext cx="5699211" cy="4167822"/>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graphicFrame>
            <p:nvGraphicFramePr>
              <p:cNvPr id="7" name="Tabelle 6">
                <a:extLst>
                  <a:ext uri="{FF2B5EF4-FFF2-40B4-BE49-F238E27FC236}">
                    <a16:creationId xmlns:a16="http://schemas.microsoft.com/office/drawing/2014/main" id="{BB9A9179-3EED-B574-EE44-26AA52A3AFAC}"/>
                  </a:ext>
                </a:extLst>
              </p:cNvPr>
              <p:cNvGraphicFramePr>
                <a:graphicFrameLocks noGrp="1"/>
              </p:cNvGraphicFramePr>
              <p:nvPr>
                <p:extLst>
                  <p:ext uri="{D42A27DB-BD31-4B8C-83A1-F6EECF244321}">
                    <p14:modId xmlns:p14="http://schemas.microsoft.com/office/powerpoint/2010/main" val="1132473155"/>
                  </p:ext>
                </p:extLst>
              </p:nvPr>
            </p:nvGraphicFramePr>
            <p:xfrm>
              <a:off x="6878320" y="2892424"/>
              <a:ext cx="3732530" cy="3032125"/>
            </p:xfrm>
            <a:graphic>
              <a:graphicData uri="http://schemas.openxmlformats.org/drawingml/2006/table">
                <a:tbl>
                  <a:tblPr firstRow="1" firstCol="1" bandRow="1">
                    <a:tableStyleId>{5940675A-B579-460E-94D1-54222C63F5DA}</a:tableStyleId>
                  </a:tblPr>
                  <a:tblGrid>
                    <a:gridCol w="2922905">
                      <a:extLst>
                        <a:ext uri="{9D8B030D-6E8A-4147-A177-3AD203B41FA5}">
                          <a16:colId xmlns:a16="http://schemas.microsoft.com/office/drawing/2014/main" val="783677926"/>
                        </a:ext>
                      </a:extLst>
                    </a:gridCol>
                    <a:gridCol w="809625">
                      <a:extLst>
                        <a:ext uri="{9D8B030D-6E8A-4147-A177-3AD203B41FA5}">
                          <a16:colId xmlns:a16="http://schemas.microsoft.com/office/drawing/2014/main" val="2774059863"/>
                        </a:ext>
                      </a:extLst>
                    </a:gridCol>
                  </a:tblGrid>
                  <a:tr h="601687">
                    <a:tc>
                      <a:txBody>
                        <a:bodyPr/>
                        <a:lstStyle/>
                        <a:p>
                          <a:pPr algn="l">
                            <a:lnSpc>
                              <a:spcPct val="107000"/>
                            </a:lnSpc>
                            <a:spcAft>
                              <a:spcPts val="300"/>
                            </a:spcAft>
                          </a:pPr>
                          <a14:m>
                            <m:oMathPara xmlns:m="http://schemas.openxmlformats.org/officeDocument/2006/math">
                              <m:oMathParaPr>
                                <m:jc m:val="centerGroup"/>
                              </m:oMathParaPr>
                              <m:oMath xmlns:m="http://schemas.openxmlformats.org/officeDocument/2006/math">
                                <m:sSup>
                                  <m:sSupPr>
                                    <m:ctrlPr>
                                      <a:rPr lang="de-AT" sz="2000" i="1" smtClean="0">
                                        <a:solidFill>
                                          <a:schemeClr val="tx1"/>
                                        </a:solidFill>
                                        <a:effectLst/>
                                        <a:latin typeface="Cambria Math" panose="02040503050406030204" pitchFamily="18" charset="0"/>
                                      </a:rPr>
                                    </m:ctrlPr>
                                  </m:sSupPr>
                                  <m:e>
                                    <m:r>
                                      <a:rPr lang="de-AT" sz="2000">
                                        <a:solidFill>
                                          <a:schemeClr val="tx1"/>
                                        </a:solidFill>
                                        <a:effectLst/>
                                        <a:latin typeface="Cambria Math" panose="02040503050406030204" pitchFamily="18" charset="0"/>
                                      </a:rPr>
                                      <m:t>𝑓</m:t>
                                    </m:r>
                                  </m:e>
                                  <m:sup>
                                    <m:r>
                                      <a:rPr lang="de-AT" sz="2000">
                                        <a:solidFill>
                                          <a:schemeClr val="tx1"/>
                                        </a:solidFill>
                                        <a:effectLst/>
                                        <a:latin typeface="Cambria Math" panose="02040503050406030204" pitchFamily="18" charset="0"/>
                                      </a:rPr>
                                      <m:t>′′</m:t>
                                    </m:r>
                                  </m:sup>
                                </m:sSup>
                                <m:d>
                                  <m:dPr>
                                    <m:ctrlPr>
                                      <a:rPr lang="de-AT" sz="2000" i="1">
                                        <a:solidFill>
                                          <a:schemeClr val="tx1"/>
                                        </a:solidFill>
                                        <a:effectLst/>
                                        <a:latin typeface="Cambria Math" panose="02040503050406030204" pitchFamily="18" charset="0"/>
                                      </a:rPr>
                                    </m:ctrlPr>
                                  </m:dPr>
                                  <m:e>
                                    <m:r>
                                      <a:rPr lang="de-AT" sz="2000">
                                        <a:solidFill>
                                          <a:schemeClr val="tx1"/>
                                        </a:solidFill>
                                        <a:effectLst/>
                                        <a:latin typeface="Cambria Math" panose="02040503050406030204" pitchFamily="18" charset="0"/>
                                      </a:rPr>
                                      <m:t>0</m:t>
                                    </m:r>
                                  </m:e>
                                </m:d>
                                <m:r>
                                  <a:rPr lang="de-AT" sz="2000">
                                    <a:solidFill>
                                      <a:schemeClr val="tx1"/>
                                    </a:solidFill>
                                    <a:effectLst/>
                                    <a:latin typeface="Cambria Math" panose="02040503050406030204" pitchFamily="18" charset="0"/>
                                  </a:rPr>
                                  <m:t>&gt;0</m:t>
                                </m:r>
                              </m:oMath>
                            </m:oMathPara>
                          </a14:m>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613220615"/>
                      </a:ext>
                    </a:extLst>
                  </a:tr>
                  <a:tr h="625377">
                    <a:tc>
                      <a:txBody>
                        <a:bodyPr/>
                        <a:lstStyle/>
                        <a:p>
                          <a:pPr algn="l">
                            <a:lnSpc>
                              <a:spcPct val="107000"/>
                            </a:lnSpc>
                            <a:spcAft>
                              <a:spcPts val="300"/>
                            </a:spcAft>
                          </a:pPr>
                          <a14:m>
                            <m:oMathPara xmlns:m="http://schemas.openxmlformats.org/officeDocument/2006/math">
                              <m:oMathParaPr>
                                <m:jc m:val="centerGroup"/>
                              </m:oMathParaPr>
                              <m:oMath xmlns:m="http://schemas.openxmlformats.org/officeDocument/2006/math">
                                <m:sSup>
                                  <m:sSupPr>
                                    <m:ctrlPr>
                                      <a:rPr lang="de-AT" sz="2000" i="1" smtClean="0">
                                        <a:solidFill>
                                          <a:schemeClr val="tx1"/>
                                        </a:solidFill>
                                        <a:effectLst/>
                                        <a:latin typeface="Cambria Math" panose="02040503050406030204" pitchFamily="18" charset="0"/>
                                      </a:rPr>
                                    </m:ctrlPr>
                                  </m:sSupPr>
                                  <m:e>
                                    <m:r>
                                      <a:rPr lang="de-AT" sz="2000">
                                        <a:solidFill>
                                          <a:schemeClr val="tx1"/>
                                        </a:solidFill>
                                        <a:effectLst/>
                                        <a:latin typeface="Cambria Math" panose="02040503050406030204" pitchFamily="18" charset="0"/>
                                      </a:rPr>
                                      <m:t>𝐹</m:t>
                                    </m:r>
                                  </m:e>
                                  <m:sup>
                                    <m:r>
                                      <a:rPr lang="de-AT" sz="2000">
                                        <a:solidFill>
                                          <a:schemeClr val="tx1"/>
                                        </a:solidFill>
                                        <a:effectLst/>
                                        <a:latin typeface="Cambria Math" panose="02040503050406030204" pitchFamily="18" charset="0"/>
                                      </a:rPr>
                                      <m:t>′′</m:t>
                                    </m:r>
                                  </m:sup>
                                </m:sSup>
                                <m:d>
                                  <m:dPr>
                                    <m:ctrlPr>
                                      <a:rPr lang="de-AT" sz="2000" i="1">
                                        <a:solidFill>
                                          <a:schemeClr val="tx1"/>
                                        </a:solidFill>
                                        <a:effectLst/>
                                        <a:latin typeface="Cambria Math" panose="02040503050406030204" pitchFamily="18" charset="0"/>
                                      </a:rPr>
                                    </m:ctrlPr>
                                  </m:dPr>
                                  <m:e>
                                    <m:r>
                                      <a:rPr lang="de-AT" sz="2000">
                                        <a:solidFill>
                                          <a:schemeClr val="tx1"/>
                                        </a:solidFill>
                                        <a:effectLst/>
                                        <a:latin typeface="Cambria Math" panose="02040503050406030204" pitchFamily="18" charset="0"/>
                                      </a:rPr>
                                      <m:t>0</m:t>
                                    </m:r>
                                  </m:e>
                                </m:d>
                                <m:r>
                                  <a:rPr lang="de-AT" sz="2000">
                                    <a:solidFill>
                                      <a:schemeClr val="tx1"/>
                                    </a:solidFill>
                                    <a:effectLst/>
                                    <a:latin typeface="Cambria Math" panose="02040503050406030204" pitchFamily="18" charset="0"/>
                                  </a:rPr>
                                  <m:t>=0</m:t>
                                </m:r>
                              </m:oMath>
                            </m:oMathPara>
                          </a14:m>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096519408"/>
                      </a:ext>
                    </a:extLst>
                  </a:tr>
                  <a:tr h="601687">
                    <a:tc>
                      <a:txBody>
                        <a:bodyPr/>
                        <a:lstStyle/>
                        <a:p>
                          <a:pPr algn="l">
                            <a:lnSpc>
                              <a:spcPct val="107000"/>
                            </a:lnSpc>
                            <a:spcAft>
                              <a:spcPts val="300"/>
                            </a:spcAft>
                          </a:pPr>
                          <a14:m>
                            <m:oMathPara xmlns:m="http://schemas.openxmlformats.org/officeDocument/2006/math">
                              <m:oMathParaPr>
                                <m:jc m:val="centerGroup"/>
                              </m:oMathParaPr>
                              <m:oMath xmlns:m="http://schemas.openxmlformats.org/officeDocument/2006/math">
                                <m:sSup>
                                  <m:sSupPr>
                                    <m:ctrlPr>
                                      <a:rPr lang="de-AT" sz="2000" i="1" smtClean="0">
                                        <a:solidFill>
                                          <a:schemeClr val="tx1"/>
                                        </a:solidFill>
                                        <a:effectLst/>
                                        <a:latin typeface="Cambria Math" panose="02040503050406030204" pitchFamily="18" charset="0"/>
                                      </a:rPr>
                                    </m:ctrlPr>
                                  </m:sSupPr>
                                  <m:e>
                                    <m:r>
                                      <a:rPr lang="de-AT" sz="2000">
                                        <a:solidFill>
                                          <a:schemeClr val="tx1"/>
                                        </a:solidFill>
                                        <a:effectLst/>
                                        <a:latin typeface="Cambria Math" panose="02040503050406030204" pitchFamily="18" charset="0"/>
                                      </a:rPr>
                                      <m:t>𝑓</m:t>
                                    </m:r>
                                  </m:e>
                                  <m:sup>
                                    <m:r>
                                      <a:rPr lang="de-AT" sz="2000">
                                        <a:solidFill>
                                          <a:schemeClr val="tx1"/>
                                        </a:solidFill>
                                        <a:effectLst/>
                                        <a:latin typeface="Cambria Math" panose="02040503050406030204" pitchFamily="18" charset="0"/>
                                      </a:rPr>
                                      <m:t>′</m:t>
                                    </m:r>
                                  </m:sup>
                                </m:sSup>
                                <m:d>
                                  <m:dPr>
                                    <m:ctrlPr>
                                      <a:rPr lang="de-AT" sz="2000" i="1">
                                        <a:solidFill>
                                          <a:schemeClr val="tx1"/>
                                        </a:solidFill>
                                        <a:effectLst/>
                                        <a:latin typeface="Cambria Math" panose="02040503050406030204" pitchFamily="18" charset="0"/>
                                      </a:rPr>
                                    </m:ctrlPr>
                                  </m:dPr>
                                  <m:e>
                                    <m:r>
                                      <a:rPr lang="de-AT" sz="2000">
                                        <a:solidFill>
                                          <a:schemeClr val="tx1"/>
                                        </a:solidFill>
                                        <a:effectLst/>
                                        <a:latin typeface="Cambria Math" panose="02040503050406030204" pitchFamily="18" charset="0"/>
                                      </a:rPr>
                                      <m:t>2</m:t>
                                    </m:r>
                                  </m:e>
                                </m:d>
                                <m:r>
                                  <a:rPr lang="de-AT" sz="2000">
                                    <a:solidFill>
                                      <a:schemeClr val="tx1"/>
                                    </a:solidFill>
                                    <a:effectLst/>
                                    <a:latin typeface="Cambria Math" panose="02040503050406030204" pitchFamily="18" charset="0"/>
                                  </a:rPr>
                                  <m:t>&lt;0</m:t>
                                </m:r>
                              </m:oMath>
                            </m:oMathPara>
                          </a14:m>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750008846"/>
                      </a:ext>
                    </a:extLst>
                  </a:tr>
                  <a:tr h="601687">
                    <a:tc>
                      <a:txBody>
                        <a:bodyPr/>
                        <a:lstStyle/>
                        <a:p>
                          <a:pPr algn="l">
                            <a:lnSpc>
                              <a:spcPct val="107000"/>
                            </a:lnSpc>
                            <a:spcAft>
                              <a:spcPts val="300"/>
                            </a:spcAft>
                          </a:pPr>
                          <a14:m>
                            <m:oMathPara xmlns:m="http://schemas.openxmlformats.org/officeDocument/2006/math">
                              <m:oMathParaPr>
                                <m:jc m:val="centerGroup"/>
                              </m:oMathParaPr>
                              <m:oMath xmlns:m="http://schemas.openxmlformats.org/officeDocument/2006/math">
                                <m:sSup>
                                  <m:sSupPr>
                                    <m:ctrlPr>
                                      <a:rPr lang="de-AT" sz="2000" i="1" smtClean="0">
                                        <a:solidFill>
                                          <a:schemeClr val="tx1"/>
                                        </a:solidFill>
                                        <a:effectLst/>
                                        <a:latin typeface="Cambria Math" panose="02040503050406030204" pitchFamily="18" charset="0"/>
                                      </a:rPr>
                                    </m:ctrlPr>
                                  </m:sSupPr>
                                  <m:e>
                                    <m:r>
                                      <a:rPr lang="de-AT" sz="2000">
                                        <a:solidFill>
                                          <a:schemeClr val="tx1"/>
                                        </a:solidFill>
                                        <a:effectLst/>
                                        <a:latin typeface="Cambria Math" panose="02040503050406030204" pitchFamily="18" charset="0"/>
                                      </a:rPr>
                                      <m:t>𝐹</m:t>
                                    </m:r>
                                  </m:e>
                                  <m:sup>
                                    <m:r>
                                      <a:rPr lang="de-AT" sz="2000">
                                        <a:solidFill>
                                          <a:schemeClr val="tx1"/>
                                        </a:solidFill>
                                        <a:effectLst/>
                                        <a:latin typeface="Cambria Math" panose="02040503050406030204" pitchFamily="18" charset="0"/>
                                      </a:rPr>
                                      <m:t>′</m:t>
                                    </m:r>
                                  </m:sup>
                                </m:sSup>
                                <m:d>
                                  <m:dPr>
                                    <m:ctrlPr>
                                      <a:rPr lang="de-AT" sz="2000" i="1">
                                        <a:solidFill>
                                          <a:schemeClr val="tx1"/>
                                        </a:solidFill>
                                        <a:effectLst/>
                                        <a:latin typeface="Cambria Math" panose="02040503050406030204" pitchFamily="18" charset="0"/>
                                      </a:rPr>
                                    </m:ctrlPr>
                                  </m:dPr>
                                  <m:e>
                                    <m:r>
                                      <a:rPr lang="de-AT" sz="2000">
                                        <a:solidFill>
                                          <a:schemeClr val="tx1"/>
                                        </a:solidFill>
                                        <a:effectLst/>
                                        <a:latin typeface="Cambria Math" panose="02040503050406030204" pitchFamily="18" charset="0"/>
                                      </a:rPr>
                                      <m:t>2</m:t>
                                    </m:r>
                                  </m:e>
                                </m:d>
                                <m:r>
                                  <a:rPr lang="de-AT" sz="2000">
                                    <a:solidFill>
                                      <a:schemeClr val="tx1"/>
                                    </a:solidFill>
                                    <a:effectLst/>
                                    <a:latin typeface="Cambria Math" panose="02040503050406030204" pitchFamily="18" charset="0"/>
                                  </a:rPr>
                                  <m:t>&lt;0</m:t>
                                </m:r>
                              </m:oMath>
                            </m:oMathPara>
                          </a14:m>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891654287"/>
                      </a:ext>
                    </a:extLst>
                  </a:tr>
                  <a:tr h="601687">
                    <a:tc>
                      <a:txBody>
                        <a:bodyPr/>
                        <a:lstStyle/>
                        <a:p>
                          <a:pPr algn="l">
                            <a:lnSpc>
                              <a:spcPct val="107000"/>
                            </a:lnSpc>
                            <a:spcAft>
                              <a:spcPts val="300"/>
                            </a:spcAft>
                          </a:pPr>
                          <a14:m>
                            <m:oMathPara xmlns:m="http://schemas.openxmlformats.org/officeDocument/2006/math">
                              <m:oMathParaPr>
                                <m:jc m:val="centerGroup"/>
                              </m:oMathParaPr>
                              <m:oMath xmlns:m="http://schemas.openxmlformats.org/officeDocument/2006/math">
                                <m:sSup>
                                  <m:sSupPr>
                                    <m:ctrlPr>
                                      <a:rPr lang="de-AT" sz="2000" i="1" smtClean="0">
                                        <a:solidFill>
                                          <a:schemeClr val="tx1"/>
                                        </a:solidFill>
                                        <a:effectLst/>
                                        <a:latin typeface="Cambria Math" panose="02040503050406030204" pitchFamily="18" charset="0"/>
                                      </a:rPr>
                                    </m:ctrlPr>
                                  </m:sSupPr>
                                  <m:e>
                                    <m:r>
                                      <a:rPr lang="de-AT" sz="2000">
                                        <a:solidFill>
                                          <a:schemeClr val="tx1"/>
                                        </a:solidFill>
                                        <a:effectLst/>
                                        <a:latin typeface="Cambria Math" panose="02040503050406030204" pitchFamily="18" charset="0"/>
                                      </a:rPr>
                                      <m:t>𝐹</m:t>
                                    </m:r>
                                  </m:e>
                                  <m:sup>
                                    <m:r>
                                      <a:rPr lang="de-AT" sz="2000">
                                        <a:solidFill>
                                          <a:schemeClr val="tx1"/>
                                        </a:solidFill>
                                        <a:effectLst/>
                                        <a:latin typeface="Cambria Math" panose="02040503050406030204" pitchFamily="18" charset="0"/>
                                      </a:rPr>
                                      <m:t>′′′</m:t>
                                    </m:r>
                                  </m:sup>
                                </m:sSup>
                                <m:d>
                                  <m:dPr>
                                    <m:ctrlPr>
                                      <a:rPr lang="de-AT" sz="2000" i="1">
                                        <a:solidFill>
                                          <a:schemeClr val="tx1"/>
                                        </a:solidFill>
                                        <a:effectLst/>
                                        <a:latin typeface="Cambria Math" panose="02040503050406030204" pitchFamily="18" charset="0"/>
                                      </a:rPr>
                                    </m:ctrlPr>
                                  </m:dPr>
                                  <m:e>
                                    <m:r>
                                      <a:rPr lang="de-AT" sz="2000">
                                        <a:solidFill>
                                          <a:schemeClr val="tx1"/>
                                        </a:solidFill>
                                        <a:effectLst/>
                                        <a:latin typeface="Cambria Math" panose="02040503050406030204" pitchFamily="18" charset="0"/>
                                      </a:rPr>
                                      <m:t>3</m:t>
                                    </m:r>
                                  </m:e>
                                </m:d>
                                <m:r>
                                  <a:rPr lang="de-AT" sz="2000">
                                    <a:solidFill>
                                      <a:schemeClr val="tx1"/>
                                    </a:solidFill>
                                    <a:effectLst/>
                                    <a:latin typeface="Cambria Math" panose="02040503050406030204" pitchFamily="18" charset="0"/>
                                  </a:rPr>
                                  <m:t>&lt;0</m:t>
                                </m:r>
                              </m:oMath>
                            </m:oMathPara>
                          </a14:m>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300"/>
                            </a:spcAft>
                          </a:pPr>
                          <a:r>
                            <a:rPr lang="de-AT" sz="2000" dirty="0">
                              <a:solidFill>
                                <a:schemeClr val="tx1"/>
                              </a:solidFill>
                              <a:effectLst/>
                              <a:latin typeface="Calibri" panose="020F0502020204030204" pitchFamily="34" charset="0"/>
                              <a:cs typeface="Calibri" panose="020F0502020204030204" pitchFamily="34" charset="0"/>
                            </a:rPr>
                            <a:t>O</a:t>
                          </a:r>
                          <a:endParaRPr lang="de-AT"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120349928"/>
                      </a:ext>
                    </a:extLst>
                  </a:tr>
                </a:tbl>
              </a:graphicData>
            </a:graphic>
          </p:graphicFrame>
        </mc:Choice>
        <mc:Fallback xmlns="">
          <p:graphicFrame>
            <p:nvGraphicFramePr>
              <p:cNvPr id="7" name="Tabelle 6">
                <a:extLst>
                  <a:ext uri="{FF2B5EF4-FFF2-40B4-BE49-F238E27FC236}">
                    <a16:creationId xmlns:a16="http://schemas.microsoft.com/office/drawing/2014/main" id="{BB9A9179-3EED-B574-EE44-26AA52A3AFAC}"/>
                  </a:ext>
                </a:extLst>
              </p:cNvPr>
              <p:cNvGraphicFramePr>
                <a:graphicFrameLocks noGrp="1"/>
              </p:cNvGraphicFramePr>
              <p:nvPr>
                <p:extLst>
                  <p:ext uri="{D42A27DB-BD31-4B8C-83A1-F6EECF244321}">
                    <p14:modId xmlns:p14="http://schemas.microsoft.com/office/powerpoint/2010/main" val="1132473155"/>
                  </p:ext>
                </p:extLst>
              </p:nvPr>
            </p:nvGraphicFramePr>
            <p:xfrm>
              <a:off x="6878320" y="2892424"/>
              <a:ext cx="3732530" cy="3032125"/>
            </p:xfrm>
            <a:graphic>
              <a:graphicData uri="http://schemas.openxmlformats.org/drawingml/2006/table">
                <a:tbl>
                  <a:tblPr firstRow="1" firstCol="1" bandRow="1">
                    <a:tableStyleId>{5940675A-B579-460E-94D1-54222C63F5DA}</a:tableStyleId>
                  </a:tblPr>
                  <a:tblGrid>
                    <a:gridCol w="2922905">
                      <a:extLst>
                        <a:ext uri="{9D8B030D-6E8A-4147-A177-3AD203B41FA5}">
                          <a16:colId xmlns:a16="http://schemas.microsoft.com/office/drawing/2014/main" val="783677926"/>
                        </a:ext>
                      </a:extLst>
                    </a:gridCol>
                    <a:gridCol w="809625">
                      <a:extLst>
                        <a:ext uri="{9D8B030D-6E8A-4147-A177-3AD203B41FA5}">
                          <a16:colId xmlns:a16="http://schemas.microsoft.com/office/drawing/2014/main" val="2774059863"/>
                        </a:ext>
                      </a:extLst>
                    </a:gridCol>
                  </a:tblGrid>
                  <a:tr h="601687">
                    <a:tc>
                      <a:txBody>
                        <a:bodyPr/>
                        <a:lstStyle/>
                        <a:p>
                          <a:endParaRPr lang="de-DE"/>
                        </a:p>
                      </a:txBody>
                      <a:tcPr marL="68580" marR="68580" marT="0" marB="0" anchor="ctr">
                        <a:blipFill>
                          <a:blip r:embed="rId5"/>
                          <a:stretch>
                            <a:fillRect l="-208" t="-1010" r="-28125" b="-405051"/>
                          </a:stretch>
                        </a:blipFill>
                      </a:tcP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613220615"/>
                      </a:ext>
                    </a:extLst>
                  </a:tr>
                  <a:tr h="625377">
                    <a:tc>
                      <a:txBody>
                        <a:bodyPr/>
                        <a:lstStyle/>
                        <a:p>
                          <a:endParaRPr lang="de-DE"/>
                        </a:p>
                      </a:txBody>
                      <a:tcPr marL="68580" marR="68580" marT="0" marB="0" anchor="ctr">
                        <a:blipFill>
                          <a:blip r:embed="rId5"/>
                          <a:stretch>
                            <a:fillRect l="-208" t="-97087" r="-28125" b="-289320"/>
                          </a:stretch>
                        </a:blipFill>
                      </a:tcP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096519408"/>
                      </a:ext>
                    </a:extLst>
                  </a:tr>
                  <a:tr h="601687">
                    <a:tc>
                      <a:txBody>
                        <a:bodyPr/>
                        <a:lstStyle/>
                        <a:p>
                          <a:endParaRPr lang="de-DE"/>
                        </a:p>
                      </a:txBody>
                      <a:tcPr marL="68580" marR="68580" marT="0" marB="0" anchor="ctr">
                        <a:blipFill>
                          <a:blip r:embed="rId5"/>
                          <a:stretch>
                            <a:fillRect l="-208" t="-207143" r="-28125" b="-204082"/>
                          </a:stretch>
                        </a:blipFill>
                      </a:tcP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750008846"/>
                      </a:ext>
                    </a:extLst>
                  </a:tr>
                  <a:tr h="601687">
                    <a:tc>
                      <a:txBody>
                        <a:bodyPr/>
                        <a:lstStyle/>
                        <a:p>
                          <a:endParaRPr lang="de-DE"/>
                        </a:p>
                      </a:txBody>
                      <a:tcPr marL="68580" marR="68580" marT="0" marB="0" anchor="ctr">
                        <a:blipFill>
                          <a:blip r:embed="rId5"/>
                          <a:stretch>
                            <a:fillRect l="-208" t="-304040" r="-28125" b="-102020"/>
                          </a:stretch>
                        </a:blipFill>
                      </a:tcPr>
                    </a:tc>
                    <a:tc>
                      <a:txBody>
                        <a:bodyPr/>
                        <a:lstStyle/>
                        <a:p>
                          <a:pPr algn="ctr">
                            <a:lnSpc>
                              <a:spcPct val="107000"/>
                            </a:lnSpc>
                            <a:spcAft>
                              <a:spcPts val="300"/>
                            </a:spcAft>
                          </a:pPr>
                          <a:r>
                            <a:rPr lang="de-AT" sz="2000">
                              <a:solidFill>
                                <a:schemeClr val="tx1"/>
                              </a:solidFill>
                              <a:effectLst/>
                              <a:latin typeface="Calibri" panose="020F0502020204030204" pitchFamily="34" charset="0"/>
                              <a:cs typeface="Calibri" panose="020F0502020204030204" pitchFamily="34" charset="0"/>
                            </a:rPr>
                            <a:t>O</a:t>
                          </a:r>
                          <a:endParaRPr lang="de-AT" sz="20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891654287"/>
                      </a:ext>
                    </a:extLst>
                  </a:tr>
                  <a:tr h="601687">
                    <a:tc>
                      <a:txBody>
                        <a:bodyPr/>
                        <a:lstStyle/>
                        <a:p>
                          <a:endParaRPr lang="de-DE"/>
                        </a:p>
                      </a:txBody>
                      <a:tcPr marL="68580" marR="68580" marT="0" marB="0" anchor="ctr">
                        <a:blipFill>
                          <a:blip r:embed="rId5"/>
                          <a:stretch>
                            <a:fillRect l="-208" t="-404040" r="-28125" b="-2020"/>
                          </a:stretch>
                        </a:blipFill>
                      </a:tcPr>
                    </a:tc>
                    <a:tc>
                      <a:txBody>
                        <a:bodyPr/>
                        <a:lstStyle/>
                        <a:p>
                          <a:pPr algn="ctr">
                            <a:lnSpc>
                              <a:spcPct val="107000"/>
                            </a:lnSpc>
                            <a:spcAft>
                              <a:spcPts val="300"/>
                            </a:spcAft>
                          </a:pPr>
                          <a:r>
                            <a:rPr lang="de-AT" sz="2000" dirty="0">
                              <a:solidFill>
                                <a:schemeClr val="tx1"/>
                              </a:solidFill>
                              <a:effectLst/>
                              <a:latin typeface="Calibri" panose="020F0502020204030204" pitchFamily="34" charset="0"/>
                              <a:cs typeface="Calibri" panose="020F0502020204030204" pitchFamily="34" charset="0"/>
                            </a:rPr>
                            <a:t>O</a:t>
                          </a:r>
                          <a:endParaRPr lang="de-AT"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120349928"/>
                      </a:ext>
                    </a:extLst>
                  </a:tr>
                </a:tbl>
              </a:graphicData>
            </a:graphic>
          </p:graphicFrame>
        </mc:Fallback>
      </mc:AlternateContent>
    </p:spTree>
    <p:extLst>
      <p:ext uri="{BB962C8B-B14F-4D97-AF65-F5344CB8AC3E}">
        <p14:creationId xmlns:p14="http://schemas.microsoft.com/office/powerpoint/2010/main" val="362555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F5E6D3B1-996F-78B7-A5B6-8E584B03BEEB}"/>
                  </a:ext>
                </a:extLst>
              </p:cNvPr>
              <p:cNvSpPr txBox="1"/>
              <p:nvPr/>
            </p:nvSpPr>
            <p:spPr>
              <a:xfrm>
                <a:off x="352425" y="199162"/>
                <a:ext cx="10934700" cy="923330"/>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2)</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Gegeben ist der Graph einer Polynomfunktion f dritten Grades. Von dieser Polynomfunktion existieren die beiden Ableitungsfunktionen f‘ und f‘‘ sowie eine mögliche Stammfunktion F. Ordne zu, ob du zum gegebenen Ausdruck den genauen Wert kennst oder ihn zumindest einschränken kannst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&lt;0, =0, &gt;0)</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de-AT" dirty="0"/>
              </a:p>
            </p:txBody>
          </p:sp>
        </mc:Choice>
        <mc:Fallback xmlns="">
          <p:sp>
            <p:nvSpPr>
              <p:cNvPr id="4" name="Textfeld 3">
                <a:extLst>
                  <a:ext uri="{FF2B5EF4-FFF2-40B4-BE49-F238E27FC236}">
                    <a16:creationId xmlns:a16="http://schemas.microsoft.com/office/drawing/2014/main" id="{F5E6D3B1-996F-78B7-A5B6-8E584B03BEEB}"/>
                  </a:ext>
                </a:extLst>
              </p:cNvPr>
              <p:cNvSpPr txBox="1">
                <a:spLocks noRot="1" noChangeAspect="1" noMove="1" noResize="1" noEditPoints="1" noAdjustHandles="1" noChangeArrowheads="1" noChangeShapeType="1" noTextEdit="1"/>
              </p:cNvSpPr>
              <p:nvPr/>
            </p:nvSpPr>
            <p:spPr>
              <a:xfrm>
                <a:off x="352425" y="199162"/>
                <a:ext cx="10934700" cy="923330"/>
              </a:xfrm>
              <a:prstGeom prst="rect">
                <a:avLst/>
              </a:prstGeom>
              <a:blipFill>
                <a:blip r:embed="rId3"/>
                <a:stretch>
                  <a:fillRect l="-502" t="-3974" b="-9934"/>
                </a:stretch>
              </a:blipFill>
            </p:spPr>
            <p:txBody>
              <a:bodyPr/>
              <a:lstStyle/>
              <a:p>
                <a:r>
                  <a:rPr lang="de-AT">
                    <a:noFill/>
                  </a:rPr>
                  <a:t> </a:t>
                </a:r>
              </a:p>
            </p:txBody>
          </p:sp>
        </mc:Fallback>
      </mc:AlternateContent>
      <p:pic>
        <p:nvPicPr>
          <p:cNvPr id="5" name="Grafik 4">
            <a:extLst>
              <a:ext uri="{FF2B5EF4-FFF2-40B4-BE49-F238E27FC236}">
                <a16:creationId xmlns:a16="http://schemas.microsoft.com/office/drawing/2014/main" id="{5BE16314-2E0C-C38B-5612-1A96D4FB9E7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8584"/>
          <a:stretch/>
        </p:blipFill>
        <p:spPr bwMode="auto">
          <a:xfrm>
            <a:off x="576897" y="1471929"/>
            <a:ext cx="4766800" cy="451929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graphicFrame>
            <p:nvGraphicFramePr>
              <p:cNvPr id="6" name="Tabelle 5">
                <a:extLst>
                  <a:ext uri="{FF2B5EF4-FFF2-40B4-BE49-F238E27FC236}">
                    <a16:creationId xmlns:a16="http://schemas.microsoft.com/office/drawing/2014/main" id="{0B4048D6-C40D-80FE-49E4-62696EDB8194}"/>
                  </a:ext>
                </a:extLst>
              </p:cNvPr>
              <p:cNvGraphicFramePr>
                <a:graphicFrameLocks noGrp="1"/>
              </p:cNvGraphicFramePr>
              <p:nvPr>
                <p:extLst>
                  <p:ext uri="{D42A27DB-BD31-4B8C-83A1-F6EECF244321}">
                    <p14:modId xmlns:p14="http://schemas.microsoft.com/office/powerpoint/2010/main" val="3194196329"/>
                  </p:ext>
                </p:extLst>
              </p:nvPr>
            </p:nvGraphicFramePr>
            <p:xfrm>
              <a:off x="5829300" y="1602559"/>
              <a:ext cx="3600452" cy="4519293"/>
            </p:xfrm>
            <a:graphic>
              <a:graphicData uri="http://schemas.openxmlformats.org/drawingml/2006/table">
                <a:tbl>
                  <a:tblPr firstRow="1" firstCol="1" bandRow="1">
                    <a:tableStyleId>{5940675A-B579-460E-94D1-54222C63F5DA}</a:tableStyleId>
                  </a:tblPr>
                  <a:tblGrid>
                    <a:gridCol w="1800226">
                      <a:extLst>
                        <a:ext uri="{9D8B030D-6E8A-4147-A177-3AD203B41FA5}">
                          <a16:colId xmlns:a16="http://schemas.microsoft.com/office/drawing/2014/main" val="2772980560"/>
                        </a:ext>
                      </a:extLst>
                    </a:gridCol>
                    <a:gridCol w="1800226">
                      <a:extLst>
                        <a:ext uri="{9D8B030D-6E8A-4147-A177-3AD203B41FA5}">
                          <a16:colId xmlns:a16="http://schemas.microsoft.com/office/drawing/2014/main" val="2651663664"/>
                        </a:ext>
                      </a:extLst>
                    </a:gridCol>
                  </a:tblGrid>
                  <a:tr h="1506431">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𝑓</m:t>
                              </m:r>
                              <m:r>
                                <a:rPr lang="de-AT" sz="2000">
                                  <a:effectLst/>
                                  <a:latin typeface="Cambria Math" panose="02040503050406030204" pitchFamily="18" charset="0"/>
                                </a:rPr>
                                <m:t>′(1)</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𝐹</m:t>
                              </m:r>
                              <m:r>
                                <a:rPr lang="de-AT" sz="2000">
                                  <a:effectLst/>
                                  <a:latin typeface="Cambria Math" panose="02040503050406030204" pitchFamily="18" charset="0"/>
                                </a:rPr>
                                <m:t>′(−1)</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200459782"/>
                      </a:ext>
                    </a:extLst>
                  </a:tr>
                  <a:tr h="1506431">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𝑓</m:t>
                              </m:r>
                              <m:r>
                                <a:rPr lang="de-AT" sz="2000">
                                  <a:effectLst/>
                                  <a:latin typeface="Cambria Math" panose="02040503050406030204" pitchFamily="18" charset="0"/>
                                </a:rPr>
                                <m:t>(1,5)</m:t>
                              </m:r>
                            </m:oMath>
                          </a14:m>
                          <a:r>
                            <a:rPr lang="de-AT" sz="2000">
                              <a:effectLst/>
                              <a:latin typeface="Calibri" panose="020F0502020204030204" pitchFamily="34" charset="0"/>
                              <a:cs typeface="Calibri" panose="020F0502020204030204" pitchFamily="34" charset="0"/>
                            </a:rPr>
                            <a:t> </a:t>
                          </a:r>
                          <a:endParaRPr lang="de-AT"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𝑓</m:t>
                              </m:r>
                              <m:r>
                                <a:rPr lang="de-AT" sz="2000">
                                  <a:effectLst/>
                                  <a:latin typeface="Cambria Math" panose="02040503050406030204" pitchFamily="18" charset="0"/>
                                </a:rPr>
                                <m:t>(−1)</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510129615"/>
                      </a:ext>
                    </a:extLst>
                  </a:tr>
                  <a:tr h="1506431">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𝐹</m:t>
                              </m:r>
                              <m:r>
                                <a:rPr lang="de-AT" sz="2000">
                                  <a:effectLst/>
                                  <a:latin typeface="Cambria Math" panose="02040503050406030204" pitchFamily="18" charset="0"/>
                                </a:rPr>
                                <m:t>′(0,5)</m:t>
                              </m:r>
                            </m:oMath>
                          </a14:m>
                          <a:r>
                            <a:rPr lang="de-AT" sz="2000">
                              <a:effectLst/>
                              <a:latin typeface="Calibri" panose="020F0502020204030204" pitchFamily="34" charset="0"/>
                              <a:cs typeface="Calibri" panose="020F0502020204030204" pitchFamily="34" charset="0"/>
                            </a:rPr>
                            <a:t> </a:t>
                          </a:r>
                          <a:endParaRPr lang="de-AT"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𝐹</m:t>
                              </m:r>
                              <m:r>
                                <a:rPr lang="de-AT" sz="2000">
                                  <a:effectLst/>
                                  <a:latin typeface="Cambria Math" panose="02040503050406030204" pitchFamily="18" charset="0"/>
                                </a:rPr>
                                <m:t>′′(−1)</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937744524"/>
                      </a:ext>
                    </a:extLst>
                  </a:tr>
                </a:tbl>
              </a:graphicData>
            </a:graphic>
          </p:graphicFrame>
        </mc:Choice>
        <mc:Fallback xmlns="">
          <p:graphicFrame>
            <p:nvGraphicFramePr>
              <p:cNvPr id="6" name="Tabelle 5">
                <a:extLst>
                  <a:ext uri="{FF2B5EF4-FFF2-40B4-BE49-F238E27FC236}">
                    <a16:creationId xmlns:a16="http://schemas.microsoft.com/office/drawing/2014/main" id="{0B4048D6-C40D-80FE-49E4-62696EDB8194}"/>
                  </a:ext>
                </a:extLst>
              </p:cNvPr>
              <p:cNvGraphicFramePr>
                <a:graphicFrameLocks noGrp="1"/>
              </p:cNvGraphicFramePr>
              <p:nvPr>
                <p:extLst>
                  <p:ext uri="{D42A27DB-BD31-4B8C-83A1-F6EECF244321}">
                    <p14:modId xmlns:p14="http://schemas.microsoft.com/office/powerpoint/2010/main" val="3194196329"/>
                  </p:ext>
                </p:extLst>
              </p:nvPr>
            </p:nvGraphicFramePr>
            <p:xfrm>
              <a:off x="5829300" y="1602559"/>
              <a:ext cx="3600452" cy="4519293"/>
            </p:xfrm>
            <a:graphic>
              <a:graphicData uri="http://schemas.openxmlformats.org/drawingml/2006/table">
                <a:tbl>
                  <a:tblPr firstRow="1" firstCol="1" bandRow="1">
                    <a:tableStyleId>{5940675A-B579-460E-94D1-54222C63F5DA}</a:tableStyleId>
                  </a:tblPr>
                  <a:tblGrid>
                    <a:gridCol w="1800226">
                      <a:extLst>
                        <a:ext uri="{9D8B030D-6E8A-4147-A177-3AD203B41FA5}">
                          <a16:colId xmlns:a16="http://schemas.microsoft.com/office/drawing/2014/main" val="2772980560"/>
                        </a:ext>
                      </a:extLst>
                    </a:gridCol>
                    <a:gridCol w="1800226">
                      <a:extLst>
                        <a:ext uri="{9D8B030D-6E8A-4147-A177-3AD203B41FA5}">
                          <a16:colId xmlns:a16="http://schemas.microsoft.com/office/drawing/2014/main" val="2651663664"/>
                        </a:ext>
                      </a:extLst>
                    </a:gridCol>
                  </a:tblGrid>
                  <a:tr h="1506431">
                    <a:tc>
                      <a:txBody>
                        <a:bodyPr/>
                        <a:lstStyle/>
                        <a:p>
                          <a:endParaRPr lang="de-DE"/>
                        </a:p>
                      </a:txBody>
                      <a:tcPr marL="68580" marR="68580" marT="0" marB="0">
                        <a:blipFill>
                          <a:blip r:embed="rId5"/>
                          <a:stretch>
                            <a:fillRect l="-338" t="-806" r="-100338" b="-200403"/>
                          </a:stretch>
                        </a:blipFill>
                      </a:tcPr>
                    </a:tc>
                    <a:tc>
                      <a:txBody>
                        <a:bodyPr/>
                        <a:lstStyle/>
                        <a:p>
                          <a:endParaRPr lang="de-DE"/>
                        </a:p>
                      </a:txBody>
                      <a:tcPr marL="68580" marR="68580" marT="0" marB="0">
                        <a:blipFill>
                          <a:blip r:embed="rId5"/>
                          <a:stretch>
                            <a:fillRect l="-100678" t="-806" r="-678" b="-200403"/>
                          </a:stretch>
                        </a:blipFill>
                      </a:tcPr>
                    </a:tc>
                    <a:extLst>
                      <a:ext uri="{0D108BD9-81ED-4DB2-BD59-A6C34878D82A}">
                        <a16:rowId xmlns:a16="http://schemas.microsoft.com/office/drawing/2014/main" val="1200459782"/>
                      </a:ext>
                    </a:extLst>
                  </a:tr>
                  <a:tr h="1506431">
                    <a:tc>
                      <a:txBody>
                        <a:bodyPr/>
                        <a:lstStyle/>
                        <a:p>
                          <a:endParaRPr lang="de-DE"/>
                        </a:p>
                      </a:txBody>
                      <a:tcPr marL="68580" marR="68580" marT="0" marB="0">
                        <a:blipFill>
                          <a:blip r:embed="rId5"/>
                          <a:stretch>
                            <a:fillRect l="-338" t="-101215" r="-100338" b="-101215"/>
                          </a:stretch>
                        </a:blipFill>
                      </a:tcPr>
                    </a:tc>
                    <a:tc>
                      <a:txBody>
                        <a:bodyPr/>
                        <a:lstStyle/>
                        <a:p>
                          <a:endParaRPr lang="de-DE"/>
                        </a:p>
                      </a:txBody>
                      <a:tcPr marL="68580" marR="68580" marT="0" marB="0">
                        <a:blipFill>
                          <a:blip r:embed="rId5"/>
                          <a:stretch>
                            <a:fillRect l="-100678" t="-101215" r="-678" b="-101215"/>
                          </a:stretch>
                        </a:blipFill>
                      </a:tcPr>
                    </a:tc>
                    <a:extLst>
                      <a:ext uri="{0D108BD9-81ED-4DB2-BD59-A6C34878D82A}">
                        <a16:rowId xmlns:a16="http://schemas.microsoft.com/office/drawing/2014/main" val="1510129615"/>
                      </a:ext>
                    </a:extLst>
                  </a:tr>
                  <a:tr h="1506431">
                    <a:tc>
                      <a:txBody>
                        <a:bodyPr/>
                        <a:lstStyle/>
                        <a:p>
                          <a:endParaRPr lang="de-DE"/>
                        </a:p>
                      </a:txBody>
                      <a:tcPr marL="68580" marR="68580" marT="0" marB="0">
                        <a:blipFill>
                          <a:blip r:embed="rId5"/>
                          <a:stretch>
                            <a:fillRect l="-338" t="-200403" r="-100338" b="-806"/>
                          </a:stretch>
                        </a:blipFill>
                      </a:tcPr>
                    </a:tc>
                    <a:tc>
                      <a:txBody>
                        <a:bodyPr/>
                        <a:lstStyle/>
                        <a:p>
                          <a:endParaRPr lang="de-DE"/>
                        </a:p>
                      </a:txBody>
                      <a:tcPr marL="68580" marR="68580" marT="0" marB="0">
                        <a:blipFill>
                          <a:blip r:embed="rId5"/>
                          <a:stretch>
                            <a:fillRect l="-100678" t="-200403" r="-678" b="-806"/>
                          </a:stretch>
                        </a:blipFill>
                      </a:tcPr>
                    </a:tc>
                    <a:extLst>
                      <a:ext uri="{0D108BD9-81ED-4DB2-BD59-A6C34878D82A}">
                        <a16:rowId xmlns:a16="http://schemas.microsoft.com/office/drawing/2014/main" val="937744524"/>
                      </a:ext>
                    </a:extLst>
                  </a:tr>
                </a:tbl>
              </a:graphicData>
            </a:graphic>
          </p:graphicFrame>
        </mc:Fallback>
      </mc:AlternateContent>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A4E9F0D-3B9B-9E2C-CA1B-D5D1F973E905}"/>
                  </a:ext>
                </a:extLst>
              </p:cNvPr>
              <p:cNvSpPr txBox="1"/>
              <p:nvPr/>
            </p:nvSpPr>
            <p:spPr>
              <a:xfrm>
                <a:off x="9729787" y="2449244"/>
                <a:ext cx="2252663" cy="1959511"/>
              </a:xfrm>
              <a:prstGeom prst="rect">
                <a:avLst/>
              </a:prstGeom>
              <a:noFill/>
              <a:ln w="28575">
                <a:solidFill>
                  <a:schemeClr val="tx1"/>
                </a:solidFill>
              </a:ln>
            </p:spPr>
            <p:txBody>
              <a:bodyPr wrap="square">
                <a:spAutoFit/>
              </a:bodyPr>
              <a:lstStyle/>
              <a:p>
                <a:pPr algn="ctr">
                  <a:lnSpc>
                    <a:spcPct val="150000"/>
                  </a:lnSpc>
                  <a:spcAft>
                    <a:spcPts val="800"/>
                  </a:spcAft>
                </a:pPr>
                <a14:m>
                  <m:oMathPara xmlns:m="http://schemas.openxmlformats.org/officeDocument/2006/math">
                    <m:oMathParaPr>
                      <m:jc m:val="centerGroup"/>
                    </m:oMathParaPr>
                    <m:oMath xmlns:m="http://schemas.openxmlformats.org/officeDocument/2006/math">
                      <m:r>
                        <a:rPr lang="de-AT"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DE"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𝑓</m:t>
                          </m:r>
                        </m:e>
                        <m:sup>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d>
                        <m:d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d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e>
                      </m:d>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𝐹</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A4E9F0D-3B9B-9E2C-CA1B-D5D1F973E905}"/>
                  </a:ext>
                </a:extLst>
              </p:cNvPr>
              <p:cNvSpPr txBox="1">
                <a:spLocks noRot="1" noChangeAspect="1" noMove="1" noResize="1" noEditPoints="1" noAdjustHandles="1" noChangeArrowheads="1" noChangeShapeType="1" noTextEdit="1"/>
              </p:cNvSpPr>
              <p:nvPr/>
            </p:nvSpPr>
            <p:spPr>
              <a:xfrm>
                <a:off x="9729787" y="2449244"/>
                <a:ext cx="2252663" cy="1959511"/>
              </a:xfrm>
              <a:prstGeom prst="rect">
                <a:avLst/>
              </a:prstGeom>
              <a:blipFill>
                <a:blip r:embed="rId6"/>
                <a:stretch>
                  <a:fillRect/>
                </a:stretch>
              </a:blipFill>
              <a:ln w="28575">
                <a:solidFill>
                  <a:schemeClr val="tx1"/>
                </a:solidFill>
              </a:ln>
            </p:spPr>
            <p:txBody>
              <a:bodyPr/>
              <a:lstStyle/>
              <a:p>
                <a:r>
                  <a:rPr lang="de-AT">
                    <a:noFill/>
                  </a:rPr>
                  <a:t> </a:t>
                </a:r>
              </a:p>
            </p:txBody>
          </p:sp>
        </mc:Fallback>
      </mc:AlternateContent>
    </p:spTree>
    <p:extLst>
      <p:ext uri="{BB962C8B-B14F-4D97-AF65-F5344CB8AC3E}">
        <p14:creationId xmlns:p14="http://schemas.microsoft.com/office/powerpoint/2010/main" val="227312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F5E6D3B1-996F-78B7-A5B6-8E584B03BEEB}"/>
                  </a:ext>
                </a:extLst>
              </p:cNvPr>
              <p:cNvSpPr txBox="1"/>
              <p:nvPr/>
            </p:nvSpPr>
            <p:spPr>
              <a:xfrm>
                <a:off x="352425" y="199162"/>
                <a:ext cx="10934700" cy="923330"/>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2)</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Gegeben ist der Graph einer Polynomfunktion f dritten Grades. Von dieser Polynomfunktion existieren die beiden Ableitungsfunktionen f‘ und f‘‘ sowie eine mögliche Stammfunktion F. Ordne zu, ob du zum gegebenen Ausdruck den genauen Wert kennst oder ihn zumindest einschränken kannst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&lt;0, =0, &gt;0)</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de-AT" dirty="0"/>
              </a:p>
            </p:txBody>
          </p:sp>
        </mc:Choice>
        <mc:Fallback xmlns="">
          <p:sp>
            <p:nvSpPr>
              <p:cNvPr id="4" name="Textfeld 3">
                <a:extLst>
                  <a:ext uri="{FF2B5EF4-FFF2-40B4-BE49-F238E27FC236}">
                    <a16:creationId xmlns:a16="http://schemas.microsoft.com/office/drawing/2014/main" id="{F5E6D3B1-996F-78B7-A5B6-8E584B03BEEB}"/>
                  </a:ext>
                </a:extLst>
              </p:cNvPr>
              <p:cNvSpPr txBox="1">
                <a:spLocks noRot="1" noChangeAspect="1" noMove="1" noResize="1" noEditPoints="1" noAdjustHandles="1" noChangeArrowheads="1" noChangeShapeType="1" noTextEdit="1"/>
              </p:cNvSpPr>
              <p:nvPr/>
            </p:nvSpPr>
            <p:spPr>
              <a:xfrm>
                <a:off x="352425" y="199162"/>
                <a:ext cx="10934700" cy="923330"/>
              </a:xfrm>
              <a:prstGeom prst="rect">
                <a:avLst/>
              </a:prstGeom>
              <a:blipFill>
                <a:blip r:embed="rId3"/>
                <a:stretch>
                  <a:fillRect l="-502" t="-3974" b="-9934"/>
                </a:stretch>
              </a:blipFill>
            </p:spPr>
            <p:txBody>
              <a:bodyPr/>
              <a:lstStyle/>
              <a:p>
                <a:r>
                  <a:rPr lang="de-AT">
                    <a:noFill/>
                  </a:rPr>
                  <a:t> </a:t>
                </a:r>
              </a:p>
            </p:txBody>
          </p:sp>
        </mc:Fallback>
      </mc:AlternateContent>
      <p:pic>
        <p:nvPicPr>
          <p:cNvPr id="5" name="Grafik 4">
            <a:extLst>
              <a:ext uri="{FF2B5EF4-FFF2-40B4-BE49-F238E27FC236}">
                <a16:creationId xmlns:a16="http://schemas.microsoft.com/office/drawing/2014/main" id="{5BE16314-2E0C-C38B-5612-1A96D4FB9E7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8584"/>
          <a:stretch/>
        </p:blipFill>
        <p:spPr bwMode="auto">
          <a:xfrm>
            <a:off x="576897" y="1471929"/>
            <a:ext cx="4766800" cy="451929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graphicFrame>
            <p:nvGraphicFramePr>
              <p:cNvPr id="6" name="Tabelle 5">
                <a:extLst>
                  <a:ext uri="{FF2B5EF4-FFF2-40B4-BE49-F238E27FC236}">
                    <a16:creationId xmlns:a16="http://schemas.microsoft.com/office/drawing/2014/main" id="{0B4048D6-C40D-80FE-49E4-62696EDB8194}"/>
                  </a:ext>
                </a:extLst>
              </p:cNvPr>
              <p:cNvGraphicFramePr>
                <a:graphicFrameLocks noGrp="1"/>
              </p:cNvGraphicFramePr>
              <p:nvPr>
                <p:extLst>
                  <p:ext uri="{D42A27DB-BD31-4B8C-83A1-F6EECF244321}">
                    <p14:modId xmlns:p14="http://schemas.microsoft.com/office/powerpoint/2010/main" val="4209892373"/>
                  </p:ext>
                </p:extLst>
              </p:nvPr>
            </p:nvGraphicFramePr>
            <p:xfrm>
              <a:off x="5539739" y="1554934"/>
              <a:ext cx="3918586" cy="4519293"/>
            </p:xfrm>
            <a:graphic>
              <a:graphicData uri="http://schemas.openxmlformats.org/drawingml/2006/table">
                <a:tbl>
                  <a:tblPr firstRow="1" firstCol="1" bandRow="1">
                    <a:tableStyleId>{5940675A-B579-460E-94D1-54222C63F5DA}</a:tableStyleId>
                  </a:tblPr>
                  <a:tblGrid>
                    <a:gridCol w="1951345">
                      <a:extLst>
                        <a:ext uri="{9D8B030D-6E8A-4147-A177-3AD203B41FA5}">
                          <a16:colId xmlns:a16="http://schemas.microsoft.com/office/drawing/2014/main" val="2772980560"/>
                        </a:ext>
                      </a:extLst>
                    </a:gridCol>
                    <a:gridCol w="1967241">
                      <a:extLst>
                        <a:ext uri="{9D8B030D-6E8A-4147-A177-3AD203B41FA5}">
                          <a16:colId xmlns:a16="http://schemas.microsoft.com/office/drawing/2014/main" val="2651663664"/>
                        </a:ext>
                      </a:extLst>
                    </a:gridCol>
                  </a:tblGrid>
                  <a:tr h="1506431">
                    <a:tc>
                      <a:txBody>
                        <a:bodyPr/>
                        <a:lstStyle/>
                        <a:p>
                          <a:pPr algn="ctr">
                            <a:lnSpc>
                              <a:spcPct val="107000"/>
                            </a:lnSpc>
                            <a:spcAft>
                              <a:spcPts val="800"/>
                            </a:spcAft>
                          </a:pPr>
                          <a14:m>
                            <m:oMath xmlns:m="http://schemas.openxmlformats.org/officeDocument/2006/math">
                              <m:r>
                                <m:rPr>
                                  <m:sty m:val="p"/>
                                </m:rPr>
                                <a:rPr lang="de-AT" sz="2000">
                                  <a:effectLst/>
                                  <a:latin typeface="Cambria Math" panose="02040503050406030204" pitchFamily="18" charset="0"/>
                                </a:rPr>
                                <m:t>f</m:t>
                              </m:r>
                              <m:r>
                                <a:rPr lang="de-AT" sz="2000">
                                  <a:effectLst/>
                                  <a:latin typeface="Cambria Math" panose="02040503050406030204" pitchFamily="18" charset="0"/>
                                </a:rPr>
                                <m:t>(3)</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m:rPr>
                                  <m:sty m:val="p"/>
                                </m:rPr>
                                <a:rPr lang="de-AT" sz="2000">
                                  <a:effectLst/>
                                  <a:latin typeface="Cambria Math" panose="02040503050406030204" pitchFamily="18" charset="0"/>
                                </a:rPr>
                                <m:t>f</m:t>
                              </m:r>
                              <m:r>
                                <a:rPr lang="de-AT" sz="2000">
                                  <a:effectLst/>
                                  <a:latin typeface="Cambria Math" panose="02040503050406030204" pitchFamily="18" charset="0"/>
                                </a:rPr>
                                <m:t>(0)</m:t>
                              </m:r>
                            </m:oMath>
                          </a14:m>
                          <a:r>
                            <a:rPr lang="de-AT" sz="2000">
                              <a:effectLst/>
                              <a:latin typeface="Calibri" panose="020F0502020204030204" pitchFamily="34" charset="0"/>
                              <a:cs typeface="Calibri" panose="020F0502020204030204" pitchFamily="34" charset="0"/>
                            </a:rPr>
                            <a:t> </a:t>
                          </a:r>
                          <a:endParaRPr lang="de-AT"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925798013"/>
                      </a:ext>
                    </a:extLst>
                  </a:tr>
                  <a:tr h="1506431">
                    <a:tc>
                      <a:txBody>
                        <a:bodyPr/>
                        <a:lstStyle/>
                        <a:p>
                          <a:pPr algn="ctr">
                            <a:lnSpc>
                              <a:spcPct val="107000"/>
                            </a:lnSpc>
                            <a:spcAft>
                              <a:spcPts val="800"/>
                            </a:spcAft>
                          </a:pPr>
                          <a14:m>
                            <m:oMath xmlns:m="http://schemas.openxmlformats.org/officeDocument/2006/math">
                              <m:r>
                                <a:rPr lang="de-AT" sz="2000" smtClean="0">
                                  <a:effectLst/>
                                  <a:latin typeface="Cambria Math" panose="02040503050406030204" pitchFamily="18" charset="0"/>
                                </a:rPr>
                                <m:t>𝐹</m:t>
                              </m:r>
                              <m:d>
                                <m:dPr>
                                  <m:ctrlPr>
                                    <a:rPr lang="de-AT" sz="2000" i="1">
                                      <a:effectLst/>
                                      <a:latin typeface="Cambria Math" panose="02040503050406030204" pitchFamily="18" charset="0"/>
                                    </a:rPr>
                                  </m:ctrlPr>
                                </m:dPr>
                                <m:e>
                                  <m:r>
                                    <a:rPr lang="de-AT" sz="2000">
                                      <a:effectLst/>
                                      <a:latin typeface="Cambria Math" panose="02040503050406030204" pitchFamily="18" charset="0"/>
                                    </a:rPr>
                                    <m:t>1</m:t>
                                  </m:r>
                                </m:e>
                              </m:d>
                              <m:r>
                                <a:rPr lang="de-DE" sz="2000" b="0" i="0" smtClean="0">
                                  <a:effectLst/>
                                  <a:latin typeface="Cambria Math" panose="02040503050406030204" pitchFamily="18" charset="0"/>
                                </a:rPr>
                                <m:t>−</m:t>
                              </m:r>
                              <m:r>
                                <m:rPr>
                                  <m:sty m:val="p"/>
                                </m:rPr>
                                <a:rPr lang="de-DE" sz="2000" b="0" i="0" smtClean="0">
                                  <a:effectLst/>
                                  <a:latin typeface="Cambria Math" panose="02040503050406030204" pitchFamily="18" charset="0"/>
                                </a:rPr>
                                <m:t>F</m:t>
                              </m:r>
                              <m:r>
                                <a:rPr lang="de-DE" sz="2000" b="0" i="0" smtClean="0">
                                  <a:effectLst/>
                                  <a:latin typeface="Cambria Math" panose="02040503050406030204" pitchFamily="18" charset="0"/>
                                </a:rPr>
                                <m:t>(0)</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a:rPr lang="de-AT" sz="2000" smtClean="0">
                                  <a:effectLst/>
                                  <a:latin typeface="Cambria Math" panose="02040503050406030204" pitchFamily="18" charset="0"/>
                                </a:rPr>
                                <m:t>𝐹</m:t>
                              </m:r>
                              <m:d>
                                <m:dPr>
                                  <m:ctrlPr>
                                    <a:rPr lang="de-AT" sz="2000" i="1" smtClean="0">
                                      <a:effectLst/>
                                      <a:latin typeface="Cambria Math" panose="02040503050406030204" pitchFamily="18" charset="0"/>
                                    </a:rPr>
                                  </m:ctrlPr>
                                </m:dPr>
                                <m:e>
                                  <m:r>
                                    <a:rPr lang="de-DE" sz="2000" b="0" i="0" smtClean="0">
                                      <a:effectLst/>
                                      <a:latin typeface="Cambria Math" panose="02040503050406030204" pitchFamily="18" charset="0"/>
                                    </a:rPr>
                                    <m:t>2</m:t>
                                  </m:r>
                                </m:e>
                              </m:d>
                              <m:r>
                                <a:rPr lang="de-DE" sz="2000" b="0" i="0" smtClean="0">
                                  <a:effectLst/>
                                  <a:latin typeface="Cambria Math" panose="02040503050406030204" pitchFamily="18" charset="0"/>
                                </a:rPr>
                                <m:t>−</m:t>
                              </m:r>
                              <m:r>
                                <m:rPr>
                                  <m:sty m:val="p"/>
                                </m:rPr>
                                <a:rPr lang="de-DE" sz="2000" b="0" i="0" smtClean="0">
                                  <a:effectLst/>
                                  <a:latin typeface="Cambria Math" panose="02040503050406030204" pitchFamily="18" charset="0"/>
                                </a:rPr>
                                <m:t>F</m:t>
                              </m:r>
                              <m:r>
                                <a:rPr lang="de-DE" sz="2000" b="0" i="0" smtClean="0">
                                  <a:effectLst/>
                                  <a:latin typeface="Cambria Math" panose="02040503050406030204" pitchFamily="18" charset="0"/>
                                </a:rPr>
                                <m:t>(1)</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773467458"/>
                      </a:ext>
                    </a:extLst>
                  </a:tr>
                  <a:tr h="1506431">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𝑓</m:t>
                              </m:r>
                              <m:r>
                                <a:rPr lang="de-AT" sz="2000">
                                  <a:effectLst/>
                                  <a:latin typeface="Cambria Math" panose="02040503050406030204" pitchFamily="18" charset="0"/>
                                </a:rPr>
                                <m:t>′′(1)</m:t>
                              </m:r>
                            </m:oMath>
                          </a14:m>
                          <a:r>
                            <a:rPr lang="de-AT" sz="2000">
                              <a:effectLst/>
                              <a:latin typeface="Calibri" panose="020F0502020204030204" pitchFamily="34" charset="0"/>
                              <a:cs typeface="Calibri" panose="020F0502020204030204" pitchFamily="34" charset="0"/>
                            </a:rPr>
                            <a:t> </a:t>
                          </a:r>
                          <a:endParaRPr lang="de-AT"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14:m>
                            <m:oMath xmlns:m="http://schemas.openxmlformats.org/officeDocument/2006/math">
                              <m:r>
                                <a:rPr lang="de-AT" sz="2000">
                                  <a:effectLst/>
                                  <a:latin typeface="Cambria Math" panose="02040503050406030204" pitchFamily="18" charset="0"/>
                                </a:rPr>
                                <m:t>𝑓</m:t>
                              </m:r>
                              <m:r>
                                <a:rPr lang="de-AT" sz="2000">
                                  <a:effectLst/>
                                  <a:latin typeface="Cambria Math" panose="02040503050406030204" pitchFamily="18" charset="0"/>
                                </a:rPr>
                                <m:t>′′(2)</m:t>
                              </m:r>
                            </m:oMath>
                          </a14:m>
                          <a:r>
                            <a:rPr lang="de-AT" sz="2000" dirty="0">
                              <a:effectLst/>
                              <a:latin typeface="Calibri" panose="020F0502020204030204" pitchFamily="34" charset="0"/>
                              <a:cs typeface="Calibri" panose="020F0502020204030204" pitchFamily="34" charset="0"/>
                            </a:rPr>
                            <a:t> </a:t>
                          </a:r>
                          <a:endParaRPr lang="de-AT"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461816698"/>
                      </a:ext>
                    </a:extLst>
                  </a:tr>
                </a:tbl>
              </a:graphicData>
            </a:graphic>
          </p:graphicFrame>
        </mc:Choice>
        <mc:Fallback xmlns="">
          <p:graphicFrame>
            <p:nvGraphicFramePr>
              <p:cNvPr id="6" name="Tabelle 5">
                <a:extLst>
                  <a:ext uri="{FF2B5EF4-FFF2-40B4-BE49-F238E27FC236}">
                    <a16:creationId xmlns:a16="http://schemas.microsoft.com/office/drawing/2014/main" id="{0B4048D6-C40D-80FE-49E4-62696EDB8194}"/>
                  </a:ext>
                </a:extLst>
              </p:cNvPr>
              <p:cNvGraphicFramePr>
                <a:graphicFrameLocks noGrp="1"/>
              </p:cNvGraphicFramePr>
              <p:nvPr>
                <p:extLst>
                  <p:ext uri="{D42A27DB-BD31-4B8C-83A1-F6EECF244321}">
                    <p14:modId xmlns:p14="http://schemas.microsoft.com/office/powerpoint/2010/main" val="4209892373"/>
                  </p:ext>
                </p:extLst>
              </p:nvPr>
            </p:nvGraphicFramePr>
            <p:xfrm>
              <a:off x="5539739" y="1554934"/>
              <a:ext cx="3918586" cy="4519293"/>
            </p:xfrm>
            <a:graphic>
              <a:graphicData uri="http://schemas.openxmlformats.org/drawingml/2006/table">
                <a:tbl>
                  <a:tblPr firstRow="1" firstCol="1" bandRow="1">
                    <a:tableStyleId>{5940675A-B579-460E-94D1-54222C63F5DA}</a:tableStyleId>
                  </a:tblPr>
                  <a:tblGrid>
                    <a:gridCol w="1951345">
                      <a:extLst>
                        <a:ext uri="{9D8B030D-6E8A-4147-A177-3AD203B41FA5}">
                          <a16:colId xmlns:a16="http://schemas.microsoft.com/office/drawing/2014/main" val="2772980560"/>
                        </a:ext>
                      </a:extLst>
                    </a:gridCol>
                    <a:gridCol w="1967241">
                      <a:extLst>
                        <a:ext uri="{9D8B030D-6E8A-4147-A177-3AD203B41FA5}">
                          <a16:colId xmlns:a16="http://schemas.microsoft.com/office/drawing/2014/main" val="2651663664"/>
                        </a:ext>
                      </a:extLst>
                    </a:gridCol>
                  </a:tblGrid>
                  <a:tr h="1506431">
                    <a:tc>
                      <a:txBody>
                        <a:bodyPr/>
                        <a:lstStyle/>
                        <a:p>
                          <a:endParaRPr lang="de-DE"/>
                        </a:p>
                      </a:txBody>
                      <a:tcPr marL="68580" marR="68580" marT="0" marB="0">
                        <a:blipFill>
                          <a:blip r:embed="rId5"/>
                          <a:stretch>
                            <a:fillRect l="-312" t="-405" r="-101246" b="-201215"/>
                          </a:stretch>
                        </a:blipFill>
                      </a:tcPr>
                    </a:tc>
                    <a:tc>
                      <a:txBody>
                        <a:bodyPr/>
                        <a:lstStyle/>
                        <a:p>
                          <a:endParaRPr lang="de-DE"/>
                        </a:p>
                      </a:txBody>
                      <a:tcPr marL="68580" marR="68580" marT="0" marB="0">
                        <a:blipFill>
                          <a:blip r:embed="rId5"/>
                          <a:stretch>
                            <a:fillRect l="-99690" t="-405" r="-619" b="-201215"/>
                          </a:stretch>
                        </a:blipFill>
                      </a:tcPr>
                    </a:tc>
                    <a:extLst>
                      <a:ext uri="{0D108BD9-81ED-4DB2-BD59-A6C34878D82A}">
                        <a16:rowId xmlns:a16="http://schemas.microsoft.com/office/drawing/2014/main" val="925798013"/>
                      </a:ext>
                    </a:extLst>
                  </a:tr>
                  <a:tr h="1506431">
                    <a:tc>
                      <a:txBody>
                        <a:bodyPr/>
                        <a:lstStyle/>
                        <a:p>
                          <a:endParaRPr lang="de-DE"/>
                        </a:p>
                      </a:txBody>
                      <a:tcPr marL="68580" marR="68580" marT="0" marB="0">
                        <a:blipFill>
                          <a:blip r:embed="rId5"/>
                          <a:stretch>
                            <a:fillRect l="-312" t="-100000" r="-101246" b="-100403"/>
                          </a:stretch>
                        </a:blipFill>
                      </a:tcPr>
                    </a:tc>
                    <a:tc>
                      <a:txBody>
                        <a:bodyPr/>
                        <a:lstStyle/>
                        <a:p>
                          <a:endParaRPr lang="de-DE"/>
                        </a:p>
                      </a:txBody>
                      <a:tcPr marL="68580" marR="68580" marT="0" marB="0">
                        <a:blipFill>
                          <a:blip r:embed="rId5"/>
                          <a:stretch>
                            <a:fillRect l="-99690" t="-100000" r="-619" b="-100403"/>
                          </a:stretch>
                        </a:blipFill>
                      </a:tcPr>
                    </a:tc>
                    <a:extLst>
                      <a:ext uri="{0D108BD9-81ED-4DB2-BD59-A6C34878D82A}">
                        <a16:rowId xmlns:a16="http://schemas.microsoft.com/office/drawing/2014/main" val="2773467458"/>
                      </a:ext>
                    </a:extLst>
                  </a:tr>
                  <a:tr h="1506431">
                    <a:tc>
                      <a:txBody>
                        <a:bodyPr/>
                        <a:lstStyle/>
                        <a:p>
                          <a:endParaRPr lang="de-DE"/>
                        </a:p>
                      </a:txBody>
                      <a:tcPr marL="68580" marR="68580" marT="0" marB="0">
                        <a:blipFill>
                          <a:blip r:embed="rId5"/>
                          <a:stretch>
                            <a:fillRect l="-312" t="-200810" r="-101246" b="-810"/>
                          </a:stretch>
                        </a:blipFill>
                      </a:tcPr>
                    </a:tc>
                    <a:tc>
                      <a:txBody>
                        <a:bodyPr/>
                        <a:lstStyle/>
                        <a:p>
                          <a:endParaRPr lang="de-DE"/>
                        </a:p>
                      </a:txBody>
                      <a:tcPr marL="68580" marR="68580" marT="0" marB="0">
                        <a:blipFill>
                          <a:blip r:embed="rId5"/>
                          <a:stretch>
                            <a:fillRect l="-99690" t="-200810" r="-619" b="-810"/>
                          </a:stretch>
                        </a:blipFill>
                      </a:tcPr>
                    </a:tc>
                    <a:extLst>
                      <a:ext uri="{0D108BD9-81ED-4DB2-BD59-A6C34878D82A}">
                        <a16:rowId xmlns:a16="http://schemas.microsoft.com/office/drawing/2014/main" val="1461816698"/>
                      </a:ext>
                    </a:extLst>
                  </a:tr>
                </a:tbl>
              </a:graphicData>
            </a:graphic>
          </p:graphicFrame>
        </mc:Fallback>
      </mc:AlternateContent>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DAE506DF-CC93-D0DD-2D32-7937A3AC24D1}"/>
                  </a:ext>
                </a:extLst>
              </p:cNvPr>
              <p:cNvSpPr txBox="1"/>
              <p:nvPr/>
            </p:nvSpPr>
            <p:spPr>
              <a:xfrm>
                <a:off x="9691687" y="2534969"/>
                <a:ext cx="2252663" cy="1959511"/>
              </a:xfrm>
              <a:prstGeom prst="rect">
                <a:avLst/>
              </a:prstGeom>
              <a:noFill/>
              <a:ln w="28575">
                <a:solidFill>
                  <a:schemeClr val="tx1"/>
                </a:solidFill>
              </a:ln>
            </p:spPr>
            <p:txBody>
              <a:bodyPr wrap="square">
                <a:spAutoFit/>
              </a:bodyPr>
              <a:lstStyle/>
              <a:p>
                <a:pPr algn="ctr">
                  <a:lnSpc>
                    <a:spcPct val="150000"/>
                  </a:lnSpc>
                  <a:spcAft>
                    <a:spcPts val="800"/>
                  </a:spcAft>
                </a:pPr>
                <a14:m>
                  <m:oMathPara xmlns:m="http://schemas.openxmlformats.org/officeDocument/2006/math">
                    <m:oMathParaPr>
                      <m:jc m:val="centerGroup"/>
                    </m:oMathParaPr>
                    <m:oMath xmlns:m="http://schemas.openxmlformats.org/officeDocument/2006/math">
                      <m:r>
                        <a:rPr lang="de-AT"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𝐹</m:t>
                          </m:r>
                        </m:e>
                        <m:sup>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up>
                      </m:sSup>
                      <m:d>
                        <m:dPr>
                          <m:ctrlP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oMath>
                  </m:oMathPara>
                </a14:m>
                <a:endParaRPr lang="de-DE"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14:m>
                  <m:oMathPara xmlns:m="http://schemas.openxmlformats.org/officeDocument/2006/math">
                    <m:oMathParaPr>
                      <m:jc m:val="centerGroup"/>
                    </m:oMathParaPr>
                    <m:oMath xmlns:m="http://schemas.openxmlformats.org/officeDocument/2006/math">
                      <m:sSup>
                        <m:sSup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𝑓</m:t>
                          </m:r>
                        </m:e>
                        <m:sup>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d>
                        <m:dPr>
                          <m:ctrlP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dPr>
                        <m:e>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e>
                      </m:d>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𝐹</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r>
                        <a:rPr lang="de-DE" sz="24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de-AT"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DAE506DF-CC93-D0DD-2D32-7937A3AC24D1}"/>
                  </a:ext>
                </a:extLst>
              </p:cNvPr>
              <p:cNvSpPr txBox="1">
                <a:spLocks noRot="1" noChangeAspect="1" noMove="1" noResize="1" noEditPoints="1" noAdjustHandles="1" noChangeArrowheads="1" noChangeShapeType="1" noTextEdit="1"/>
              </p:cNvSpPr>
              <p:nvPr/>
            </p:nvSpPr>
            <p:spPr>
              <a:xfrm>
                <a:off x="9691687" y="2534969"/>
                <a:ext cx="2252663" cy="1959511"/>
              </a:xfrm>
              <a:prstGeom prst="rect">
                <a:avLst/>
              </a:prstGeom>
              <a:blipFill>
                <a:blip r:embed="rId6"/>
                <a:stretch>
                  <a:fillRect/>
                </a:stretch>
              </a:blipFill>
              <a:ln w="28575">
                <a:solidFill>
                  <a:schemeClr val="tx1"/>
                </a:solidFill>
              </a:ln>
            </p:spPr>
            <p:txBody>
              <a:bodyPr/>
              <a:lstStyle/>
              <a:p>
                <a:r>
                  <a:rPr lang="de-AT">
                    <a:noFill/>
                  </a:rPr>
                  <a:t> </a:t>
                </a:r>
              </a:p>
            </p:txBody>
          </p:sp>
        </mc:Fallback>
      </mc:AlternateContent>
    </p:spTree>
    <p:extLst>
      <p:ext uri="{BB962C8B-B14F-4D97-AF65-F5344CB8AC3E}">
        <p14:creationId xmlns:p14="http://schemas.microsoft.com/office/powerpoint/2010/main" val="3480552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Holzart</Template>
  <TotalTime>0</TotalTime>
  <Words>379</Words>
  <Application>Microsoft Office PowerPoint</Application>
  <PresentationFormat>Breitbild</PresentationFormat>
  <Paragraphs>50</Paragraphs>
  <Slides>6</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Calibri</vt:lpstr>
      <vt:lpstr>Cambria Math</vt:lpstr>
      <vt:lpstr>Georgia</vt:lpstr>
      <vt:lpstr>Trebuchet MS</vt:lpstr>
      <vt:lpstr>Wingdings</vt:lpstr>
      <vt:lpstr>Holzart</vt:lpstr>
      <vt:lpstr>Ableitungsfunktion – Funktion – Stammfunktion Zusammenhänge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111</cp:revision>
  <dcterms:created xsi:type="dcterms:W3CDTF">2020-04-09T06:13:57Z</dcterms:created>
  <dcterms:modified xsi:type="dcterms:W3CDTF">2022-11-04T11:36:13Z</dcterms:modified>
</cp:coreProperties>
</file>