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446" r:id="rId3"/>
    <p:sldId id="453" r:id="rId4"/>
    <p:sldId id="450" r:id="rId5"/>
    <p:sldId id="454" r:id="rId6"/>
    <p:sldId id="455" r:id="rId7"/>
    <p:sldId id="45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C95C6-D633-4150-9204-E2D18CE1511F}" v="1" dt="2022-11-04T11:40:52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6DF592C-89F6-4A5D-8D8B-77E5DF546E1A}"/>
    <pc:docChg chg="undo custSel addSld delSld modSld">
      <pc:chgData name="Tegischer Lukas" userId="f78daebb-0565-485c-bd0e-1cd035e796ff" providerId="ADAL" clId="{F6DF592C-89F6-4A5D-8D8B-77E5DF546E1A}" dt="2022-10-14T13:57:50.632" v="283" actId="47"/>
      <pc:docMkLst>
        <pc:docMk/>
      </pc:docMkLst>
      <pc:sldChg chg="modSp mod">
        <pc:chgData name="Tegischer Lukas" userId="f78daebb-0565-485c-bd0e-1cd035e796ff" providerId="ADAL" clId="{F6DF592C-89F6-4A5D-8D8B-77E5DF546E1A}" dt="2022-10-14T13:37:14.69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7:14.69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6DF592C-89F6-4A5D-8D8B-77E5DF546E1A}" dt="2022-10-14T13:57:50.632" v="283" actId="47"/>
        <pc:sldMkLst>
          <pc:docMk/>
          <pc:sldMk cId="497960773" sldId="444"/>
        </pc:sldMkLst>
      </pc:sldChg>
      <pc:sldChg chg="addSp delSp modSp mod delAnim modAnim">
        <pc:chgData name="Tegischer Lukas" userId="f78daebb-0565-485c-bd0e-1cd035e796ff" providerId="ADAL" clId="{F6DF592C-89F6-4A5D-8D8B-77E5DF546E1A}" dt="2022-10-14T13:53:41.200" v="130"/>
        <pc:sldMkLst>
          <pc:docMk/>
          <pc:sldMk cId="279165868" sldId="446"/>
        </pc:sldMkLst>
        <pc:spChg chg="mod">
          <ac:chgData name="Tegischer Lukas" userId="f78daebb-0565-485c-bd0e-1cd035e796ff" providerId="ADAL" clId="{F6DF592C-89F6-4A5D-8D8B-77E5DF546E1A}" dt="2022-10-14T13:49:14.743" v="51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49:18.676" v="52" actId="478"/>
          <ac:spMkLst>
            <pc:docMk/>
            <pc:sldMk cId="279165868" sldId="446"/>
            <ac:spMk id="4" creationId="{530A588D-6D68-D116-BEB7-C7399894A3B1}"/>
          </ac:spMkLst>
        </pc:spChg>
        <pc:spChg chg="del mod">
          <ac:chgData name="Tegischer Lukas" userId="f78daebb-0565-485c-bd0e-1cd035e796ff" providerId="ADAL" clId="{F6DF592C-89F6-4A5D-8D8B-77E5DF546E1A}" dt="2022-10-14T13:49:42.502" v="64" actId="478"/>
          <ac:spMkLst>
            <pc:docMk/>
            <pc:sldMk cId="279165868" sldId="446"/>
            <ac:spMk id="5" creationId="{60ED1294-1978-65C9-6F85-2A71901B5097}"/>
          </ac:spMkLst>
        </pc:spChg>
        <pc:spChg chg="mod ord">
          <ac:chgData name="Tegischer Lukas" userId="f78daebb-0565-485c-bd0e-1cd035e796ff" providerId="ADAL" clId="{F6DF592C-89F6-4A5D-8D8B-77E5DF546E1A}" dt="2022-10-14T13:51:14.840" v="99" actId="1076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49:19.006" v="5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49:21.746" v="56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49:40.775" v="63" actId="1076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F6DF592C-89F6-4A5D-8D8B-77E5DF546E1A}" dt="2022-10-14T13:50:05.764" v="77" actId="113"/>
          <ac:spMkLst>
            <pc:docMk/>
            <pc:sldMk cId="279165868" sldId="446"/>
            <ac:spMk id="13" creationId="{6D932B36-AA8B-E767-B942-3506E51D5DEA}"/>
          </ac:spMkLst>
        </pc:spChg>
        <pc:spChg chg="add mod">
          <ac:chgData name="Tegischer Lukas" userId="f78daebb-0565-485c-bd0e-1cd035e796ff" providerId="ADAL" clId="{F6DF592C-89F6-4A5D-8D8B-77E5DF546E1A}" dt="2022-10-14T13:51:10.048" v="98" actId="1076"/>
          <ac:spMkLst>
            <pc:docMk/>
            <pc:sldMk cId="279165868" sldId="446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F6DF592C-89F6-4A5D-8D8B-77E5DF546E1A}" dt="2022-10-14T13:51:37.630" v="105" actId="1076"/>
          <ac:spMkLst>
            <pc:docMk/>
            <pc:sldMk cId="279165868" sldId="446"/>
            <ac:spMk id="19" creationId="{908B4022-5746-7F3F-957C-D7D1D464451F}"/>
          </ac:spMkLst>
        </pc:spChg>
        <pc:picChg chg="del">
          <ac:chgData name="Tegischer Lukas" userId="f78daebb-0565-485c-bd0e-1cd035e796ff" providerId="ADAL" clId="{F6DF592C-89F6-4A5D-8D8B-77E5DF546E1A}" dt="2022-10-14T13:49:21.004" v="55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49:20.153" v="54" actId="478"/>
          <ac:picMkLst>
            <pc:docMk/>
            <pc:sldMk cId="279165868" sldId="446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6" creationId="{92D1F224-7E5C-E6F0-6200-7A206A5492D6}"/>
          </ac:picMkLst>
        </pc:picChg>
        <pc:picChg chg="add mod or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7" creationId="{8CA4A7C1-A082-FAD4-71B7-3510650868B2}"/>
          </ac:picMkLst>
        </pc:picChg>
      </pc:sldChg>
      <pc:sldChg chg="delSp del mod delAnim">
        <pc:chgData name="Tegischer Lukas" userId="f78daebb-0565-485c-bd0e-1cd035e796ff" providerId="ADAL" clId="{F6DF592C-89F6-4A5D-8D8B-77E5DF546E1A}" dt="2022-10-14T13:57:50.632" v="283" actId="47"/>
        <pc:sldMkLst>
          <pc:docMk/>
          <pc:sldMk cId="2141350472" sldId="447"/>
        </pc:sldMkLst>
        <pc:graphicFrameChg chg="del">
          <ac:chgData name="Tegischer Lukas" userId="f78daebb-0565-485c-bd0e-1cd035e796ff" providerId="ADAL" clId="{F6DF592C-89F6-4A5D-8D8B-77E5DF546E1A}" dt="2022-10-14T13:56:00.576" v="219" actId="478"/>
          <ac:graphicFrameMkLst>
            <pc:docMk/>
            <pc:sldMk cId="2141350472" sldId="447"/>
            <ac:graphicFrameMk id="15" creationId="{0829A5C0-2BA0-7034-A21A-091E6A64EB59}"/>
          </ac:graphicFrameMkLst>
        </pc:graphicFrameChg>
      </pc:sldChg>
      <pc:sldChg chg="addSp delSp modSp add mod modAnim">
        <pc:chgData name="Tegischer Lukas" userId="f78daebb-0565-485c-bd0e-1cd035e796ff" providerId="ADAL" clId="{F6DF592C-89F6-4A5D-8D8B-77E5DF546E1A}" dt="2022-10-14T13:54:30.630" v="142" actId="478"/>
        <pc:sldMkLst>
          <pc:docMk/>
          <pc:sldMk cId="3838407697" sldId="448"/>
        </pc:sldMkLst>
        <pc:spChg chg="del">
          <ac:chgData name="Tegischer Lukas" userId="f78daebb-0565-485c-bd0e-1cd035e796ff" providerId="ADAL" clId="{F6DF592C-89F6-4A5D-8D8B-77E5DF546E1A}" dt="2022-10-14T13:51:55.020" v="109" actId="478"/>
          <ac:spMkLst>
            <pc:docMk/>
            <pc:sldMk cId="3838407697" sldId="448"/>
            <ac:spMk id="2" creationId="{305DFAC3-127B-CF8A-4921-58A93A23D0ED}"/>
          </ac:spMkLst>
        </pc:spChg>
        <pc:spChg chg="add mod">
          <ac:chgData name="Tegischer Lukas" userId="f78daebb-0565-485c-bd0e-1cd035e796ff" providerId="ADAL" clId="{F6DF592C-89F6-4A5D-8D8B-77E5DF546E1A}" dt="2022-10-14T13:52:13.683" v="116" actId="14100"/>
          <ac:spMkLst>
            <pc:docMk/>
            <pc:sldMk cId="3838407697" sldId="448"/>
            <ac:spMk id="4" creationId="{4A51572B-4D93-C792-9406-73D067225456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F6DF592C-89F6-4A5D-8D8B-77E5DF546E1A}" dt="2022-10-14T13:54:30.630" v="142" actId="478"/>
          <ac:spMkLst>
            <pc:docMk/>
            <pc:sldMk cId="3838407697" sldId="448"/>
            <ac:spMk id="9" creationId="{464C6712-E295-21B0-0F3D-D0D5A704A950}"/>
          </ac:spMkLst>
        </pc:spChg>
        <pc:spChg chg="del">
          <ac:chgData name="Tegischer Lukas" userId="f78daebb-0565-485c-bd0e-1cd035e796ff" providerId="ADAL" clId="{F6DF592C-89F6-4A5D-8D8B-77E5DF546E1A}" dt="2022-10-14T13:51:54.031" v="108" actId="478"/>
          <ac:spMkLst>
            <pc:docMk/>
            <pc:sldMk cId="3838407697" sldId="448"/>
            <ac:spMk id="11" creationId="{367659BB-F945-98DF-48B5-75DFFF580853}"/>
          </ac:spMkLst>
        </pc:spChg>
        <pc:spChg chg="del">
          <ac:chgData name="Tegischer Lukas" userId="f78daebb-0565-485c-bd0e-1cd035e796ff" providerId="ADAL" clId="{F6DF592C-89F6-4A5D-8D8B-77E5DF546E1A}" dt="2022-10-14T13:51:52.924" v="107" actId="478"/>
          <ac:spMkLst>
            <pc:docMk/>
            <pc:sldMk cId="3838407697" sldId="448"/>
            <ac:spMk id="13" creationId="{6D932B36-AA8B-E767-B942-3506E51D5DEA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15" creationId="{46A5780F-5550-DB86-8727-92CAAD0B9716}"/>
          </ac:spMkLst>
        </pc:spChg>
        <pc:spChg chg="del">
          <ac:chgData name="Tegischer Lukas" userId="f78daebb-0565-485c-bd0e-1cd035e796ff" providerId="ADAL" clId="{F6DF592C-89F6-4A5D-8D8B-77E5DF546E1A}" dt="2022-10-14T13:51:59.327" v="111" actId="478"/>
          <ac:spMkLst>
            <pc:docMk/>
            <pc:sldMk cId="3838407697" sldId="448"/>
            <ac:spMk id="19" creationId="{908B4022-5746-7F3F-957C-D7D1D464451F}"/>
          </ac:spMkLst>
        </pc:spChg>
        <pc:graphicFrameChg chg="add del mod">
          <ac:chgData name="Tegischer Lukas" userId="f78daebb-0565-485c-bd0e-1cd035e796ff" providerId="ADAL" clId="{F6DF592C-89F6-4A5D-8D8B-77E5DF546E1A}" dt="2022-10-14T13:52:38.429" v="119" actId="478"/>
          <ac:graphicFrameMkLst>
            <pc:docMk/>
            <pc:sldMk cId="3838407697" sldId="448"/>
            <ac:graphicFrameMk id="5" creationId="{E07972BD-7955-356B-D925-508A1A6704DA}"/>
          </ac:graphicFrameMkLst>
        </pc:graphicFrameChg>
        <pc:graphicFrameChg chg="add mod modGraphic">
          <ac:chgData name="Tegischer Lukas" userId="f78daebb-0565-485c-bd0e-1cd035e796ff" providerId="ADAL" clId="{F6DF592C-89F6-4A5D-8D8B-77E5DF546E1A}" dt="2022-10-14T13:53:16.712" v="124" actId="1076"/>
          <ac:graphicFrameMkLst>
            <pc:docMk/>
            <pc:sldMk cId="3838407697" sldId="448"/>
            <ac:graphicFrameMk id="7" creationId="{0F0D7285-42D7-09A7-7049-75093A29E20C}"/>
          </ac:graphicFrameMkLst>
        </pc:graphicFrame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6" creationId="{92D1F224-7E5C-E6F0-6200-7A206A5492D6}"/>
          </ac:picMkLst>
        </pc:pic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7" creationId="{8CA4A7C1-A082-FAD4-71B7-3510650868B2}"/>
          </ac:picMkLst>
        </pc:picChg>
      </pc:sldChg>
      <pc:sldChg chg="addSp delSp modSp add mod delAnim modAnim">
        <pc:chgData name="Tegischer Lukas" userId="f78daebb-0565-485c-bd0e-1cd035e796ff" providerId="ADAL" clId="{F6DF592C-89F6-4A5D-8D8B-77E5DF546E1A}" dt="2022-10-14T13:57:30.175" v="270" actId="688"/>
        <pc:sldMkLst>
          <pc:docMk/>
          <pc:sldMk cId="3408405626" sldId="449"/>
        </pc:sldMkLst>
        <pc:spChg chg="add mod">
          <ac:chgData name="Tegischer Lukas" userId="f78daebb-0565-485c-bd0e-1cd035e796ff" providerId="ADAL" clId="{F6DF592C-89F6-4A5D-8D8B-77E5DF546E1A}" dt="2022-10-14T13:55:38.256" v="218" actId="207"/>
          <ac:spMkLst>
            <pc:docMk/>
            <pc:sldMk cId="3408405626" sldId="449"/>
            <ac:spMk id="3" creationId="{D1E4F8E9-DA36-303D-1F16-2B9EB50AA185}"/>
          </ac:spMkLst>
        </pc:spChg>
        <pc:spChg chg="del">
          <ac:chgData name="Tegischer Lukas" userId="f78daebb-0565-485c-bd0e-1cd035e796ff" providerId="ADAL" clId="{F6DF592C-89F6-4A5D-8D8B-77E5DF546E1A}" dt="2022-10-14T13:54:43.188" v="146" actId="478"/>
          <ac:spMkLst>
            <pc:docMk/>
            <pc:sldMk cId="3408405626" sldId="449"/>
            <ac:spMk id="4" creationId="{4A51572B-4D93-C792-9406-73D067225456}"/>
          </ac:spMkLst>
        </pc:spChg>
        <pc:spChg chg="add mod">
          <ac:chgData name="Tegischer Lukas" userId="f78daebb-0565-485c-bd0e-1cd035e796ff" providerId="ADAL" clId="{F6DF592C-89F6-4A5D-8D8B-77E5DF546E1A}" dt="2022-10-14T13:55:17.807" v="161" actId="1076"/>
          <ac:spMkLst>
            <pc:docMk/>
            <pc:sldMk cId="3408405626" sldId="449"/>
            <ac:spMk id="5" creationId="{2647D1C2-3A6B-625A-90C0-D820CFF41A73}"/>
          </ac:spMkLst>
        </pc:spChg>
        <pc:spChg chg="mod">
          <ac:chgData name="Tegischer Lukas" userId="f78daebb-0565-485c-bd0e-1cd035e796ff" providerId="ADAL" clId="{F6DF592C-89F6-4A5D-8D8B-77E5DF546E1A}" dt="2022-10-14T13:57:30.175" v="270" actId="688"/>
          <ac:spMkLst>
            <pc:docMk/>
            <pc:sldMk cId="3408405626" sldId="449"/>
            <ac:spMk id="6" creationId="{31AE880E-9E24-7BFD-FFBD-7E7CEB48858D}"/>
          </ac:spMkLst>
        </pc:spChg>
        <pc:spChg chg="mod">
          <ac:chgData name="Tegischer Lukas" userId="f78daebb-0565-485c-bd0e-1cd035e796ff" providerId="ADAL" clId="{F6DF592C-89F6-4A5D-8D8B-77E5DF546E1A}" dt="2022-10-14T13:57:27.159" v="269" actId="1076"/>
          <ac:spMkLst>
            <pc:docMk/>
            <pc:sldMk cId="3408405626" sldId="449"/>
            <ac:spMk id="15" creationId="{46A5780F-5550-DB86-8727-92CAAD0B9716}"/>
          </ac:spMkLst>
        </pc:spChg>
        <pc:graphicFrameChg chg="del modGraphic">
          <ac:chgData name="Tegischer Lukas" userId="f78daebb-0565-485c-bd0e-1cd035e796ff" providerId="ADAL" clId="{F6DF592C-89F6-4A5D-8D8B-77E5DF546E1A}" dt="2022-10-14T13:54:40.146" v="145" actId="478"/>
          <ac:graphicFrameMkLst>
            <pc:docMk/>
            <pc:sldMk cId="3408405626" sldId="449"/>
            <ac:graphicFrameMk id="7" creationId="{0F0D7285-42D7-09A7-7049-75093A29E20C}"/>
          </ac:graphicFrameMkLst>
        </pc:graphicFrameChg>
      </pc:sldChg>
      <pc:sldChg chg="add del">
        <pc:chgData name="Tegischer Lukas" userId="f78daebb-0565-485c-bd0e-1cd035e796ff" providerId="ADAL" clId="{F6DF592C-89F6-4A5D-8D8B-77E5DF546E1A}" dt="2022-10-14T13:54:46.260" v="148"/>
        <pc:sldMkLst>
          <pc:docMk/>
          <pc:sldMk cId="1998057113" sldId="450"/>
        </pc:sldMkLst>
      </pc:sldChg>
      <pc:sldChg chg="addSp delSp modSp add mod delAnim modAnim">
        <pc:chgData name="Tegischer Lukas" userId="f78daebb-0565-485c-bd0e-1cd035e796ff" providerId="ADAL" clId="{F6DF592C-89F6-4A5D-8D8B-77E5DF546E1A}" dt="2022-10-14T13:57:47.081" v="282" actId="207"/>
        <pc:sldMkLst>
          <pc:docMk/>
          <pc:sldMk cId="3176401735" sldId="450"/>
        </pc:sldMkLst>
        <pc:spChg chg="del">
          <ac:chgData name="Tegischer Lukas" userId="f78daebb-0565-485c-bd0e-1cd035e796ff" providerId="ADAL" clId="{F6DF592C-89F6-4A5D-8D8B-77E5DF546E1A}" dt="2022-10-14T13:56:10.887" v="221" actId="478"/>
          <ac:spMkLst>
            <pc:docMk/>
            <pc:sldMk cId="3176401735" sldId="450"/>
            <ac:spMk id="3" creationId="{D1E4F8E9-DA36-303D-1F16-2B9EB50AA185}"/>
          </ac:spMkLst>
        </pc:spChg>
        <pc:spChg chg="add mod">
          <ac:chgData name="Tegischer Lukas" userId="f78daebb-0565-485c-bd0e-1cd035e796ff" providerId="ADAL" clId="{F6DF592C-89F6-4A5D-8D8B-77E5DF546E1A}" dt="2022-10-14T13:56:41.509" v="254"/>
          <ac:spMkLst>
            <pc:docMk/>
            <pc:sldMk cId="3176401735" sldId="450"/>
            <ac:spMk id="4" creationId="{FE09C792-D61D-F718-E224-34236123814C}"/>
          </ac:spMkLst>
        </pc:spChg>
        <pc:spChg chg="del">
          <ac:chgData name="Tegischer Lukas" userId="f78daebb-0565-485c-bd0e-1cd035e796ff" providerId="ADAL" clId="{F6DF592C-89F6-4A5D-8D8B-77E5DF546E1A}" dt="2022-10-14T13:56:11.869" v="222" actId="478"/>
          <ac:spMkLst>
            <pc:docMk/>
            <pc:sldMk cId="3176401735" sldId="450"/>
            <ac:spMk id="5" creationId="{2647D1C2-3A6B-625A-90C0-D820CFF41A73}"/>
          </ac:spMkLst>
        </pc:spChg>
        <pc:spChg chg="del">
          <ac:chgData name="Tegischer Lukas" userId="f78daebb-0565-485c-bd0e-1cd035e796ff" providerId="ADAL" clId="{F6DF592C-89F6-4A5D-8D8B-77E5DF546E1A}" dt="2022-10-14T13:57:32.591" v="271" actId="478"/>
          <ac:spMkLst>
            <pc:docMk/>
            <pc:sldMk cId="3176401735" sldId="450"/>
            <ac:spMk id="6" creationId="{31AE880E-9E24-7BFD-FFBD-7E7CEB48858D}"/>
          </ac:spMkLst>
        </pc:spChg>
        <pc:spChg chg="add mod">
          <ac:chgData name="Tegischer Lukas" userId="f78daebb-0565-485c-bd0e-1cd035e796ff" providerId="ADAL" clId="{F6DF592C-89F6-4A5D-8D8B-77E5DF546E1A}" dt="2022-10-14T13:57:17.393" v="267" actId="113"/>
          <ac:spMkLst>
            <pc:docMk/>
            <pc:sldMk cId="3176401735" sldId="450"/>
            <ac:spMk id="8" creationId="{1F87ABF1-11B8-C562-9AC4-B485A7881CA3}"/>
          </ac:spMkLst>
        </pc:spChg>
        <pc:spChg chg="mod">
          <ac:chgData name="Tegischer Lukas" userId="f78daebb-0565-485c-bd0e-1cd035e796ff" providerId="ADAL" clId="{F6DF592C-89F6-4A5D-8D8B-77E5DF546E1A}" dt="2022-10-14T13:57:47.081" v="282" actId="207"/>
          <ac:spMkLst>
            <pc:docMk/>
            <pc:sldMk cId="3176401735" sldId="450"/>
            <ac:spMk id="15" creationId="{46A5780F-5550-DB86-8727-92CAAD0B9716}"/>
          </ac:spMkLst>
        </pc:spChg>
        <pc:picChg chg="add mod">
          <ac:chgData name="Tegischer Lukas" userId="f78daebb-0565-485c-bd0e-1cd035e796ff" providerId="ADAL" clId="{F6DF592C-89F6-4A5D-8D8B-77E5DF546E1A}" dt="2022-10-14T13:57:01.774" v="262" actId="1076"/>
          <ac:picMkLst>
            <pc:docMk/>
            <pc:sldMk cId="3176401735" sldId="450"/>
            <ac:picMk id="9" creationId="{43814EA0-2E03-5BB1-5700-FF33E600D70D}"/>
          </ac:picMkLst>
        </pc:picChg>
        <pc:picChg chg="add mod">
          <ac:chgData name="Tegischer Lukas" userId="f78daebb-0565-485c-bd0e-1cd035e796ff" providerId="ADAL" clId="{F6DF592C-89F6-4A5D-8D8B-77E5DF546E1A}" dt="2022-10-14T13:57:13.121" v="266" actId="1076"/>
          <ac:picMkLst>
            <pc:docMk/>
            <pc:sldMk cId="3176401735" sldId="450"/>
            <ac:picMk id="10" creationId="{45C44AEE-1CCE-575A-8965-49EDDFCEA2DD}"/>
          </ac:picMkLst>
        </pc:pic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C889C2BF-56D0-4624-8DB8-03F933527C3E}"/>
    <pc:docChg chg="custSel addSld delSld modSld">
      <pc:chgData name="Tegischer Lukas" userId="f78daebb-0565-485c-bd0e-1cd035e796ff" providerId="ADAL" clId="{C889C2BF-56D0-4624-8DB8-03F933527C3E}" dt="2022-10-14T14:40:33.335" v="155"/>
      <pc:docMkLst>
        <pc:docMk/>
      </pc:docMkLst>
      <pc:sldChg chg="modSp mod">
        <pc:chgData name="Tegischer Lukas" userId="f78daebb-0565-485c-bd0e-1cd035e796ff" providerId="ADAL" clId="{C889C2BF-56D0-4624-8DB8-03F933527C3E}" dt="2022-10-14T14:33:45.282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9C2BF-56D0-4624-8DB8-03F933527C3E}" dt="2022-10-14T14:33:45.282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889C2BF-56D0-4624-8DB8-03F933527C3E}" dt="2022-10-14T14:35:15.262" v="76"/>
        <pc:sldMkLst>
          <pc:docMk/>
          <pc:sldMk cId="279165868" sldId="446"/>
        </pc:sldMkLst>
        <pc:spChg chg="mod">
          <ac:chgData name="Tegischer Lukas" userId="f78daebb-0565-485c-bd0e-1cd035e796ff" providerId="ADAL" clId="{C889C2BF-56D0-4624-8DB8-03F933527C3E}" dt="2022-10-14T14:33:52.307" v="36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C889C2BF-56D0-4624-8DB8-03F933527C3E}" dt="2022-10-14T14:33:55.258" v="37" actId="478"/>
          <ac:spMkLst>
            <pc:docMk/>
            <pc:sldMk cId="279165868" sldId="446"/>
            <ac:spMk id="4" creationId="{BF27994A-9591-82D5-32E7-24077271FBBE}"/>
          </ac:spMkLst>
        </pc:spChg>
        <pc:spChg chg="add mod">
          <ac:chgData name="Tegischer Lukas" userId="f78daebb-0565-485c-bd0e-1cd035e796ff" providerId="ADAL" clId="{C889C2BF-56D0-4624-8DB8-03F933527C3E}" dt="2022-10-14T14:34:19.932" v="52" actId="403"/>
          <ac:spMkLst>
            <pc:docMk/>
            <pc:sldMk cId="279165868" sldId="446"/>
            <ac:spMk id="5" creationId="{9945F996-381B-5B72-5458-3342AC81A226}"/>
          </ac:spMkLst>
        </pc:spChg>
        <pc:spChg chg="mod">
          <ac:chgData name="Tegischer Lukas" userId="f78daebb-0565-485c-bd0e-1cd035e796ff" providerId="ADAL" clId="{C889C2BF-56D0-4624-8DB8-03F933527C3E}" dt="2022-10-14T14:34:57.085" v="67" actId="1076"/>
          <ac:spMkLst>
            <pc:docMk/>
            <pc:sldMk cId="279165868" sldId="446"/>
            <ac:spMk id="6" creationId="{31AE880E-9E24-7BFD-FFBD-7E7CEB48858D}"/>
          </ac:spMkLst>
        </pc:spChg>
        <pc:spChg chg="mod">
          <ac:chgData name="Tegischer Lukas" userId="f78daebb-0565-485c-bd0e-1cd035e796ff" providerId="ADAL" clId="{C889C2BF-56D0-4624-8DB8-03F933527C3E}" dt="2022-10-14T14:34:30.909" v="57" actId="1076"/>
          <ac:spMkLst>
            <pc:docMk/>
            <pc:sldMk cId="279165868" sldId="446"/>
            <ac:spMk id="7" creationId="{713A2195-AB04-681B-D723-B0E848073632}"/>
          </ac:spMkLst>
        </pc:spChg>
        <pc:spChg chg="mod">
          <ac:chgData name="Tegischer Lukas" userId="f78daebb-0565-485c-bd0e-1cd035e796ff" providerId="ADAL" clId="{C889C2BF-56D0-4624-8DB8-03F933527C3E}" dt="2022-10-14T14:34:59.756" v="68" actId="1076"/>
          <ac:spMkLst>
            <pc:docMk/>
            <pc:sldMk cId="279165868" sldId="446"/>
            <ac:spMk id="12" creationId="{C4FA754F-F9B3-DCAE-C0E5-4AC1857A81C5}"/>
          </ac:spMkLst>
        </pc:spChg>
        <pc:picChg chg="del">
          <ac:chgData name="Tegischer Lukas" userId="f78daebb-0565-485c-bd0e-1cd035e796ff" providerId="ADAL" clId="{C889C2BF-56D0-4624-8DB8-03F933527C3E}" dt="2022-10-14T14:34:22.966" v="54" actId="478"/>
          <ac:picMkLst>
            <pc:docMk/>
            <pc:sldMk cId="279165868" sldId="446"/>
            <ac:picMk id="8" creationId="{47E76BF8-FB96-5162-6D5B-FB5BE862DD64}"/>
          </ac:picMkLst>
        </pc:picChg>
        <pc:picChg chg="del">
          <ac:chgData name="Tegischer Lukas" userId="f78daebb-0565-485c-bd0e-1cd035e796ff" providerId="ADAL" clId="{C889C2BF-56D0-4624-8DB8-03F933527C3E}" dt="2022-10-14T14:34:31.482" v="58" actId="478"/>
          <ac:picMkLst>
            <pc:docMk/>
            <pc:sldMk cId="279165868" sldId="446"/>
            <ac:picMk id="9" creationId="{B65C451A-E30D-B6C4-CF27-DA7228650185}"/>
          </ac:picMkLst>
        </pc:picChg>
        <pc:picChg chg="add mod">
          <ac:chgData name="Tegischer Lukas" userId="f78daebb-0565-485c-bd0e-1cd035e796ff" providerId="ADAL" clId="{C889C2BF-56D0-4624-8DB8-03F933527C3E}" dt="2022-10-14T14:34:41.245" v="62" actId="1076"/>
          <ac:picMkLst>
            <pc:docMk/>
            <pc:sldMk cId="279165868" sldId="446"/>
            <ac:picMk id="10" creationId="{F9621D7C-CF56-3AA7-A60C-A6C58993ABBF}"/>
          </ac:picMkLst>
        </pc:picChg>
        <pc:picChg chg="add mod">
          <ac:chgData name="Tegischer Lukas" userId="f78daebb-0565-485c-bd0e-1cd035e796ff" providerId="ADAL" clId="{C889C2BF-56D0-4624-8DB8-03F933527C3E}" dt="2022-10-14T14:34:50.317" v="66" actId="1076"/>
          <ac:picMkLst>
            <pc:docMk/>
            <pc:sldMk cId="279165868" sldId="446"/>
            <ac:picMk id="11" creationId="{BFA7628B-0CD8-FFF2-A5C8-0DF156C46ACF}"/>
          </ac:picMkLst>
        </pc:picChg>
      </pc:sldChg>
      <pc:sldChg chg="addSp delSp modSp mod delAnim modAnim">
        <pc:chgData name="Tegischer Lukas" userId="f78daebb-0565-485c-bd0e-1cd035e796ff" providerId="ADAL" clId="{C889C2BF-56D0-4624-8DB8-03F933527C3E}" dt="2022-10-14T14:40:33.335" v="155"/>
        <pc:sldMkLst>
          <pc:docMk/>
          <pc:sldMk cId="3176401735" sldId="450"/>
        </pc:sldMkLst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C889C2BF-56D0-4624-8DB8-03F933527C3E}" dt="2022-10-14T14:39:23.763" v="139" actId="478"/>
          <ac:spMkLst>
            <pc:docMk/>
            <pc:sldMk cId="3176401735" sldId="450"/>
            <ac:spMk id="14" creationId="{9109C251-09AF-1949-78CD-57FCE293676A}"/>
          </ac:spMkLst>
        </pc:spChg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20" creationId="{2C35F260-4484-417D-7B99-084393BB5E8C}"/>
          </ac:spMkLst>
        </pc:spChg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23" creationId="{D2A56714-F660-0370-C58F-49110BD4CB5B}"/>
          </ac:spMkLst>
        </pc:spChg>
        <pc:picChg chg="del">
          <ac:chgData name="Tegischer Lukas" userId="f78daebb-0565-485c-bd0e-1cd035e796ff" providerId="ADAL" clId="{C889C2BF-56D0-4624-8DB8-03F933527C3E}" dt="2022-10-14T14:39:14.376" v="135" actId="478"/>
          <ac:picMkLst>
            <pc:docMk/>
            <pc:sldMk cId="3176401735" sldId="450"/>
            <ac:picMk id="2" creationId="{84E82884-CAD7-200D-4267-CDDA682CCC7F}"/>
          </ac:picMkLst>
        </pc:picChg>
        <pc:picChg chg="add mod">
          <ac:chgData name="Tegischer Lukas" userId="f78daebb-0565-485c-bd0e-1cd035e796ff" providerId="ADAL" clId="{C889C2BF-56D0-4624-8DB8-03F933527C3E}" dt="2022-10-14T14:39:18.517" v="137" actId="1076"/>
          <ac:picMkLst>
            <pc:docMk/>
            <pc:sldMk cId="3176401735" sldId="450"/>
            <ac:picMk id="3" creationId="{565C4A27-A908-BD03-6122-6EC7105F98C7}"/>
          </ac:picMkLst>
        </pc:picChg>
        <pc:picChg chg="add mod">
          <ac:chgData name="Tegischer Lukas" userId="f78daebb-0565-485c-bd0e-1cd035e796ff" providerId="ADAL" clId="{C889C2BF-56D0-4624-8DB8-03F933527C3E}" dt="2022-10-14T14:40:28.580" v="153" actId="1076"/>
          <ac:picMkLst>
            <pc:docMk/>
            <pc:sldMk cId="3176401735" sldId="450"/>
            <ac:picMk id="5" creationId="{FD3D8D83-9C80-F7BA-3C3C-2FBA635A64E7}"/>
          </ac:picMkLst>
        </pc:picChg>
        <pc:picChg chg="del">
          <ac:chgData name="Tegischer Lukas" userId="f78daebb-0565-485c-bd0e-1cd035e796ff" providerId="ADAL" clId="{C889C2BF-56D0-4624-8DB8-03F933527C3E}" dt="2022-10-14T14:39:22.370" v="138" actId="478"/>
          <ac:picMkLst>
            <pc:docMk/>
            <pc:sldMk cId="3176401735" sldId="450"/>
            <ac:picMk id="6" creationId="{4CB758F5-50F1-B847-1FDA-4C01E58FF1DE}"/>
          </ac:picMkLst>
        </pc:picChg>
        <pc:picChg chg="add mod">
          <ac:chgData name="Tegischer Lukas" userId="f78daebb-0565-485c-bd0e-1cd035e796ff" providerId="ADAL" clId="{C889C2BF-56D0-4624-8DB8-03F933527C3E}" dt="2022-10-14T14:40:27.580" v="152" actId="1076"/>
          <ac:picMkLst>
            <pc:docMk/>
            <pc:sldMk cId="3176401735" sldId="450"/>
            <ac:picMk id="9" creationId="{729C4CFE-053E-5FB2-FE90-95578C1FE9A7}"/>
          </ac:picMkLst>
        </pc:pic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12" creationId="{7F2FDCE4-CA4D-E546-E4CC-B3B13835F65A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18" creationId="{E21EED1C-9418-EB93-74C4-9C24505DDE62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21" creationId="{FE20E8B5-A429-B1E6-5D9E-102774E645E7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del">
        <pc:chgData name="Tegischer Lukas" userId="f78daebb-0565-485c-bd0e-1cd035e796ff" providerId="ADAL" clId="{C889C2BF-56D0-4624-8DB8-03F933527C3E}" dt="2022-10-14T14:39:12.247" v="134" actId="47"/>
        <pc:sldMkLst>
          <pc:docMk/>
          <pc:sldMk cId="2735483562" sldId="451"/>
        </pc:sldMkLst>
      </pc:sldChg>
      <pc:sldChg chg="addSp delSp modSp add mod delAnim modAnim">
        <pc:chgData name="Tegischer Lukas" userId="f78daebb-0565-485c-bd0e-1cd035e796ff" providerId="ADAL" clId="{C889C2BF-56D0-4624-8DB8-03F933527C3E}" dt="2022-10-14T14:37:34.517" v="107"/>
        <pc:sldMkLst>
          <pc:docMk/>
          <pc:sldMk cId="366244189" sldId="452"/>
        </pc:sldMkLst>
        <pc:spChg chg="del">
          <ac:chgData name="Tegischer Lukas" userId="f78daebb-0565-485c-bd0e-1cd035e796ff" providerId="ADAL" clId="{C889C2BF-56D0-4624-8DB8-03F933527C3E}" dt="2022-10-14T14:35:31.371" v="80" actId="478"/>
          <ac:spMkLst>
            <pc:docMk/>
            <pc:sldMk cId="366244189" sldId="452"/>
            <ac:spMk id="2" creationId="{305DFAC3-127B-CF8A-4921-58A93A23D0ED}"/>
          </ac:spMkLst>
        </pc:spChg>
        <pc:spChg chg="add mod">
          <ac:chgData name="Tegischer Lukas" userId="f78daebb-0565-485c-bd0e-1cd035e796ff" providerId="ADAL" clId="{C889C2BF-56D0-4624-8DB8-03F933527C3E}" dt="2022-10-14T14:36:03.605" v="91" actId="1076"/>
          <ac:spMkLst>
            <pc:docMk/>
            <pc:sldMk cId="366244189" sldId="452"/>
            <ac:spMk id="4" creationId="{E15544C3-202A-C5A1-51AC-A9823DDE3C8B}"/>
          </ac:spMkLst>
        </pc:spChg>
        <pc:spChg chg="mod">
          <ac:chgData name="Tegischer Lukas" userId="f78daebb-0565-485c-bd0e-1cd035e796ff" providerId="ADAL" clId="{C889C2BF-56D0-4624-8DB8-03F933527C3E}" dt="2022-10-14T14:35:39.755" v="84" actId="1076"/>
          <ac:spMkLst>
            <pc:docMk/>
            <pc:sldMk cId="366244189" sldId="452"/>
            <ac:spMk id="5" creationId="{9945F996-381B-5B72-5458-3342AC81A226}"/>
          </ac:spMkLst>
        </pc:spChg>
        <pc:spChg chg="mod">
          <ac:chgData name="Tegischer Lukas" userId="f78daebb-0565-485c-bd0e-1cd035e796ff" providerId="ADAL" clId="{C889C2BF-56D0-4624-8DB8-03F933527C3E}" dt="2022-10-14T14:35:51.485" v="89" actId="1076"/>
          <ac:spMkLst>
            <pc:docMk/>
            <pc:sldMk cId="366244189" sldId="452"/>
            <ac:spMk id="6" creationId="{31AE880E-9E24-7BFD-FFBD-7E7CEB48858D}"/>
          </ac:spMkLst>
        </pc:spChg>
        <pc:spChg chg="del">
          <ac:chgData name="Tegischer Lukas" userId="f78daebb-0565-485c-bd0e-1cd035e796ff" providerId="ADAL" clId="{C889C2BF-56D0-4624-8DB8-03F933527C3E}" dt="2022-10-14T14:35:27.687" v="78" actId="478"/>
          <ac:spMkLst>
            <pc:docMk/>
            <pc:sldMk cId="366244189" sldId="452"/>
            <ac:spMk id="7" creationId="{713A2195-AB04-681B-D723-B0E848073632}"/>
          </ac:spMkLst>
        </pc:spChg>
        <pc:spChg chg="add mod">
          <ac:chgData name="Tegischer Lukas" userId="f78daebb-0565-485c-bd0e-1cd035e796ff" providerId="ADAL" clId="{C889C2BF-56D0-4624-8DB8-03F933527C3E}" dt="2022-10-14T14:37:26.108" v="105" actId="1076"/>
          <ac:spMkLst>
            <pc:docMk/>
            <pc:sldMk cId="366244189" sldId="452"/>
            <ac:spMk id="8" creationId="{56BA13CF-F398-B3C0-79DD-A11D53D3F3F2}"/>
          </ac:spMkLst>
        </pc:spChg>
        <pc:spChg chg="mod">
          <ac:chgData name="Tegischer Lukas" userId="f78daebb-0565-485c-bd0e-1cd035e796ff" providerId="ADAL" clId="{C889C2BF-56D0-4624-8DB8-03F933527C3E}" dt="2022-10-14T14:35:51.485" v="89" actId="1076"/>
          <ac:spMkLst>
            <pc:docMk/>
            <pc:sldMk cId="366244189" sldId="452"/>
            <ac:spMk id="12" creationId="{C4FA754F-F9B3-DCAE-C0E5-4AC1857A81C5}"/>
          </ac:spMkLst>
        </pc:spChg>
        <pc:graphicFrameChg chg="add mod modGraphic">
          <ac:chgData name="Tegischer Lukas" userId="f78daebb-0565-485c-bd0e-1cd035e796ff" providerId="ADAL" clId="{C889C2BF-56D0-4624-8DB8-03F933527C3E}" dt="2022-10-14T14:37:19.020" v="103" actId="255"/>
          <ac:graphicFrameMkLst>
            <pc:docMk/>
            <pc:sldMk cId="366244189" sldId="452"/>
            <ac:graphicFrameMk id="9" creationId="{1F54580C-817A-0FEB-C020-41BB7E1CD184}"/>
          </ac:graphicFrameMkLst>
        </pc:graphicFrameChg>
        <pc:picChg chg="mod">
          <ac:chgData name="Tegischer Lukas" userId="f78daebb-0565-485c-bd0e-1cd035e796ff" providerId="ADAL" clId="{C889C2BF-56D0-4624-8DB8-03F933527C3E}" dt="2022-10-14T14:35:51.485" v="89" actId="1076"/>
          <ac:picMkLst>
            <pc:docMk/>
            <pc:sldMk cId="366244189" sldId="452"/>
            <ac:picMk id="10" creationId="{F9621D7C-CF56-3AA7-A60C-A6C58993ABBF}"/>
          </ac:picMkLst>
        </pc:picChg>
        <pc:picChg chg="mod">
          <ac:chgData name="Tegischer Lukas" userId="f78daebb-0565-485c-bd0e-1cd035e796ff" providerId="ADAL" clId="{C889C2BF-56D0-4624-8DB8-03F933527C3E}" dt="2022-10-14T14:35:51.485" v="89" actId="1076"/>
          <ac:picMkLst>
            <pc:docMk/>
            <pc:sldMk cId="366244189" sldId="452"/>
            <ac:picMk id="11" creationId="{BFA7628B-0CD8-FFF2-A5C8-0DF156C46ACF}"/>
          </ac:picMkLst>
        </pc:picChg>
      </pc:sldChg>
      <pc:sldChg chg="addSp delSp modSp add mod delAnim">
        <pc:chgData name="Tegischer Lukas" userId="f78daebb-0565-485c-bd0e-1cd035e796ff" providerId="ADAL" clId="{C889C2BF-56D0-4624-8DB8-03F933527C3E}" dt="2022-10-14T14:39:03.740" v="133" actId="1076"/>
        <pc:sldMkLst>
          <pc:docMk/>
          <pc:sldMk cId="3329588091" sldId="453"/>
        </pc:sldMkLst>
        <pc:spChg chg="add mod">
          <ac:chgData name="Tegischer Lukas" userId="f78daebb-0565-485c-bd0e-1cd035e796ff" providerId="ADAL" clId="{C889C2BF-56D0-4624-8DB8-03F933527C3E}" dt="2022-10-14T14:39:03.740" v="133" actId="1076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C889C2BF-56D0-4624-8DB8-03F933527C3E}" dt="2022-10-14T14:38:18.408" v="114" actId="478"/>
          <ac:spMkLst>
            <pc:docMk/>
            <pc:sldMk cId="3329588091" sldId="453"/>
            <ac:spMk id="4" creationId="{E15544C3-202A-C5A1-51AC-A9823DDE3C8B}"/>
          </ac:spMkLst>
        </pc:spChg>
        <pc:spChg chg="del mod">
          <ac:chgData name="Tegischer Lukas" userId="f78daebb-0565-485c-bd0e-1cd035e796ff" providerId="ADAL" clId="{C889C2BF-56D0-4624-8DB8-03F933527C3E}" dt="2022-10-14T14:38:27.602" v="120" actId="478"/>
          <ac:spMkLst>
            <pc:docMk/>
            <pc:sldMk cId="3329588091" sldId="453"/>
            <ac:spMk id="6" creationId="{31AE880E-9E24-7BFD-FFBD-7E7CEB48858D}"/>
          </ac:spMkLst>
        </pc:spChg>
        <pc:spChg chg="add mod">
          <ac:chgData name="Tegischer Lukas" userId="f78daebb-0565-485c-bd0e-1cd035e796ff" providerId="ADAL" clId="{C889C2BF-56D0-4624-8DB8-03F933527C3E}" dt="2022-10-14T14:38:52.571" v="130" actId="14100"/>
          <ac:spMkLst>
            <pc:docMk/>
            <pc:sldMk cId="3329588091" sldId="453"/>
            <ac:spMk id="7" creationId="{EC001B5C-D693-DA97-8A10-E13E5A11D0AA}"/>
          </ac:spMkLst>
        </pc:spChg>
        <pc:spChg chg="del">
          <ac:chgData name="Tegischer Lukas" userId="f78daebb-0565-485c-bd0e-1cd035e796ff" providerId="ADAL" clId="{C889C2BF-56D0-4624-8DB8-03F933527C3E}" dt="2022-10-14T14:38:20.594" v="116" actId="478"/>
          <ac:spMkLst>
            <pc:docMk/>
            <pc:sldMk cId="3329588091" sldId="453"/>
            <ac:spMk id="8" creationId="{56BA13CF-F398-B3C0-79DD-A11D53D3F3F2}"/>
          </ac:spMkLst>
        </pc:spChg>
        <pc:spChg chg="mod">
          <ac:chgData name="Tegischer Lukas" userId="f78daebb-0565-485c-bd0e-1cd035e796ff" providerId="ADAL" clId="{C889C2BF-56D0-4624-8DB8-03F933527C3E}" dt="2022-10-14T14:39:00.372" v="132" actId="1076"/>
          <ac:spMkLst>
            <pc:docMk/>
            <pc:sldMk cId="3329588091" sldId="453"/>
            <ac:spMk id="12" creationId="{C4FA754F-F9B3-DCAE-C0E5-4AC1857A81C5}"/>
          </ac:spMkLst>
        </pc:spChg>
        <pc:graphicFrameChg chg="del">
          <ac:chgData name="Tegischer Lukas" userId="f78daebb-0565-485c-bd0e-1cd035e796ff" providerId="ADAL" clId="{C889C2BF-56D0-4624-8DB8-03F933527C3E}" dt="2022-10-14T14:38:19.823" v="115" actId="478"/>
          <ac:graphicFrameMkLst>
            <pc:docMk/>
            <pc:sldMk cId="3329588091" sldId="453"/>
            <ac:graphicFrameMk id="9" creationId="{1F54580C-817A-0FEB-C020-41BB7E1CD184}"/>
          </ac:graphicFrameMkLst>
        </pc:graphicFrameChg>
        <pc:picChg chg="mod">
          <ac:chgData name="Tegischer Lukas" userId="f78daebb-0565-485c-bd0e-1cd035e796ff" providerId="ADAL" clId="{C889C2BF-56D0-4624-8DB8-03F933527C3E}" dt="2022-10-14T14:38:30.333" v="121" actId="1076"/>
          <ac:picMkLst>
            <pc:docMk/>
            <pc:sldMk cId="3329588091" sldId="453"/>
            <ac:picMk id="10" creationId="{F9621D7C-CF56-3AA7-A60C-A6C58993ABBF}"/>
          </ac:picMkLst>
        </pc:picChg>
        <pc:picChg chg="mod">
          <ac:chgData name="Tegischer Lukas" userId="f78daebb-0565-485c-bd0e-1cd035e796ff" providerId="ADAL" clId="{C889C2BF-56D0-4624-8DB8-03F933527C3E}" dt="2022-10-14T14:38:34.148" v="123" actId="14100"/>
          <ac:picMkLst>
            <pc:docMk/>
            <pc:sldMk cId="3329588091" sldId="453"/>
            <ac:picMk id="11" creationId="{BFA7628B-0CD8-FFF2-A5C8-0DF156C46ACF}"/>
          </ac:picMkLst>
        </pc:pic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  <pc:docChgLst>
    <pc:chgData name="Tegischer Lukas" userId="f78daebb-0565-485c-bd0e-1cd035e796ff" providerId="ADAL" clId="{9A5C95C6-D633-4150-9204-E2D18CE1511F}"/>
    <pc:docChg chg="custSel delSld modSld">
      <pc:chgData name="Tegischer Lukas" userId="f78daebb-0565-485c-bd0e-1cd035e796ff" providerId="ADAL" clId="{9A5C95C6-D633-4150-9204-E2D18CE1511F}" dt="2022-11-04T11:40:54.794" v="3" actId="47"/>
      <pc:docMkLst>
        <pc:docMk/>
      </pc:docMkLst>
      <pc:sldChg chg="delSp modSp mod delAnim">
        <pc:chgData name="Tegischer Lukas" userId="f78daebb-0565-485c-bd0e-1cd035e796ff" providerId="ADAL" clId="{9A5C95C6-D633-4150-9204-E2D18CE1511F}" dt="2022-11-04T11:40:53.483" v="2" actId="478"/>
        <pc:sldMkLst>
          <pc:docMk/>
          <pc:sldMk cId="336392357" sldId="256"/>
        </pc:sldMkLst>
        <pc:spChg chg="del mod">
          <ac:chgData name="Tegischer Lukas" userId="f78daebb-0565-485c-bd0e-1cd035e796ff" providerId="ADAL" clId="{9A5C95C6-D633-4150-9204-E2D18CE1511F}" dt="2022-11-04T11:40:53.483" v="2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9A5C95C6-D633-4150-9204-E2D18CE1511F}" dt="2022-11-04T11:40:52.76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A5C95C6-D633-4150-9204-E2D18CE1511F}" dt="2022-11-04T11:40:54.794" v="3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8C969999-8A2D-4592-98B1-65A96404C84C}"/>
    <pc:docChg chg="undo custSel addSld delSld modSld">
      <pc:chgData name="Tegischer Lukas" userId="f78daebb-0565-485c-bd0e-1cd035e796ff" providerId="ADAL" clId="{8C969999-8A2D-4592-98B1-65A96404C84C}" dt="2022-10-19T15:10:41.756" v="401" actId="20577"/>
      <pc:docMkLst>
        <pc:docMk/>
      </pc:docMkLst>
      <pc:sldChg chg="modSp mod">
        <pc:chgData name="Tegischer Lukas" userId="f78daebb-0565-485c-bd0e-1cd035e796ff" providerId="ADAL" clId="{8C969999-8A2D-4592-98B1-65A96404C84C}" dt="2022-10-19T15:04:38.732" v="4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C969999-8A2D-4592-98B1-65A96404C84C}" dt="2022-10-19T15:04:38.732" v="4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C969999-8A2D-4592-98B1-65A96404C84C}" dt="2022-10-14T14:47:49.315" v="161"/>
        <pc:sldMkLst>
          <pc:docMk/>
          <pc:sldMk cId="279165868" sldId="446"/>
        </pc:sldMkLst>
        <pc:spChg chg="del">
          <ac:chgData name="Tegischer Lukas" userId="f78daebb-0565-485c-bd0e-1cd035e796ff" providerId="ADAL" clId="{8C969999-8A2D-4592-98B1-65A96404C84C}" dt="2022-10-14T14:41:58.747" v="9" actId="478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8C969999-8A2D-4592-98B1-65A96404C84C}" dt="2022-10-14T14:42:22.572" v="15" actId="1076"/>
          <ac:spMkLst>
            <pc:docMk/>
            <pc:sldMk cId="279165868" sldId="446"/>
            <ac:spMk id="4" creationId="{7D9E5DF5-6860-50C7-ED9A-4D41AE4629A8}"/>
          </ac:spMkLst>
        </pc:spChg>
        <pc:spChg chg="del">
          <ac:chgData name="Tegischer Lukas" userId="f78daebb-0565-485c-bd0e-1cd035e796ff" providerId="ADAL" clId="{8C969999-8A2D-4592-98B1-65A96404C84C}" dt="2022-10-14T14:42:00.093" v="10" actId="478"/>
          <ac:spMkLst>
            <pc:docMk/>
            <pc:sldMk cId="279165868" sldId="446"/>
            <ac:spMk id="5" creationId="{9945F996-381B-5B72-5458-3342AC81A226}"/>
          </ac:spMkLst>
        </pc:spChg>
        <pc:spChg chg="del">
          <ac:chgData name="Tegischer Lukas" userId="f78daebb-0565-485c-bd0e-1cd035e796ff" providerId="ADAL" clId="{8C969999-8A2D-4592-98B1-65A96404C84C}" dt="2022-10-14T14:42:26.801" v="19" actId="478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8C969999-8A2D-4592-98B1-65A96404C84C}" dt="2022-10-14T14:42:24.501" v="16" actId="478"/>
          <ac:spMkLst>
            <pc:docMk/>
            <pc:sldMk cId="279165868" sldId="446"/>
            <ac:spMk id="7" creationId="{713A2195-AB04-681B-D723-B0E848073632}"/>
          </ac:spMkLst>
        </pc:spChg>
        <pc:spChg chg="del">
          <ac:chgData name="Tegischer Lukas" userId="f78daebb-0565-485c-bd0e-1cd035e796ff" providerId="ADAL" clId="{8C969999-8A2D-4592-98B1-65A96404C84C}" dt="2022-10-14T14:42:26.431" v="18" actId="478"/>
          <ac:spMkLst>
            <pc:docMk/>
            <pc:sldMk cId="279165868" sldId="446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8C969999-8A2D-4592-98B1-65A96404C84C}" dt="2022-10-14T14:46:18.909" v="132" actId="1076"/>
          <ac:spMkLst>
            <pc:docMk/>
            <pc:sldMk cId="279165868" sldId="446"/>
            <ac:spMk id="13" creationId="{6414BEFB-A0C0-E889-4891-B3DDAD1C4CF4}"/>
          </ac:spMkLst>
        </pc:spChg>
        <pc:spChg chg="add mod">
          <ac:chgData name="Tegischer Lukas" userId="f78daebb-0565-485c-bd0e-1cd035e796ff" providerId="ADAL" clId="{8C969999-8A2D-4592-98B1-65A96404C84C}" dt="2022-10-14T14:42:36.693" v="21"/>
          <ac:spMkLst>
            <pc:docMk/>
            <pc:sldMk cId="279165868" sldId="446"/>
            <ac:spMk id="14" creationId="{A87AAD18-22DE-E732-53CF-137D6B4E89B9}"/>
          </ac:spMkLst>
        </pc:spChg>
        <pc:spChg chg="add mod">
          <ac:chgData name="Tegischer Lukas" userId="f78daebb-0565-485c-bd0e-1cd035e796ff" providerId="ADAL" clId="{8C969999-8A2D-4592-98B1-65A96404C84C}" dt="2022-10-14T14:43:03.594" v="34" actId="207"/>
          <ac:spMkLst>
            <pc:docMk/>
            <pc:sldMk cId="279165868" sldId="446"/>
            <ac:spMk id="15" creationId="{FC4F6AB7-08B1-F232-CE89-8094C9541ECB}"/>
          </ac:spMkLst>
        </pc:spChg>
        <pc:spChg chg="add mod">
          <ac:chgData name="Tegischer Lukas" userId="f78daebb-0565-485c-bd0e-1cd035e796ff" providerId="ADAL" clId="{8C969999-8A2D-4592-98B1-65A96404C84C}" dt="2022-10-14T14:44:16.909" v="91" actId="207"/>
          <ac:spMkLst>
            <pc:docMk/>
            <pc:sldMk cId="279165868" sldId="446"/>
            <ac:spMk id="16" creationId="{30E475F4-82F1-DF71-DCA7-73EEF37152EF}"/>
          </ac:spMkLst>
        </pc:spChg>
        <pc:spChg chg="add mod">
          <ac:chgData name="Tegischer Lukas" userId="f78daebb-0565-485c-bd0e-1cd035e796ff" providerId="ADAL" clId="{8C969999-8A2D-4592-98B1-65A96404C84C}" dt="2022-10-14T14:44:19.077" v="92" actId="207"/>
          <ac:spMkLst>
            <pc:docMk/>
            <pc:sldMk cId="279165868" sldId="446"/>
            <ac:spMk id="17" creationId="{05F0877B-2892-0BF1-EECA-0D4DEE520AFA}"/>
          </ac:spMkLst>
        </pc:spChg>
        <pc:spChg chg="add mod">
          <ac:chgData name="Tegischer Lukas" userId="f78daebb-0565-485c-bd0e-1cd035e796ff" providerId="ADAL" clId="{8C969999-8A2D-4592-98B1-65A96404C84C}" dt="2022-10-14T14:47:16.979" v="157" actId="1076"/>
          <ac:spMkLst>
            <pc:docMk/>
            <pc:sldMk cId="279165868" sldId="446"/>
            <ac:spMk id="18" creationId="{B337F817-5454-A67B-C7CE-83553179F46D}"/>
          </ac:spMkLst>
        </pc:spChg>
        <pc:spChg chg="add mod">
          <ac:chgData name="Tegischer Lukas" userId="f78daebb-0565-485c-bd0e-1cd035e796ff" providerId="ADAL" clId="{8C969999-8A2D-4592-98B1-65A96404C84C}" dt="2022-10-14T14:46:32.892" v="137" actId="1076"/>
          <ac:spMkLst>
            <pc:docMk/>
            <pc:sldMk cId="279165868" sldId="446"/>
            <ac:spMk id="31" creationId="{14E5CAA4-761A-2389-B9C0-47FFB0AA3EE4}"/>
          </ac:spMkLst>
        </pc:spChg>
        <pc:spChg chg="add mod">
          <ac:chgData name="Tegischer Lukas" userId="f78daebb-0565-485c-bd0e-1cd035e796ff" providerId="ADAL" clId="{8C969999-8A2D-4592-98B1-65A96404C84C}" dt="2022-10-14T14:46:58.506" v="151" actId="1076"/>
          <ac:spMkLst>
            <pc:docMk/>
            <pc:sldMk cId="279165868" sldId="446"/>
            <ac:spMk id="33" creationId="{52073844-E64C-9715-7922-B408996B1596}"/>
          </ac:spMkLst>
        </pc:spChg>
        <pc:graphicFrameChg chg="add mod modGraphic">
          <ac:chgData name="Tegischer Lukas" userId="f78daebb-0565-485c-bd0e-1cd035e796ff" providerId="ADAL" clId="{8C969999-8A2D-4592-98B1-65A96404C84C}" dt="2022-10-14T14:47:36.716" v="159" actId="255"/>
          <ac:graphicFrameMkLst>
            <pc:docMk/>
            <pc:sldMk cId="279165868" sldId="446"/>
            <ac:graphicFrameMk id="34" creationId="{D54A3D25-B970-A079-334E-CBB70F6355AF}"/>
          </ac:graphicFrameMkLst>
        </pc:graphicFrameChg>
        <pc:picChg chg="add mod">
          <ac:chgData name="Tegischer Lukas" userId="f78daebb-0565-485c-bd0e-1cd035e796ff" providerId="ADAL" clId="{8C969999-8A2D-4592-98B1-65A96404C84C}" dt="2022-10-14T14:42:36.693" v="21"/>
          <ac:picMkLst>
            <pc:docMk/>
            <pc:sldMk cId="279165868" sldId="446"/>
            <ac:picMk id="8" creationId="{1ABE834F-F84F-3A28-A556-560A29969085}"/>
          </ac:picMkLst>
        </pc:picChg>
        <pc:picChg chg="add mod">
          <ac:chgData name="Tegischer Lukas" userId="f78daebb-0565-485c-bd0e-1cd035e796ff" providerId="ADAL" clId="{8C969999-8A2D-4592-98B1-65A96404C84C}" dt="2022-10-14T14:42:36.693" v="21"/>
          <ac:picMkLst>
            <pc:docMk/>
            <pc:sldMk cId="279165868" sldId="446"/>
            <ac:picMk id="9" creationId="{A43BFEC0-0E8E-1B41-414E-33736B546FBD}"/>
          </ac:picMkLst>
        </pc:picChg>
        <pc:picChg chg="del">
          <ac:chgData name="Tegischer Lukas" userId="f78daebb-0565-485c-bd0e-1cd035e796ff" providerId="ADAL" clId="{8C969999-8A2D-4592-98B1-65A96404C84C}" dt="2022-10-14T14:42:25.546" v="17" actId="478"/>
          <ac:picMkLst>
            <pc:docMk/>
            <pc:sldMk cId="279165868" sldId="446"/>
            <ac:picMk id="10" creationId="{F9621D7C-CF56-3AA7-A60C-A6C58993ABBF}"/>
          </ac:picMkLst>
        </pc:picChg>
        <pc:picChg chg="del">
          <ac:chgData name="Tegischer Lukas" userId="f78daebb-0565-485c-bd0e-1cd035e796ff" providerId="ADAL" clId="{8C969999-8A2D-4592-98B1-65A96404C84C}" dt="2022-10-14T14:42:27.196" v="20" actId="478"/>
          <ac:picMkLst>
            <pc:docMk/>
            <pc:sldMk cId="279165868" sldId="446"/>
            <ac:picMk id="11" creationId="{BFA7628B-0CD8-FFF2-A5C8-0DF156C46ACF}"/>
          </ac:picMkLst>
        </pc:picChg>
        <pc:cxnChg chg="add mod">
          <ac:chgData name="Tegischer Lukas" userId="f78daebb-0565-485c-bd0e-1cd035e796ff" providerId="ADAL" clId="{8C969999-8A2D-4592-98B1-65A96404C84C}" dt="2022-10-14T14:44:10.525" v="88" actId="1582"/>
          <ac:cxnSpMkLst>
            <pc:docMk/>
            <pc:sldMk cId="279165868" sldId="446"/>
            <ac:cxnSpMk id="20" creationId="{2F9C442D-7B54-F890-0936-DD2D34371F0D}"/>
          </ac:cxnSpMkLst>
        </pc:cxnChg>
        <pc:cxnChg chg="add mod">
          <ac:chgData name="Tegischer Lukas" userId="f78daebb-0565-485c-bd0e-1cd035e796ff" providerId="ADAL" clId="{8C969999-8A2D-4592-98B1-65A96404C84C}" dt="2022-10-14T14:44:23.994" v="94" actId="1076"/>
          <ac:cxnSpMkLst>
            <pc:docMk/>
            <pc:sldMk cId="279165868" sldId="446"/>
            <ac:cxnSpMk id="23" creationId="{3CA9D10F-D3A0-7131-8CAF-BA342A08EFB2}"/>
          </ac:cxnSpMkLst>
        </pc:cxnChg>
        <pc:cxnChg chg="add mod">
          <ac:chgData name="Tegischer Lukas" userId="f78daebb-0565-485c-bd0e-1cd035e796ff" providerId="ADAL" clId="{8C969999-8A2D-4592-98B1-65A96404C84C}" dt="2022-10-14T14:44:50.652" v="103" actId="14100"/>
          <ac:cxnSpMkLst>
            <pc:docMk/>
            <pc:sldMk cId="279165868" sldId="446"/>
            <ac:cxnSpMk id="24" creationId="{3C02829B-7263-8E73-6B91-ECEA2446D1FE}"/>
          </ac:cxnSpMkLst>
        </pc:cxnChg>
        <pc:cxnChg chg="add mod">
          <ac:chgData name="Tegischer Lukas" userId="f78daebb-0565-485c-bd0e-1cd035e796ff" providerId="ADAL" clId="{8C969999-8A2D-4592-98B1-65A96404C84C}" dt="2022-10-14T14:44:56.547" v="106" actId="14100"/>
          <ac:cxnSpMkLst>
            <pc:docMk/>
            <pc:sldMk cId="279165868" sldId="446"/>
            <ac:cxnSpMk id="26" creationId="{742EB9C7-E890-8D84-61D9-E13784B6B389}"/>
          </ac:cxnSpMkLst>
        </pc:cxnChg>
      </pc:sldChg>
      <pc:sldChg chg="addSp delSp modSp mod delAnim modAnim">
        <pc:chgData name="Tegischer Lukas" userId="f78daebb-0565-485c-bd0e-1cd035e796ff" providerId="ADAL" clId="{8C969999-8A2D-4592-98B1-65A96404C84C}" dt="2022-10-14T14:51:13.562" v="219"/>
        <pc:sldMkLst>
          <pc:docMk/>
          <pc:sldMk cId="3176401735" sldId="450"/>
        </pc:sldMkLst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7" creationId="{CEB04BF2-090E-1355-F01C-1446A5E72C5C}"/>
          </ac:spMkLst>
        </pc:spChg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8" creationId="{66AA33B5-4CDE-1951-B8B7-F6E00C937949}"/>
          </ac:spMkLst>
        </pc:spChg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10" creationId="{B37D32B3-A722-ABEB-716E-8C963DEEBF4F}"/>
          </ac:spMkLst>
        </pc:spChg>
        <pc:picChg chg="add mod">
          <ac:chgData name="Tegischer Lukas" userId="f78daebb-0565-485c-bd0e-1cd035e796ff" providerId="ADAL" clId="{8C969999-8A2D-4592-98B1-65A96404C84C}" dt="2022-10-14T14:49:46.179" v="202" actId="1076"/>
          <ac:picMkLst>
            <pc:docMk/>
            <pc:sldMk cId="3176401735" sldId="450"/>
            <ac:picMk id="2" creationId="{89F7E3EE-2100-532F-C69A-E9B1FACA3CC7}"/>
          </ac:picMkLst>
        </pc:picChg>
        <pc:picChg chg="del">
          <ac:chgData name="Tegischer Lukas" userId="f78daebb-0565-485c-bd0e-1cd035e796ff" providerId="ADAL" clId="{8C969999-8A2D-4592-98B1-65A96404C84C}" dt="2022-10-14T14:49:26.272" v="196" actId="478"/>
          <ac:picMkLst>
            <pc:docMk/>
            <pc:sldMk cId="3176401735" sldId="450"/>
            <ac:picMk id="3" creationId="{565C4A27-A908-BD03-6122-6EC7105F98C7}"/>
          </ac:picMkLst>
        </pc:picChg>
        <pc:picChg chg="del">
          <ac:chgData name="Tegischer Lukas" userId="f78daebb-0565-485c-bd0e-1cd035e796ff" providerId="ADAL" clId="{8C969999-8A2D-4592-98B1-65A96404C84C}" dt="2022-10-14T14:49:48.648" v="203" actId="478"/>
          <ac:picMkLst>
            <pc:docMk/>
            <pc:sldMk cId="3176401735" sldId="450"/>
            <ac:picMk id="5" creationId="{FD3D8D83-9C80-F7BA-3C3C-2FBA635A64E7}"/>
          </ac:picMkLst>
        </pc:picChg>
        <pc:picChg chg="del">
          <ac:chgData name="Tegischer Lukas" userId="f78daebb-0565-485c-bd0e-1cd035e796ff" providerId="ADAL" clId="{8C969999-8A2D-4592-98B1-65A96404C84C}" dt="2022-10-14T14:49:48.959" v="204" actId="478"/>
          <ac:picMkLst>
            <pc:docMk/>
            <pc:sldMk cId="3176401735" sldId="450"/>
            <ac:picMk id="9" creationId="{729C4CFE-053E-5FB2-FE90-95578C1FE9A7}"/>
          </ac:picMkLst>
        </pc:picChg>
        <pc:picChg chg="add mod">
          <ac:chgData name="Tegischer Lukas" userId="f78daebb-0565-485c-bd0e-1cd035e796ff" providerId="ADAL" clId="{8C969999-8A2D-4592-98B1-65A96404C84C}" dt="2022-10-14T14:51:05.531" v="216" actId="1076"/>
          <ac:picMkLst>
            <pc:docMk/>
            <pc:sldMk cId="3176401735" sldId="450"/>
            <ac:picMk id="12" creationId="{4FD49C55-11AC-1ADA-BF20-07CA3E835D6D}"/>
          </ac:picMkLst>
        </pc:picChg>
        <pc:picChg chg="add mod">
          <ac:chgData name="Tegischer Lukas" userId="f78daebb-0565-485c-bd0e-1cd035e796ff" providerId="ADAL" clId="{8C969999-8A2D-4592-98B1-65A96404C84C}" dt="2022-10-14T14:51:06.468" v="217" actId="1076"/>
          <ac:picMkLst>
            <pc:docMk/>
            <pc:sldMk cId="3176401735" sldId="450"/>
            <ac:picMk id="14" creationId="{F515FE78-32B6-1937-3730-602735E0DE3C}"/>
          </ac:picMkLst>
        </pc:picChg>
        <pc:cxnChg chg="add mod">
          <ac:chgData name="Tegischer Lukas" userId="f78daebb-0565-485c-bd0e-1cd035e796ff" providerId="ADAL" clId="{8C969999-8A2D-4592-98B1-65A96404C84C}" dt="2022-10-14T14:49:46.179" v="202" actId="1076"/>
          <ac:cxnSpMkLst>
            <pc:docMk/>
            <pc:sldMk cId="3176401735" sldId="450"/>
            <ac:cxnSpMk id="4" creationId="{A6490959-F0B8-1284-64FF-2E3DDA0B42F0}"/>
          </ac:cxnSpMkLst>
        </pc:cxnChg>
        <pc:cxnChg chg="add mod">
          <ac:chgData name="Tegischer Lukas" userId="f78daebb-0565-485c-bd0e-1cd035e796ff" providerId="ADAL" clId="{8C969999-8A2D-4592-98B1-65A96404C84C}" dt="2022-10-14T14:49:46.179" v="202" actId="1076"/>
          <ac:cxnSpMkLst>
            <pc:docMk/>
            <pc:sldMk cId="3176401735" sldId="450"/>
            <ac:cxnSpMk id="6" creationId="{783AE935-47A8-C65D-4260-1DEFD1A017E4}"/>
          </ac:cxnSpMkLst>
        </pc:cxnChg>
      </pc:sldChg>
      <pc:sldChg chg="del">
        <pc:chgData name="Tegischer Lukas" userId="f78daebb-0565-485c-bd0e-1cd035e796ff" providerId="ADAL" clId="{8C969999-8A2D-4592-98B1-65A96404C84C}" dt="2022-10-14T14:47:54.365" v="162" actId="47"/>
        <pc:sldMkLst>
          <pc:docMk/>
          <pc:sldMk cId="366244189" sldId="452"/>
        </pc:sldMkLst>
      </pc:sldChg>
      <pc:sldChg chg="addSp delSp modSp mod delAnim modAnim">
        <pc:chgData name="Tegischer Lukas" userId="f78daebb-0565-485c-bd0e-1cd035e796ff" providerId="ADAL" clId="{8C969999-8A2D-4592-98B1-65A96404C84C}" dt="2022-10-14T14:56:59.266" v="347" actId="166"/>
        <pc:sldMkLst>
          <pc:docMk/>
          <pc:sldMk cId="3329588091" sldId="453"/>
        </pc:sldMkLst>
        <pc:spChg chg="add mod">
          <ac:chgData name="Tegischer Lukas" userId="f78daebb-0565-485c-bd0e-1cd035e796ff" providerId="ADAL" clId="{8C969999-8A2D-4592-98B1-65A96404C84C}" dt="2022-10-14T14:48:04.971" v="168" actId="1076"/>
          <ac:spMkLst>
            <pc:docMk/>
            <pc:sldMk cId="3329588091" sldId="453"/>
            <ac:spMk id="2" creationId="{97D260A6-8822-BD1C-9FDD-D10E3BE4097A}"/>
          </ac:spMkLst>
        </pc:spChg>
        <pc:spChg chg="mod">
          <ac:chgData name="Tegischer Lukas" userId="f78daebb-0565-485c-bd0e-1cd035e796ff" providerId="ADAL" clId="{8C969999-8A2D-4592-98B1-65A96404C84C}" dt="2022-10-14T14:48:30.107" v="180" actId="1076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8C969999-8A2D-4592-98B1-65A96404C84C}" dt="2022-10-14T14:47:58.133" v="165" actId="478"/>
          <ac:spMkLst>
            <pc:docMk/>
            <pc:sldMk cId="3329588091" sldId="453"/>
            <ac:spMk id="5" creationId="{9945F996-381B-5B72-5458-3342AC81A226}"/>
          </ac:spMkLst>
        </pc:spChg>
        <pc:spChg chg="mod">
          <ac:chgData name="Tegischer Lukas" userId="f78daebb-0565-485c-bd0e-1cd035e796ff" providerId="ADAL" clId="{8C969999-8A2D-4592-98B1-65A96404C84C}" dt="2022-10-14T14:49:10.639" v="195" actId="6549"/>
          <ac:spMkLst>
            <pc:docMk/>
            <pc:sldMk cId="3329588091" sldId="453"/>
            <ac:spMk id="7" creationId="{EC001B5C-D693-DA97-8A10-E13E5A11D0AA}"/>
          </ac:spMkLst>
        </pc:spChg>
        <pc:spChg chg="add del mod">
          <ac:chgData name="Tegischer Lukas" userId="f78daebb-0565-485c-bd0e-1cd035e796ff" providerId="ADAL" clId="{8C969999-8A2D-4592-98B1-65A96404C84C}" dt="2022-10-14T14:48:25.918" v="177" actId="478"/>
          <ac:spMkLst>
            <pc:docMk/>
            <pc:sldMk cId="3329588091" sldId="453"/>
            <ac:spMk id="8" creationId="{868E91E8-445E-96E2-9D70-AFFF252EE379}"/>
          </ac:spMkLst>
        </pc:spChg>
        <pc:spChg chg="add del mod">
          <ac:chgData name="Tegischer Lukas" userId="f78daebb-0565-485c-bd0e-1cd035e796ff" providerId="ADAL" clId="{8C969999-8A2D-4592-98B1-65A96404C84C}" dt="2022-10-14T14:48:20.977" v="171" actId="478"/>
          <ac:spMkLst>
            <pc:docMk/>
            <pc:sldMk cId="3329588091" sldId="453"/>
            <ac:spMk id="9" creationId="{AFBDF497-85C6-6DB8-D331-98DB20C5FD5E}"/>
          </ac:spMkLst>
        </pc:spChg>
        <pc:spChg chg="ord">
          <ac:chgData name="Tegischer Lukas" userId="f78daebb-0565-485c-bd0e-1cd035e796ff" providerId="ADAL" clId="{8C969999-8A2D-4592-98B1-65A96404C84C}" dt="2022-10-14T14:56:59.266" v="347" actId="166"/>
          <ac:spMkLst>
            <pc:docMk/>
            <pc:sldMk cId="3329588091" sldId="453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8C969999-8A2D-4592-98B1-65A96404C84C}" dt="2022-10-14T14:48:43.731" v="184" actId="1076"/>
          <ac:spMkLst>
            <pc:docMk/>
            <pc:sldMk cId="3329588091" sldId="453"/>
            <ac:spMk id="17" creationId="{6FF73DD8-962A-4E95-19D2-EF9882F87976}"/>
          </ac:spMkLst>
        </pc:spChg>
        <pc:spChg chg="add mod">
          <ac:chgData name="Tegischer Lukas" userId="f78daebb-0565-485c-bd0e-1cd035e796ff" providerId="ADAL" clId="{8C969999-8A2D-4592-98B1-65A96404C84C}" dt="2022-10-14T14:49:37.066" v="198" actId="1076"/>
          <ac:spMkLst>
            <pc:docMk/>
            <pc:sldMk cId="3329588091" sldId="453"/>
            <ac:spMk id="18" creationId="{879C4F89-CB76-31CE-CC30-691402C2FC5B}"/>
          </ac:spMkLst>
        </pc:spChg>
        <pc:spChg chg="add mod">
          <ac:chgData name="Tegischer Lukas" userId="f78daebb-0565-485c-bd0e-1cd035e796ff" providerId="ADAL" clId="{8C969999-8A2D-4592-98B1-65A96404C84C}" dt="2022-10-14T14:49:37.066" v="198" actId="1076"/>
          <ac:spMkLst>
            <pc:docMk/>
            <pc:sldMk cId="3329588091" sldId="453"/>
            <ac:spMk id="19" creationId="{9D427F7A-AF72-99D5-27BC-2AB933651110}"/>
          </ac:spMkLst>
        </pc:spChg>
        <pc:picChg chg="add mod ord">
          <ac:chgData name="Tegischer Lukas" userId="f78daebb-0565-485c-bd0e-1cd035e796ff" providerId="ADAL" clId="{8C969999-8A2D-4592-98B1-65A96404C84C}" dt="2022-10-14T14:48:36.584" v="182" actId="167"/>
          <ac:picMkLst>
            <pc:docMk/>
            <pc:sldMk cId="3329588091" sldId="453"/>
            <ac:picMk id="4" creationId="{F14245BF-EB2E-F5CD-4499-E3AB89F793A2}"/>
          </ac:picMkLst>
        </pc:picChg>
        <pc:picChg chg="add mod">
          <ac:chgData name="Tegischer Lukas" userId="f78daebb-0565-485c-bd0e-1cd035e796ff" providerId="ADAL" clId="{8C969999-8A2D-4592-98B1-65A96404C84C}" dt="2022-10-14T14:48:19.533" v="170" actId="1076"/>
          <ac:picMkLst>
            <pc:docMk/>
            <pc:sldMk cId="3329588091" sldId="453"/>
            <ac:picMk id="6" creationId="{841E4202-1AEF-AA6C-0470-3154CB80CE01}"/>
          </ac:picMkLst>
        </pc:picChg>
        <pc:picChg chg="del">
          <ac:chgData name="Tegischer Lukas" userId="f78daebb-0565-485c-bd0e-1cd035e796ff" providerId="ADAL" clId="{8C969999-8A2D-4592-98B1-65A96404C84C}" dt="2022-10-14T14:47:57.072" v="163" actId="478"/>
          <ac:picMkLst>
            <pc:docMk/>
            <pc:sldMk cId="3329588091" sldId="453"/>
            <ac:picMk id="10" creationId="{F9621D7C-CF56-3AA7-A60C-A6C58993ABBF}"/>
          </ac:picMkLst>
        </pc:picChg>
        <pc:picChg chg="del">
          <ac:chgData name="Tegischer Lukas" userId="f78daebb-0565-485c-bd0e-1cd035e796ff" providerId="ADAL" clId="{8C969999-8A2D-4592-98B1-65A96404C84C}" dt="2022-10-14T14:47:57.480" v="164" actId="478"/>
          <ac:picMkLst>
            <pc:docMk/>
            <pc:sldMk cId="3329588091" sldId="453"/>
            <ac:picMk id="11" creationId="{BFA7628B-0CD8-FFF2-A5C8-0DF156C46ACF}"/>
          </ac:picMkLst>
        </pc:pic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3" creationId="{66659EAE-4338-473F-1AAD-E1FA4F70D12F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4" creationId="{E051916F-232A-C39B-CA98-A5760E47E24F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5" creationId="{63F294E8-5C58-12A0-3AE2-7D0BD057DB25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6" creationId="{0A36DC8C-A9EC-5C71-22A6-F6EB4E314FBD}"/>
          </ac:cxnSpMkLst>
        </pc:cxnChg>
      </pc:sldChg>
      <pc:sldChg chg="delSp modSp add mod delAnim">
        <pc:chgData name="Tegischer Lukas" userId="f78daebb-0565-485c-bd0e-1cd035e796ff" providerId="ADAL" clId="{8C969999-8A2D-4592-98B1-65A96404C84C}" dt="2022-10-14T14:54:49.934" v="294" actId="255"/>
        <pc:sldMkLst>
          <pc:docMk/>
          <pc:sldMk cId="4090279427" sldId="454"/>
        </pc:sldMkLst>
        <pc:spChg chg="mod">
          <ac:chgData name="Tegischer Lukas" userId="f78daebb-0565-485c-bd0e-1cd035e796ff" providerId="ADAL" clId="{8C969999-8A2D-4592-98B1-65A96404C84C}" dt="2022-10-14T14:53:40.146" v="235" actId="20577"/>
          <ac:spMkLst>
            <pc:docMk/>
            <pc:sldMk cId="4090279427" sldId="454"/>
            <ac:spMk id="4" creationId="{7D9E5DF5-6860-50C7-ED9A-4D41AE4629A8}"/>
          </ac:spMkLst>
        </pc:spChg>
        <pc:spChg chg="mod">
          <ac:chgData name="Tegischer Lukas" userId="f78daebb-0565-485c-bd0e-1cd035e796ff" providerId="ADAL" clId="{8C969999-8A2D-4592-98B1-65A96404C84C}" dt="2022-10-14T14:53:32.907" v="231" actId="20577"/>
          <ac:spMkLst>
            <pc:docMk/>
            <pc:sldMk cId="4090279427" sldId="454"/>
            <ac:spMk id="16" creationId="{30E475F4-82F1-DF71-DCA7-73EEF37152EF}"/>
          </ac:spMkLst>
        </pc:spChg>
        <pc:spChg chg="del">
          <ac:chgData name="Tegischer Lukas" userId="f78daebb-0565-485c-bd0e-1cd035e796ff" providerId="ADAL" clId="{8C969999-8A2D-4592-98B1-65A96404C84C}" dt="2022-10-14T14:53:35.402" v="232" actId="478"/>
          <ac:spMkLst>
            <pc:docMk/>
            <pc:sldMk cId="4090279427" sldId="454"/>
            <ac:spMk id="17" creationId="{05F0877B-2892-0BF1-EECA-0D4DEE520AFA}"/>
          </ac:spMkLst>
        </pc:spChg>
        <pc:spChg chg="mod">
          <ac:chgData name="Tegischer Lukas" userId="f78daebb-0565-485c-bd0e-1cd035e796ff" providerId="ADAL" clId="{8C969999-8A2D-4592-98B1-65A96404C84C}" dt="2022-10-14T14:54:15.321" v="284" actId="1076"/>
          <ac:spMkLst>
            <pc:docMk/>
            <pc:sldMk cId="4090279427" sldId="454"/>
            <ac:spMk id="18" creationId="{B337F817-5454-A67B-C7CE-83553179F46D}"/>
          </ac:spMkLst>
        </pc:spChg>
        <pc:spChg chg="mod">
          <ac:chgData name="Tegischer Lukas" userId="f78daebb-0565-485c-bd0e-1cd035e796ff" providerId="ADAL" clId="{8C969999-8A2D-4592-98B1-65A96404C84C}" dt="2022-10-14T14:54:31.187" v="291" actId="1076"/>
          <ac:spMkLst>
            <pc:docMk/>
            <pc:sldMk cId="4090279427" sldId="454"/>
            <ac:spMk id="31" creationId="{14E5CAA4-761A-2389-B9C0-47FFB0AA3EE4}"/>
          </ac:spMkLst>
        </pc:spChg>
        <pc:spChg chg="mod">
          <ac:chgData name="Tegischer Lukas" userId="f78daebb-0565-485c-bd0e-1cd035e796ff" providerId="ADAL" clId="{8C969999-8A2D-4592-98B1-65A96404C84C}" dt="2022-10-14T14:54:32.531" v="292" actId="1076"/>
          <ac:spMkLst>
            <pc:docMk/>
            <pc:sldMk cId="4090279427" sldId="454"/>
            <ac:spMk id="33" creationId="{52073844-E64C-9715-7922-B408996B1596}"/>
          </ac:spMkLst>
        </pc:spChg>
        <pc:graphicFrameChg chg="mod modGraphic">
          <ac:chgData name="Tegischer Lukas" userId="f78daebb-0565-485c-bd0e-1cd035e796ff" providerId="ADAL" clId="{8C969999-8A2D-4592-98B1-65A96404C84C}" dt="2022-10-14T14:54:49.934" v="294" actId="255"/>
          <ac:graphicFrameMkLst>
            <pc:docMk/>
            <pc:sldMk cId="4090279427" sldId="454"/>
            <ac:graphicFrameMk id="34" creationId="{D54A3D25-B970-A079-334E-CBB70F6355AF}"/>
          </ac:graphicFrameMkLst>
        </pc:graphicFrameChg>
        <pc:cxnChg chg="mod">
          <ac:chgData name="Tegischer Lukas" userId="f78daebb-0565-485c-bd0e-1cd035e796ff" providerId="ADAL" clId="{8C969999-8A2D-4592-98B1-65A96404C84C}" dt="2022-10-14T14:53:29.946" v="227" actId="1076"/>
          <ac:cxnSpMkLst>
            <pc:docMk/>
            <pc:sldMk cId="4090279427" sldId="454"/>
            <ac:cxnSpMk id="20" creationId="{2F9C442D-7B54-F890-0936-DD2D34371F0D}"/>
          </ac:cxnSpMkLst>
        </pc:cxnChg>
        <pc:cxnChg chg="del">
          <ac:chgData name="Tegischer Lukas" userId="f78daebb-0565-485c-bd0e-1cd035e796ff" providerId="ADAL" clId="{8C969999-8A2D-4592-98B1-65A96404C84C}" dt="2022-10-14T14:53:36.134" v="233" actId="478"/>
          <ac:cxnSpMkLst>
            <pc:docMk/>
            <pc:sldMk cId="4090279427" sldId="454"/>
            <ac:cxnSpMk id="23" creationId="{3CA9D10F-D3A0-7131-8CAF-BA342A08EFB2}"/>
          </ac:cxnSpMkLst>
        </pc:cxnChg>
        <pc:cxnChg chg="del">
          <ac:chgData name="Tegischer Lukas" userId="f78daebb-0565-485c-bd0e-1cd035e796ff" providerId="ADAL" clId="{8C969999-8A2D-4592-98B1-65A96404C84C}" dt="2022-10-14T14:53:38.308" v="234" actId="478"/>
          <ac:cxnSpMkLst>
            <pc:docMk/>
            <pc:sldMk cId="4090279427" sldId="454"/>
            <ac:cxnSpMk id="26" creationId="{742EB9C7-E890-8D84-61D9-E13784B6B389}"/>
          </ac:cxnSpMkLst>
        </pc:cxnChg>
      </pc:sldChg>
      <pc:sldChg chg="addSp delSp modSp add mod">
        <pc:chgData name="Tegischer Lukas" userId="f78daebb-0565-485c-bd0e-1cd035e796ff" providerId="ADAL" clId="{8C969999-8A2D-4592-98B1-65A96404C84C}" dt="2022-10-19T15:10:41.756" v="401" actId="20577"/>
        <pc:sldMkLst>
          <pc:docMk/>
          <pc:sldMk cId="2191250212" sldId="455"/>
        </pc:sldMkLst>
        <pc:spChg chg="mod">
          <ac:chgData name="Tegischer Lukas" userId="f78daebb-0565-485c-bd0e-1cd035e796ff" providerId="ADAL" clId="{8C969999-8A2D-4592-98B1-65A96404C84C}" dt="2022-10-14T14:55:35.132" v="322" actId="6549"/>
          <ac:spMkLst>
            <pc:docMk/>
            <pc:sldMk cId="2191250212" sldId="455"/>
            <ac:spMk id="2" creationId="{97D260A6-8822-BD1C-9FDD-D10E3BE4097A}"/>
          </ac:spMkLst>
        </pc:spChg>
        <pc:spChg chg="add del">
          <ac:chgData name="Tegischer Lukas" userId="f78daebb-0565-485c-bd0e-1cd035e796ff" providerId="ADAL" clId="{8C969999-8A2D-4592-98B1-65A96404C84C}" dt="2022-10-14T14:55:15.450" v="301" actId="478"/>
          <ac:spMkLst>
            <pc:docMk/>
            <pc:sldMk cId="2191250212" sldId="455"/>
            <ac:spMk id="3" creationId="{519FAA82-4214-F17F-B81C-36D80E9EE708}"/>
          </ac:spMkLst>
        </pc:spChg>
        <pc:spChg chg="mod">
          <ac:chgData name="Tegischer Lukas" userId="f78daebb-0565-485c-bd0e-1cd035e796ff" providerId="ADAL" clId="{8C969999-8A2D-4592-98B1-65A96404C84C}" dt="2022-10-19T15:10:41.756" v="401" actId="20577"/>
          <ac:spMkLst>
            <pc:docMk/>
            <pc:sldMk cId="2191250212" sldId="455"/>
            <ac:spMk id="7" creationId="{EC001B5C-D693-DA97-8A10-E13E5A11D0AA}"/>
          </ac:spMkLst>
        </pc:spChg>
        <pc:spChg chg="ord">
          <ac:chgData name="Tegischer Lukas" userId="f78daebb-0565-485c-bd0e-1cd035e796ff" providerId="ADAL" clId="{8C969999-8A2D-4592-98B1-65A96404C84C}" dt="2022-10-14T14:55:43.455" v="324" actId="166"/>
          <ac:spMkLst>
            <pc:docMk/>
            <pc:sldMk cId="2191250212" sldId="455"/>
            <ac:spMk id="12" creationId="{C4FA754F-F9B3-DCAE-C0E5-4AC1857A81C5}"/>
          </ac:spMkLst>
        </pc:spChg>
        <pc:spChg chg="mod">
          <ac:chgData name="Tegischer Lukas" userId="f78daebb-0565-485c-bd0e-1cd035e796ff" providerId="ADAL" clId="{8C969999-8A2D-4592-98B1-65A96404C84C}" dt="2022-10-14T14:55:07.328" v="299" actId="20577"/>
          <ac:spMkLst>
            <pc:docMk/>
            <pc:sldMk cId="2191250212" sldId="455"/>
            <ac:spMk id="18" creationId="{879C4F89-CB76-31CE-CC30-691402C2FC5B}"/>
          </ac:spMkLst>
        </pc:spChg>
        <pc:spChg chg="del">
          <ac:chgData name="Tegischer Lukas" userId="f78daebb-0565-485c-bd0e-1cd035e796ff" providerId="ADAL" clId="{8C969999-8A2D-4592-98B1-65A96404C84C}" dt="2022-10-14T14:55:17.905" v="303" actId="478"/>
          <ac:spMkLst>
            <pc:docMk/>
            <pc:sldMk cId="2191250212" sldId="455"/>
            <ac:spMk id="19" creationId="{9D427F7A-AF72-99D5-27BC-2AB933651110}"/>
          </ac:spMkLst>
        </pc:spChg>
        <pc:cxnChg chg="del">
          <ac:chgData name="Tegischer Lukas" userId="f78daebb-0565-485c-bd0e-1cd035e796ff" providerId="ADAL" clId="{8C969999-8A2D-4592-98B1-65A96404C84C}" dt="2022-10-14T14:55:16.497" v="302" actId="478"/>
          <ac:cxnSpMkLst>
            <pc:docMk/>
            <pc:sldMk cId="2191250212" sldId="455"/>
            <ac:cxnSpMk id="14" creationId="{E051916F-232A-C39B-CA98-A5760E47E24F}"/>
          </ac:cxnSpMkLst>
        </pc:cxnChg>
        <pc:cxnChg chg="del">
          <ac:chgData name="Tegischer Lukas" userId="f78daebb-0565-485c-bd0e-1cd035e796ff" providerId="ADAL" clId="{8C969999-8A2D-4592-98B1-65A96404C84C}" dt="2022-10-14T14:55:19.414" v="304" actId="478"/>
          <ac:cxnSpMkLst>
            <pc:docMk/>
            <pc:sldMk cId="2191250212" sldId="455"/>
            <ac:cxnSpMk id="16" creationId="{0A36DC8C-A9EC-5C71-22A6-F6EB4E314FBD}"/>
          </ac:cxnSpMkLst>
        </pc:cxnChg>
      </pc:sldChg>
      <pc:sldChg chg="addSp delSp modSp add mod delAnim modAnim">
        <pc:chgData name="Tegischer Lukas" userId="f78daebb-0565-485c-bd0e-1cd035e796ff" providerId="ADAL" clId="{8C969999-8A2D-4592-98B1-65A96404C84C}" dt="2022-10-14T14:56:44.115" v="345"/>
        <pc:sldMkLst>
          <pc:docMk/>
          <pc:sldMk cId="2334432583" sldId="456"/>
        </pc:sldMkLst>
        <pc:spChg chg="mod">
          <ac:chgData name="Tegischer Lukas" userId="f78daebb-0565-485c-bd0e-1cd035e796ff" providerId="ADAL" clId="{8C969999-8A2D-4592-98B1-65A96404C84C}" dt="2022-10-14T14:56:13.774" v="336" actId="20577"/>
          <ac:spMkLst>
            <pc:docMk/>
            <pc:sldMk cId="2334432583" sldId="456"/>
            <ac:spMk id="8" creationId="{66AA33B5-4CDE-1951-B8B7-F6E00C937949}"/>
          </ac:spMkLst>
        </pc:spChg>
        <pc:spChg chg="del">
          <ac:chgData name="Tegischer Lukas" userId="f78daebb-0565-485c-bd0e-1cd035e796ff" providerId="ADAL" clId="{8C969999-8A2D-4592-98B1-65A96404C84C}" dt="2022-10-14T14:56:15.712" v="337" actId="478"/>
          <ac:spMkLst>
            <pc:docMk/>
            <pc:sldMk cId="2334432583" sldId="456"/>
            <ac:spMk id="10" creationId="{B37D32B3-A722-ABEB-716E-8C963DEEBF4F}"/>
          </ac:spMkLst>
        </pc:spChg>
        <pc:picChg chg="add mod">
          <ac:chgData name="Tegischer Lukas" userId="f78daebb-0565-485c-bd0e-1cd035e796ff" providerId="ADAL" clId="{8C969999-8A2D-4592-98B1-65A96404C84C}" dt="2022-10-14T14:56:40.003" v="344" actId="1076"/>
          <ac:picMkLst>
            <pc:docMk/>
            <pc:sldMk cId="2334432583" sldId="456"/>
            <ac:picMk id="5" creationId="{A668C6F4-97DA-4699-B48F-6BD6F67BF8A0}"/>
          </ac:picMkLst>
        </pc:picChg>
        <pc:picChg chg="del">
          <ac:chgData name="Tegischer Lukas" userId="f78daebb-0565-485c-bd0e-1cd035e796ff" providerId="ADAL" clId="{8C969999-8A2D-4592-98B1-65A96404C84C}" dt="2022-10-14T14:56:16.627" v="339" actId="478"/>
          <ac:picMkLst>
            <pc:docMk/>
            <pc:sldMk cId="2334432583" sldId="456"/>
            <ac:picMk id="12" creationId="{4FD49C55-11AC-1ADA-BF20-07CA3E835D6D}"/>
          </ac:picMkLst>
        </pc:picChg>
        <pc:picChg chg="del">
          <ac:chgData name="Tegischer Lukas" userId="f78daebb-0565-485c-bd0e-1cd035e796ff" providerId="ADAL" clId="{8C969999-8A2D-4592-98B1-65A96404C84C}" dt="2022-10-14T14:56:16.955" v="340" actId="478"/>
          <ac:picMkLst>
            <pc:docMk/>
            <pc:sldMk cId="2334432583" sldId="456"/>
            <ac:picMk id="14" creationId="{F515FE78-32B6-1937-3730-602735E0DE3C}"/>
          </ac:picMkLst>
        </pc:picChg>
        <pc:cxnChg chg="del">
          <ac:chgData name="Tegischer Lukas" userId="f78daebb-0565-485c-bd0e-1cd035e796ff" providerId="ADAL" clId="{8C969999-8A2D-4592-98B1-65A96404C84C}" dt="2022-10-14T14:56:16.220" v="338" actId="478"/>
          <ac:cxnSpMkLst>
            <pc:docMk/>
            <pc:sldMk cId="2334432583" sldId="456"/>
            <ac:cxnSpMk id="6" creationId="{783AE935-47A8-C65D-4260-1DEFD1A017E4}"/>
          </ac:cxnSpMkLst>
        </pc:cxnChg>
      </pc:sldChg>
    </pc:docChg>
  </pc:docChgLst>
  <pc:docChgLst>
    <pc:chgData name="Tegischer Lukas" userId="f78daebb-0565-485c-bd0e-1cd035e796ff" providerId="ADAL" clId="{ACE0D457-993C-461B-8164-2DD6E34DF863}"/>
    <pc:docChg chg="undo custSel addSld delSld modSld sldOrd">
      <pc:chgData name="Tegischer Lukas" userId="f78daebb-0565-485c-bd0e-1cd035e796ff" providerId="ADAL" clId="{ACE0D457-993C-461B-8164-2DD6E34DF863}" dt="2022-10-14T14:23:39.740" v="258"/>
      <pc:docMkLst>
        <pc:docMk/>
      </pc:docMkLst>
      <pc:sldChg chg="modSp mod">
        <pc:chgData name="Tegischer Lukas" userId="f78daebb-0565-485c-bd0e-1cd035e796ff" providerId="ADAL" clId="{ACE0D457-993C-461B-8164-2DD6E34DF863}" dt="2022-10-14T14:13:11.430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CE0D457-993C-461B-8164-2DD6E34DF863}" dt="2022-10-14T14:13:11.430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ord delAnim modAnim">
        <pc:chgData name="Tegischer Lukas" userId="f78daebb-0565-485c-bd0e-1cd035e796ff" providerId="ADAL" clId="{ACE0D457-993C-461B-8164-2DD6E34DF863}" dt="2022-10-14T14:18:52.366" v="126"/>
        <pc:sldMkLst>
          <pc:docMk/>
          <pc:sldMk cId="279165868" sldId="446"/>
        </pc:sldMkLst>
        <pc:spChg chg="mod">
          <ac:chgData name="Tegischer Lukas" userId="f78daebb-0565-485c-bd0e-1cd035e796ff" providerId="ADAL" clId="{ACE0D457-993C-461B-8164-2DD6E34DF863}" dt="2022-10-14T14:13:18.876" v="30" actId="20577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ACE0D457-993C-461B-8164-2DD6E34DF863}" dt="2022-10-14T14:14:38.918" v="54" actId="14100"/>
          <ac:spMkLst>
            <pc:docMk/>
            <pc:sldMk cId="279165868" sldId="446"/>
            <ac:spMk id="4" creationId="{BF27994A-9591-82D5-32E7-24077271FBBE}"/>
          </ac:spMkLst>
        </pc:spChg>
        <pc:spChg chg="mod ord">
          <ac:chgData name="Tegischer Lukas" userId="f78daebb-0565-485c-bd0e-1cd035e796ff" providerId="ADAL" clId="{ACE0D457-993C-461B-8164-2DD6E34DF863}" dt="2022-10-14T14:15:33.159" v="70" actId="1076"/>
          <ac:spMkLst>
            <pc:docMk/>
            <pc:sldMk cId="279165868" sldId="446"/>
            <ac:spMk id="6" creationId="{31AE880E-9E24-7BFD-FFBD-7E7CEB48858D}"/>
          </ac:spMkLst>
        </pc:spChg>
        <pc:spChg chg="add mod">
          <ac:chgData name="Tegischer Lukas" userId="f78daebb-0565-485c-bd0e-1cd035e796ff" providerId="ADAL" clId="{ACE0D457-993C-461B-8164-2DD6E34DF863}" dt="2022-10-14T14:14:54.864" v="58" actId="14100"/>
          <ac:spMkLst>
            <pc:docMk/>
            <pc:sldMk cId="279165868" sldId="446"/>
            <ac:spMk id="7" creationId="{713A2195-AB04-681B-D723-B0E848073632}"/>
          </ac:spMkLst>
        </pc:spChg>
        <pc:spChg chg="del">
          <ac:chgData name="Tegischer Lukas" userId="f78daebb-0565-485c-bd0e-1cd035e796ff" providerId="ADAL" clId="{ACE0D457-993C-461B-8164-2DD6E34DF863}" dt="2022-10-14T14:14:12.028" v="31" actId="478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ACE0D457-993C-461B-8164-2DD6E34DF863}" dt="2022-10-14T14:15:58.962" v="79" actId="1076"/>
          <ac:spMkLst>
            <pc:docMk/>
            <pc:sldMk cId="279165868" sldId="446"/>
            <ac:spMk id="12" creationId="{C4FA754F-F9B3-DCAE-C0E5-4AC1857A81C5}"/>
          </ac:spMkLst>
        </pc:spChg>
        <pc:spChg chg="del mod">
          <ac:chgData name="Tegischer Lukas" userId="f78daebb-0565-485c-bd0e-1cd035e796ff" providerId="ADAL" clId="{ACE0D457-993C-461B-8164-2DD6E34DF863}" dt="2022-10-14T14:14:14.290" v="34" actId="478"/>
          <ac:spMkLst>
            <pc:docMk/>
            <pc:sldMk cId="279165868" sldId="446"/>
            <ac:spMk id="13" creationId="{6D932B36-AA8B-E767-B942-3506E51D5DEA}"/>
          </ac:spMkLst>
        </pc:spChg>
        <pc:spChg chg="del">
          <ac:chgData name="Tegischer Lukas" userId="f78daebb-0565-485c-bd0e-1cd035e796ff" providerId="ADAL" clId="{ACE0D457-993C-461B-8164-2DD6E34DF863}" dt="2022-10-14T14:14:15.038" v="35" actId="478"/>
          <ac:spMkLst>
            <pc:docMk/>
            <pc:sldMk cId="279165868" sldId="446"/>
            <ac:spMk id="15" creationId="{46A5780F-5550-DB86-8727-92CAAD0B9716}"/>
          </ac:spMkLst>
        </pc:spChg>
        <pc:spChg chg="del mod">
          <ac:chgData name="Tegischer Lukas" userId="f78daebb-0565-485c-bd0e-1cd035e796ff" providerId="ADAL" clId="{ACE0D457-993C-461B-8164-2DD6E34DF863}" dt="2022-10-14T14:14:18.379" v="39" actId="478"/>
          <ac:spMkLst>
            <pc:docMk/>
            <pc:sldMk cId="279165868" sldId="446"/>
            <ac:spMk id="19" creationId="{908B4022-5746-7F3F-957C-D7D1D464451F}"/>
          </ac:spMkLst>
        </pc:spChg>
        <pc:picChg chg="add mod">
          <ac:chgData name="Tegischer Lukas" userId="f78daebb-0565-485c-bd0e-1cd035e796ff" providerId="ADAL" clId="{ACE0D457-993C-461B-8164-2DD6E34DF863}" dt="2022-10-14T14:15:19.110" v="65" actId="14100"/>
          <ac:picMkLst>
            <pc:docMk/>
            <pc:sldMk cId="279165868" sldId="446"/>
            <ac:picMk id="8" creationId="{47E76BF8-FB96-5162-6D5B-FB5BE862DD64}"/>
          </ac:picMkLst>
        </pc:picChg>
        <pc:picChg chg="add mod">
          <ac:chgData name="Tegischer Lukas" userId="f78daebb-0565-485c-bd0e-1cd035e796ff" providerId="ADAL" clId="{ACE0D457-993C-461B-8164-2DD6E34DF863}" dt="2022-10-14T14:15:26.015" v="67" actId="1076"/>
          <ac:picMkLst>
            <pc:docMk/>
            <pc:sldMk cId="279165868" sldId="446"/>
            <ac:picMk id="9" creationId="{B65C451A-E30D-B6C4-CF27-DA7228650185}"/>
          </ac:picMkLst>
        </pc:picChg>
        <pc:picChg chg="del">
          <ac:chgData name="Tegischer Lukas" userId="f78daebb-0565-485c-bd0e-1cd035e796ff" providerId="ADAL" clId="{ACE0D457-993C-461B-8164-2DD6E34DF863}" dt="2022-10-14T14:14:15.339" v="36" actId="478"/>
          <ac:picMkLst>
            <pc:docMk/>
            <pc:sldMk cId="279165868" sldId="446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4:15.807" v="37" actId="478"/>
          <ac:picMkLst>
            <pc:docMk/>
            <pc:sldMk cId="279165868" sldId="446"/>
            <ac:picMk id="17" creationId="{8CA4A7C1-A082-FAD4-71B7-3510650868B2}"/>
          </ac:picMkLst>
        </pc:picChg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838407697" sldId="448"/>
        </pc:sldMkLst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408405626" sldId="449"/>
        </pc:sldMkLst>
      </pc:sldChg>
      <pc:sldChg chg="addSp delSp modSp mod delAnim modAnim">
        <pc:chgData name="Tegischer Lukas" userId="f78daebb-0565-485c-bd0e-1cd035e796ff" providerId="ADAL" clId="{ACE0D457-993C-461B-8164-2DD6E34DF863}" dt="2022-10-14T14:23:39.740" v="258"/>
        <pc:sldMkLst>
          <pc:docMk/>
          <pc:sldMk cId="3176401735" sldId="450"/>
        </pc:sldMkLst>
        <pc:spChg chg="del">
          <ac:chgData name="Tegischer Lukas" userId="f78daebb-0565-485c-bd0e-1cd035e796ff" providerId="ADAL" clId="{ACE0D457-993C-461B-8164-2DD6E34DF863}" dt="2022-10-14T14:19:11.618" v="133" actId="478"/>
          <ac:spMkLst>
            <pc:docMk/>
            <pc:sldMk cId="3176401735" sldId="450"/>
            <ac:spMk id="4" creationId="{FE09C792-D61D-F718-E224-34236123814C}"/>
          </ac:spMkLst>
        </pc:spChg>
        <pc:spChg chg="add mod">
          <ac:chgData name="Tegischer Lukas" userId="f78daebb-0565-485c-bd0e-1cd035e796ff" providerId="ADAL" clId="{ACE0D457-993C-461B-8164-2DD6E34DF863}" dt="2022-10-14T14:22:25.164" v="184" actId="1076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ACE0D457-993C-461B-8164-2DD6E34DF863}" dt="2022-10-14T14:19:13.305" v="135" actId="478"/>
          <ac:spMkLst>
            <pc:docMk/>
            <pc:sldMk cId="3176401735" sldId="450"/>
            <ac:spMk id="8" creationId="{1F87ABF1-11B8-C562-9AC4-B485A7881CA3}"/>
          </ac:spMkLst>
        </pc:spChg>
        <pc:spChg chg="add mod">
          <ac:chgData name="Tegischer Lukas" userId="f78daebb-0565-485c-bd0e-1cd035e796ff" providerId="ADAL" clId="{ACE0D457-993C-461B-8164-2DD6E34DF863}" dt="2022-10-14T14:22:52.294" v="202" actId="1076"/>
          <ac:spMkLst>
            <pc:docMk/>
            <pc:sldMk cId="3176401735" sldId="450"/>
            <ac:spMk id="14" creationId="{9109C251-09AF-1949-78CD-57FCE293676A}"/>
          </ac:spMkLst>
        </pc:spChg>
        <pc:spChg chg="mod">
          <ac:chgData name="Tegischer Lukas" userId="f78daebb-0565-485c-bd0e-1cd035e796ff" providerId="ADAL" clId="{ACE0D457-993C-461B-8164-2DD6E34DF863}" dt="2022-10-14T14:19:26.965" v="146" actId="1076"/>
          <ac:spMkLst>
            <pc:docMk/>
            <pc:sldMk cId="3176401735" sldId="450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ACE0D457-993C-461B-8164-2DD6E34DF863}" dt="2022-10-14T14:23:04.837" v="214" actId="20577"/>
          <ac:spMkLst>
            <pc:docMk/>
            <pc:sldMk cId="3176401735" sldId="450"/>
            <ac:spMk id="20" creationId="{2C35F260-4484-417D-7B99-084393BB5E8C}"/>
          </ac:spMkLst>
        </pc:spChg>
        <pc:spChg chg="add mod">
          <ac:chgData name="Tegischer Lukas" userId="f78daebb-0565-485c-bd0e-1cd035e796ff" providerId="ADAL" clId="{ACE0D457-993C-461B-8164-2DD6E34DF863}" dt="2022-10-14T14:23:19.116" v="243" actId="20577"/>
          <ac:spMkLst>
            <pc:docMk/>
            <pc:sldMk cId="3176401735" sldId="450"/>
            <ac:spMk id="23" creationId="{D2A56714-F660-0370-C58F-49110BD4CB5B}"/>
          </ac:spMkLst>
        </pc:spChg>
        <pc:picChg chg="add mod">
          <ac:chgData name="Tegischer Lukas" userId="f78daebb-0565-485c-bd0e-1cd035e796ff" providerId="ADAL" clId="{ACE0D457-993C-461B-8164-2DD6E34DF863}" dt="2022-10-14T14:19:21.750" v="141" actId="1076"/>
          <ac:picMkLst>
            <pc:docMk/>
            <pc:sldMk cId="3176401735" sldId="450"/>
            <ac:picMk id="2" creationId="{84E82884-CAD7-200D-4267-CDDA682CCC7F}"/>
          </ac:picMkLst>
        </pc:picChg>
        <pc:picChg chg="add del mod">
          <ac:chgData name="Tegischer Lukas" userId="f78daebb-0565-485c-bd0e-1cd035e796ff" providerId="ADAL" clId="{ACE0D457-993C-461B-8164-2DD6E34DF863}" dt="2022-10-14T14:19:14.767" v="137" actId="478"/>
          <ac:picMkLst>
            <pc:docMk/>
            <pc:sldMk cId="3176401735" sldId="450"/>
            <ac:picMk id="3" creationId="{8A3319A8-D68C-273A-507F-785F3D2D59F0}"/>
          </ac:picMkLst>
        </pc:picChg>
        <pc:picChg chg="add mod">
          <ac:chgData name="Tegischer Lukas" userId="f78daebb-0565-485c-bd0e-1cd035e796ff" providerId="ADAL" clId="{ACE0D457-993C-461B-8164-2DD6E34DF863}" dt="2022-10-14T14:22:07.270" v="150" actId="1076"/>
          <ac:picMkLst>
            <pc:docMk/>
            <pc:sldMk cId="3176401735" sldId="450"/>
            <ac:picMk id="6" creationId="{4CB758F5-50F1-B847-1FDA-4C01E58FF1DE}"/>
          </ac:picMkLst>
        </pc:picChg>
        <pc:picChg chg="del">
          <ac:chgData name="Tegischer Lukas" userId="f78daebb-0565-485c-bd0e-1cd035e796ff" providerId="ADAL" clId="{ACE0D457-993C-461B-8164-2DD6E34DF863}" dt="2022-10-14T14:19:11.964" v="134" actId="478"/>
          <ac:picMkLst>
            <pc:docMk/>
            <pc:sldMk cId="3176401735" sldId="450"/>
            <ac:picMk id="9" creationId="{43814EA0-2E03-5BB1-5700-FF33E600D70D}"/>
          </ac:picMkLst>
        </pc:picChg>
        <pc:picChg chg="del">
          <ac:chgData name="Tegischer Lukas" userId="f78daebb-0565-485c-bd0e-1cd035e796ff" providerId="ADAL" clId="{ACE0D457-993C-461B-8164-2DD6E34DF863}" dt="2022-10-14T14:19:13.674" v="136" actId="478"/>
          <ac:picMkLst>
            <pc:docMk/>
            <pc:sldMk cId="3176401735" sldId="450"/>
            <ac:picMk id="10" creationId="{45C44AEE-1CCE-575A-8965-49EDDFCEA2DD}"/>
          </ac:picMkLst>
        </pc:picChg>
        <pc:picChg chg="del">
          <ac:chgData name="Tegischer Lukas" userId="f78daebb-0565-485c-bd0e-1cd035e796ff" providerId="ADAL" clId="{ACE0D457-993C-461B-8164-2DD6E34DF863}" dt="2022-10-14T14:19:03.529" v="128" actId="478"/>
          <ac:picMkLst>
            <pc:docMk/>
            <pc:sldMk cId="3176401735" sldId="450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9:04.780" v="129" actId="478"/>
          <ac:picMkLst>
            <pc:docMk/>
            <pc:sldMk cId="3176401735" sldId="450"/>
            <ac:picMk id="17" creationId="{8CA4A7C1-A082-FAD4-71B7-3510650868B2}"/>
          </ac:picMkLst>
        </pc:picChg>
        <pc:cxnChg chg="add mod">
          <ac:chgData name="Tegischer Lukas" userId="f78daebb-0565-485c-bd0e-1cd035e796ff" providerId="ADAL" clId="{ACE0D457-993C-461B-8164-2DD6E34DF863}" dt="2022-10-14T14:22:38.629" v="188" actId="14100"/>
          <ac:cxnSpMkLst>
            <pc:docMk/>
            <pc:sldMk cId="3176401735" sldId="450"/>
            <ac:cxnSpMk id="12" creationId="{7F2FDCE4-CA4D-E546-E4CC-B3B13835F65A}"/>
          </ac:cxnSpMkLst>
        </pc:cxnChg>
        <pc:cxnChg chg="add mod">
          <ac:chgData name="Tegischer Lukas" userId="f78daebb-0565-485c-bd0e-1cd035e796ff" providerId="ADAL" clId="{ACE0D457-993C-461B-8164-2DD6E34DF863}" dt="2022-10-14T14:22:58.702" v="205" actId="1076"/>
          <ac:cxnSpMkLst>
            <pc:docMk/>
            <pc:sldMk cId="3176401735" sldId="450"/>
            <ac:cxnSpMk id="18" creationId="{E21EED1C-9418-EB93-74C4-9C24505DDE62}"/>
          </ac:cxnSpMkLst>
        </pc:cxnChg>
        <pc:cxnChg chg="add mod">
          <ac:chgData name="Tegischer Lukas" userId="f78daebb-0565-485c-bd0e-1cd035e796ff" providerId="ADAL" clId="{ACE0D457-993C-461B-8164-2DD6E34DF863}" dt="2022-10-14T14:23:09.276" v="217" actId="14100"/>
          <ac:cxnSpMkLst>
            <pc:docMk/>
            <pc:sldMk cId="3176401735" sldId="450"/>
            <ac:cxnSpMk id="21" creationId="{FE20E8B5-A429-B1E6-5D9E-102774E645E7}"/>
          </ac:cxnSpMkLst>
        </pc:cxnChg>
        <pc:cxnChg chg="add mod">
          <ac:chgData name="Tegischer Lukas" userId="f78daebb-0565-485c-bd0e-1cd035e796ff" providerId="ADAL" clId="{ACE0D457-993C-461B-8164-2DD6E34DF863}" dt="2022-10-14T14:23:22.734" v="245" actId="1076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addSp delSp modSp add mod delAnim modAnim">
        <pc:chgData name="Tegischer Lukas" userId="f78daebb-0565-485c-bd0e-1cd035e796ff" providerId="ADAL" clId="{ACE0D457-993C-461B-8164-2DD6E34DF863}" dt="2022-10-14T14:19:07.181" v="131" actId="1076"/>
        <pc:sldMkLst>
          <pc:docMk/>
          <pc:sldMk cId="2735483562" sldId="451"/>
        </pc:sldMkLst>
        <pc:spChg chg="del mod">
          <ac:chgData name="Tegischer Lukas" userId="f78daebb-0565-485c-bd0e-1cd035e796ff" providerId="ADAL" clId="{ACE0D457-993C-461B-8164-2DD6E34DF863}" dt="2022-10-14T14:16:32.936" v="92" actId="478"/>
          <ac:spMkLst>
            <pc:docMk/>
            <pc:sldMk cId="2735483562" sldId="451"/>
            <ac:spMk id="2" creationId="{305DFAC3-127B-CF8A-4921-58A93A23D0ED}"/>
          </ac:spMkLst>
        </pc:spChg>
        <pc:spChg chg="del mod">
          <ac:chgData name="Tegischer Lukas" userId="f78daebb-0565-485c-bd0e-1cd035e796ff" providerId="ADAL" clId="{ACE0D457-993C-461B-8164-2DD6E34DF863}" dt="2022-10-14T14:16:31.945" v="90" actId="478"/>
          <ac:spMkLst>
            <pc:docMk/>
            <pc:sldMk cId="2735483562" sldId="451"/>
            <ac:spMk id="4" creationId="{BF27994A-9591-82D5-32E7-24077271FBBE}"/>
          </ac:spMkLst>
        </pc:spChg>
        <pc:spChg chg="add mod">
          <ac:chgData name="Tegischer Lukas" userId="f78daebb-0565-485c-bd0e-1cd035e796ff" providerId="ADAL" clId="{ACE0D457-993C-461B-8164-2DD6E34DF863}" dt="2022-10-14T14:17:04" v="105" actId="207"/>
          <ac:spMkLst>
            <pc:docMk/>
            <pc:sldMk cId="2735483562" sldId="451"/>
            <ac:spMk id="5" creationId="{94A2FE0E-F1C3-B645-A559-9D371D47906D}"/>
          </ac:spMkLst>
        </pc:spChg>
        <pc:spChg chg="mod">
          <ac:chgData name="Tegischer Lukas" userId="f78daebb-0565-485c-bd0e-1cd035e796ff" providerId="ADAL" clId="{ACE0D457-993C-461B-8164-2DD6E34DF863}" dt="2022-10-14T14:16:40.351" v="95" actId="1076"/>
          <ac:spMkLst>
            <pc:docMk/>
            <pc:sldMk cId="2735483562" sldId="451"/>
            <ac:spMk id="6" creationId="{31AE880E-9E24-7BFD-FFBD-7E7CEB48858D}"/>
          </ac:spMkLst>
        </pc:spChg>
        <pc:spChg chg="del">
          <ac:chgData name="Tegischer Lukas" userId="f78daebb-0565-485c-bd0e-1cd035e796ff" providerId="ADAL" clId="{ACE0D457-993C-461B-8164-2DD6E34DF863}" dt="2022-10-14T14:16:23.176" v="84" actId="478"/>
          <ac:spMkLst>
            <pc:docMk/>
            <pc:sldMk cId="2735483562" sldId="451"/>
            <ac:spMk id="7" creationId="{713A2195-AB04-681B-D723-B0E848073632}"/>
          </ac:spMkLst>
        </pc:spChg>
        <pc:spChg chg="add del mod">
          <ac:chgData name="Tegischer Lukas" userId="f78daebb-0565-485c-bd0e-1cd035e796ff" providerId="ADAL" clId="{ACE0D457-993C-461B-8164-2DD6E34DF863}" dt="2022-10-14T14:17:15.467" v="109" actId="22"/>
          <ac:spMkLst>
            <pc:docMk/>
            <pc:sldMk cId="2735483562" sldId="451"/>
            <ac:spMk id="11" creationId="{9A92184E-9409-0C0D-FAE1-0F17BF6BA6F2}"/>
          </ac:spMkLst>
        </pc:spChg>
        <pc:spChg chg="mod">
          <ac:chgData name="Tegischer Lukas" userId="f78daebb-0565-485c-bd0e-1cd035e796ff" providerId="ADAL" clId="{ACE0D457-993C-461B-8164-2DD6E34DF863}" dt="2022-10-14T14:18:38.870" v="124" actId="1076"/>
          <ac:spMkLst>
            <pc:docMk/>
            <pc:sldMk cId="2735483562" sldId="451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ACE0D457-993C-461B-8164-2DD6E34DF863}" dt="2022-10-14T14:17:21.726" v="112" actId="1076"/>
          <ac:spMkLst>
            <pc:docMk/>
            <pc:sldMk cId="2735483562" sldId="451"/>
            <ac:spMk id="14" creationId="{88D79BA4-28CE-3B23-3E6C-FD69CC84E995}"/>
          </ac:spMkLst>
        </pc:spChg>
        <pc:spChg chg="add mod">
          <ac:chgData name="Tegischer Lukas" userId="f78daebb-0565-485c-bd0e-1cd035e796ff" providerId="ADAL" clId="{ACE0D457-993C-461B-8164-2DD6E34DF863}" dt="2022-10-14T14:18:36.686" v="123" actId="1076"/>
          <ac:spMkLst>
            <pc:docMk/>
            <pc:sldMk cId="2735483562" sldId="451"/>
            <ac:spMk id="17" creationId="{4B174387-3AE9-01B1-61AD-E12865A4C599}"/>
          </ac:spMkLst>
        </pc:spChg>
        <pc:spChg chg="add del">
          <ac:chgData name="Tegischer Lukas" userId="f78daebb-0565-485c-bd0e-1cd035e796ff" providerId="ADAL" clId="{ACE0D457-993C-461B-8164-2DD6E34DF863}" dt="2022-10-14T14:18:24.549" v="120" actId="478"/>
          <ac:spMkLst>
            <pc:docMk/>
            <pc:sldMk cId="2735483562" sldId="451"/>
            <ac:spMk id="19" creationId="{4E8EE2C2-CBC1-F580-FBE3-EAF039A060D4}"/>
          </ac:spMkLst>
        </pc:spChg>
        <pc:graphicFrameChg chg="add mod modGraphic">
          <ac:chgData name="Tegischer Lukas" userId="f78daebb-0565-485c-bd0e-1cd035e796ff" providerId="ADAL" clId="{ACE0D457-993C-461B-8164-2DD6E34DF863}" dt="2022-10-14T14:17:51.166" v="116" actId="255"/>
          <ac:graphicFrameMkLst>
            <pc:docMk/>
            <pc:sldMk cId="2735483562" sldId="451"/>
            <ac:graphicFrameMk id="15" creationId="{05124A11-B78E-03CE-A9EF-9FB7376B70AA}"/>
          </ac:graphicFrameMkLst>
        </pc:graphicFrameChg>
        <pc:picChg chg="mod">
          <ac:chgData name="Tegischer Lukas" userId="f78daebb-0565-485c-bd0e-1cd035e796ff" providerId="ADAL" clId="{ACE0D457-993C-461B-8164-2DD6E34DF863}" dt="2022-10-14T14:19:07.181" v="131" actId="1076"/>
          <ac:picMkLst>
            <pc:docMk/>
            <pc:sldMk cId="2735483562" sldId="451"/>
            <ac:picMk id="8" creationId="{47E76BF8-FB96-5162-6D5B-FB5BE862DD64}"/>
          </ac:picMkLst>
        </pc:picChg>
        <pc:picChg chg="mod">
          <ac:chgData name="Tegischer Lukas" userId="f78daebb-0565-485c-bd0e-1cd035e796ff" providerId="ADAL" clId="{ACE0D457-993C-461B-8164-2DD6E34DF863}" dt="2022-10-14T14:16:47.566" v="99" actId="1076"/>
          <ac:picMkLst>
            <pc:docMk/>
            <pc:sldMk cId="2735483562" sldId="451"/>
            <ac:picMk id="9" creationId="{B65C451A-E30D-B6C4-CF27-DA7228650185}"/>
          </ac:picMkLst>
        </pc:picChg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2780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393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6883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3394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8225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87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 Umkehraufgabe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Standardabweichung ist gesucht</a:t>
            </a:r>
            <a:b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D9E5DF5-6860-50C7-ED9A-4D41AE4629A8}"/>
                  </a:ext>
                </a:extLst>
              </p:cNvPr>
              <p:cNvSpPr txBox="1"/>
              <p:nvPr/>
            </p:nvSpPr>
            <p:spPr>
              <a:xfrm>
                <a:off x="415737" y="309474"/>
                <a:ext cx="11360525" cy="1071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Lebensdauer einer Maschine ist annähernd normalverteilt mit einem Erwartungswert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2000 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Stunden.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groß ist die Standardabweichung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wenn die Lebensdauer von 86% der Maschinen zwischen 1800 Stunden und 2200 Stunden beträgt.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D9E5DF5-6860-50C7-ED9A-4D41AE462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37" y="309474"/>
                <a:ext cx="11360525" cy="1071191"/>
              </a:xfrm>
              <a:prstGeom prst="rect">
                <a:avLst/>
              </a:prstGeom>
              <a:blipFill>
                <a:blip r:embed="rId3"/>
                <a:stretch>
                  <a:fillRect l="-429" t="-2857" r="-697" b="-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1ABE834F-F84F-3A28-A556-560A299690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017" b="71167"/>
          <a:stretch/>
        </p:blipFill>
        <p:spPr bwMode="auto">
          <a:xfrm>
            <a:off x="1364921" y="1629098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43BFEC0-0E8E-1B41-414E-33736B546FB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6891" b="67742"/>
          <a:stretch/>
        </p:blipFill>
        <p:spPr bwMode="auto">
          <a:xfrm>
            <a:off x="7027227" y="1522664"/>
            <a:ext cx="3609352" cy="2224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6414BEFB-A0C0-E889-4891-B3DDAD1C4CF4}"/>
              </a:ext>
            </a:extLst>
          </p:cNvPr>
          <p:cNvSpPr txBox="1"/>
          <p:nvPr/>
        </p:nvSpPr>
        <p:spPr>
          <a:xfrm>
            <a:off x="3648367" y="1455610"/>
            <a:ext cx="4857750" cy="3755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Transformation in die Standard-Normalverteilung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A87AAD18-22DE-E732-53CF-137D6B4E89B9}"/>
              </a:ext>
            </a:extLst>
          </p:cNvPr>
          <p:cNvSpPr/>
          <p:nvPr/>
        </p:nvSpPr>
        <p:spPr>
          <a:xfrm>
            <a:off x="5597101" y="2180719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C4F6AB7-08B1-F232-CE89-8094C9541ECB}"/>
              </a:ext>
            </a:extLst>
          </p:cNvPr>
          <p:cNvSpPr txBox="1"/>
          <p:nvPr/>
        </p:nvSpPr>
        <p:spPr>
          <a:xfrm>
            <a:off x="3063348" y="3550979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2000</a:t>
            </a:r>
            <a:endParaRPr lang="de-AT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0E475F4-82F1-DF71-DCA7-73EEF37152EF}"/>
              </a:ext>
            </a:extLst>
          </p:cNvPr>
          <p:cNvSpPr txBox="1"/>
          <p:nvPr/>
        </p:nvSpPr>
        <p:spPr>
          <a:xfrm>
            <a:off x="1830520" y="3536403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1800</a:t>
            </a:r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5F0877B-2892-0BF1-EECA-0D4DEE520AFA}"/>
              </a:ext>
            </a:extLst>
          </p:cNvPr>
          <p:cNvSpPr txBox="1"/>
          <p:nvPr/>
        </p:nvSpPr>
        <p:spPr>
          <a:xfrm>
            <a:off x="4373308" y="3536403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2200</a:t>
            </a:r>
            <a:endParaRPr lang="de-AT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337F817-5454-A67B-C7CE-83553179F46D}"/>
                  </a:ext>
                </a:extLst>
              </p:cNvPr>
              <p:cNvSpPr txBox="1"/>
              <p:nvPr/>
            </p:nvSpPr>
            <p:spPr>
              <a:xfrm>
                <a:off x="3887889" y="4038632"/>
                <a:ext cx="38883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1800≤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≤2200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=0,86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337F817-5454-A67B-C7CE-83553179F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889" y="4038632"/>
                <a:ext cx="3888309" cy="369332"/>
              </a:xfrm>
              <a:prstGeom prst="rect">
                <a:avLst/>
              </a:prstGeom>
              <a:blipFill>
                <a:blip r:embed="rId6"/>
                <a:stretch>
                  <a:fillRect l="-1097" r="-1097" b="-1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F9C442D-7B54-F890-0936-DD2D34371F0D}"/>
              </a:ext>
            </a:extLst>
          </p:cNvPr>
          <p:cNvCxnSpPr>
            <a:cxnSpLocks/>
          </p:cNvCxnSpPr>
          <p:nvPr/>
        </p:nvCxnSpPr>
        <p:spPr>
          <a:xfrm>
            <a:off x="2166509" y="3000375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3CA9D10F-D3A0-7131-8CAF-BA342A08EFB2}"/>
              </a:ext>
            </a:extLst>
          </p:cNvPr>
          <p:cNvCxnSpPr>
            <a:cxnSpLocks/>
          </p:cNvCxnSpPr>
          <p:nvPr/>
        </p:nvCxnSpPr>
        <p:spPr>
          <a:xfrm>
            <a:off x="4672642" y="3000375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C02829B-7263-8E73-6B91-ECEA2446D1FE}"/>
              </a:ext>
            </a:extLst>
          </p:cNvPr>
          <p:cNvCxnSpPr>
            <a:cxnSpLocks/>
          </p:cNvCxnSpPr>
          <p:nvPr/>
        </p:nvCxnSpPr>
        <p:spPr>
          <a:xfrm>
            <a:off x="7662433" y="2908300"/>
            <a:ext cx="0" cy="2960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742EB9C7-E890-8D84-61D9-E13784B6B389}"/>
              </a:ext>
            </a:extLst>
          </p:cNvPr>
          <p:cNvCxnSpPr>
            <a:cxnSpLocks/>
          </p:cNvCxnSpPr>
          <p:nvPr/>
        </p:nvCxnSpPr>
        <p:spPr>
          <a:xfrm>
            <a:off x="9954783" y="2908300"/>
            <a:ext cx="0" cy="3042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14E5CAA4-761A-2389-B9C0-47FFB0AA3EE4}"/>
                  </a:ext>
                </a:extLst>
              </p:cNvPr>
              <p:cNvSpPr txBox="1"/>
              <p:nvPr/>
            </p:nvSpPr>
            <p:spPr>
              <a:xfrm>
                <a:off x="265178" y="4538500"/>
                <a:ext cx="60960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Bestimmung des Wertes für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Es gilt: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14E5CAA4-761A-2389-B9C0-47FFB0AA3E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78" y="4538500"/>
                <a:ext cx="6096000" cy="374846"/>
              </a:xfrm>
              <a:prstGeom prst="rect">
                <a:avLst/>
              </a:prstGeom>
              <a:blipFill>
                <a:blip r:embed="rId7"/>
                <a:stretch>
                  <a:fillRect l="-900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52073844-E64C-9715-7922-B408996B1596}"/>
                  </a:ext>
                </a:extLst>
              </p:cNvPr>
              <p:cNvSpPr txBox="1"/>
              <p:nvPr/>
            </p:nvSpPr>
            <p:spPr>
              <a:xfrm>
                <a:off x="503070" y="5259901"/>
                <a:ext cx="2654899" cy="890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DE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0,07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0,9</m:t>
                      </m:r>
                      <m:r>
                        <a:rPr lang="de-DE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52073844-E64C-9715-7922-B408996B1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070" y="5259901"/>
                <a:ext cx="2654899" cy="8902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4" name="Tabelle 33">
                <a:extLst>
                  <a:ext uri="{FF2B5EF4-FFF2-40B4-BE49-F238E27FC236}">
                    <a16:creationId xmlns:a16="http://schemas.microsoft.com/office/drawing/2014/main" id="{D54A3D25-B970-A079-334E-CBB70F6355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2469579"/>
                  </p:ext>
                </p:extLst>
              </p:nvPr>
            </p:nvGraphicFramePr>
            <p:xfrm>
              <a:off x="8506117" y="4291162"/>
              <a:ext cx="3375977" cy="225736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0721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0708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0694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0681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4" name="Tabelle 33">
                <a:extLst>
                  <a:ext uri="{FF2B5EF4-FFF2-40B4-BE49-F238E27FC236}">
                    <a16:creationId xmlns:a16="http://schemas.microsoft.com/office/drawing/2014/main" id="{D54A3D25-B970-A079-334E-CBB70F6355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2469579"/>
                  </p:ext>
                </p:extLst>
              </p:nvPr>
            </p:nvGraphicFramePr>
            <p:xfrm>
              <a:off x="8506117" y="4291162"/>
              <a:ext cx="3375977" cy="225736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9"/>
                          <a:stretch>
                            <a:fillRect l="-92655" t="-9091" r="-122599" b="-49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9"/>
                          <a:stretch>
                            <a:fillRect l="-158605" t="-9091" r="-930" b="-4954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0721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0708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0694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0681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31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F14245BF-EB2E-F5CD-4499-E3AB89F793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17" b="71167"/>
          <a:stretch/>
        </p:blipFill>
        <p:spPr bwMode="auto">
          <a:xfrm>
            <a:off x="1345871" y="1008607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519FAA82-4214-F17F-B81C-36D80E9EE708}"/>
              </a:ext>
            </a:extLst>
          </p:cNvPr>
          <p:cNvSpPr txBox="1"/>
          <p:nvPr/>
        </p:nvSpPr>
        <p:spPr>
          <a:xfrm>
            <a:off x="244474" y="326347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der Standardabweichung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EC001B5C-D693-DA97-8A10-E13E5A11D0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474" y="4432299"/>
                <a:ext cx="1736725" cy="90082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=−1,</m:t>
                      </m:r>
                      <m:r>
                        <a:rPr lang="de-DE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48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</m:t>
                      </m:r>
                      <m:r>
                        <a:rPr lang="de-DE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48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EC001B5C-D693-DA97-8A10-E13E5A11D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4474" y="4432299"/>
                <a:ext cx="1736725" cy="9008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7D260A6-8822-BD1C-9FDD-D10E3BE4097A}"/>
                  </a:ext>
                </a:extLst>
              </p:cNvPr>
              <p:cNvSpPr txBox="1"/>
              <p:nvPr/>
            </p:nvSpPr>
            <p:spPr>
              <a:xfrm>
                <a:off x="4151845" y="314357"/>
                <a:ext cx="38883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1800≤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≤2200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=0,86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7D260A6-8822-BD1C-9FDD-D10E3BE40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845" y="314357"/>
                <a:ext cx="3888309" cy="369332"/>
              </a:xfrm>
              <a:prstGeom prst="rect">
                <a:avLst/>
              </a:prstGeom>
              <a:blipFill>
                <a:blip r:embed="rId5"/>
                <a:stretch>
                  <a:fillRect l="-940" r="-1254" b="-1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841E4202-1AEF-AA6C-0470-3154CB80CE0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6891" b="67742"/>
          <a:stretch/>
        </p:blipFill>
        <p:spPr bwMode="auto">
          <a:xfrm>
            <a:off x="7008177" y="902173"/>
            <a:ext cx="3609352" cy="2224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6659EAE-4338-473F-1AAD-E1FA4F70D12F}"/>
              </a:ext>
            </a:extLst>
          </p:cNvPr>
          <p:cNvCxnSpPr>
            <a:cxnSpLocks/>
          </p:cNvCxnSpPr>
          <p:nvPr/>
        </p:nvCxnSpPr>
        <p:spPr>
          <a:xfrm>
            <a:off x="2147459" y="2379884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E051916F-232A-C39B-CA98-A5760E47E24F}"/>
              </a:ext>
            </a:extLst>
          </p:cNvPr>
          <p:cNvCxnSpPr>
            <a:cxnSpLocks/>
          </p:cNvCxnSpPr>
          <p:nvPr/>
        </p:nvCxnSpPr>
        <p:spPr>
          <a:xfrm>
            <a:off x="4653592" y="2379884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3F294E8-5C58-12A0-3AE2-7D0BD057DB25}"/>
              </a:ext>
            </a:extLst>
          </p:cNvPr>
          <p:cNvCxnSpPr>
            <a:cxnSpLocks/>
          </p:cNvCxnSpPr>
          <p:nvPr/>
        </p:nvCxnSpPr>
        <p:spPr>
          <a:xfrm>
            <a:off x="7643383" y="2287809"/>
            <a:ext cx="0" cy="2960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A36DC8C-A9EC-5C71-22A6-F6EB4E314FBD}"/>
              </a:ext>
            </a:extLst>
          </p:cNvPr>
          <p:cNvCxnSpPr>
            <a:cxnSpLocks/>
          </p:cNvCxnSpPr>
          <p:nvPr/>
        </p:nvCxnSpPr>
        <p:spPr>
          <a:xfrm>
            <a:off x="9935733" y="2287809"/>
            <a:ext cx="0" cy="3042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6FF73DD8-962A-4E95-19D2-EF9882F87976}"/>
              </a:ext>
            </a:extLst>
          </p:cNvPr>
          <p:cNvSpPr txBox="1"/>
          <p:nvPr/>
        </p:nvSpPr>
        <p:spPr>
          <a:xfrm>
            <a:off x="3044298" y="2941666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2000</a:t>
            </a:r>
            <a:endParaRPr lang="de-AT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79C4F89-CB76-31CE-CC30-691402C2FC5B}"/>
              </a:ext>
            </a:extLst>
          </p:cNvPr>
          <p:cNvSpPr txBox="1"/>
          <p:nvPr/>
        </p:nvSpPr>
        <p:spPr>
          <a:xfrm>
            <a:off x="1802975" y="2886278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1800</a:t>
            </a:r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D427F7A-AF72-99D5-27BC-2AB933651110}"/>
              </a:ext>
            </a:extLst>
          </p:cNvPr>
          <p:cNvSpPr txBox="1"/>
          <p:nvPr/>
        </p:nvSpPr>
        <p:spPr>
          <a:xfrm>
            <a:off x="4345763" y="2886278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2200</a:t>
            </a:r>
            <a:endParaRPr lang="de-AT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/>
              <p:nvPr/>
            </p:nvSpPr>
            <p:spPr>
              <a:xfrm>
                <a:off x="10239935" y="3048645"/>
                <a:ext cx="1484729" cy="72481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935" y="3048645"/>
                <a:ext cx="1484729" cy="7248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58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46A5780F-5550-DB86-8727-92CAAD0B9716}"/>
              </a:ext>
            </a:extLst>
          </p:cNvPr>
          <p:cNvSpPr txBox="1"/>
          <p:nvPr/>
        </p:nvSpPr>
        <p:spPr>
          <a:xfrm>
            <a:off x="6096000" y="1774121"/>
            <a:ext cx="4015107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ösen mit GeoGebra in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de-A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9F7E3EE-2100-532F-C69A-E9B1FACA3C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17" b="71167"/>
          <a:stretch/>
        </p:blipFill>
        <p:spPr bwMode="auto">
          <a:xfrm>
            <a:off x="1326821" y="856207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A6490959-F0B8-1284-64FF-2E3DDA0B42F0}"/>
              </a:ext>
            </a:extLst>
          </p:cNvPr>
          <p:cNvCxnSpPr>
            <a:cxnSpLocks/>
          </p:cNvCxnSpPr>
          <p:nvPr/>
        </p:nvCxnSpPr>
        <p:spPr>
          <a:xfrm>
            <a:off x="2128409" y="2227484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783AE935-47A8-C65D-4260-1DEFD1A017E4}"/>
              </a:ext>
            </a:extLst>
          </p:cNvPr>
          <p:cNvCxnSpPr>
            <a:cxnSpLocks/>
          </p:cNvCxnSpPr>
          <p:nvPr/>
        </p:nvCxnSpPr>
        <p:spPr>
          <a:xfrm>
            <a:off x="4634542" y="2227484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CEB04BF2-090E-1355-F01C-1446A5E72C5C}"/>
              </a:ext>
            </a:extLst>
          </p:cNvPr>
          <p:cNvSpPr txBox="1"/>
          <p:nvPr/>
        </p:nvSpPr>
        <p:spPr>
          <a:xfrm>
            <a:off x="3025248" y="2789266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2000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6AA33B5-4CDE-1951-B8B7-F6E00C937949}"/>
              </a:ext>
            </a:extLst>
          </p:cNvPr>
          <p:cNvSpPr txBox="1"/>
          <p:nvPr/>
        </p:nvSpPr>
        <p:spPr>
          <a:xfrm>
            <a:off x="1783925" y="2733878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1800</a:t>
            </a:r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37D32B3-A722-ABEB-716E-8C963DEEBF4F}"/>
              </a:ext>
            </a:extLst>
          </p:cNvPr>
          <p:cNvSpPr txBox="1"/>
          <p:nvPr/>
        </p:nvSpPr>
        <p:spPr>
          <a:xfrm>
            <a:off x="4326713" y="2733878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2200</a:t>
            </a:r>
            <a:endParaRPr lang="de-AT" dirty="0">
              <a:solidFill>
                <a:srgbClr val="FF0000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D49C55-11AC-1ADA-BF20-07CA3E835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578" y="3653719"/>
            <a:ext cx="5000000" cy="1080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15FE78-32B6-1937-3730-602735E0DE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8925" y="3653719"/>
            <a:ext cx="481149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D9E5DF5-6860-50C7-ED9A-4D41AE4629A8}"/>
                  </a:ext>
                </a:extLst>
              </p:cNvPr>
              <p:cNvSpPr txBox="1"/>
              <p:nvPr/>
            </p:nvSpPr>
            <p:spPr>
              <a:xfrm>
                <a:off x="415737" y="309474"/>
                <a:ext cx="11360525" cy="10068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Lebensdauer einer Maschine ist annähernd normalverteilt mit einem Erwartungswert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2000 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Stunden.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b.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Welchen Wert darf die Standardabweichung höchstens annehmen, wenn eine Maschine mit 92%-iger Wahrscheinlichkeit mindestens 1980 Stunden einsatzfähig sein soll.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D9E5DF5-6860-50C7-ED9A-4D41AE462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37" y="309474"/>
                <a:ext cx="11360525" cy="1006814"/>
              </a:xfrm>
              <a:prstGeom prst="rect">
                <a:avLst/>
              </a:prstGeom>
              <a:blipFill>
                <a:blip r:embed="rId3"/>
                <a:stretch>
                  <a:fillRect l="-429" t="-3030"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1ABE834F-F84F-3A28-A556-560A299690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017" b="71167"/>
          <a:stretch/>
        </p:blipFill>
        <p:spPr bwMode="auto">
          <a:xfrm>
            <a:off x="1364921" y="1629098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43BFEC0-0E8E-1B41-414E-33736B546FB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6891" b="67742"/>
          <a:stretch/>
        </p:blipFill>
        <p:spPr bwMode="auto">
          <a:xfrm>
            <a:off x="7027227" y="1522664"/>
            <a:ext cx="3609352" cy="2224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6414BEFB-A0C0-E889-4891-B3DDAD1C4CF4}"/>
              </a:ext>
            </a:extLst>
          </p:cNvPr>
          <p:cNvSpPr txBox="1"/>
          <p:nvPr/>
        </p:nvSpPr>
        <p:spPr>
          <a:xfrm>
            <a:off x="3648367" y="1455610"/>
            <a:ext cx="4857750" cy="3755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Transformation in die Standard-Normalverteilung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A87AAD18-22DE-E732-53CF-137D6B4E89B9}"/>
              </a:ext>
            </a:extLst>
          </p:cNvPr>
          <p:cNvSpPr/>
          <p:nvPr/>
        </p:nvSpPr>
        <p:spPr>
          <a:xfrm>
            <a:off x="5597101" y="2180719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C4F6AB7-08B1-F232-CE89-8094C9541ECB}"/>
              </a:ext>
            </a:extLst>
          </p:cNvPr>
          <p:cNvSpPr txBox="1"/>
          <p:nvPr/>
        </p:nvSpPr>
        <p:spPr>
          <a:xfrm>
            <a:off x="3063348" y="3550979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2000</a:t>
            </a:r>
            <a:endParaRPr lang="de-AT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0E475F4-82F1-DF71-DCA7-73EEF37152EF}"/>
              </a:ext>
            </a:extLst>
          </p:cNvPr>
          <p:cNvSpPr txBox="1"/>
          <p:nvPr/>
        </p:nvSpPr>
        <p:spPr>
          <a:xfrm>
            <a:off x="1830520" y="3536403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1980</a:t>
            </a:r>
            <a:endParaRPr lang="de-AT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337F817-5454-A67B-C7CE-83553179F46D}"/>
                  </a:ext>
                </a:extLst>
              </p:cNvPr>
              <p:cNvSpPr txBox="1"/>
              <p:nvPr/>
            </p:nvSpPr>
            <p:spPr>
              <a:xfrm>
                <a:off x="1830519" y="4059633"/>
                <a:ext cx="60982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≥1980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</a:rPr>
                        <m:t>0,92 →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≤1980</m:t>
                          </m:r>
                        </m:e>
                      </m:d>
                      <m:r>
                        <a:rPr lang="de-DE" sz="2400" b="0" i="0" smtClean="0">
                          <a:latin typeface="Cambria Math" panose="02040503050406030204" pitchFamily="18" charset="0"/>
                        </a:rPr>
                        <m:t>=0,08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337F817-5454-A67B-C7CE-83553179F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519" y="4059633"/>
                <a:ext cx="6098272" cy="369332"/>
              </a:xfrm>
              <a:prstGeom prst="rect">
                <a:avLst/>
              </a:prstGeom>
              <a:blipFill>
                <a:blip r:embed="rId6"/>
                <a:stretch>
                  <a:fillRect l="-500" r="-599" b="-147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F9C442D-7B54-F890-0936-DD2D34371F0D}"/>
              </a:ext>
            </a:extLst>
          </p:cNvPr>
          <p:cNvCxnSpPr>
            <a:cxnSpLocks/>
          </p:cNvCxnSpPr>
          <p:nvPr/>
        </p:nvCxnSpPr>
        <p:spPr>
          <a:xfrm>
            <a:off x="2166509" y="3019425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C02829B-7263-8E73-6B91-ECEA2446D1FE}"/>
              </a:ext>
            </a:extLst>
          </p:cNvPr>
          <p:cNvCxnSpPr>
            <a:cxnSpLocks/>
          </p:cNvCxnSpPr>
          <p:nvPr/>
        </p:nvCxnSpPr>
        <p:spPr>
          <a:xfrm>
            <a:off x="7662433" y="2908300"/>
            <a:ext cx="0" cy="2960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14E5CAA4-761A-2389-B9C0-47FFB0AA3EE4}"/>
                  </a:ext>
                </a:extLst>
              </p:cNvPr>
              <p:cNvSpPr txBox="1"/>
              <p:nvPr/>
            </p:nvSpPr>
            <p:spPr>
              <a:xfrm>
                <a:off x="205452" y="4741775"/>
                <a:ext cx="60960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Bestimmung des Wertes für 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Es gilt: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14E5CAA4-761A-2389-B9C0-47FFB0AA3E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452" y="4741775"/>
                <a:ext cx="6096000" cy="374846"/>
              </a:xfrm>
              <a:prstGeom prst="rect">
                <a:avLst/>
              </a:prstGeom>
              <a:blipFill>
                <a:blip r:embed="rId7"/>
                <a:stretch>
                  <a:fillRect l="-900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52073844-E64C-9715-7922-B408996B1596}"/>
                  </a:ext>
                </a:extLst>
              </p:cNvPr>
              <p:cNvSpPr txBox="1"/>
              <p:nvPr/>
            </p:nvSpPr>
            <p:spPr>
              <a:xfrm>
                <a:off x="598553" y="5466640"/>
                <a:ext cx="2654899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DE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DE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0,08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52073844-E64C-9715-7922-B408996B1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53" y="5466640"/>
                <a:ext cx="2654899" cy="4912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4" name="Tabelle 33">
                <a:extLst>
                  <a:ext uri="{FF2B5EF4-FFF2-40B4-BE49-F238E27FC236}">
                    <a16:creationId xmlns:a16="http://schemas.microsoft.com/office/drawing/2014/main" id="{D54A3D25-B970-A079-334E-CBB70F6355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7927944"/>
                  </p:ext>
                </p:extLst>
              </p:nvPr>
            </p:nvGraphicFramePr>
            <p:xfrm>
              <a:off x="8506117" y="4291162"/>
              <a:ext cx="3375977" cy="225736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1,39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9177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0823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9192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0808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9207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0793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0778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4" name="Tabelle 33">
                <a:extLst>
                  <a:ext uri="{FF2B5EF4-FFF2-40B4-BE49-F238E27FC236}">
                    <a16:creationId xmlns:a16="http://schemas.microsoft.com/office/drawing/2014/main" id="{D54A3D25-B970-A079-334E-CBB70F6355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7927944"/>
                  </p:ext>
                </p:extLst>
              </p:nvPr>
            </p:nvGraphicFramePr>
            <p:xfrm>
              <a:off x="8506117" y="4291162"/>
              <a:ext cx="3375977" cy="225736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9"/>
                          <a:stretch>
                            <a:fillRect l="-92655" t="-9091" r="-122599" b="-49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9"/>
                          <a:stretch>
                            <a:fillRect l="-158605" t="-9091" r="-930" b="-4954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1,39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9177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0823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9192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0808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9207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0793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1,42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0778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9027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8" grpId="0"/>
      <p:bldP spid="31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F14245BF-EB2E-F5CD-4499-E3AB89F793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17" b="71167"/>
          <a:stretch/>
        </p:blipFill>
        <p:spPr bwMode="auto">
          <a:xfrm>
            <a:off x="1345871" y="1008607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519FAA82-4214-F17F-B81C-36D80E9EE708}"/>
              </a:ext>
            </a:extLst>
          </p:cNvPr>
          <p:cNvSpPr txBox="1"/>
          <p:nvPr/>
        </p:nvSpPr>
        <p:spPr>
          <a:xfrm>
            <a:off x="244474" y="326347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der Standardabweichung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EC001B5C-D693-DA97-8A10-E13E5A11D0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474" y="4432299"/>
                <a:ext cx="1736725" cy="90082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=−1,</m:t>
                    </m:r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41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EC001B5C-D693-DA97-8A10-E13E5A11D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4474" y="4432299"/>
                <a:ext cx="1736725" cy="9008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7D260A6-8822-BD1C-9FDD-D10E3BE4097A}"/>
                  </a:ext>
                </a:extLst>
              </p:cNvPr>
              <p:cNvSpPr txBox="1"/>
              <p:nvPr/>
            </p:nvSpPr>
            <p:spPr>
              <a:xfrm>
                <a:off x="4151845" y="314357"/>
                <a:ext cx="28068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≤1980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=0,08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97D260A6-8822-BD1C-9FDD-D10E3BE40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845" y="314357"/>
                <a:ext cx="2806858" cy="369332"/>
              </a:xfrm>
              <a:prstGeom prst="rect">
                <a:avLst/>
              </a:prstGeom>
              <a:blipFill>
                <a:blip r:embed="rId5"/>
                <a:stretch>
                  <a:fillRect l="-1518" r="-1952" b="-1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841E4202-1AEF-AA6C-0470-3154CB80CE0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6891" b="67742"/>
          <a:stretch/>
        </p:blipFill>
        <p:spPr bwMode="auto">
          <a:xfrm>
            <a:off x="7008177" y="902173"/>
            <a:ext cx="3609352" cy="2224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6659EAE-4338-473F-1AAD-E1FA4F70D12F}"/>
              </a:ext>
            </a:extLst>
          </p:cNvPr>
          <p:cNvCxnSpPr>
            <a:cxnSpLocks/>
          </p:cNvCxnSpPr>
          <p:nvPr/>
        </p:nvCxnSpPr>
        <p:spPr>
          <a:xfrm>
            <a:off x="2147459" y="2379884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3F294E8-5C58-12A0-3AE2-7D0BD057DB25}"/>
              </a:ext>
            </a:extLst>
          </p:cNvPr>
          <p:cNvCxnSpPr>
            <a:cxnSpLocks/>
          </p:cNvCxnSpPr>
          <p:nvPr/>
        </p:nvCxnSpPr>
        <p:spPr>
          <a:xfrm>
            <a:off x="7643383" y="2287809"/>
            <a:ext cx="0" cy="2960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6FF73DD8-962A-4E95-19D2-EF9882F87976}"/>
              </a:ext>
            </a:extLst>
          </p:cNvPr>
          <p:cNvSpPr txBox="1"/>
          <p:nvPr/>
        </p:nvSpPr>
        <p:spPr>
          <a:xfrm>
            <a:off x="3044298" y="2941666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2000</a:t>
            </a:r>
            <a:endParaRPr lang="de-AT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79C4F89-CB76-31CE-CC30-691402C2FC5B}"/>
              </a:ext>
            </a:extLst>
          </p:cNvPr>
          <p:cNvSpPr txBox="1"/>
          <p:nvPr/>
        </p:nvSpPr>
        <p:spPr>
          <a:xfrm>
            <a:off x="1802975" y="2886278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1980</a:t>
            </a:r>
            <a:endParaRPr lang="de-AT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/>
              <p:nvPr/>
            </p:nvSpPr>
            <p:spPr>
              <a:xfrm>
                <a:off x="10239935" y="3048645"/>
                <a:ext cx="1484729" cy="72481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935" y="3048645"/>
                <a:ext cx="1484729" cy="7248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25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46A5780F-5550-DB86-8727-92CAAD0B9716}"/>
              </a:ext>
            </a:extLst>
          </p:cNvPr>
          <p:cNvSpPr txBox="1"/>
          <p:nvPr/>
        </p:nvSpPr>
        <p:spPr>
          <a:xfrm>
            <a:off x="6096000" y="1774121"/>
            <a:ext cx="4015107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ösen mit GeoGebra in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de-A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9F7E3EE-2100-532F-C69A-E9B1FACA3C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17" b="71167"/>
          <a:stretch/>
        </p:blipFill>
        <p:spPr bwMode="auto">
          <a:xfrm>
            <a:off x="1326821" y="856207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A6490959-F0B8-1284-64FF-2E3DDA0B42F0}"/>
              </a:ext>
            </a:extLst>
          </p:cNvPr>
          <p:cNvCxnSpPr>
            <a:cxnSpLocks/>
          </p:cNvCxnSpPr>
          <p:nvPr/>
        </p:nvCxnSpPr>
        <p:spPr>
          <a:xfrm>
            <a:off x="2128409" y="2227484"/>
            <a:ext cx="0" cy="4878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CEB04BF2-090E-1355-F01C-1446A5E72C5C}"/>
              </a:ext>
            </a:extLst>
          </p:cNvPr>
          <p:cNvSpPr txBox="1"/>
          <p:nvPr/>
        </p:nvSpPr>
        <p:spPr>
          <a:xfrm>
            <a:off x="3025248" y="2789266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2000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6AA33B5-4CDE-1951-B8B7-F6E00C937949}"/>
              </a:ext>
            </a:extLst>
          </p:cNvPr>
          <p:cNvSpPr txBox="1"/>
          <p:nvPr/>
        </p:nvSpPr>
        <p:spPr>
          <a:xfrm>
            <a:off x="1783925" y="2733878"/>
            <a:ext cx="67197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1980</a:t>
            </a:r>
            <a:endParaRPr lang="de-AT" dirty="0">
              <a:solidFill>
                <a:srgbClr val="FF0000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668C6F4-97DA-4699-B48F-6BD6F67BF8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4877" y="3884069"/>
            <a:ext cx="5602246" cy="121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3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284</Words>
  <Application>Microsoft Office PowerPoint</Application>
  <PresentationFormat>Breitbild</PresentationFormat>
  <Paragraphs>84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Normalverteilung - Umkehraufgabe Standardabweichung ist gesucht Beispiel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2022-11-04T11:40:55Z</dcterms:modified>
</cp:coreProperties>
</file>