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26" r:id="rId3"/>
    <p:sldId id="432" r:id="rId4"/>
    <p:sldId id="433" r:id="rId5"/>
    <p:sldId id="43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02T12:59:03.831" v="441" actId="1076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">
        <pc:chgData name="Tegischer Lukas" userId="f78daebb-0565-485c-bd0e-1cd035e796ff" providerId="ADAL" clId="{DA9F03F0-88EB-4FC9-ADA6-D2C2388CFF40}" dt="2022-10-02T12:57:29.489" v="413" actId="47"/>
        <pc:sldMkLst>
          <pc:docMk/>
          <pc:sldMk cId="3292346428" sldId="425"/>
        </pc:sldMkLst>
      </pc:sldChg>
      <pc:sldChg chg="addSp delSp modSp add del mod modAnim">
        <pc:chgData name="Tegischer Lukas" userId="f78daebb-0565-485c-bd0e-1cd035e796ff" providerId="ADAL" clId="{DA9F03F0-88EB-4FC9-ADA6-D2C2388CFF40}" dt="2022-10-02T12:56:26.801" v="401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Anim">
        <pc:chgData name="Tegischer Lukas" userId="f78daebb-0565-485c-bd0e-1cd035e796ff" providerId="ADAL" clId="{DA9F03F0-88EB-4FC9-ADA6-D2C2388CFF40}" dt="2022-10-02T12:56:41.319" v="405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Anim">
        <pc:chgData name="Tegischer Lukas" userId="f78daebb-0565-485c-bd0e-1cd035e796ff" providerId="ADAL" clId="{DA9F03F0-88EB-4FC9-ADA6-D2C2388CFF40}" dt="2022-10-02T12:56:30.600" v="403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Anim">
        <pc:chgData name="Tegischer Lukas" userId="f78daebb-0565-485c-bd0e-1cd035e796ff" providerId="ADAL" clId="{DA9F03F0-88EB-4FC9-ADA6-D2C2388CFF40}" dt="2022-10-02T12:59:03.831" v="441" actId="1076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02T12:56:59.024" v="411" actId="14100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796B6CC-8E59-4408-8D5A-548FB0F3FB5F}"/>
    <pc:docChg chg="addSld modSld">
      <pc:chgData name="Tegischer Lukas" userId="f78daebb-0565-485c-bd0e-1cd035e796ff" providerId="ADAL" clId="{5796B6CC-8E59-4408-8D5A-548FB0F3FB5F}" dt="2022-10-17T15:50:49.072" v="1"/>
      <pc:docMkLst>
        <pc:docMk/>
      </pc:docMkLst>
      <pc:sldChg chg="add modTransition">
        <pc:chgData name="Tegischer Lukas" userId="f78daebb-0565-485c-bd0e-1cd035e796ff" providerId="ADAL" clId="{5796B6CC-8E59-4408-8D5A-548FB0F3FB5F}" dt="2022-10-17T15:50:49.072" v="1"/>
        <pc:sldMkLst>
          <pc:docMk/>
          <pc:sldMk cId="4280381383" sldId="426"/>
        </pc:sldMkLst>
      </pc:sldChg>
      <pc:sldChg chg="add modTransition">
        <pc:chgData name="Tegischer Lukas" userId="f78daebb-0565-485c-bd0e-1cd035e796ff" providerId="ADAL" clId="{5796B6CC-8E59-4408-8D5A-548FB0F3FB5F}" dt="2022-10-17T15:50:49.072" v="1"/>
        <pc:sldMkLst>
          <pc:docMk/>
          <pc:sldMk cId="4211755044" sldId="432"/>
        </pc:sldMkLst>
      </pc:sldChg>
      <pc:sldChg chg="modTransition">
        <pc:chgData name="Tegischer Lukas" userId="f78daebb-0565-485c-bd0e-1cd035e796ff" providerId="ADAL" clId="{5796B6CC-8E59-4408-8D5A-548FB0F3FB5F}" dt="2022-10-17T15:50:49.072" v="1"/>
        <pc:sldMkLst>
          <pc:docMk/>
          <pc:sldMk cId="3625558935" sldId="433"/>
        </pc:sldMkLst>
      </pc:sldChg>
      <pc:sldChg chg="modTransition">
        <pc:chgData name="Tegischer Lukas" userId="f78daebb-0565-485c-bd0e-1cd035e796ff" providerId="ADAL" clId="{5796B6CC-8E59-4408-8D5A-548FB0F3FB5F}" dt="2022-10-17T15:50:49.072" v="1"/>
        <pc:sldMkLst>
          <pc:docMk/>
          <pc:sldMk cId="2273126651" sldId="437"/>
        </pc:sldMkLst>
      </pc:sldChg>
    </pc:docChg>
  </pc:docChgLst>
  <pc:docChgLst>
    <pc:chgData name="Tegischer Lukas" userId="f78daebb-0565-485c-bd0e-1cd035e796ff" providerId="ADAL" clId="{378AC39D-35FE-4B81-958B-4B6880B5EEB9}"/>
    <pc:docChg chg="undo custSel addSld delSld modSld">
      <pc:chgData name="Tegischer Lukas" userId="f78daebb-0565-485c-bd0e-1cd035e796ff" providerId="ADAL" clId="{378AC39D-35FE-4B81-958B-4B6880B5EEB9}" dt="2022-10-02T13:04:46.070" v="148" actId="20577"/>
      <pc:docMkLst>
        <pc:docMk/>
      </pc:docMkLst>
      <pc:sldChg chg="modSp mod">
        <pc:chgData name="Tegischer Lukas" userId="f78daebb-0565-485c-bd0e-1cd035e796ff" providerId="ADAL" clId="{378AC39D-35FE-4B81-958B-4B6880B5EEB9}" dt="2022-10-02T13:04:46.070" v="1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78AC39D-35FE-4B81-958B-4B6880B5EEB9}" dt="2022-10-02T13:04:46.070" v="1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3292346428" sldId="425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80381383" sldId="426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961999066" sldId="429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815138103" sldId="430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1922603518" sldId="431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11755044" sldId="432"/>
        </pc:sldMkLst>
      </pc:sldChg>
      <pc:sldChg chg="addSp delSp modSp mod delAnim">
        <pc:chgData name="Tegischer Lukas" userId="f78daebb-0565-485c-bd0e-1cd035e796ff" providerId="ADAL" clId="{378AC39D-35FE-4B81-958B-4B6880B5EEB9}" dt="2022-10-02T13:03:52.790" v="115" actId="1076"/>
        <pc:sldMkLst>
          <pc:docMk/>
          <pc:sldMk cId="3625558935" sldId="433"/>
        </pc:sldMkLst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2" creationId="{77C64773-C7A3-357C-F4B1-BE312D6BF2F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3" creationId="{2E91ED38-F3DC-415F-615B-50FB0D61BC5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4" creationId="{670C08A8-0E6B-0F3B-9277-AA44A21C98DF}"/>
          </ac:spMkLst>
        </pc:spChg>
        <pc:spChg chg="del">
          <ac:chgData name="Tegischer Lukas" userId="f78daebb-0565-485c-bd0e-1cd035e796ff" providerId="ADAL" clId="{378AC39D-35FE-4B81-958B-4B6880B5EEB9}" dt="2022-10-02T13:01:18.001" v="55" actId="478"/>
          <ac:spMkLst>
            <pc:docMk/>
            <pc:sldMk cId="3625558935" sldId="433"/>
            <ac:spMk id="5" creationId="{7DD247C1-BF2C-EF39-5C1B-334308BBD362}"/>
          </ac:spMkLst>
        </pc:spChg>
        <pc:spChg chg="add mod">
          <ac:chgData name="Tegischer Lukas" userId="f78daebb-0565-485c-bd0e-1cd035e796ff" providerId="ADAL" clId="{378AC39D-35FE-4B81-958B-4B6880B5EEB9}" dt="2022-10-02T13:03:06.840" v="103" actId="20577"/>
          <ac:spMkLst>
            <pc:docMk/>
            <pc:sldMk cId="3625558935" sldId="433"/>
            <ac:spMk id="8" creationId="{6E20B0BD-55DB-C91B-6E81-724D514945B6}"/>
          </ac:spMkLst>
        </pc:spChg>
        <pc:spChg chg="add mod">
          <ac:chgData name="Tegischer Lukas" userId="f78daebb-0565-485c-bd0e-1cd035e796ff" providerId="ADAL" clId="{378AC39D-35FE-4B81-958B-4B6880B5EEB9}" dt="2022-10-02T13:02:52.189" v="98" actId="1076"/>
          <ac:spMkLst>
            <pc:docMk/>
            <pc:sldMk cId="3625558935" sldId="433"/>
            <ac:spMk id="16" creationId="{F87BDD8D-907D-AE5A-1EC0-92D4223768AD}"/>
          </ac:spMkLst>
        </pc:spChg>
        <pc:spChg chg="add mod">
          <ac:chgData name="Tegischer Lukas" userId="f78daebb-0565-485c-bd0e-1cd035e796ff" providerId="ADAL" clId="{378AC39D-35FE-4B81-958B-4B6880B5EEB9}" dt="2022-10-02T13:03:50.429" v="114" actId="1582"/>
          <ac:spMkLst>
            <pc:docMk/>
            <pc:sldMk cId="3625558935" sldId="433"/>
            <ac:spMk id="18" creationId="{07734C40-E9A7-4322-853A-192711A76E9D}"/>
          </ac:spMkLst>
        </pc:spChg>
        <pc:picChg chg="del">
          <ac:chgData name="Tegischer Lukas" userId="f78daebb-0565-485c-bd0e-1cd035e796ff" providerId="ADAL" clId="{378AC39D-35FE-4B81-958B-4B6880B5EEB9}" dt="2022-10-02T13:01:15.954" v="53" actId="478"/>
          <ac:picMkLst>
            <pc:docMk/>
            <pc:sldMk cId="3625558935" sldId="433"/>
            <ac:picMk id="6" creationId="{4E401129-7BE0-5239-CAE4-6A25E36701B4}"/>
          </ac:picMkLst>
        </pc:picChg>
        <pc:picChg chg="del">
          <ac:chgData name="Tegischer Lukas" userId="f78daebb-0565-485c-bd0e-1cd035e796ff" providerId="ADAL" clId="{378AC39D-35FE-4B81-958B-4B6880B5EEB9}" dt="2022-10-02T13:01:17.085" v="54" actId="478"/>
          <ac:picMkLst>
            <pc:docMk/>
            <pc:sldMk cId="3625558935" sldId="433"/>
            <ac:picMk id="13" creationId="{499B9269-8A89-F8A0-80A9-FC264A6AFB24}"/>
          </ac:picMkLst>
        </pc:picChg>
        <pc:picChg chg="add mod">
          <ac:chgData name="Tegischer Lukas" userId="f78daebb-0565-485c-bd0e-1cd035e796ff" providerId="ADAL" clId="{378AC39D-35FE-4B81-958B-4B6880B5EEB9}" dt="2022-10-02T13:03:52.790" v="115" actId="1076"/>
          <ac:picMkLst>
            <pc:docMk/>
            <pc:sldMk cId="3625558935" sldId="433"/>
            <ac:picMk id="17" creationId="{194D7565-032D-4676-24B0-32155B5BEDDE}"/>
          </ac:picMkLst>
        </pc:pic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1" creationId="{449F1833-7C84-B060-A8A7-C98CAD89BD57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4" creationId="{3591D189-59B0-4508-09B5-6BEC43969568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3590211155" sldId="434"/>
        </pc:sldMkLst>
      </pc:sldChg>
      <pc:sldChg chg="addSp delSp modSp add del mod">
        <pc:chgData name="Tegischer Lukas" userId="f78daebb-0565-485c-bd0e-1cd035e796ff" providerId="ADAL" clId="{378AC39D-35FE-4B81-958B-4B6880B5EEB9}" dt="2022-10-02T13:04:28.910" v="127" actId="47"/>
        <pc:sldMkLst>
          <pc:docMk/>
          <pc:sldMk cId="3718689839" sldId="435"/>
        </pc:sldMkLst>
        <pc:spChg chg="mod">
          <ac:chgData name="Tegischer Lukas" userId="f78daebb-0565-485c-bd0e-1cd035e796ff" providerId="ADAL" clId="{378AC39D-35FE-4B81-958B-4B6880B5EEB9}" dt="2022-10-02T13:01:07.727" v="50" actId="1076"/>
          <ac:spMkLst>
            <pc:docMk/>
            <pc:sldMk cId="3718689839" sldId="435"/>
            <ac:spMk id="2" creationId="{E472F280-CCB3-C570-C5C8-6EC0EAA2882B}"/>
          </ac:spMkLst>
        </pc:spChg>
        <pc:spChg chg="del">
          <ac:chgData name="Tegischer Lukas" userId="f78daebb-0565-485c-bd0e-1cd035e796ff" providerId="ADAL" clId="{378AC39D-35FE-4B81-958B-4B6880B5EEB9}" dt="2022-10-02T13:00:34.969" v="45" actId="478"/>
          <ac:spMkLst>
            <pc:docMk/>
            <pc:sldMk cId="3718689839" sldId="435"/>
            <ac:spMk id="3" creationId="{C9010E51-15FD-B924-6B4B-B9617F6BEF37}"/>
          </ac:spMkLst>
        </pc:spChg>
        <pc:graphicFrameChg chg="del">
          <ac:chgData name="Tegischer Lukas" userId="f78daebb-0565-485c-bd0e-1cd035e796ff" providerId="ADAL" clId="{378AC39D-35FE-4B81-958B-4B6880B5EEB9}" dt="2022-10-02T13:00:34.103" v="44" actId="478"/>
          <ac:graphicFrameMkLst>
            <pc:docMk/>
            <pc:sldMk cId="3718689839" sldId="435"/>
            <ac:graphicFrameMk id="15" creationId="{4E0494BF-E99B-3E1B-3514-EB18E03C0BC5}"/>
          </ac:graphicFrameMkLst>
        </pc:graphicFrameChg>
        <pc:picChg chg="add mod">
          <ac:chgData name="Tegischer Lukas" userId="f78daebb-0565-485c-bd0e-1cd035e796ff" providerId="ADAL" clId="{378AC39D-35FE-4B81-958B-4B6880B5EEB9}" dt="2022-10-02T13:01:09.366" v="51" actId="1076"/>
          <ac:picMkLst>
            <pc:docMk/>
            <pc:sldMk cId="3718689839" sldId="435"/>
            <ac:picMk id="4" creationId="{53F7B1EC-206D-E44C-E272-EDEDB04F42DB}"/>
          </ac:picMkLst>
        </pc:picChg>
      </pc:sldChg>
      <pc:sldChg chg="modSp add del">
        <pc:chgData name="Tegischer Lukas" userId="f78daebb-0565-485c-bd0e-1cd035e796ff" providerId="ADAL" clId="{378AC39D-35FE-4B81-958B-4B6880B5EEB9}" dt="2022-10-02T13:04:15.826" v="126" actId="47"/>
        <pc:sldMkLst>
          <pc:docMk/>
          <pc:sldMk cId="1684813143" sldId="436"/>
        </pc:sldMkLst>
        <pc:spChg chg="mod">
          <ac:chgData name="Tegischer Lukas" userId="f78daebb-0565-485c-bd0e-1cd035e796ff" providerId="ADAL" clId="{378AC39D-35FE-4B81-958B-4B6880B5EEB9}" dt="2022-10-02T13:03:11.799" v="105" actId="20577"/>
          <ac:spMkLst>
            <pc:docMk/>
            <pc:sldMk cId="1684813143" sldId="436"/>
            <ac:spMk id="8" creationId="{6E20B0BD-55DB-C91B-6E81-724D514945B6}"/>
          </ac:spMkLst>
        </pc:spChg>
      </pc:sldChg>
      <pc:sldChg chg="addSp delSp modSp add mod">
        <pc:chgData name="Tegischer Lukas" userId="f78daebb-0565-485c-bd0e-1cd035e796ff" providerId="ADAL" clId="{378AC39D-35FE-4B81-958B-4B6880B5EEB9}" dt="2022-10-02T13:04:13.615" v="125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378AC39D-35FE-4B81-958B-4B6880B5EEB9}" dt="2022-10-02T13:03:56.856" v="117" actId="20577"/>
          <ac:spMkLst>
            <pc:docMk/>
            <pc:sldMk cId="2273126651" sldId="437"/>
            <ac:spMk id="8" creationId="{6E20B0BD-55DB-C91B-6E81-724D514945B6}"/>
          </ac:spMkLst>
        </pc:spChg>
        <pc:picChg chg="add mod">
          <ac:chgData name="Tegischer Lukas" userId="f78daebb-0565-485c-bd0e-1cd035e796ff" providerId="ADAL" clId="{378AC39D-35FE-4B81-958B-4B6880B5EEB9}" dt="2022-10-02T13:04:13.615" v="125" actId="1076"/>
          <ac:picMkLst>
            <pc:docMk/>
            <pc:sldMk cId="2273126651" sldId="437"/>
            <ac:picMk id="2" creationId="{3327338A-CD6A-2BD9-BC68-BDA68DD7BCCB}"/>
          </ac:picMkLst>
        </pc:picChg>
        <pc:picChg chg="del">
          <ac:chgData name="Tegischer Lukas" userId="f78daebb-0565-485c-bd0e-1cd035e796ff" providerId="ADAL" clId="{378AC39D-35FE-4B81-958B-4B6880B5EEB9}" dt="2022-10-02T13:03:57.818" v="118" actId="478"/>
          <ac:picMkLst>
            <pc:docMk/>
            <pc:sldMk cId="2273126651" sldId="437"/>
            <ac:picMk id="17" creationId="{194D7565-032D-4676-24B0-32155B5BEDDE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4BBDA0D7-9A57-40AA-A58E-00D17C8EC0A9}"/>
    <pc:docChg chg="custSel delSld modSld">
      <pc:chgData name="Tegischer Lukas" userId="f78daebb-0565-485c-bd0e-1cd035e796ff" providerId="ADAL" clId="{4BBDA0D7-9A57-40AA-A58E-00D17C8EC0A9}" dt="2022-11-04T11:36:06.262" v="2" actId="47"/>
      <pc:docMkLst>
        <pc:docMk/>
      </pc:docMkLst>
      <pc:sldChg chg="delSp mod delAnim">
        <pc:chgData name="Tegischer Lukas" userId="f78daebb-0565-485c-bd0e-1cd035e796ff" providerId="ADAL" clId="{4BBDA0D7-9A57-40AA-A58E-00D17C8EC0A9}" dt="2022-11-04T11:36:05.05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BBDA0D7-9A57-40AA-A58E-00D17C8EC0A9}" dt="2022-11-04T11:36:05.05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BBDA0D7-9A57-40AA-A58E-00D17C8EC0A9}" dt="2022-11-04T11:36:04.47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BBDA0D7-9A57-40AA-A58E-00D17C8EC0A9}" dt="2022-11-04T11:36:06.26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9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07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62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5.png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90.png"/><Relationship Id="rId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 – Stammfunktion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Zusammenhänge: Monotonie, Krümmung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877613" y="1314125"/>
            <a:ext cx="6798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Zusammenhänge Funktion – Stammfunktion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/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/>
              <p:nvPr/>
            </p:nvSpPr>
            <p:spPr>
              <a:xfrm>
                <a:off x="2425155" y="3839377"/>
                <a:ext cx="7341690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Beispiel 1: </a:t>
                </a:r>
                <a:r>
                  <a:rPr lang="de-D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…</a:t>
                </a: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besitzt f an der Stelle 3 einen positiven Funktionswert.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die Stammfunktion an der Stelle 3 steigend.</a:t>
                </a: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155" y="3839377"/>
                <a:ext cx="7341690" cy="1569660"/>
              </a:xfrm>
              <a:prstGeom prst="rect">
                <a:avLst/>
              </a:prstGeom>
              <a:blipFill>
                <a:blip r:embed="rId4"/>
                <a:stretch>
                  <a:fillRect l="-1163" t="-3113" b="-81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3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877613" y="1314125"/>
            <a:ext cx="6798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Zusammenhänge Funktion – Stammfunktion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/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/>
              <p:nvPr/>
            </p:nvSpPr>
            <p:spPr>
              <a:xfrm>
                <a:off x="3549438" y="3839377"/>
                <a:ext cx="5093126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Beispiel 2: </a:t>
                </a:r>
                <a:r>
                  <a:rPr lang="de-D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…</a:t>
                </a: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f an der Stelle 4 fallend.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F an der Stelle 4 rechtsgekrümmt.</a:t>
                </a: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438" y="3839377"/>
                <a:ext cx="5093126" cy="1569660"/>
              </a:xfrm>
              <a:prstGeom prst="rect">
                <a:avLst/>
              </a:prstGeom>
              <a:blipFill>
                <a:blip r:embed="rId4"/>
                <a:stretch>
                  <a:fillRect l="-1555" t="-3113" r="-1077" b="-81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17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E20B0BD-55DB-C91B-6E81-724D514945B6}"/>
                  </a:ext>
                </a:extLst>
              </p:cNvPr>
              <p:cNvSpPr txBox="1"/>
              <p:nvPr/>
            </p:nvSpPr>
            <p:spPr>
              <a:xfrm>
                <a:off x="381000" y="369246"/>
                <a:ext cx="984885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nachstehende Abbildung zeigt den Graphen einer Polynomfunktion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E20B0BD-55DB-C91B-6E81-724D51494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9246"/>
                <a:ext cx="9848850" cy="406265"/>
              </a:xfrm>
              <a:prstGeom prst="rect">
                <a:avLst/>
              </a:prstGeom>
              <a:blipFill>
                <a:blip r:embed="rId3"/>
                <a:stretch>
                  <a:fillRect l="-681" t="-7576" b="-272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87BDD8D-907D-AE5A-1EC0-92D4223768AD}"/>
                  </a:ext>
                </a:extLst>
              </p:cNvPr>
              <p:cNvSpPr txBox="1"/>
              <p:nvPr/>
            </p:nvSpPr>
            <p:spPr>
              <a:xfrm>
                <a:off x="381000" y="775511"/>
                <a:ext cx="8067675" cy="12951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Gib das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Monotonieverhalten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der Stammfunktion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𝐹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an.</a:t>
                </a:r>
                <a:endParaRPr lang="de-AT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b. Gib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lokale Extremstellen (inkl. Art)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Stammfunktion F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an.</a:t>
                </a:r>
              </a:p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c. Gib das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Krümmungsverhalten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Stammfunktion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𝐹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87BDD8D-907D-AE5A-1EC0-92D422376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75511"/>
                <a:ext cx="8067675" cy="1295163"/>
              </a:xfrm>
              <a:prstGeom prst="rect">
                <a:avLst/>
              </a:prstGeom>
              <a:blipFill>
                <a:blip r:embed="rId4"/>
                <a:stretch>
                  <a:fillRect l="-680" b="-65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194D7565-032D-4676-24B0-32155B5BEDD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1552" b="47846"/>
          <a:stretch/>
        </p:blipFill>
        <p:spPr bwMode="auto">
          <a:xfrm>
            <a:off x="251459" y="2766377"/>
            <a:ext cx="5963583" cy="34208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7734C40-E9A7-4322-853A-192711A76E9D}"/>
                  </a:ext>
                </a:extLst>
              </p:cNvPr>
              <p:cNvSpPr txBox="1"/>
              <p:nvPr/>
            </p:nvSpPr>
            <p:spPr>
              <a:xfrm>
                <a:off x="9444037" y="775511"/>
                <a:ext cx="2252663" cy="1087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7734C40-E9A7-4322-853A-192711A76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037" y="775511"/>
                <a:ext cx="2252663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E20B0BD-55DB-C91B-6E81-724D514945B6}"/>
                  </a:ext>
                </a:extLst>
              </p:cNvPr>
              <p:cNvSpPr txBox="1"/>
              <p:nvPr/>
            </p:nvSpPr>
            <p:spPr>
              <a:xfrm>
                <a:off x="381000" y="369246"/>
                <a:ext cx="984885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1b)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nachstehende Abbildung zeigt den Graphen einer Polynomfunktion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E20B0BD-55DB-C91B-6E81-724D51494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9246"/>
                <a:ext cx="9848850" cy="406265"/>
              </a:xfrm>
              <a:prstGeom prst="rect">
                <a:avLst/>
              </a:prstGeom>
              <a:blipFill>
                <a:blip r:embed="rId3"/>
                <a:stretch>
                  <a:fillRect l="-681" t="-7576" b="-272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87BDD8D-907D-AE5A-1EC0-92D4223768AD}"/>
                  </a:ext>
                </a:extLst>
              </p:cNvPr>
              <p:cNvSpPr txBox="1"/>
              <p:nvPr/>
            </p:nvSpPr>
            <p:spPr>
              <a:xfrm>
                <a:off x="381000" y="775511"/>
                <a:ext cx="8067675" cy="12951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Gib das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Monotonieverhalten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der Stammfunktion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𝐹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an.</a:t>
                </a:r>
                <a:endParaRPr lang="de-AT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b. Gib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lokale Extremstellen (inkl. Art)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Stammfunktion F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an.</a:t>
                </a:r>
              </a:p>
              <a:p>
                <a:pPr lvl="0">
                  <a:lnSpc>
                    <a:spcPct val="150000"/>
                  </a:lnSpc>
                  <a:buSzPts val="1200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c. Gib das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Krümmungsverhalten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Stammfunktion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𝐹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87BDD8D-907D-AE5A-1EC0-92D422376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75511"/>
                <a:ext cx="8067675" cy="1295163"/>
              </a:xfrm>
              <a:prstGeom prst="rect">
                <a:avLst/>
              </a:prstGeom>
              <a:blipFill>
                <a:blip r:embed="rId4"/>
                <a:stretch>
                  <a:fillRect l="-680" b="-65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7734C40-E9A7-4322-853A-192711A76E9D}"/>
                  </a:ext>
                </a:extLst>
              </p:cNvPr>
              <p:cNvSpPr txBox="1"/>
              <p:nvPr/>
            </p:nvSpPr>
            <p:spPr>
              <a:xfrm>
                <a:off x="9444037" y="775511"/>
                <a:ext cx="2252663" cy="1087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7734C40-E9A7-4322-853A-192711A76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037" y="775511"/>
                <a:ext cx="2252663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3327338A-CD6A-2BD9-BC68-BDA68DD7BCC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938" b="14549"/>
          <a:stretch/>
        </p:blipFill>
        <p:spPr bwMode="auto">
          <a:xfrm>
            <a:off x="381000" y="2324539"/>
            <a:ext cx="5188905" cy="39714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3126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239</Words>
  <Application>Microsoft Office PowerPoint</Application>
  <PresentationFormat>Breitbild</PresentationFormat>
  <Paragraphs>28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Funktion – Stammfunktion Zusammenhänge: Monotonie, Krümmung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2022-11-04T11:36:06Z</dcterms:modified>
</cp:coreProperties>
</file>