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46" r:id="rId3"/>
    <p:sldId id="452" r:id="rId4"/>
    <p:sldId id="453" r:id="rId5"/>
    <p:sldId id="45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ACE0D457-993C-461B-8164-2DD6E34DF863}"/>
    <pc:docChg chg="undo custSel addSld delSld modSld sldOrd">
      <pc:chgData name="Tegischer Lukas" userId="f78daebb-0565-485c-bd0e-1cd035e796ff" providerId="ADAL" clId="{ACE0D457-993C-461B-8164-2DD6E34DF863}" dt="2022-10-14T14:23:39.740" v="258"/>
      <pc:docMkLst>
        <pc:docMk/>
      </pc:docMkLst>
      <pc:sldChg chg="modSp mod">
        <pc:chgData name="Tegischer Lukas" userId="f78daebb-0565-485c-bd0e-1cd035e796ff" providerId="ADAL" clId="{ACE0D457-993C-461B-8164-2DD6E34DF863}" dt="2022-10-14T14:13:11.430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CE0D457-993C-461B-8164-2DD6E34DF863}" dt="2022-10-14T14:13:11.430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delAnim modAnim">
        <pc:chgData name="Tegischer Lukas" userId="f78daebb-0565-485c-bd0e-1cd035e796ff" providerId="ADAL" clId="{ACE0D457-993C-461B-8164-2DD6E34DF863}" dt="2022-10-14T14:18:52.366" v="126"/>
        <pc:sldMkLst>
          <pc:docMk/>
          <pc:sldMk cId="279165868" sldId="446"/>
        </pc:sldMkLst>
        <pc:spChg chg="mod">
          <ac:chgData name="Tegischer Lukas" userId="f78daebb-0565-485c-bd0e-1cd035e796ff" providerId="ADAL" clId="{ACE0D457-993C-461B-8164-2DD6E34DF863}" dt="2022-10-14T14:13:18.876" v="30" actId="20577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ACE0D457-993C-461B-8164-2DD6E34DF863}" dt="2022-10-14T14:14:38.918" v="54" actId="14100"/>
          <ac:spMkLst>
            <pc:docMk/>
            <pc:sldMk cId="279165868" sldId="446"/>
            <ac:spMk id="4" creationId="{BF27994A-9591-82D5-32E7-24077271FBBE}"/>
          </ac:spMkLst>
        </pc:spChg>
        <pc:spChg chg="mod ord">
          <ac:chgData name="Tegischer Lukas" userId="f78daebb-0565-485c-bd0e-1cd035e796ff" providerId="ADAL" clId="{ACE0D457-993C-461B-8164-2DD6E34DF863}" dt="2022-10-14T14:15:33.159" v="70" actId="1076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ACE0D457-993C-461B-8164-2DD6E34DF863}" dt="2022-10-14T14:14:54.864" v="58" actId="14100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ACE0D457-993C-461B-8164-2DD6E34DF863}" dt="2022-10-14T14:14:12.028" v="31" actId="478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ACE0D457-993C-461B-8164-2DD6E34DF863}" dt="2022-10-14T14:15:58.962" v="79" actId="1076"/>
          <ac:spMkLst>
            <pc:docMk/>
            <pc:sldMk cId="279165868" sldId="446"/>
            <ac:spMk id="12" creationId="{C4FA754F-F9B3-DCAE-C0E5-4AC1857A81C5}"/>
          </ac:spMkLst>
        </pc:spChg>
        <pc:spChg chg="del mod">
          <ac:chgData name="Tegischer Lukas" userId="f78daebb-0565-485c-bd0e-1cd035e796ff" providerId="ADAL" clId="{ACE0D457-993C-461B-8164-2DD6E34DF863}" dt="2022-10-14T14:14:14.290" v="34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ACE0D457-993C-461B-8164-2DD6E34DF863}" dt="2022-10-14T14:14:15.038" v="35" actId="478"/>
          <ac:spMkLst>
            <pc:docMk/>
            <pc:sldMk cId="279165868" sldId="446"/>
            <ac:spMk id="15" creationId="{46A5780F-5550-DB86-8727-92CAAD0B9716}"/>
          </ac:spMkLst>
        </pc:spChg>
        <pc:spChg chg="del mod">
          <ac:chgData name="Tegischer Lukas" userId="f78daebb-0565-485c-bd0e-1cd035e796ff" providerId="ADAL" clId="{ACE0D457-993C-461B-8164-2DD6E34DF863}" dt="2022-10-14T14:14:18.379" v="39" actId="478"/>
          <ac:spMkLst>
            <pc:docMk/>
            <pc:sldMk cId="279165868" sldId="446"/>
            <ac:spMk id="19" creationId="{908B4022-5746-7F3F-957C-D7D1D464451F}"/>
          </ac:spMkLst>
        </pc:spChg>
        <pc:picChg chg="add mod">
          <ac:chgData name="Tegischer Lukas" userId="f78daebb-0565-485c-bd0e-1cd035e796ff" providerId="ADAL" clId="{ACE0D457-993C-461B-8164-2DD6E34DF863}" dt="2022-10-14T14:15:19.110" v="65" actId="14100"/>
          <ac:picMkLst>
            <pc:docMk/>
            <pc:sldMk cId="279165868" sldId="446"/>
            <ac:picMk id="8" creationId="{47E76BF8-FB96-5162-6D5B-FB5BE862DD64}"/>
          </ac:picMkLst>
        </pc:picChg>
        <pc:picChg chg="add mod">
          <ac:chgData name="Tegischer Lukas" userId="f78daebb-0565-485c-bd0e-1cd035e796ff" providerId="ADAL" clId="{ACE0D457-993C-461B-8164-2DD6E34DF863}" dt="2022-10-14T14:15:26.015" v="67" actId="1076"/>
          <ac:picMkLst>
            <pc:docMk/>
            <pc:sldMk cId="279165868" sldId="446"/>
            <ac:picMk id="9" creationId="{B65C451A-E30D-B6C4-CF27-DA7228650185}"/>
          </ac:picMkLst>
        </pc:picChg>
        <pc:picChg chg="del">
          <ac:chgData name="Tegischer Lukas" userId="f78daebb-0565-485c-bd0e-1cd035e796ff" providerId="ADAL" clId="{ACE0D457-993C-461B-8164-2DD6E34DF863}" dt="2022-10-14T14:14:15.339" v="36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4:15.807" v="37" actId="478"/>
          <ac:picMkLst>
            <pc:docMk/>
            <pc:sldMk cId="279165868" sldId="446"/>
            <ac:picMk id="17" creationId="{8CA4A7C1-A082-FAD4-71B7-3510650868B2}"/>
          </ac:picMkLst>
        </pc:picChg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838407697" sldId="448"/>
        </pc:sldMkLst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408405626" sldId="449"/>
        </pc:sldMkLst>
      </pc:sldChg>
      <pc:sldChg chg="addSp delSp modSp mod delAnim modAnim">
        <pc:chgData name="Tegischer Lukas" userId="f78daebb-0565-485c-bd0e-1cd035e796ff" providerId="ADAL" clId="{ACE0D457-993C-461B-8164-2DD6E34DF863}" dt="2022-10-14T14:23:39.740" v="258"/>
        <pc:sldMkLst>
          <pc:docMk/>
          <pc:sldMk cId="3176401735" sldId="450"/>
        </pc:sldMkLst>
        <pc:spChg chg="del">
          <ac:chgData name="Tegischer Lukas" userId="f78daebb-0565-485c-bd0e-1cd035e796ff" providerId="ADAL" clId="{ACE0D457-993C-461B-8164-2DD6E34DF863}" dt="2022-10-14T14:19:11.618" v="133" actId="478"/>
          <ac:spMkLst>
            <pc:docMk/>
            <pc:sldMk cId="3176401735" sldId="450"/>
            <ac:spMk id="4" creationId="{FE09C792-D61D-F718-E224-34236123814C}"/>
          </ac:spMkLst>
        </pc:spChg>
        <pc:spChg chg="add mod">
          <ac:chgData name="Tegischer Lukas" userId="f78daebb-0565-485c-bd0e-1cd035e796ff" providerId="ADAL" clId="{ACE0D457-993C-461B-8164-2DD6E34DF863}" dt="2022-10-14T14:22:25.164" v="184" actId="1076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ACE0D457-993C-461B-8164-2DD6E34DF863}" dt="2022-10-14T14:19:13.305" v="135" actId="478"/>
          <ac:spMkLst>
            <pc:docMk/>
            <pc:sldMk cId="3176401735" sldId="450"/>
            <ac:spMk id="8" creationId="{1F87ABF1-11B8-C562-9AC4-B485A7881CA3}"/>
          </ac:spMkLst>
        </pc:spChg>
        <pc:spChg chg="add mod">
          <ac:chgData name="Tegischer Lukas" userId="f78daebb-0565-485c-bd0e-1cd035e796ff" providerId="ADAL" clId="{ACE0D457-993C-461B-8164-2DD6E34DF863}" dt="2022-10-14T14:22:52.294" v="202" actId="1076"/>
          <ac:spMkLst>
            <pc:docMk/>
            <pc:sldMk cId="3176401735" sldId="450"/>
            <ac:spMk id="14" creationId="{9109C251-09AF-1949-78CD-57FCE293676A}"/>
          </ac:spMkLst>
        </pc:spChg>
        <pc:spChg chg="mod">
          <ac:chgData name="Tegischer Lukas" userId="f78daebb-0565-485c-bd0e-1cd035e796ff" providerId="ADAL" clId="{ACE0D457-993C-461B-8164-2DD6E34DF863}" dt="2022-10-14T14:19:26.965" v="146" actId="1076"/>
          <ac:spMkLst>
            <pc:docMk/>
            <pc:sldMk cId="3176401735" sldId="450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ACE0D457-993C-461B-8164-2DD6E34DF863}" dt="2022-10-14T14:23:04.837" v="214" actId="20577"/>
          <ac:spMkLst>
            <pc:docMk/>
            <pc:sldMk cId="3176401735" sldId="450"/>
            <ac:spMk id="20" creationId="{2C35F260-4484-417D-7B99-084393BB5E8C}"/>
          </ac:spMkLst>
        </pc:spChg>
        <pc:spChg chg="add mod">
          <ac:chgData name="Tegischer Lukas" userId="f78daebb-0565-485c-bd0e-1cd035e796ff" providerId="ADAL" clId="{ACE0D457-993C-461B-8164-2DD6E34DF863}" dt="2022-10-14T14:23:19.116" v="243" actId="20577"/>
          <ac:spMkLst>
            <pc:docMk/>
            <pc:sldMk cId="3176401735" sldId="450"/>
            <ac:spMk id="23" creationId="{D2A56714-F660-0370-C58F-49110BD4CB5B}"/>
          </ac:spMkLst>
        </pc:spChg>
        <pc:picChg chg="add mod">
          <ac:chgData name="Tegischer Lukas" userId="f78daebb-0565-485c-bd0e-1cd035e796ff" providerId="ADAL" clId="{ACE0D457-993C-461B-8164-2DD6E34DF863}" dt="2022-10-14T14:19:21.750" v="141" actId="1076"/>
          <ac:picMkLst>
            <pc:docMk/>
            <pc:sldMk cId="3176401735" sldId="450"/>
            <ac:picMk id="2" creationId="{84E82884-CAD7-200D-4267-CDDA682CCC7F}"/>
          </ac:picMkLst>
        </pc:picChg>
        <pc:picChg chg="add del mod">
          <ac:chgData name="Tegischer Lukas" userId="f78daebb-0565-485c-bd0e-1cd035e796ff" providerId="ADAL" clId="{ACE0D457-993C-461B-8164-2DD6E34DF863}" dt="2022-10-14T14:19:14.767" v="137" actId="478"/>
          <ac:picMkLst>
            <pc:docMk/>
            <pc:sldMk cId="3176401735" sldId="450"/>
            <ac:picMk id="3" creationId="{8A3319A8-D68C-273A-507F-785F3D2D59F0}"/>
          </ac:picMkLst>
        </pc:picChg>
        <pc:picChg chg="add mod">
          <ac:chgData name="Tegischer Lukas" userId="f78daebb-0565-485c-bd0e-1cd035e796ff" providerId="ADAL" clId="{ACE0D457-993C-461B-8164-2DD6E34DF863}" dt="2022-10-14T14:22:07.270" v="150" actId="1076"/>
          <ac:picMkLst>
            <pc:docMk/>
            <pc:sldMk cId="3176401735" sldId="450"/>
            <ac:picMk id="6" creationId="{4CB758F5-50F1-B847-1FDA-4C01E58FF1DE}"/>
          </ac:picMkLst>
        </pc:picChg>
        <pc:picChg chg="del">
          <ac:chgData name="Tegischer Lukas" userId="f78daebb-0565-485c-bd0e-1cd035e796ff" providerId="ADAL" clId="{ACE0D457-993C-461B-8164-2DD6E34DF863}" dt="2022-10-14T14:19:11.964" v="134" actId="478"/>
          <ac:picMkLst>
            <pc:docMk/>
            <pc:sldMk cId="3176401735" sldId="450"/>
            <ac:picMk id="9" creationId="{43814EA0-2E03-5BB1-5700-FF33E600D70D}"/>
          </ac:picMkLst>
        </pc:picChg>
        <pc:picChg chg="del">
          <ac:chgData name="Tegischer Lukas" userId="f78daebb-0565-485c-bd0e-1cd035e796ff" providerId="ADAL" clId="{ACE0D457-993C-461B-8164-2DD6E34DF863}" dt="2022-10-14T14:19:13.674" v="136" actId="478"/>
          <ac:picMkLst>
            <pc:docMk/>
            <pc:sldMk cId="3176401735" sldId="450"/>
            <ac:picMk id="10" creationId="{45C44AEE-1CCE-575A-8965-49EDDFCEA2DD}"/>
          </ac:picMkLst>
        </pc:picChg>
        <pc:picChg chg="del">
          <ac:chgData name="Tegischer Lukas" userId="f78daebb-0565-485c-bd0e-1cd035e796ff" providerId="ADAL" clId="{ACE0D457-993C-461B-8164-2DD6E34DF863}" dt="2022-10-14T14:19:03.529" v="128" actId="478"/>
          <ac:picMkLst>
            <pc:docMk/>
            <pc:sldMk cId="3176401735" sldId="450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9:04.780" v="129" actId="478"/>
          <ac:picMkLst>
            <pc:docMk/>
            <pc:sldMk cId="3176401735" sldId="450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ACE0D457-993C-461B-8164-2DD6E34DF863}" dt="2022-10-14T14:22:38.629" v="188" actId="14100"/>
          <ac:cxnSpMkLst>
            <pc:docMk/>
            <pc:sldMk cId="3176401735" sldId="450"/>
            <ac:cxnSpMk id="12" creationId="{7F2FDCE4-CA4D-E546-E4CC-B3B13835F65A}"/>
          </ac:cxnSpMkLst>
        </pc:cxnChg>
        <pc:cxnChg chg="add mod">
          <ac:chgData name="Tegischer Lukas" userId="f78daebb-0565-485c-bd0e-1cd035e796ff" providerId="ADAL" clId="{ACE0D457-993C-461B-8164-2DD6E34DF863}" dt="2022-10-14T14:22:58.702" v="205" actId="1076"/>
          <ac:cxnSpMkLst>
            <pc:docMk/>
            <pc:sldMk cId="3176401735" sldId="450"/>
            <ac:cxnSpMk id="18" creationId="{E21EED1C-9418-EB93-74C4-9C24505DDE62}"/>
          </ac:cxnSpMkLst>
        </pc:cxnChg>
        <pc:cxnChg chg="add mod">
          <ac:chgData name="Tegischer Lukas" userId="f78daebb-0565-485c-bd0e-1cd035e796ff" providerId="ADAL" clId="{ACE0D457-993C-461B-8164-2DD6E34DF863}" dt="2022-10-14T14:23:09.276" v="217" actId="14100"/>
          <ac:cxnSpMkLst>
            <pc:docMk/>
            <pc:sldMk cId="3176401735" sldId="450"/>
            <ac:cxnSpMk id="21" creationId="{FE20E8B5-A429-B1E6-5D9E-102774E645E7}"/>
          </ac:cxnSpMkLst>
        </pc:cxnChg>
        <pc:cxnChg chg="add mod">
          <ac:chgData name="Tegischer Lukas" userId="f78daebb-0565-485c-bd0e-1cd035e796ff" providerId="ADAL" clId="{ACE0D457-993C-461B-8164-2DD6E34DF863}" dt="2022-10-14T14:23:22.734" v="245" actId="1076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addSp delSp modSp add mod delAnim modAnim">
        <pc:chgData name="Tegischer Lukas" userId="f78daebb-0565-485c-bd0e-1cd035e796ff" providerId="ADAL" clId="{ACE0D457-993C-461B-8164-2DD6E34DF863}" dt="2022-10-14T14:19:07.181" v="131" actId="1076"/>
        <pc:sldMkLst>
          <pc:docMk/>
          <pc:sldMk cId="2735483562" sldId="451"/>
        </pc:sldMkLst>
        <pc:spChg chg="del mod">
          <ac:chgData name="Tegischer Lukas" userId="f78daebb-0565-485c-bd0e-1cd035e796ff" providerId="ADAL" clId="{ACE0D457-993C-461B-8164-2DD6E34DF863}" dt="2022-10-14T14:16:32.936" v="92" actId="478"/>
          <ac:spMkLst>
            <pc:docMk/>
            <pc:sldMk cId="2735483562" sldId="451"/>
            <ac:spMk id="2" creationId="{305DFAC3-127B-CF8A-4921-58A93A23D0ED}"/>
          </ac:spMkLst>
        </pc:spChg>
        <pc:spChg chg="del mod">
          <ac:chgData name="Tegischer Lukas" userId="f78daebb-0565-485c-bd0e-1cd035e796ff" providerId="ADAL" clId="{ACE0D457-993C-461B-8164-2DD6E34DF863}" dt="2022-10-14T14:16:31.945" v="90" actId="478"/>
          <ac:spMkLst>
            <pc:docMk/>
            <pc:sldMk cId="2735483562" sldId="451"/>
            <ac:spMk id="4" creationId="{BF27994A-9591-82D5-32E7-24077271FBBE}"/>
          </ac:spMkLst>
        </pc:spChg>
        <pc:spChg chg="add mod">
          <ac:chgData name="Tegischer Lukas" userId="f78daebb-0565-485c-bd0e-1cd035e796ff" providerId="ADAL" clId="{ACE0D457-993C-461B-8164-2DD6E34DF863}" dt="2022-10-14T14:17:04" v="105" actId="207"/>
          <ac:spMkLst>
            <pc:docMk/>
            <pc:sldMk cId="2735483562" sldId="451"/>
            <ac:spMk id="5" creationId="{94A2FE0E-F1C3-B645-A559-9D371D47906D}"/>
          </ac:spMkLst>
        </pc:spChg>
        <pc:spChg chg="mod">
          <ac:chgData name="Tegischer Lukas" userId="f78daebb-0565-485c-bd0e-1cd035e796ff" providerId="ADAL" clId="{ACE0D457-993C-461B-8164-2DD6E34DF863}" dt="2022-10-14T14:16:40.351" v="95" actId="1076"/>
          <ac:spMkLst>
            <pc:docMk/>
            <pc:sldMk cId="2735483562" sldId="451"/>
            <ac:spMk id="6" creationId="{31AE880E-9E24-7BFD-FFBD-7E7CEB48858D}"/>
          </ac:spMkLst>
        </pc:spChg>
        <pc:spChg chg="del">
          <ac:chgData name="Tegischer Lukas" userId="f78daebb-0565-485c-bd0e-1cd035e796ff" providerId="ADAL" clId="{ACE0D457-993C-461B-8164-2DD6E34DF863}" dt="2022-10-14T14:16:23.176" v="84" actId="478"/>
          <ac:spMkLst>
            <pc:docMk/>
            <pc:sldMk cId="2735483562" sldId="451"/>
            <ac:spMk id="7" creationId="{713A2195-AB04-681B-D723-B0E848073632}"/>
          </ac:spMkLst>
        </pc:spChg>
        <pc:spChg chg="add del mod">
          <ac:chgData name="Tegischer Lukas" userId="f78daebb-0565-485c-bd0e-1cd035e796ff" providerId="ADAL" clId="{ACE0D457-993C-461B-8164-2DD6E34DF863}" dt="2022-10-14T14:17:15.467" v="109" actId="22"/>
          <ac:spMkLst>
            <pc:docMk/>
            <pc:sldMk cId="2735483562" sldId="451"/>
            <ac:spMk id="11" creationId="{9A92184E-9409-0C0D-FAE1-0F17BF6BA6F2}"/>
          </ac:spMkLst>
        </pc:spChg>
        <pc:spChg chg="mod">
          <ac:chgData name="Tegischer Lukas" userId="f78daebb-0565-485c-bd0e-1cd035e796ff" providerId="ADAL" clId="{ACE0D457-993C-461B-8164-2DD6E34DF863}" dt="2022-10-14T14:18:38.870" v="124" actId="1076"/>
          <ac:spMkLst>
            <pc:docMk/>
            <pc:sldMk cId="2735483562" sldId="451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ACE0D457-993C-461B-8164-2DD6E34DF863}" dt="2022-10-14T14:17:21.726" v="112" actId="1076"/>
          <ac:spMkLst>
            <pc:docMk/>
            <pc:sldMk cId="2735483562" sldId="451"/>
            <ac:spMk id="14" creationId="{88D79BA4-28CE-3B23-3E6C-FD69CC84E995}"/>
          </ac:spMkLst>
        </pc:spChg>
        <pc:spChg chg="add mod">
          <ac:chgData name="Tegischer Lukas" userId="f78daebb-0565-485c-bd0e-1cd035e796ff" providerId="ADAL" clId="{ACE0D457-993C-461B-8164-2DD6E34DF863}" dt="2022-10-14T14:18:36.686" v="123" actId="1076"/>
          <ac:spMkLst>
            <pc:docMk/>
            <pc:sldMk cId="2735483562" sldId="451"/>
            <ac:spMk id="17" creationId="{4B174387-3AE9-01B1-61AD-E12865A4C599}"/>
          </ac:spMkLst>
        </pc:spChg>
        <pc:spChg chg="add del">
          <ac:chgData name="Tegischer Lukas" userId="f78daebb-0565-485c-bd0e-1cd035e796ff" providerId="ADAL" clId="{ACE0D457-993C-461B-8164-2DD6E34DF863}" dt="2022-10-14T14:18:24.549" v="120" actId="478"/>
          <ac:spMkLst>
            <pc:docMk/>
            <pc:sldMk cId="2735483562" sldId="451"/>
            <ac:spMk id="19" creationId="{4E8EE2C2-CBC1-F580-FBE3-EAF039A060D4}"/>
          </ac:spMkLst>
        </pc:spChg>
        <pc:graphicFrameChg chg="add mod modGraphic">
          <ac:chgData name="Tegischer Lukas" userId="f78daebb-0565-485c-bd0e-1cd035e796ff" providerId="ADAL" clId="{ACE0D457-993C-461B-8164-2DD6E34DF863}" dt="2022-10-14T14:17:51.166" v="116" actId="255"/>
          <ac:graphicFrameMkLst>
            <pc:docMk/>
            <pc:sldMk cId="2735483562" sldId="451"/>
            <ac:graphicFrameMk id="15" creationId="{05124A11-B78E-03CE-A9EF-9FB7376B70AA}"/>
          </ac:graphicFrameMkLst>
        </pc:graphicFrameChg>
        <pc:picChg chg="mod">
          <ac:chgData name="Tegischer Lukas" userId="f78daebb-0565-485c-bd0e-1cd035e796ff" providerId="ADAL" clId="{ACE0D457-993C-461B-8164-2DD6E34DF863}" dt="2022-10-14T14:19:07.181" v="131" actId="1076"/>
          <ac:picMkLst>
            <pc:docMk/>
            <pc:sldMk cId="2735483562" sldId="451"/>
            <ac:picMk id="8" creationId="{47E76BF8-FB96-5162-6D5B-FB5BE862DD64}"/>
          </ac:picMkLst>
        </pc:picChg>
        <pc:picChg chg="mod">
          <ac:chgData name="Tegischer Lukas" userId="f78daebb-0565-485c-bd0e-1cd035e796ff" providerId="ADAL" clId="{ACE0D457-993C-461B-8164-2DD6E34DF863}" dt="2022-10-14T14:16:47.566" v="99" actId="1076"/>
          <ac:picMkLst>
            <pc:docMk/>
            <pc:sldMk cId="2735483562" sldId="451"/>
            <ac:picMk id="9" creationId="{B65C451A-E30D-B6C4-CF27-DA7228650185}"/>
          </ac:picMkLst>
        </pc:pic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C889C2BF-56D0-4624-8DB8-03F933527C3E}"/>
    <pc:docChg chg="custSel addSld delSld modSld">
      <pc:chgData name="Tegischer Lukas" userId="f78daebb-0565-485c-bd0e-1cd035e796ff" providerId="ADAL" clId="{C889C2BF-56D0-4624-8DB8-03F933527C3E}" dt="2022-10-19T14:49:10.294" v="158" actId="6549"/>
      <pc:docMkLst>
        <pc:docMk/>
      </pc:docMkLst>
      <pc:sldChg chg="modSp mod">
        <pc:chgData name="Tegischer Lukas" userId="f78daebb-0565-485c-bd0e-1cd035e796ff" providerId="ADAL" clId="{C889C2BF-56D0-4624-8DB8-03F933527C3E}" dt="2022-10-14T14:33:45.282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9C2BF-56D0-4624-8DB8-03F933527C3E}" dt="2022-10-14T14:33:45.282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889C2BF-56D0-4624-8DB8-03F933527C3E}" dt="2022-10-19T14:49:10.294" v="158" actId="6549"/>
        <pc:sldMkLst>
          <pc:docMk/>
          <pc:sldMk cId="279165868" sldId="446"/>
        </pc:sldMkLst>
        <pc:spChg chg="mod">
          <ac:chgData name="Tegischer Lukas" userId="f78daebb-0565-485c-bd0e-1cd035e796ff" providerId="ADAL" clId="{C889C2BF-56D0-4624-8DB8-03F933527C3E}" dt="2022-10-14T14:33:52.307" v="36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C889C2BF-56D0-4624-8DB8-03F933527C3E}" dt="2022-10-14T14:33:55.258" v="37" actId="478"/>
          <ac:spMkLst>
            <pc:docMk/>
            <pc:sldMk cId="279165868" sldId="446"/>
            <ac:spMk id="4" creationId="{BF27994A-9591-82D5-32E7-24077271FBBE}"/>
          </ac:spMkLst>
        </pc:spChg>
        <pc:spChg chg="add mod">
          <ac:chgData name="Tegischer Lukas" userId="f78daebb-0565-485c-bd0e-1cd035e796ff" providerId="ADAL" clId="{C889C2BF-56D0-4624-8DB8-03F933527C3E}" dt="2022-10-19T14:49:10.294" v="158" actId="6549"/>
          <ac:spMkLst>
            <pc:docMk/>
            <pc:sldMk cId="279165868" sldId="446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4:57.085" v="67" actId="1076"/>
          <ac:spMkLst>
            <pc:docMk/>
            <pc:sldMk cId="279165868" sldId="446"/>
            <ac:spMk id="6" creationId="{31AE880E-9E24-7BFD-FFBD-7E7CEB48858D}"/>
          </ac:spMkLst>
        </pc:spChg>
        <pc:spChg chg="mod">
          <ac:chgData name="Tegischer Lukas" userId="f78daebb-0565-485c-bd0e-1cd035e796ff" providerId="ADAL" clId="{C889C2BF-56D0-4624-8DB8-03F933527C3E}" dt="2022-10-14T14:34:30.909" v="57" actId="1076"/>
          <ac:spMkLst>
            <pc:docMk/>
            <pc:sldMk cId="279165868" sldId="446"/>
            <ac:spMk id="7" creationId="{713A2195-AB04-681B-D723-B0E848073632}"/>
          </ac:spMkLst>
        </pc:spChg>
        <pc:spChg chg="mod">
          <ac:chgData name="Tegischer Lukas" userId="f78daebb-0565-485c-bd0e-1cd035e796ff" providerId="ADAL" clId="{C889C2BF-56D0-4624-8DB8-03F933527C3E}" dt="2022-10-14T14:34:59.756" v="68" actId="1076"/>
          <ac:spMkLst>
            <pc:docMk/>
            <pc:sldMk cId="279165868" sldId="446"/>
            <ac:spMk id="12" creationId="{C4FA754F-F9B3-DCAE-C0E5-4AC1857A81C5}"/>
          </ac:spMkLst>
        </pc:spChg>
        <pc:picChg chg="del">
          <ac:chgData name="Tegischer Lukas" userId="f78daebb-0565-485c-bd0e-1cd035e796ff" providerId="ADAL" clId="{C889C2BF-56D0-4624-8DB8-03F933527C3E}" dt="2022-10-14T14:34:22.966" v="54" actId="478"/>
          <ac:picMkLst>
            <pc:docMk/>
            <pc:sldMk cId="279165868" sldId="446"/>
            <ac:picMk id="8" creationId="{47E76BF8-FB96-5162-6D5B-FB5BE862DD64}"/>
          </ac:picMkLst>
        </pc:picChg>
        <pc:picChg chg="del">
          <ac:chgData name="Tegischer Lukas" userId="f78daebb-0565-485c-bd0e-1cd035e796ff" providerId="ADAL" clId="{C889C2BF-56D0-4624-8DB8-03F933527C3E}" dt="2022-10-14T14:34:31.482" v="58" actId="478"/>
          <ac:picMkLst>
            <pc:docMk/>
            <pc:sldMk cId="279165868" sldId="446"/>
            <ac:picMk id="9" creationId="{B65C451A-E30D-B6C4-CF27-DA7228650185}"/>
          </ac:picMkLst>
        </pc:picChg>
        <pc:picChg chg="add mod">
          <ac:chgData name="Tegischer Lukas" userId="f78daebb-0565-485c-bd0e-1cd035e796ff" providerId="ADAL" clId="{C889C2BF-56D0-4624-8DB8-03F933527C3E}" dt="2022-10-14T14:34:41.245" v="62" actId="1076"/>
          <ac:picMkLst>
            <pc:docMk/>
            <pc:sldMk cId="279165868" sldId="446"/>
            <ac:picMk id="10" creationId="{F9621D7C-CF56-3AA7-A60C-A6C58993ABBF}"/>
          </ac:picMkLst>
        </pc:picChg>
        <pc:picChg chg="add mod">
          <ac:chgData name="Tegischer Lukas" userId="f78daebb-0565-485c-bd0e-1cd035e796ff" providerId="ADAL" clId="{C889C2BF-56D0-4624-8DB8-03F933527C3E}" dt="2022-10-14T14:34:50.317" v="66" actId="1076"/>
          <ac:picMkLst>
            <pc:docMk/>
            <pc:sldMk cId="279165868" sldId="446"/>
            <ac:picMk id="11" creationId="{BFA7628B-0CD8-FFF2-A5C8-0DF156C46ACF}"/>
          </ac:picMkLst>
        </pc:picChg>
      </pc:sldChg>
      <pc:sldChg chg="addSp delSp modSp mod delAnim modAnim">
        <pc:chgData name="Tegischer Lukas" userId="f78daebb-0565-485c-bd0e-1cd035e796ff" providerId="ADAL" clId="{C889C2BF-56D0-4624-8DB8-03F933527C3E}" dt="2022-10-14T14:40:33.335" v="155"/>
        <pc:sldMkLst>
          <pc:docMk/>
          <pc:sldMk cId="3176401735" sldId="450"/>
        </pc:sldMkLst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C889C2BF-56D0-4624-8DB8-03F933527C3E}" dt="2022-10-14T14:39:23.763" v="139" actId="478"/>
          <ac:spMkLst>
            <pc:docMk/>
            <pc:sldMk cId="3176401735" sldId="450"/>
            <ac:spMk id="14" creationId="{9109C251-09AF-1949-78CD-57FCE293676A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0" creationId="{2C35F260-4484-417D-7B99-084393BB5E8C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3" creationId="{D2A56714-F660-0370-C58F-49110BD4CB5B}"/>
          </ac:spMkLst>
        </pc:spChg>
        <pc:picChg chg="del">
          <ac:chgData name="Tegischer Lukas" userId="f78daebb-0565-485c-bd0e-1cd035e796ff" providerId="ADAL" clId="{C889C2BF-56D0-4624-8DB8-03F933527C3E}" dt="2022-10-14T14:39:14.376" v="135" actId="478"/>
          <ac:picMkLst>
            <pc:docMk/>
            <pc:sldMk cId="3176401735" sldId="450"/>
            <ac:picMk id="2" creationId="{84E82884-CAD7-200D-4267-CDDA682CCC7F}"/>
          </ac:picMkLst>
        </pc:picChg>
        <pc:picChg chg="add mod">
          <ac:chgData name="Tegischer Lukas" userId="f78daebb-0565-485c-bd0e-1cd035e796ff" providerId="ADAL" clId="{C889C2BF-56D0-4624-8DB8-03F933527C3E}" dt="2022-10-14T14:39:18.517" v="137" actId="1076"/>
          <ac:picMkLst>
            <pc:docMk/>
            <pc:sldMk cId="3176401735" sldId="450"/>
            <ac:picMk id="3" creationId="{565C4A27-A908-BD03-6122-6EC7105F98C7}"/>
          </ac:picMkLst>
        </pc:picChg>
        <pc:picChg chg="add mod">
          <ac:chgData name="Tegischer Lukas" userId="f78daebb-0565-485c-bd0e-1cd035e796ff" providerId="ADAL" clId="{C889C2BF-56D0-4624-8DB8-03F933527C3E}" dt="2022-10-14T14:40:28.580" v="153" actId="1076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C889C2BF-56D0-4624-8DB8-03F933527C3E}" dt="2022-10-14T14:39:22.370" v="138" actId="478"/>
          <ac:picMkLst>
            <pc:docMk/>
            <pc:sldMk cId="3176401735" sldId="450"/>
            <ac:picMk id="6" creationId="{4CB758F5-50F1-B847-1FDA-4C01E58FF1DE}"/>
          </ac:picMkLst>
        </pc:picChg>
        <pc:picChg chg="add mod">
          <ac:chgData name="Tegischer Lukas" userId="f78daebb-0565-485c-bd0e-1cd035e796ff" providerId="ADAL" clId="{C889C2BF-56D0-4624-8DB8-03F933527C3E}" dt="2022-10-14T14:40:27.580" v="152" actId="1076"/>
          <ac:picMkLst>
            <pc:docMk/>
            <pc:sldMk cId="3176401735" sldId="450"/>
            <ac:picMk id="9" creationId="{729C4CFE-053E-5FB2-FE90-95578C1FE9A7}"/>
          </ac:picMkLst>
        </pc:pic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2" creationId="{7F2FDCE4-CA4D-E546-E4CC-B3B13835F65A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8" creationId="{E21EED1C-9418-EB93-74C4-9C24505DDE62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1" creationId="{FE20E8B5-A429-B1E6-5D9E-102774E645E7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del">
        <pc:chgData name="Tegischer Lukas" userId="f78daebb-0565-485c-bd0e-1cd035e796ff" providerId="ADAL" clId="{C889C2BF-56D0-4624-8DB8-03F933527C3E}" dt="2022-10-14T14:39:12.247" v="134" actId="47"/>
        <pc:sldMkLst>
          <pc:docMk/>
          <pc:sldMk cId="2735483562" sldId="451"/>
        </pc:sldMkLst>
      </pc:sldChg>
      <pc:sldChg chg="addSp delSp modSp add mod delAnim modAnim">
        <pc:chgData name="Tegischer Lukas" userId="f78daebb-0565-485c-bd0e-1cd035e796ff" providerId="ADAL" clId="{C889C2BF-56D0-4624-8DB8-03F933527C3E}" dt="2022-10-14T14:37:34.517" v="107"/>
        <pc:sldMkLst>
          <pc:docMk/>
          <pc:sldMk cId="366244189" sldId="452"/>
        </pc:sldMkLst>
        <pc:spChg chg="del">
          <ac:chgData name="Tegischer Lukas" userId="f78daebb-0565-485c-bd0e-1cd035e796ff" providerId="ADAL" clId="{C889C2BF-56D0-4624-8DB8-03F933527C3E}" dt="2022-10-14T14:35:31.371" v="80" actId="478"/>
          <ac:spMkLst>
            <pc:docMk/>
            <pc:sldMk cId="366244189" sldId="452"/>
            <ac:spMk id="2" creationId="{305DFAC3-127B-CF8A-4921-58A93A23D0ED}"/>
          </ac:spMkLst>
        </pc:spChg>
        <pc:spChg chg="add mod">
          <ac:chgData name="Tegischer Lukas" userId="f78daebb-0565-485c-bd0e-1cd035e796ff" providerId="ADAL" clId="{C889C2BF-56D0-4624-8DB8-03F933527C3E}" dt="2022-10-14T14:36:03.605" v="91" actId="1076"/>
          <ac:spMkLst>
            <pc:docMk/>
            <pc:sldMk cId="366244189" sldId="452"/>
            <ac:spMk id="4" creationId="{E15544C3-202A-C5A1-51AC-A9823DDE3C8B}"/>
          </ac:spMkLst>
        </pc:spChg>
        <pc:spChg chg="mod">
          <ac:chgData name="Tegischer Lukas" userId="f78daebb-0565-485c-bd0e-1cd035e796ff" providerId="ADAL" clId="{C889C2BF-56D0-4624-8DB8-03F933527C3E}" dt="2022-10-14T14:35:39.755" v="84" actId="1076"/>
          <ac:spMkLst>
            <pc:docMk/>
            <pc:sldMk cId="366244189" sldId="452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6" creationId="{31AE880E-9E24-7BFD-FFBD-7E7CEB48858D}"/>
          </ac:spMkLst>
        </pc:spChg>
        <pc:spChg chg="del">
          <ac:chgData name="Tegischer Lukas" userId="f78daebb-0565-485c-bd0e-1cd035e796ff" providerId="ADAL" clId="{C889C2BF-56D0-4624-8DB8-03F933527C3E}" dt="2022-10-14T14:35:27.687" v="78" actId="478"/>
          <ac:spMkLst>
            <pc:docMk/>
            <pc:sldMk cId="366244189" sldId="452"/>
            <ac:spMk id="7" creationId="{713A2195-AB04-681B-D723-B0E848073632}"/>
          </ac:spMkLst>
        </pc:spChg>
        <pc:spChg chg="add mod">
          <ac:chgData name="Tegischer Lukas" userId="f78daebb-0565-485c-bd0e-1cd035e796ff" providerId="ADAL" clId="{C889C2BF-56D0-4624-8DB8-03F933527C3E}" dt="2022-10-14T14:37:26.108" v="105" actId="1076"/>
          <ac:spMkLst>
            <pc:docMk/>
            <pc:sldMk cId="366244189" sldId="452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12" creationId="{C4FA754F-F9B3-DCAE-C0E5-4AC1857A81C5}"/>
          </ac:spMkLst>
        </pc:spChg>
        <pc:graphicFrameChg chg="add mod modGraphic">
          <ac:chgData name="Tegischer Lukas" userId="f78daebb-0565-485c-bd0e-1cd035e796ff" providerId="ADAL" clId="{C889C2BF-56D0-4624-8DB8-03F933527C3E}" dt="2022-10-14T14:37:19.020" v="103" actId="255"/>
          <ac:graphicFrameMkLst>
            <pc:docMk/>
            <pc:sldMk cId="366244189" sldId="452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1" creationId="{BFA7628B-0CD8-FFF2-A5C8-0DF156C46ACF}"/>
          </ac:picMkLst>
        </pc:picChg>
      </pc:sldChg>
      <pc:sldChg chg="addSp delSp modSp add mod delAnim">
        <pc:chgData name="Tegischer Lukas" userId="f78daebb-0565-485c-bd0e-1cd035e796ff" providerId="ADAL" clId="{C889C2BF-56D0-4624-8DB8-03F933527C3E}" dt="2022-10-14T14:39:03.740" v="133" actId="1076"/>
        <pc:sldMkLst>
          <pc:docMk/>
          <pc:sldMk cId="3329588091" sldId="453"/>
        </pc:sldMkLst>
        <pc:spChg chg="add mod">
          <ac:chgData name="Tegischer Lukas" userId="f78daebb-0565-485c-bd0e-1cd035e796ff" providerId="ADAL" clId="{C889C2BF-56D0-4624-8DB8-03F933527C3E}" dt="2022-10-14T14:39:03.740" v="133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C889C2BF-56D0-4624-8DB8-03F933527C3E}" dt="2022-10-14T14:38:18.408" v="114" actId="478"/>
          <ac:spMkLst>
            <pc:docMk/>
            <pc:sldMk cId="3329588091" sldId="453"/>
            <ac:spMk id="4" creationId="{E15544C3-202A-C5A1-51AC-A9823DDE3C8B}"/>
          </ac:spMkLst>
        </pc:spChg>
        <pc:spChg chg="del mod">
          <ac:chgData name="Tegischer Lukas" userId="f78daebb-0565-485c-bd0e-1cd035e796ff" providerId="ADAL" clId="{C889C2BF-56D0-4624-8DB8-03F933527C3E}" dt="2022-10-14T14:38:27.602" v="120" actId="478"/>
          <ac:spMkLst>
            <pc:docMk/>
            <pc:sldMk cId="3329588091" sldId="453"/>
            <ac:spMk id="6" creationId="{31AE880E-9E24-7BFD-FFBD-7E7CEB48858D}"/>
          </ac:spMkLst>
        </pc:spChg>
        <pc:spChg chg="add mod">
          <ac:chgData name="Tegischer Lukas" userId="f78daebb-0565-485c-bd0e-1cd035e796ff" providerId="ADAL" clId="{C889C2BF-56D0-4624-8DB8-03F933527C3E}" dt="2022-10-14T14:38:52.571" v="130" actId="14100"/>
          <ac:spMkLst>
            <pc:docMk/>
            <pc:sldMk cId="3329588091" sldId="453"/>
            <ac:spMk id="7" creationId="{EC001B5C-D693-DA97-8A10-E13E5A11D0AA}"/>
          </ac:spMkLst>
        </pc:spChg>
        <pc:spChg chg="del">
          <ac:chgData name="Tegischer Lukas" userId="f78daebb-0565-485c-bd0e-1cd035e796ff" providerId="ADAL" clId="{C889C2BF-56D0-4624-8DB8-03F933527C3E}" dt="2022-10-14T14:38:20.594" v="116" actId="478"/>
          <ac:spMkLst>
            <pc:docMk/>
            <pc:sldMk cId="3329588091" sldId="453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9:00.372" v="132" actId="1076"/>
          <ac:spMkLst>
            <pc:docMk/>
            <pc:sldMk cId="3329588091" sldId="453"/>
            <ac:spMk id="12" creationId="{C4FA754F-F9B3-DCAE-C0E5-4AC1857A81C5}"/>
          </ac:spMkLst>
        </pc:spChg>
        <pc:graphicFrameChg chg="del">
          <ac:chgData name="Tegischer Lukas" userId="f78daebb-0565-485c-bd0e-1cd035e796ff" providerId="ADAL" clId="{C889C2BF-56D0-4624-8DB8-03F933527C3E}" dt="2022-10-14T14:38:19.823" v="115" actId="478"/>
          <ac:graphicFrameMkLst>
            <pc:docMk/>
            <pc:sldMk cId="3329588091" sldId="453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8:30.333" v="121" actId="1076"/>
          <ac:picMkLst>
            <pc:docMk/>
            <pc:sldMk cId="3329588091" sldId="453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8:34.148" v="123" actId="14100"/>
          <ac:picMkLst>
            <pc:docMk/>
            <pc:sldMk cId="3329588091" sldId="453"/>
            <ac:picMk id="11" creationId="{BFA7628B-0CD8-FFF2-A5C8-0DF156C46ACF}"/>
          </ac:picMkLst>
        </pc:picChg>
      </pc:sldChg>
    </pc:docChg>
  </pc:docChgLst>
  <pc:docChgLst>
    <pc:chgData name="Tegischer Lukas" userId="f78daebb-0565-485c-bd0e-1cd035e796ff" providerId="ADAL" clId="{4808FA1C-6D45-474B-A8CD-8CF7428B4C7C}"/>
    <pc:docChg chg="custSel delSld modSld">
      <pc:chgData name="Tegischer Lukas" userId="f78daebb-0565-485c-bd0e-1cd035e796ff" providerId="ADAL" clId="{4808FA1C-6D45-474B-A8CD-8CF7428B4C7C}" dt="2022-11-04T11:40:47.986" v="2" actId="47"/>
      <pc:docMkLst>
        <pc:docMk/>
      </pc:docMkLst>
      <pc:sldChg chg="delSp mod delAnim">
        <pc:chgData name="Tegischer Lukas" userId="f78daebb-0565-485c-bd0e-1cd035e796ff" providerId="ADAL" clId="{4808FA1C-6D45-474B-A8CD-8CF7428B4C7C}" dt="2022-11-04T11:40:46.94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808FA1C-6D45-474B-A8CD-8CF7428B4C7C}" dt="2022-11-04T11:40:46.71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808FA1C-6D45-474B-A8CD-8CF7428B4C7C}" dt="2022-11-04T11:40:46.946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808FA1C-6D45-474B-A8CD-8CF7428B4C7C}" dt="2022-11-04T11:40:47.98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526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Standardabweichung ist gesucht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05DFAC3-127B-CF8A-4921-58A93A23D0ED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 Typ 4: Standardabweichung ist gesucht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13A2195-AB04-681B-D723-B0E848073632}"/>
              </a:ext>
            </a:extLst>
          </p:cNvPr>
          <p:cNvSpPr txBox="1"/>
          <p:nvPr/>
        </p:nvSpPr>
        <p:spPr>
          <a:xfrm>
            <a:off x="441958" y="2574334"/>
            <a:ext cx="959546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ohne Technologie – Transformation zur Standardnormalverteilung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5248835" y="3429000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835" y="3429000"/>
                <a:ext cx="1484729" cy="7248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378775" y="4297426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945F996-381B-5B72-5458-3342AC81A226}"/>
                  </a:ext>
                </a:extLst>
              </p:cNvPr>
              <p:cNvSpPr txBox="1"/>
              <p:nvPr/>
            </p:nvSpPr>
            <p:spPr>
              <a:xfrm>
                <a:off x="441960" y="804258"/>
                <a:ext cx="11216640" cy="17753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 Abfüllanlage für Fruchtsäfte liefert normalverteilte Füllungen. Bei der Produktion von 1000 ml – Flaschen beträgt der Erwartungswert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=1000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Welche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 darf die Abfüllanlage haben, wenn 90 % der Flaschen </a:t>
                </a:r>
                <a:r>
                  <a:rPr lang="de-AT" sz="18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maximal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±1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ml von der erwünschten Füllmenge abweichen.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999≤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≤1001</m:t>
                          </m:r>
                        </m:e>
                      </m:d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=0,9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945F996-381B-5B72-5458-3342AC81A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" y="804258"/>
                <a:ext cx="11216640" cy="1775358"/>
              </a:xfrm>
              <a:prstGeom prst="rect">
                <a:avLst/>
              </a:prstGeom>
              <a:blipFill>
                <a:blip r:embed="rId4"/>
                <a:stretch>
                  <a:fillRect l="-489" t="-17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9621D7C-CF56-3AA7-A60C-A6C58993ABB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945" b="67456"/>
          <a:stretch/>
        </p:blipFill>
        <p:spPr bwMode="auto">
          <a:xfrm>
            <a:off x="205055" y="3111824"/>
            <a:ext cx="5017025" cy="2641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FA7628B-0CD8-FFF2-A5C8-0DF156C46AC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9394" b="68410"/>
          <a:stretch/>
        </p:blipFill>
        <p:spPr bwMode="auto">
          <a:xfrm>
            <a:off x="6760320" y="3111824"/>
            <a:ext cx="5226625" cy="2641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5182160" y="1104901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160" y="1104901"/>
                <a:ext cx="1484729" cy="7248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312100" y="1973327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945F996-381B-5B72-5458-3342AC81A226}"/>
                  </a:ext>
                </a:extLst>
              </p:cNvPr>
              <p:cNvSpPr txBox="1"/>
              <p:nvPr/>
            </p:nvSpPr>
            <p:spPr>
              <a:xfrm>
                <a:off x="382879" y="232758"/>
                <a:ext cx="112166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999≤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≤1001</m:t>
                          </m:r>
                        </m:e>
                      </m:d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=0,9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945F996-381B-5B72-5458-3342AC81A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79" y="232758"/>
                <a:ext cx="11216640" cy="461665"/>
              </a:xfrm>
              <a:prstGeom prst="rect">
                <a:avLst/>
              </a:prstGeom>
              <a:blipFill>
                <a:blip r:embed="rId3"/>
                <a:stretch>
                  <a:fillRect l="-163"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9621D7C-CF56-3AA7-A60C-A6C58993AB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945" b="67456"/>
          <a:stretch/>
        </p:blipFill>
        <p:spPr bwMode="auto">
          <a:xfrm>
            <a:off x="138380" y="787725"/>
            <a:ext cx="5017025" cy="2641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FA7628B-0CD8-FFF2-A5C8-0DF156C46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4" b="68410"/>
          <a:stretch/>
        </p:blipFill>
        <p:spPr bwMode="auto">
          <a:xfrm>
            <a:off x="6693645" y="787725"/>
            <a:ext cx="5226625" cy="2641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15544C3-202A-C5A1-51AC-A9823DDE3C8B}"/>
                  </a:ext>
                </a:extLst>
              </p:cNvPr>
              <p:cNvSpPr txBox="1"/>
              <p:nvPr/>
            </p:nvSpPr>
            <p:spPr>
              <a:xfrm>
                <a:off x="138380" y="3652055"/>
                <a:ext cx="6096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Bestimmung des Wertes für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Es gilt: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15544C3-202A-C5A1-51AC-A9823DDE3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80" y="3652055"/>
                <a:ext cx="6096000" cy="374846"/>
              </a:xfrm>
              <a:prstGeom prst="rect">
                <a:avLst/>
              </a:prstGeom>
              <a:blipFill>
                <a:blip r:embed="rId6"/>
                <a:stretch>
                  <a:fillRect l="-900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2">
                <a:extLst>
                  <a:ext uri="{FF2B5EF4-FFF2-40B4-BE49-F238E27FC236}">
                    <a16:creationId xmlns:a16="http://schemas.microsoft.com/office/drawing/2014/main" id="{56BA13CF-F398-B3C0-79DD-A11D53D3F3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692" y="4916175"/>
                <a:ext cx="2232025" cy="92492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=0,05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=0,95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2">
                <a:extLst>
                  <a:ext uri="{FF2B5EF4-FFF2-40B4-BE49-F238E27FC236}">
                    <a16:creationId xmlns:a16="http://schemas.microsoft.com/office/drawing/2014/main" id="{56BA13CF-F398-B3C0-79DD-A11D53D3F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8692" y="4916175"/>
                <a:ext cx="2232025" cy="9249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le 8">
                <a:extLst>
                  <a:ext uri="{FF2B5EF4-FFF2-40B4-BE49-F238E27FC236}">
                    <a16:creationId xmlns:a16="http://schemas.microsoft.com/office/drawing/2014/main" id="{1F54580C-817A-0FEB-C020-41BB7E1CD1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2419333"/>
                  </p:ext>
                </p:extLst>
              </p:nvPr>
            </p:nvGraphicFramePr>
            <p:xfrm>
              <a:off x="3067953" y="4249956"/>
              <a:ext cx="3375977" cy="22573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0516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0505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0495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0485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le 8">
                <a:extLst>
                  <a:ext uri="{FF2B5EF4-FFF2-40B4-BE49-F238E27FC236}">
                    <a16:creationId xmlns:a16="http://schemas.microsoft.com/office/drawing/2014/main" id="{1F54580C-817A-0FEB-C020-41BB7E1CD1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2419333"/>
                  </p:ext>
                </p:extLst>
              </p:nvPr>
            </p:nvGraphicFramePr>
            <p:xfrm>
              <a:off x="3067953" y="4249956"/>
              <a:ext cx="3375977" cy="22573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8"/>
                          <a:stretch>
                            <a:fillRect l="-92655" t="-9091" r="-122599" b="-49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8"/>
                          <a:stretch>
                            <a:fillRect l="-158605" t="-9091" r="-930" b="-493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0516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0505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0495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0485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624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10239935" y="3048645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935" y="3048645"/>
                <a:ext cx="1484729" cy="7248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945F996-381B-5B72-5458-3342AC81A226}"/>
                  </a:ext>
                </a:extLst>
              </p:cNvPr>
              <p:cNvSpPr txBox="1"/>
              <p:nvPr/>
            </p:nvSpPr>
            <p:spPr>
              <a:xfrm>
                <a:off x="382879" y="232758"/>
                <a:ext cx="112166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999≤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≤1001</m:t>
                          </m:r>
                        </m:e>
                      </m:d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=0,9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945F996-381B-5B72-5458-3342AC81A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79" y="232758"/>
                <a:ext cx="11216640" cy="461665"/>
              </a:xfrm>
              <a:prstGeom prst="rect">
                <a:avLst/>
              </a:prstGeom>
              <a:blipFill>
                <a:blip r:embed="rId3"/>
                <a:stretch>
                  <a:fillRect l="-163"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9621D7C-CF56-3AA7-A60C-A6C58993AB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945" b="67456"/>
          <a:stretch/>
        </p:blipFill>
        <p:spPr bwMode="auto">
          <a:xfrm>
            <a:off x="1805256" y="682857"/>
            <a:ext cx="3995470" cy="210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FA7628B-0CD8-FFF2-A5C8-0DF156C46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4" b="68410"/>
          <a:stretch/>
        </p:blipFill>
        <p:spPr bwMode="auto">
          <a:xfrm>
            <a:off x="6667500" y="721871"/>
            <a:ext cx="4162392" cy="210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19FAA82-4214-F17F-B81C-36D80E9EE708}"/>
              </a:ext>
            </a:extLst>
          </p:cNvPr>
          <p:cNvSpPr txBox="1"/>
          <p:nvPr/>
        </p:nvSpPr>
        <p:spPr>
          <a:xfrm>
            <a:off x="244474" y="3035500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der Standardabweichung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EC001B5C-D693-DA97-8A10-E13E5A11D0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474" y="4432299"/>
                <a:ext cx="1736725" cy="90082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=−1,645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=1,645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EC001B5C-D693-DA97-8A10-E13E5A11D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474" y="4432299"/>
                <a:ext cx="1736725" cy="9008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58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6096000" y="1774121"/>
            <a:ext cx="4015107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ösen mit GeoGebra in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de-A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65C4A27-A908-BD03-6122-6EC7105F9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945" b="67456"/>
          <a:stretch/>
        </p:blipFill>
        <p:spPr bwMode="auto">
          <a:xfrm>
            <a:off x="1738581" y="722388"/>
            <a:ext cx="3995470" cy="210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D3D8D83-9C80-F7BA-3C3C-2FBA635A6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5" y="3613489"/>
            <a:ext cx="4638675" cy="109106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29C4CFE-053E-5FB2-FE90-95578C1FE9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614113"/>
            <a:ext cx="5108937" cy="109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165</Words>
  <Application>Microsoft Office PowerPoint</Application>
  <PresentationFormat>Breitbild</PresentationFormat>
  <Paragraphs>39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Standardabweichung ist gesucht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2022-11-04T11:40:48Z</dcterms:modified>
</cp:coreProperties>
</file>