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426" r:id="rId3"/>
    <p:sldId id="432" r:id="rId4"/>
    <p:sldId id="431" r:id="rId5"/>
    <p:sldId id="433" r:id="rId6"/>
    <p:sldId id="43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3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9E610CE4-7194-4D8B-B846-11241237C465}"/>
    <pc:docChg chg="custSel addSld delSld modSld sldOrd">
      <pc:chgData name="Tegischer Lukas" userId="f78daebb-0565-485c-bd0e-1cd035e796ff" providerId="ADAL" clId="{9E610CE4-7194-4D8B-B846-11241237C465}" dt="2021-11-29T19:19:17.810" v="261" actId="47"/>
      <pc:docMkLst>
        <pc:docMk/>
      </pc:docMkLst>
      <pc:sldChg chg="modSp mod">
        <pc:chgData name="Tegischer Lukas" userId="f78daebb-0565-485c-bd0e-1cd035e796ff" providerId="ADAL" clId="{9E610CE4-7194-4D8B-B846-11241237C465}" dt="2021-11-29T19:05:46.682" v="7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E610CE4-7194-4D8B-B846-11241237C465}" dt="2021-11-29T19:05:46.682" v="7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9E610CE4-7194-4D8B-B846-11241237C465}" dt="2021-11-29T19:13:59.055" v="186" actId="20577"/>
        <pc:sldMkLst>
          <pc:docMk/>
          <pc:sldMk cId="3423344192" sldId="367"/>
        </pc:sldMkLst>
        <pc:spChg chg="del">
          <ac:chgData name="Tegischer Lukas" userId="f78daebb-0565-485c-bd0e-1cd035e796ff" providerId="ADAL" clId="{9E610CE4-7194-4D8B-B846-11241237C465}" dt="2021-11-29T19:13:21.540" v="168" actId="478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9E610CE4-7194-4D8B-B846-11241237C465}" dt="2021-11-29T19:13:17.924" v="163" actId="478"/>
          <ac:spMkLst>
            <pc:docMk/>
            <pc:sldMk cId="3423344192" sldId="367"/>
            <ac:spMk id="7" creationId="{D76B7940-0558-4EEC-B9A6-9CD32A16ECF1}"/>
          </ac:spMkLst>
        </pc:spChg>
        <pc:spChg chg="del">
          <ac:chgData name="Tegischer Lukas" userId="f78daebb-0565-485c-bd0e-1cd035e796ff" providerId="ADAL" clId="{9E610CE4-7194-4D8B-B846-11241237C465}" dt="2021-11-29T19:13:19.063" v="164" actId="478"/>
          <ac:spMkLst>
            <pc:docMk/>
            <pc:sldMk cId="3423344192" sldId="367"/>
            <ac:spMk id="8" creationId="{2818610A-1195-4BAB-A09D-DF4887AC2A08}"/>
          </ac:spMkLst>
        </pc:spChg>
        <pc:spChg chg="del mod">
          <ac:chgData name="Tegischer Lukas" userId="f78daebb-0565-485c-bd0e-1cd035e796ff" providerId="ADAL" clId="{9E610CE4-7194-4D8B-B846-11241237C465}" dt="2021-11-29T19:13:20.571" v="166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9E610CE4-7194-4D8B-B846-11241237C465}" dt="2021-11-29T19:13:17.054" v="162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9E610CE4-7194-4D8B-B846-11241237C465}" dt="2021-11-29T19:13:59.055" v="186" actId="20577"/>
          <ac:spMkLst>
            <pc:docMk/>
            <pc:sldMk cId="3423344192" sldId="367"/>
            <ac:spMk id="12" creationId="{3A46FE0F-475B-40B9-B6E9-A8DD46C57226}"/>
          </ac:spMkLst>
        </pc:spChg>
        <pc:picChg chg="del">
          <ac:chgData name="Tegischer Lukas" userId="f78daebb-0565-485c-bd0e-1cd035e796ff" providerId="ADAL" clId="{9E610CE4-7194-4D8B-B846-11241237C465}" dt="2021-11-29T19:13:20.885" v="167" actId="478"/>
          <ac:picMkLst>
            <pc:docMk/>
            <pc:sldMk cId="3423344192" sldId="367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9E610CE4-7194-4D8B-B846-11241237C465}" dt="2021-11-29T19:13:56.260" v="185" actId="1076"/>
          <ac:picMkLst>
            <pc:docMk/>
            <pc:sldMk cId="3423344192" sldId="367"/>
            <ac:picMk id="13" creationId="{81CA1852-39F6-4D43-881C-6004733A3853}"/>
          </ac:picMkLst>
        </pc:picChg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9E610CE4-7194-4D8B-B846-11241237C465}" dt="2021-11-29T19:19:17.810" v="261" actId="47"/>
        <pc:sldMkLst>
          <pc:docMk/>
          <pc:sldMk cId="2519572405" sldId="380"/>
        </pc:sldMkLst>
      </pc:sldChg>
      <pc:sldChg chg="add">
        <pc:chgData name="Tegischer Lukas" userId="f78daebb-0565-485c-bd0e-1cd035e796ff" providerId="ADAL" clId="{9E610CE4-7194-4D8B-B846-11241237C465}" dt="2021-11-29T19:09:17.966" v="77"/>
        <pc:sldMkLst>
          <pc:docMk/>
          <pc:sldMk cId="336340650" sldId="387"/>
        </pc:sldMkLst>
      </pc:sldChg>
      <pc:sldChg chg="add del">
        <pc:chgData name="Tegischer Lukas" userId="f78daebb-0565-485c-bd0e-1cd035e796ff" providerId="ADAL" clId="{9E610CE4-7194-4D8B-B846-11241237C465}" dt="2021-11-29T19:09:32.243" v="78" actId="47"/>
        <pc:sldMkLst>
          <pc:docMk/>
          <pc:sldMk cId="963358852" sldId="388"/>
        </pc:sldMkLst>
      </pc:sldChg>
      <pc:sldChg chg="addSp delSp modSp add mod delAnim">
        <pc:chgData name="Tegischer Lukas" userId="f78daebb-0565-485c-bd0e-1cd035e796ff" providerId="ADAL" clId="{9E610CE4-7194-4D8B-B846-11241237C465}" dt="2021-11-29T19:10:18.499" v="91"/>
        <pc:sldMkLst>
          <pc:docMk/>
          <pc:sldMk cId="2959706892" sldId="390"/>
        </pc:sldMkLst>
        <pc:spChg chg="mod">
          <ac:chgData name="Tegischer Lukas" userId="f78daebb-0565-485c-bd0e-1cd035e796ff" providerId="ADAL" clId="{9E610CE4-7194-4D8B-B846-11241237C465}" dt="2021-11-29T19:10:08.764" v="86" actId="1076"/>
          <ac:spMkLst>
            <pc:docMk/>
            <pc:sldMk cId="2959706892" sldId="390"/>
            <ac:spMk id="8" creationId="{24C842D7-31D8-4D35-B40F-096D3973E3EA}"/>
          </ac:spMkLst>
        </pc:spChg>
        <pc:spChg chg="del">
          <ac:chgData name="Tegischer Lukas" userId="f78daebb-0565-485c-bd0e-1cd035e796ff" providerId="ADAL" clId="{9E610CE4-7194-4D8B-B846-11241237C465}" dt="2021-11-29T19:09:39.951" v="79" actId="478"/>
          <ac:spMkLst>
            <pc:docMk/>
            <pc:sldMk cId="2959706892" sldId="390"/>
            <ac:spMk id="11" creationId="{945F2580-DFBF-4C56-985F-49BFCF4B9AD1}"/>
          </ac:spMkLst>
        </pc:spChg>
        <pc:picChg chg="del">
          <ac:chgData name="Tegischer Lukas" userId="f78daebb-0565-485c-bd0e-1cd035e796ff" providerId="ADAL" clId="{9E610CE4-7194-4D8B-B846-11241237C465}" dt="2021-11-29T19:09:40.320" v="80" actId="478"/>
          <ac:picMkLst>
            <pc:docMk/>
            <pc:sldMk cId="2959706892" sldId="390"/>
            <ac:picMk id="9" creationId="{535AC3E6-10AE-4883-8488-BC79044C9475}"/>
          </ac:picMkLst>
        </pc:picChg>
        <pc:picChg chg="add mod">
          <ac:chgData name="Tegischer Lukas" userId="f78daebb-0565-485c-bd0e-1cd035e796ff" providerId="ADAL" clId="{9E610CE4-7194-4D8B-B846-11241237C465}" dt="2021-11-29T19:10:15.789" v="89" actId="1076"/>
          <ac:picMkLst>
            <pc:docMk/>
            <pc:sldMk cId="2959706892" sldId="390"/>
            <ac:picMk id="10" creationId="{50E6FA52-64C5-4906-A8B7-739879EB422D}"/>
          </ac:picMkLst>
        </pc:picChg>
        <pc:picChg chg="add del mod">
          <ac:chgData name="Tegischer Lukas" userId="f78daebb-0565-485c-bd0e-1cd035e796ff" providerId="ADAL" clId="{9E610CE4-7194-4D8B-B846-11241237C465}" dt="2021-11-29T19:10:18.499" v="91"/>
          <ac:picMkLst>
            <pc:docMk/>
            <pc:sldMk cId="2959706892" sldId="390"/>
            <ac:picMk id="12" creationId="{DD6B4129-EBAB-409E-87B2-82CB6D60608D}"/>
          </ac:picMkLst>
        </pc:picChg>
      </pc:sldChg>
      <pc:sldChg chg="addSp delSp modSp add mod modAnim">
        <pc:chgData name="Tegischer Lukas" userId="f78daebb-0565-485c-bd0e-1cd035e796ff" providerId="ADAL" clId="{9E610CE4-7194-4D8B-B846-11241237C465}" dt="2021-11-29T19:12:33.760" v="147"/>
        <pc:sldMkLst>
          <pc:docMk/>
          <pc:sldMk cId="1223532024" sldId="391"/>
        </pc:sldMkLst>
        <pc:spChg chg="del">
          <ac:chgData name="Tegischer Lukas" userId="f78daebb-0565-485c-bd0e-1cd035e796ff" providerId="ADAL" clId="{9E610CE4-7194-4D8B-B846-11241237C465}" dt="2021-11-29T19:10:23.982" v="94" actId="478"/>
          <ac:spMkLst>
            <pc:docMk/>
            <pc:sldMk cId="1223532024" sldId="391"/>
            <ac:spMk id="6" creationId="{4E1E9BBE-ADC8-49C8-BC4E-7CDDBE735635}"/>
          </ac:spMkLst>
        </pc:spChg>
        <pc:spChg chg="del">
          <ac:chgData name="Tegischer Lukas" userId="f78daebb-0565-485c-bd0e-1cd035e796ff" providerId="ADAL" clId="{9E610CE4-7194-4D8B-B846-11241237C465}" dt="2021-11-29T19:10:23.078" v="93" actId="478"/>
          <ac:spMkLst>
            <pc:docMk/>
            <pc:sldMk cId="1223532024" sldId="391"/>
            <ac:spMk id="8" creationId="{24C842D7-31D8-4D35-B40F-096D3973E3EA}"/>
          </ac:spMkLst>
        </pc:spChg>
        <pc:spChg chg="add mod">
          <ac:chgData name="Tegischer Lukas" userId="f78daebb-0565-485c-bd0e-1cd035e796ff" providerId="ADAL" clId="{9E610CE4-7194-4D8B-B846-11241237C465}" dt="2021-11-29T19:11:57.666" v="129" actId="1076"/>
          <ac:spMkLst>
            <pc:docMk/>
            <pc:sldMk cId="1223532024" sldId="391"/>
            <ac:spMk id="9" creationId="{C822491E-7740-4FC7-A0EA-92B2D5EBE9C3}"/>
          </ac:spMkLst>
        </pc:spChg>
        <pc:spChg chg="add mod">
          <ac:chgData name="Tegischer Lukas" userId="f78daebb-0565-485c-bd0e-1cd035e796ff" providerId="ADAL" clId="{9E610CE4-7194-4D8B-B846-11241237C465}" dt="2021-11-29T19:12:28.539" v="145" actId="403"/>
          <ac:spMkLst>
            <pc:docMk/>
            <pc:sldMk cId="1223532024" sldId="391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1:55.979" v="128" actId="1076"/>
          <ac:picMkLst>
            <pc:docMk/>
            <pc:sldMk cId="1223532024" sldId="391"/>
            <ac:picMk id="10" creationId="{50E6FA52-64C5-4906-A8B7-739879EB422D}"/>
          </ac:picMkLst>
        </pc:picChg>
      </pc:sldChg>
      <pc:sldChg chg="delSp modSp add mod delAnim">
        <pc:chgData name="Tegischer Lukas" userId="f78daebb-0565-485c-bd0e-1cd035e796ff" providerId="ADAL" clId="{9E610CE4-7194-4D8B-B846-11241237C465}" dt="2021-11-29T19:12:47.243" v="155" actId="1076"/>
        <pc:sldMkLst>
          <pc:docMk/>
          <pc:sldMk cId="1202084753" sldId="392"/>
        </pc:sldMkLst>
        <pc:spChg chg="mod">
          <ac:chgData name="Tegischer Lukas" userId="f78daebb-0565-485c-bd0e-1cd035e796ff" providerId="ADAL" clId="{9E610CE4-7194-4D8B-B846-11241237C465}" dt="2021-11-29T19:12:47.243" v="155" actId="1076"/>
          <ac:spMkLst>
            <pc:docMk/>
            <pc:sldMk cId="1202084753" sldId="392"/>
            <ac:spMk id="9" creationId="{C822491E-7740-4FC7-A0EA-92B2D5EBE9C3}"/>
          </ac:spMkLst>
        </pc:spChg>
        <pc:spChg chg="del">
          <ac:chgData name="Tegischer Lukas" userId="f78daebb-0565-485c-bd0e-1cd035e796ff" providerId="ADAL" clId="{9E610CE4-7194-4D8B-B846-11241237C465}" dt="2021-11-29T19:12:37.247" v="149" actId="478"/>
          <ac:spMkLst>
            <pc:docMk/>
            <pc:sldMk cId="1202084753" sldId="392"/>
            <ac:spMk id="11" creationId="{2EF5CF31-DE86-47AA-AC56-A4211FBCEE2D}"/>
          </ac:spMkLst>
        </pc:spChg>
        <pc:picChg chg="mod">
          <ac:chgData name="Tegischer Lukas" userId="f78daebb-0565-485c-bd0e-1cd035e796ff" providerId="ADAL" clId="{9E610CE4-7194-4D8B-B846-11241237C465}" dt="2021-11-29T19:12:38.843" v="150" actId="1076"/>
          <ac:picMkLst>
            <pc:docMk/>
            <pc:sldMk cId="1202084753" sldId="392"/>
            <ac:picMk id="10" creationId="{50E6FA52-64C5-4906-A8B7-739879EB422D}"/>
          </ac:picMkLst>
        </pc:picChg>
      </pc:sldChg>
      <pc:sldChg chg="modSp add mod">
        <pc:chgData name="Tegischer Lukas" userId="f78daebb-0565-485c-bd0e-1cd035e796ff" providerId="ADAL" clId="{9E610CE4-7194-4D8B-B846-11241237C465}" dt="2021-11-29T19:12:59.611" v="161" actId="1076"/>
        <pc:sldMkLst>
          <pc:docMk/>
          <pc:sldMk cId="3683555700" sldId="393"/>
        </pc:sldMkLst>
        <pc:spChg chg="mod">
          <ac:chgData name="Tegischer Lukas" userId="f78daebb-0565-485c-bd0e-1cd035e796ff" providerId="ADAL" clId="{9E610CE4-7194-4D8B-B846-11241237C465}" dt="2021-11-29T19:12:57.121" v="160" actId="16959"/>
          <ac:spMkLst>
            <pc:docMk/>
            <pc:sldMk cId="3683555700" sldId="393"/>
            <ac:spMk id="9" creationId="{C822491E-7740-4FC7-A0EA-92B2D5EBE9C3}"/>
          </ac:spMkLst>
        </pc:spChg>
        <pc:picChg chg="mod">
          <ac:chgData name="Tegischer Lukas" userId="f78daebb-0565-485c-bd0e-1cd035e796ff" providerId="ADAL" clId="{9E610CE4-7194-4D8B-B846-11241237C465}" dt="2021-11-29T19:12:59.611" v="161" actId="1076"/>
          <ac:picMkLst>
            <pc:docMk/>
            <pc:sldMk cId="3683555700" sldId="393"/>
            <ac:picMk id="10" creationId="{50E6FA52-64C5-4906-A8B7-739879EB422D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4:51.987" v="206" actId="1076"/>
        <pc:sldMkLst>
          <pc:docMk/>
          <pc:sldMk cId="1842313669" sldId="394"/>
        </pc:sldMkLst>
        <pc:spChg chg="add mod">
          <ac:chgData name="Tegischer Lukas" userId="f78daebb-0565-485c-bd0e-1cd035e796ff" providerId="ADAL" clId="{9E610CE4-7194-4D8B-B846-11241237C465}" dt="2021-11-29T19:14:17.907" v="193" actId="14100"/>
          <ac:spMkLst>
            <pc:docMk/>
            <pc:sldMk cId="1842313669" sldId="394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4:51.987" v="206" actId="1076"/>
          <ac:spMkLst>
            <pc:docMk/>
            <pc:sldMk cId="1842313669" sldId="394"/>
            <ac:spMk id="9" creationId="{46967BC2-07DB-4C95-8020-FF1F3572B216}"/>
          </ac:spMkLst>
        </pc:spChg>
        <pc:spChg chg="del">
          <ac:chgData name="Tegischer Lukas" userId="f78daebb-0565-485c-bd0e-1cd035e796ff" providerId="ADAL" clId="{9E610CE4-7194-4D8B-B846-11241237C465}" dt="2021-11-29T19:14:12.050" v="189" actId="478"/>
          <ac:spMkLst>
            <pc:docMk/>
            <pc:sldMk cId="1842313669" sldId="394"/>
            <ac:spMk id="12" creationId="{3A46FE0F-475B-40B9-B6E9-A8DD46C57226}"/>
          </ac:spMkLst>
        </pc:spChg>
        <pc:picChg chg="add mod">
          <ac:chgData name="Tegischer Lukas" userId="f78daebb-0565-485c-bd0e-1cd035e796ff" providerId="ADAL" clId="{9E610CE4-7194-4D8B-B846-11241237C465}" dt="2021-11-29T19:14:26.259" v="196" actId="14100"/>
          <ac:picMkLst>
            <pc:docMk/>
            <pc:sldMk cId="1842313669" sldId="394"/>
            <ac:picMk id="7" creationId="{76E2FB2B-75A2-4882-89EB-A1A37FD24A35}"/>
          </ac:picMkLst>
        </pc:picChg>
        <pc:picChg chg="del">
          <ac:chgData name="Tegischer Lukas" userId="f78daebb-0565-485c-bd0e-1cd035e796ff" providerId="ADAL" clId="{9E610CE4-7194-4D8B-B846-11241237C465}" dt="2021-11-29T19:14:11.269" v="188" actId="478"/>
          <ac:picMkLst>
            <pc:docMk/>
            <pc:sldMk cId="1842313669" sldId="394"/>
            <ac:picMk id="13" creationId="{81CA1852-39F6-4D43-881C-6004733A3853}"/>
          </ac:picMkLst>
        </pc:picChg>
      </pc:sldChg>
      <pc:sldChg chg="addSp delSp modSp add mod">
        <pc:chgData name="Tegischer Lukas" userId="f78daebb-0565-485c-bd0e-1cd035e796ff" providerId="ADAL" clId="{9E610CE4-7194-4D8B-B846-11241237C465}" dt="2021-11-29T19:15:37.773" v="226" actId="1076"/>
        <pc:sldMkLst>
          <pc:docMk/>
          <pc:sldMk cId="207050112" sldId="395"/>
        </pc:sldMkLst>
        <pc:spChg chg="del">
          <ac:chgData name="Tegischer Lukas" userId="f78daebb-0565-485c-bd0e-1cd035e796ff" providerId="ADAL" clId="{9E610CE4-7194-4D8B-B846-11241237C465}" dt="2021-11-29T19:15:00.111" v="211" actId="478"/>
          <ac:spMkLst>
            <pc:docMk/>
            <pc:sldMk cId="207050112" sldId="395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5:21.731" v="217" actId="1076"/>
          <ac:spMkLst>
            <pc:docMk/>
            <pc:sldMk cId="207050112" sldId="395"/>
            <ac:spMk id="8" creationId="{D3097C44-BEFC-4D86-BE50-6DD640144497}"/>
          </ac:spMkLst>
        </pc:spChg>
        <pc:spChg chg="del mod">
          <ac:chgData name="Tegischer Lukas" userId="f78daebb-0565-485c-bd0e-1cd035e796ff" providerId="ADAL" clId="{9E610CE4-7194-4D8B-B846-11241237C465}" dt="2021-11-29T19:14:59.557" v="210" actId="478"/>
          <ac:spMkLst>
            <pc:docMk/>
            <pc:sldMk cId="207050112" sldId="395"/>
            <ac:spMk id="9" creationId="{46967BC2-07DB-4C95-8020-FF1F3572B216}"/>
          </ac:spMkLst>
        </pc:spChg>
        <pc:spChg chg="add mod">
          <ac:chgData name="Tegischer Lukas" userId="f78daebb-0565-485c-bd0e-1cd035e796ff" providerId="ADAL" clId="{9E610CE4-7194-4D8B-B846-11241237C465}" dt="2021-11-29T19:15:31.101" v="222" actId="1076"/>
          <ac:spMkLst>
            <pc:docMk/>
            <pc:sldMk cId="207050112" sldId="395"/>
            <ac:spMk id="10" creationId="{77BBA714-BB81-499E-9628-6D2C5A535EC4}"/>
          </ac:spMkLst>
        </pc:spChg>
        <pc:picChg chg="del">
          <ac:chgData name="Tegischer Lukas" userId="f78daebb-0565-485c-bd0e-1cd035e796ff" providerId="ADAL" clId="{9E610CE4-7194-4D8B-B846-11241237C465}" dt="2021-11-29T19:14:58.750" v="208" actId="478"/>
          <ac:picMkLst>
            <pc:docMk/>
            <pc:sldMk cId="207050112" sldId="395"/>
            <ac:picMk id="7" creationId="{76E2FB2B-75A2-4882-89EB-A1A37FD24A35}"/>
          </ac:picMkLst>
        </pc:picChg>
        <pc:picChg chg="add mod">
          <ac:chgData name="Tegischer Lukas" userId="f78daebb-0565-485c-bd0e-1cd035e796ff" providerId="ADAL" clId="{9E610CE4-7194-4D8B-B846-11241237C465}" dt="2021-11-29T19:15:37.773" v="226" actId="1076"/>
          <ac:picMkLst>
            <pc:docMk/>
            <pc:sldMk cId="207050112" sldId="395"/>
            <ac:picMk id="11" creationId="{DA518CB9-106C-4711-AA58-56182E4DEFBA}"/>
          </ac:picMkLst>
        </pc:picChg>
      </pc:sldChg>
      <pc:sldChg chg="addSp delSp modSp add mod ord">
        <pc:chgData name="Tegischer Lukas" userId="f78daebb-0565-485c-bd0e-1cd035e796ff" providerId="ADAL" clId="{9E610CE4-7194-4D8B-B846-11241237C465}" dt="2021-11-29T19:19:12.748" v="259" actId="20577"/>
        <pc:sldMkLst>
          <pc:docMk/>
          <pc:sldMk cId="1808166067" sldId="396"/>
        </pc:sldMkLst>
        <pc:spChg chg="del">
          <ac:chgData name="Tegischer Lukas" userId="f78daebb-0565-485c-bd0e-1cd035e796ff" providerId="ADAL" clId="{9E610CE4-7194-4D8B-B846-11241237C465}" dt="2021-11-29T19:15:45.488" v="232" actId="478"/>
          <ac:spMkLst>
            <pc:docMk/>
            <pc:sldMk cId="1808166067" sldId="396"/>
            <ac:spMk id="6" creationId="{9F631CC9-6107-4096-B5AF-4A3690E9A3C3}"/>
          </ac:spMkLst>
        </pc:spChg>
        <pc:spChg chg="add mod">
          <ac:chgData name="Tegischer Lukas" userId="f78daebb-0565-485c-bd0e-1cd035e796ff" providerId="ADAL" clId="{9E610CE4-7194-4D8B-B846-11241237C465}" dt="2021-11-29T19:19:12.748" v="259" actId="20577"/>
          <ac:spMkLst>
            <pc:docMk/>
            <pc:sldMk cId="1808166067" sldId="396"/>
            <ac:spMk id="8" creationId="{AE3B7516-F9F1-4844-B4A2-72FC06D5D12E}"/>
          </ac:spMkLst>
        </pc:spChg>
        <pc:spChg chg="del">
          <ac:chgData name="Tegischer Lukas" userId="f78daebb-0565-485c-bd0e-1cd035e796ff" providerId="ADAL" clId="{9E610CE4-7194-4D8B-B846-11241237C465}" dt="2021-11-29T19:15:45.046" v="231" actId="478"/>
          <ac:spMkLst>
            <pc:docMk/>
            <pc:sldMk cId="1808166067" sldId="396"/>
            <ac:spMk id="9" creationId="{46967BC2-07DB-4C95-8020-FF1F3572B216}"/>
          </ac:spMkLst>
        </pc:spChg>
        <pc:picChg chg="add del mod modCrop">
          <ac:chgData name="Tegischer Lukas" userId="f78daebb-0565-485c-bd0e-1cd035e796ff" providerId="ADAL" clId="{9E610CE4-7194-4D8B-B846-11241237C465}" dt="2021-11-29T19:17:23.098" v="245" actId="478"/>
          <ac:picMkLst>
            <pc:docMk/>
            <pc:sldMk cId="1808166067" sldId="396"/>
            <ac:picMk id="4" creationId="{F72226DF-EFF4-4998-90A5-2A70D6248099}"/>
          </ac:picMkLst>
        </pc:picChg>
        <pc:picChg chg="del">
          <ac:chgData name="Tegischer Lukas" userId="f78daebb-0565-485c-bd0e-1cd035e796ff" providerId="ADAL" clId="{9E610CE4-7194-4D8B-B846-11241237C465}" dt="2021-11-29T19:15:44.561" v="230" actId="478"/>
          <ac:picMkLst>
            <pc:docMk/>
            <pc:sldMk cId="1808166067" sldId="396"/>
            <ac:picMk id="7" creationId="{76E2FB2B-75A2-4882-89EB-A1A37FD24A35}"/>
          </ac:picMkLst>
        </pc:picChg>
        <pc:picChg chg="add del mod modCrop">
          <ac:chgData name="Tegischer Lukas" userId="f78daebb-0565-485c-bd0e-1cd035e796ff" providerId="ADAL" clId="{9E610CE4-7194-4D8B-B846-11241237C465}" dt="2021-11-29T19:18:12.795" v="253" actId="478"/>
          <ac:picMkLst>
            <pc:docMk/>
            <pc:sldMk cId="1808166067" sldId="396"/>
            <ac:picMk id="10" creationId="{40FEC215-6D40-433C-87B6-EDA83C8C2313}"/>
          </ac:picMkLst>
        </pc:picChg>
        <pc:picChg chg="add mod modCrop">
          <ac:chgData name="Tegischer Lukas" userId="f78daebb-0565-485c-bd0e-1cd035e796ff" providerId="ADAL" clId="{9E610CE4-7194-4D8B-B846-11241237C465}" dt="2021-11-29T19:19:09.762" v="258" actId="1076"/>
          <ac:picMkLst>
            <pc:docMk/>
            <pc:sldMk cId="1808166067" sldId="396"/>
            <ac:picMk id="12" creationId="{33FE2D01-580C-485B-B559-B0984CAC0DF3}"/>
          </ac:picMkLst>
        </pc:picChg>
      </pc:sldChg>
      <pc:sldChg chg="modSp add">
        <pc:chgData name="Tegischer Lukas" userId="f78daebb-0565-485c-bd0e-1cd035e796ff" providerId="ADAL" clId="{9E610CE4-7194-4D8B-B846-11241237C465}" dt="2021-11-29T19:19:15.016" v="260" actId="20577"/>
        <pc:sldMkLst>
          <pc:docMk/>
          <pc:sldMk cId="1983194560" sldId="397"/>
        </pc:sldMkLst>
        <pc:spChg chg="mod">
          <ac:chgData name="Tegischer Lukas" userId="f78daebb-0565-485c-bd0e-1cd035e796ff" providerId="ADAL" clId="{9E610CE4-7194-4D8B-B846-11241237C465}" dt="2021-11-29T19:19:15.016" v="260" actId="20577"/>
          <ac:spMkLst>
            <pc:docMk/>
            <pc:sldMk cId="1983194560" sldId="397"/>
            <ac:spMk id="8" creationId="{AE3B7516-F9F1-4844-B4A2-72FC06D5D12E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F142311D-25BB-4583-8818-2BBC9A284E69}"/>
    <pc:docChg chg="undo custSel addSld delSld modSld sldOrd">
      <pc:chgData name="Tegischer Lukas" userId="f78daebb-0565-485c-bd0e-1cd035e796ff" providerId="ADAL" clId="{F142311D-25BB-4583-8818-2BBC9A284E69}" dt="2022-10-02T12:43:36.235" v="455"/>
      <pc:docMkLst>
        <pc:docMk/>
      </pc:docMkLst>
      <pc:sldChg chg="modSp mod">
        <pc:chgData name="Tegischer Lukas" userId="f78daebb-0565-485c-bd0e-1cd035e796ff" providerId="ADAL" clId="{F142311D-25BB-4583-8818-2BBC9A284E69}" dt="2022-10-02T12:22:46.346" v="1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142311D-25BB-4583-8818-2BBC9A284E69}" dt="2022-10-02T12:22:46.346" v="1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mod">
        <pc:chgData name="Tegischer Lukas" userId="f78daebb-0565-485c-bd0e-1cd035e796ff" providerId="ADAL" clId="{F142311D-25BB-4583-8818-2BBC9A284E69}" dt="2022-10-02T12:23:43.313" v="63" actId="1076"/>
        <pc:sldMkLst>
          <pc:docMk/>
          <pc:sldMk cId="2011343138" sldId="407"/>
        </pc:sldMkLst>
        <pc:spChg chg="mod">
          <ac:chgData name="Tegischer Lukas" userId="f78daebb-0565-485c-bd0e-1cd035e796ff" providerId="ADAL" clId="{F142311D-25BB-4583-8818-2BBC9A284E69}" dt="2022-10-02T12:23:31.475" v="55" actId="113"/>
          <ac:spMkLst>
            <pc:docMk/>
            <pc:sldMk cId="2011343138" sldId="407"/>
            <ac:spMk id="2" creationId="{AA4D8705-67E3-4388-A808-8AFFC857A1C1}"/>
          </ac:spMkLst>
        </pc:spChg>
        <pc:spChg chg="mod">
          <ac:chgData name="Tegischer Lukas" userId="f78daebb-0565-485c-bd0e-1cd035e796ff" providerId="ADAL" clId="{F142311D-25BB-4583-8818-2BBC9A284E69}" dt="2022-10-02T12:23:43.313" v="63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F142311D-25BB-4583-8818-2BBC9A284E69}" dt="2022-10-02T12:23:00.327" v="21" actId="20577"/>
          <ac:spMkLst>
            <pc:docMk/>
            <pc:sldMk cId="2011343138" sldId="407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3:40.385" v="62" actId="1076"/>
          <ac:spMkLst>
            <pc:docMk/>
            <pc:sldMk cId="2011343138" sldId="407"/>
            <ac:spMk id="8" creationId="{2D74B9F2-1723-4A17-8144-CDAA5940BCE3}"/>
          </ac:spMkLst>
        </pc:sp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2803885390" sldId="414"/>
        </pc:sldMkLst>
      </pc:sldChg>
      <pc:sldChg chg="ord">
        <pc:chgData name="Tegischer Lukas" userId="f78daebb-0565-485c-bd0e-1cd035e796ff" providerId="ADAL" clId="{F142311D-25BB-4583-8818-2BBC9A284E69}" dt="2022-10-02T12:42:58.586" v="444"/>
        <pc:sldMkLst>
          <pc:docMk/>
          <pc:sldMk cId="855078624" sldId="415"/>
        </pc:sldMkLst>
      </pc:sldChg>
      <pc:sldChg chg="ord">
        <pc:chgData name="Tegischer Lukas" userId="f78daebb-0565-485c-bd0e-1cd035e796ff" providerId="ADAL" clId="{F142311D-25BB-4583-8818-2BBC9A284E69}" dt="2022-10-02T12:43:02.834" v="450"/>
        <pc:sldMkLst>
          <pc:docMk/>
          <pc:sldMk cId="4123904218" sldId="416"/>
        </pc:sldMkLst>
      </pc:sldChg>
      <pc:sldChg chg="ord">
        <pc:chgData name="Tegischer Lukas" userId="f78daebb-0565-485c-bd0e-1cd035e796ff" providerId="ADAL" clId="{F142311D-25BB-4583-8818-2BBC9A284E69}" dt="2022-10-02T12:43:05.266" v="452"/>
        <pc:sldMkLst>
          <pc:docMk/>
          <pc:sldMk cId="2024651575" sldId="417"/>
        </pc:sldMkLst>
      </pc:sldChg>
      <pc:sldChg chg="ord">
        <pc:chgData name="Tegischer Lukas" userId="f78daebb-0565-485c-bd0e-1cd035e796ff" providerId="ADAL" clId="{F142311D-25BB-4583-8818-2BBC9A284E69}" dt="2022-10-02T12:43:00.392" v="446"/>
        <pc:sldMkLst>
          <pc:docMk/>
          <pc:sldMk cId="1662010571" sldId="418"/>
        </pc:sldMkLst>
      </pc:sldChg>
      <pc:sldChg chg="ord">
        <pc:chgData name="Tegischer Lukas" userId="f78daebb-0565-485c-bd0e-1cd035e796ff" providerId="ADAL" clId="{F142311D-25BB-4583-8818-2BBC9A284E69}" dt="2022-10-02T12:42:54.105" v="440"/>
        <pc:sldMkLst>
          <pc:docMk/>
          <pc:sldMk cId="4127855616" sldId="419"/>
        </pc:sldMkLst>
      </pc:sldChg>
      <pc:sldChg chg="modSp mod modAnim">
        <pc:chgData name="Tegischer Lukas" userId="f78daebb-0565-485c-bd0e-1cd035e796ff" providerId="ADAL" clId="{F142311D-25BB-4583-8818-2BBC9A284E69}" dt="2022-10-02T12:24:42.130" v="86"/>
        <pc:sldMkLst>
          <pc:docMk/>
          <pc:sldMk cId="1697227749" sldId="420"/>
        </pc:sldMkLst>
        <pc:spChg chg="mod">
          <ac:chgData name="Tegischer Lukas" userId="f78daebb-0565-485c-bd0e-1cd035e796ff" providerId="ADAL" clId="{F142311D-25BB-4583-8818-2BBC9A284E69}" dt="2022-10-02T12:24:16.849" v="68" actId="1076"/>
          <ac:spMkLst>
            <pc:docMk/>
            <pc:sldMk cId="1697227749" sldId="420"/>
            <ac:spMk id="2" creationId="{0BC3F9B3-8872-4A96-BD86-39E3363C65D7}"/>
          </ac:spMkLst>
        </pc:spChg>
        <pc:spChg chg="mod">
          <ac:chgData name="Tegischer Lukas" userId="f78daebb-0565-485c-bd0e-1cd035e796ff" providerId="ADAL" clId="{F142311D-25BB-4583-8818-2BBC9A284E69}" dt="2022-10-02T12:24:19.317" v="69" actId="20577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F142311D-25BB-4583-8818-2BBC9A284E69}" dt="2022-10-02T12:24:27.140" v="82" actId="20577"/>
          <ac:spMkLst>
            <pc:docMk/>
            <pc:sldMk cId="1697227749" sldId="420"/>
            <ac:spMk id="7" creationId="{638772B0-212E-46DB-94C2-1F48F8070D7C}"/>
          </ac:spMkLst>
        </pc:spChg>
        <pc:spChg chg="mod">
          <ac:chgData name="Tegischer Lukas" userId="f78daebb-0565-485c-bd0e-1cd035e796ff" providerId="ADAL" clId="{F142311D-25BB-4583-8818-2BBC9A284E69}" dt="2022-10-02T12:24:22.905" v="71" actId="1076"/>
          <ac:spMkLst>
            <pc:docMk/>
            <pc:sldMk cId="1697227749" sldId="420"/>
            <ac:spMk id="11" creationId="{B82D589C-91A7-490D-95E4-F6D88047D8A8}"/>
          </ac:spMkLst>
        </pc:spChg>
        <pc:picChg chg="mod">
          <ac:chgData name="Tegischer Lukas" userId="f78daebb-0565-485c-bd0e-1cd035e796ff" providerId="ADAL" clId="{F142311D-25BB-4583-8818-2BBC9A284E69}" dt="2022-10-02T12:24:11.258" v="66" actId="1076"/>
          <ac:picMkLst>
            <pc:docMk/>
            <pc:sldMk cId="1697227749" sldId="420"/>
            <ac:picMk id="6" creationId="{81BBFFA6-26BD-4EE2-8574-E36F94B50184}"/>
          </ac:picMkLst>
        </pc:picChg>
        <pc:picChg chg="mod">
          <ac:chgData name="Tegischer Lukas" userId="f78daebb-0565-485c-bd0e-1cd035e796ff" providerId="ADAL" clId="{F142311D-25BB-4583-8818-2BBC9A284E69}" dt="2022-10-02T12:24:14.289" v="6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mod delAnim modAnim">
        <pc:chgData name="Tegischer Lukas" userId="f78daebb-0565-485c-bd0e-1cd035e796ff" providerId="ADAL" clId="{F142311D-25BB-4583-8818-2BBC9A284E69}" dt="2022-10-02T12:32:26.770" v="263" actId="207"/>
        <pc:sldMkLst>
          <pc:docMk/>
          <pc:sldMk cId="537987912" sldId="421"/>
        </pc:sldMkLst>
        <pc:spChg chg="add del mod">
          <ac:chgData name="Tegischer Lukas" userId="f78daebb-0565-485c-bd0e-1cd035e796ff" providerId="ADAL" clId="{F142311D-25BB-4583-8818-2BBC9A284E69}" dt="2022-10-02T12:31:21.975" v="239" actId="478"/>
          <ac:spMkLst>
            <pc:docMk/>
            <pc:sldMk cId="537987912" sldId="421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21.670" v="238" actId="478"/>
          <ac:spMkLst>
            <pc:docMk/>
            <pc:sldMk cId="537987912" sldId="421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F142311D-25BB-4583-8818-2BBC9A284E69}" dt="2022-10-02T12:28:31.766" v="202" actId="478"/>
          <ac:spMkLst>
            <pc:docMk/>
            <pc:sldMk cId="537987912" sldId="421"/>
            <ac:spMk id="10" creationId="{5A1052CF-8F70-B8F2-E187-A48965A38484}"/>
          </ac:spMkLst>
        </pc:spChg>
        <pc:spChg chg="add del mod">
          <ac:chgData name="Tegischer Lukas" userId="f78daebb-0565-485c-bd0e-1cd035e796ff" providerId="ADAL" clId="{F142311D-25BB-4583-8818-2BBC9A284E69}" dt="2022-10-02T12:28:26.178" v="201" actId="478"/>
          <ac:spMkLst>
            <pc:docMk/>
            <pc:sldMk cId="537987912" sldId="421"/>
            <ac:spMk id="14" creationId="{383ED025-2E43-DA8E-3E85-79ABD6C865CD}"/>
          </ac:spMkLst>
        </pc:spChg>
        <pc:spChg chg="add mod">
          <ac:chgData name="Tegischer Lukas" userId="f78daebb-0565-485c-bd0e-1cd035e796ff" providerId="ADAL" clId="{F142311D-25BB-4583-8818-2BBC9A284E69}" dt="2022-10-02T12:31:22.673" v="240"/>
          <ac:spMkLst>
            <pc:docMk/>
            <pc:sldMk cId="537987912" sldId="421"/>
            <ac:spMk id="16" creationId="{D9D780F9-91D6-DD40-2DB7-CB15109DF835}"/>
          </ac:spMkLst>
        </pc:spChg>
        <pc:spChg chg="del">
          <ac:chgData name="Tegischer Lukas" userId="f78daebb-0565-485c-bd0e-1cd035e796ff" providerId="ADAL" clId="{F142311D-25BB-4583-8818-2BBC9A284E69}" dt="2022-10-02T12:26:28.279" v="154" actId="478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2:26.770" v="263" actId="207"/>
          <ac:spMkLst>
            <pc:docMk/>
            <pc:sldMk cId="537987912" sldId="421"/>
            <ac:spMk id="18" creationId="{0285DE94-DFAA-BA66-013A-EB73DD203CA2}"/>
          </ac:spMkLst>
        </pc:spChg>
        <pc:spChg chg="del">
          <ac:chgData name="Tegischer Lukas" userId="f78daebb-0565-485c-bd0e-1cd035e796ff" providerId="ADAL" clId="{F142311D-25BB-4583-8818-2BBC9A284E69}" dt="2022-10-02T12:26:27.990" v="153" actId="478"/>
          <ac:spMkLst>
            <pc:docMk/>
            <pc:sldMk cId="537987912" sldId="421"/>
            <ac:spMk id="25" creationId="{91E33991-254A-4A55-BF9F-3925C99BD1AE}"/>
          </ac:spMkLst>
        </pc:spChg>
        <pc:spChg chg="del">
          <ac:chgData name="Tegischer Lukas" userId="f78daebb-0565-485c-bd0e-1cd035e796ff" providerId="ADAL" clId="{F142311D-25BB-4583-8818-2BBC9A284E69}" dt="2022-10-02T12:26:27.447" v="152" actId="478"/>
          <ac:spMkLst>
            <pc:docMk/>
            <pc:sldMk cId="537987912" sldId="421"/>
            <ac:spMk id="34" creationId="{EF759510-52F5-45CE-8918-04A963D513F0}"/>
          </ac:spMkLst>
        </pc:spChg>
        <pc:graphicFrameChg chg="add del mod">
          <ac:chgData name="Tegischer Lukas" userId="f78daebb-0565-485c-bd0e-1cd035e796ff" providerId="ADAL" clId="{F142311D-25BB-4583-8818-2BBC9A284E69}" dt="2022-10-02T12:28:13.085" v="193"/>
          <ac:graphicFrameMkLst>
            <pc:docMk/>
            <pc:sldMk cId="537987912" sldId="421"/>
            <ac:graphicFrameMk id="11" creationId="{8BE29D11-7D94-36AA-5A57-16C403A0BF65}"/>
          </ac:graphicFrameMkLst>
        </pc:graphicFrameChg>
        <pc:graphicFrameChg chg="add mod modGraphic">
          <ac:chgData name="Tegischer Lukas" userId="f78daebb-0565-485c-bd0e-1cd035e796ff" providerId="ADAL" clId="{F142311D-25BB-4583-8818-2BBC9A284E69}" dt="2022-10-02T12:32:18.116" v="262" actId="20577"/>
          <ac:graphicFrameMkLst>
            <pc:docMk/>
            <pc:sldMk cId="537987912" sldId="421"/>
            <ac:graphicFrameMk id="15" creationId="{4E0494BF-E99B-3E1B-3514-EB18E03C0BC5}"/>
          </ac:graphicFrameMkLst>
        </pc:graphicFrameChg>
        <pc:picChg chg="add del mod">
          <ac:chgData name="Tegischer Lukas" userId="f78daebb-0565-485c-bd0e-1cd035e796ff" providerId="ADAL" clId="{F142311D-25BB-4583-8818-2BBC9A284E69}" dt="2022-10-02T12:27:57.324" v="190" actId="21"/>
          <ac:picMkLst>
            <pc:docMk/>
            <pc:sldMk cId="537987912" sldId="421"/>
            <ac:picMk id="3" creationId="{0E1AFECA-88EA-31A4-286E-E48521064CF0}"/>
          </ac:picMkLst>
        </pc:picChg>
        <pc:picChg chg="del mod">
          <ac:chgData name="Tegischer Lukas" userId="f78daebb-0565-485c-bd0e-1cd035e796ff" providerId="ADAL" clId="{F142311D-25BB-4583-8818-2BBC9A284E69}" dt="2022-10-02T12:26:22.111" v="149" actId="478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25:49.368" v="130" actId="478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25:59.812" v="146" actId="478"/>
          <ac:picMkLst>
            <pc:docMk/>
            <pc:sldMk cId="537987912" sldId="421"/>
            <ac:picMk id="12" creationId="{EE19669F-2F78-4EB4-B0B0-241FE06E9A4A}"/>
          </ac:picMkLst>
        </pc:picChg>
        <pc:cxnChg chg="del">
          <ac:chgData name="Tegischer Lukas" userId="f78daebb-0565-485c-bd0e-1cd035e796ff" providerId="ADAL" clId="{F142311D-25BB-4583-8818-2BBC9A284E69}" dt="2022-10-02T12:25:58.366" v="144" actId="478"/>
          <ac:cxnSpMkLst>
            <pc:docMk/>
            <pc:sldMk cId="537987912" sldId="42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25:56.573" v="142" actId="478"/>
          <ac:cxnSpMkLst>
            <pc:docMk/>
            <pc:sldMk cId="537987912" sldId="421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25:59.131" v="145" actId="478"/>
          <ac:cxnSpMkLst>
            <pc:docMk/>
            <pc:sldMk cId="537987912" sldId="421"/>
            <ac:cxnSpMk id="27" creationId="{6DAD2511-FB53-422F-8B19-D61FFDB16B71}"/>
          </ac:cxnSpMkLst>
        </pc:cxnChg>
        <pc:cxnChg chg="del">
          <ac:chgData name="Tegischer Lukas" userId="f78daebb-0565-485c-bd0e-1cd035e796ff" providerId="ADAL" clId="{F142311D-25BB-4583-8818-2BBC9A284E69}" dt="2022-10-02T12:25:53.400" v="136" actId="478"/>
          <ac:cxnSpMkLst>
            <pc:docMk/>
            <pc:sldMk cId="537987912" sldId="421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25:57.165" v="143" actId="478"/>
          <ac:cxnSpMkLst>
            <pc:docMk/>
            <pc:sldMk cId="537987912" sldId="421"/>
            <ac:cxnSpMk id="32" creationId="{475C7474-445B-43F6-92D9-0BAD0F13A872}"/>
          </ac:cxnSpMkLst>
        </pc:cxnChg>
        <pc:cxnChg chg="del">
          <ac:chgData name="Tegischer Lukas" userId="f78daebb-0565-485c-bd0e-1cd035e796ff" providerId="ADAL" clId="{F142311D-25BB-4583-8818-2BBC9A284E69}" dt="2022-10-02T12:25:54.832" v="138" actId="478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11408082" sldId="422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3410761459" sldId="423"/>
        </pc:sldMkLst>
      </pc:sldChg>
      <pc:sldChg chg="del">
        <pc:chgData name="Tegischer Lukas" userId="f78daebb-0565-485c-bd0e-1cd035e796ff" providerId="ADAL" clId="{F142311D-25BB-4583-8818-2BBC9A284E69}" dt="2022-10-02T12:42:36.985" v="436" actId="47"/>
        <pc:sldMkLst>
          <pc:docMk/>
          <pc:sldMk cId="4015759195" sldId="424"/>
        </pc:sldMkLst>
      </pc:sldChg>
      <pc:sldChg chg="addSp delSp modSp add mod addAnim delAnim modAnim">
        <pc:chgData name="Tegischer Lukas" userId="f78daebb-0565-485c-bd0e-1cd035e796ff" providerId="ADAL" clId="{F142311D-25BB-4583-8818-2BBC9A284E69}" dt="2022-10-02T12:43:36.235" v="455"/>
        <pc:sldMkLst>
          <pc:docMk/>
          <pc:sldMk cId="3292346428" sldId="425"/>
        </pc:sldMkLst>
        <pc:spChg chg="add mod">
          <ac:chgData name="Tegischer Lukas" userId="f78daebb-0565-485c-bd0e-1cd035e796ff" providerId="ADAL" clId="{F142311D-25BB-4583-8818-2BBC9A284E69}" dt="2022-10-02T12:35:42.128" v="333" actId="1076"/>
          <ac:spMkLst>
            <pc:docMk/>
            <pc:sldMk cId="3292346428" sldId="425"/>
            <ac:spMk id="8" creationId="{9B4DE7E7-43B5-34A8-C8B9-4D0E78C46806}"/>
          </ac:spMkLst>
        </pc:spChg>
        <pc:spChg chg="add mod">
          <ac:chgData name="Tegischer Lukas" userId="f78daebb-0565-485c-bd0e-1cd035e796ff" providerId="ADAL" clId="{F142311D-25BB-4583-8818-2BBC9A284E69}" dt="2022-10-02T12:36:49.673" v="350" actId="1076"/>
          <ac:spMkLst>
            <pc:docMk/>
            <pc:sldMk cId="3292346428" sldId="425"/>
            <ac:spMk id="14" creationId="{C7347543-1E8E-3AEC-8B56-258514987A85}"/>
          </ac:spMkLst>
        </pc:spChg>
        <pc:spChg chg="add mod">
          <ac:chgData name="Tegischer Lukas" userId="f78daebb-0565-485c-bd0e-1cd035e796ff" providerId="ADAL" clId="{F142311D-25BB-4583-8818-2BBC9A284E69}" dt="2022-10-02T12:37:39.879" v="357" actId="1076"/>
          <ac:spMkLst>
            <pc:docMk/>
            <pc:sldMk cId="3292346428" sldId="425"/>
            <ac:spMk id="16" creationId="{0039BA79-1BC3-138E-AA18-E4E4B62AEF5C}"/>
          </ac:spMkLst>
        </pc:spChg>
        <pc:spChg chg="del mod">
          <ac:chgData name="Tegischer Lukas" userId="f78daebb-0565-485c-bd0e-1cd035e796ff" providerId="ADAL" clId="{F142311D-25BB-4583-8818-2BBC9A284E69}" dt="2022-10-02T12:32:58.661" v="282" actId="478"/>
          <ac:spMkLst>
            <pc:docMk/>
            <pc:sldMk cId="3292346428" sldId="425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F142311D-25BB-4583-8818-2BBC9A284E69}" dt="2022-10-02T12:38:57.617" v="368" actId="1076"/>
          <ac:spMkLst>
            <pc:docMk/>
            <pc:sldMk cId="3292346428" sldId="425"/>
            <ac:spMk id="19" creationId="{A4E0A0AB-64EB-2A04-597A-6265B41822D4}"/>
          </ac:spMkLst>
        </pc:spChg>
        <pc:spChg chg="add mod">
          <ac:chgData name="Tegischer Lukas" userId="f78daebb-0565-485c-bd0e-1cd035e796ff" providerId="ADAL" clId="{F142311D-25BB-4583-8818-2BBC9A284E69}" dt="2022-10-02T12:39:14.417" v="375" actId="1076"/>
          <ac:spMkLst>
            <pc:docMk/>
            <pc:sldMk cId="3292346428" sldId="425"/>
            <ac:spMk id="22" creationId="{8A6B3980-6F10-5E68-E69F-C4C4F6E2B1DF}"/>
          </ac:spMkLst>
        </pc:spChg>
        <pc:spChg chg="del mod">
          <ac:chgData name="Tegischer Lukas" userId="f78daebb-0565-485c-bd0e-1cd035e796ff" providerId="ADAL" clId="{F142311D-25BB-4583-8818-2BBC9A284E69}" dt="2022-10-02T12:32:59.482" v="284" actId="478"/>
          <ac:spMkLst>
            <pc:docMk/>
            <pc:sldMk cId="3292346428" sldId="425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F142311D-25BB-4583-8818-2BBC9A284E69}" dt="2022-10-02T12:40:05.105" v="385" actId="1076"/>
          <ac:spMkLst>
            <pc:docMk/>
            <pc:sldMk cId="3292346428" sldId="425"/>
            <ac:spMk id="26" creationId="{EFD256D7-1A9C-D647-EB96-CEC03ECF91E2}"/>
          </ac:spMkLst>
        </pc:spChg>
        <pc:spChg chg="add del">
          <ac:chgData name="Tegischer Lukas" userId="f78daebb-0565-485c-bd0e-1cd035e796ff" providerId="ADAL" clId="{F142311D-25BB-4583-8818-2BBC9A284E69}" dt="2022-10-02T12:40:40.761" v="393" actId="22"/>
          <ac:spMkLst>
            <pc:docMk/>
            <pc:sldMk cId="3292346428" sldId="425"/>
            <ac:spMk id="31" creationId="{AEE05207-B16B-FE33-062D-35641904A216}"/>
          </ac:spMkLst>
        </pc:spChg>
        <pc:spChg chg="del mod">
          <ac:chgData name="Tegischer Lukas" userId="f78daebb-0565-485c-bd0e-1cd035e796ff" providerId="ADAL" clId="{F142311D-25BB-4583-8818-2BBC9A284E69}" dt="2022-10-02T12:32:59.948" v="285" actId="478"/>
          <ac:spMkLst>
            <pc:docMk/>
            <pc:sldMk cId="3292346428" sldId="425"/>
            <ac:spMk id="34" creationId="{EF759510-52F5-45CE-8918-04A963D513F0}"/>
          </ac:spMkLst>
        </pc:spChg>
        <pc:spChg chg="add mod">
          <ac:chgData name="Tegischer Lukas" userId="f78daebb-0565-485c-bd0e-1cd035e796ff" providerId="ADAL" clId="{F142311D-25BB-4583-8818-2BBC9A284E69}" dt="2022-10-02T12:41:34.768" v="421" actId="1076"/>
          <ac:spMkLst>
            <pc:docMk/>
            <pc:sldMk cId="3292346428" sldId="425"/>
            <ac:spMk id="36" creationId="{C523B547-CA4D-70D0-A79E-E6B8CB60CFD8}"/>
          </ac:spMkLst>
        </pc:spChg>
        <pc:picChg chg="add mod">
          <ac:chgData name="Tegischer Lukas" userId="f78daebb-0565-485c-bd0e-1cd035e796ff" providerId="ADAL" clId="{F142311D-25BB-4583-8818-2BBC9A284E69}" dt="2022-10-02T12:41:19.324" v="405" actId="1076"/>
          <ac:picMkLst>
            <pc:docMk/>
            <pc:sldMk cId="3292346428" sldId="425"/>
            <ac:picMk id="2" creationId="{643F0467-7E3D-272B-9A0E-128B3A0C207A}"/>
          </ac:picMkLst>
        </pc:picChg>
        <pc:picChg chg="add mod ord modCrop">
          <ac:chgData name="Tegischer Lukas" userId="f78daebb-0565-485c-bd0e-1cd035e796ff" providerId="ADAL" clId="{F142311D-25BB-4583-8818-2BBC9A284E69}" dt="2022-10-02T12:34:52.705" v="306" actId="167"/>
          <ac:picMkLst>
            <pc:docMk/>
            <pc:sldMk cId="3292346428" sldId="425"/>
            <ac:picMk id="4" creationId="{1F215BCC-FB2F-D88D-785B-037A925B67A8}"/>
          </ac:picMkLst>
        </pc:picChg>
        <pc:picChg chg="del">
          <ac:chgData name="Tegischer Lukas" userId="f78daebb-0565-485c-bd0e-1cd035e796ff" providerId="ADAL" clId="{F142311D-25BB-4583-8818-2BBC9A284E69}" dt="2022-10-02T12:32:42.730" v="266" actId="478"/>
          <ac:picMkLst>
            <pc:docMk/>
            <pc:sldMk cId="3292346428" sldId="425"/>
            <ac:picMk id="5" creationId="{A8B20593-6650-42FB-95EB-D9D5BF10387E}"/>
          </ac:picMkLst>
        </pc:picChg>
        <pc:picChg chg="del">
          <ac:chgData name="Tegischer Lukas" userId="f78daebb-0565-485c-bd0e-1cd035e796ff" providerId="ADAL" clId="{F142311D-25BB-4583-8818-2BBC9A284E69}" dt="2022-10-02T12:33:01.063" v="287" actId="478"/>
          <ac:picMkLst>
            <pc:docMk/>
            <pc:sldMk cId="3292346428" sldId="425"/>
            <ac:picMk id="9" creationId="{F7CE3EB3-2BDB-44C0-98ED-A5C4EB122083}"/>
          </ac:picMkLst>
        </pc:picChg>
        <pc:picChg chg="del">
          <ac:chgData name="Tegischer Lukas" userId="f78daebb-0565-485c-bd0e-1cd035e796ff" providerId="ADAL" clId="{F142311D-25BB-4583-8818-2BBC9A284E69}" dt="2022-10-02T12:33:00.601" v="286" actId="478"/>
          <ac:picMkLst>
            <pc:docMk/>
            <pc:sldMk cId="3292346428" sldId="425"/>
            <ac:picMk id="12" creationId="{EE19669F-2F78-4EB4-B0B0-241FE06E9A4A}"/>
          </ac:picMkLst>
        </pc:picChg>
        <pc:cxnChg chg="add del mod">
          <ac:chgData name="Tegischer Lukas" userId="f78daebb-0565-485c-bd0e-1cd035e796ff" providerId="ADAL" clId="{F142311D-25BB-4583-8818-2BBC9A284E69}" dt="2022-10-02T12:35:36.400" v="331" actId="14100"/>
          <ac:cxnSpMkLst>
            <pc:docMk/>
            <pc:sldMk cId="3292346428" sldId="425"/>
            <ac:cxnSpMk id="21" creationId="{CF24E91A-4DFB-4678-8C75-5AB7D710C21D}"/>
          </ac:cxnSpMkLst>
        </pc:cxnChg>
        <pc:cxnChg chg="add del mod">
          <ac:chgData name="Tegischer Lukas" userId="f78daebb-0565-485c-bd0e-1cd035e796ff" providerId="ADAL" clId="{F142311D-25BB-4583-8818-2BBC9A284E69}" dt="2022-10-02T12:35:27.856" v="328" actId="478"/>
          <ac:cxnSpMkLst>
            <pc:docMk/>
            <pc:sldMk cId="3292346428" sldId="425"/>
            <ac:cxnSpMk id="23" creationId="{2BECEB21-9228-4D60-8035-200E915C6EEF}"/>
          </ac:cxnSpMkLst>
        </pc:cxnChg>
        <pc:cxnChg chg="del">
          <ac:chgData name="Tegischer Lukas" userId="f78daebb-0565-485c-bd0e-1cd035e796ff" providerId="ADAL" clId="{F142311D-25BB-4583-8818-2BBC9A284E69}" dt="2022-10-02T12:35:37.732" v="332" actId="478"/>
          <ac:cxnSpMkLst>
            <pc:docMk/>
            <pc:sldMk cId="3292346428" sldId="425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F142311D-25BB-4583-8818-2BBC9A284E69}" dt="2022-10-02T12:40:23.627" v="391" actId="208"/>
          <ac:cxnSpMkLst>
            <pc:docMk/>
            <pc:sldMk cId="3292346428" sldId="425"/>
            <ac:cxnSpMk id="28" creationId="{EA47BD15-C8ED-C011-EB2B-1C78D9E68640}"/>
          </ac:cxnSpMkLst>
        </pc:cxnChg>
        <pc:cxnChg chg="add del">
          <ac:chgData name="Tegischer Lukas" userId="f78daebb-0565-485c-bd0e-1cd035e796ff" providerId="ADAL" clId="{F142311D-25BB-4583-8818-2BBC9A284E69}" dt="2022-10-02T12:34:44.111" v="302" actId="478"/>
          <ac:cxnSpMkLst>
            <pc:docMk/>
            <pc:sldMk cId="3292346428" sldId="425"/>
            <ac:cxnSpMk id="30" creationId="{5FE0ED83-F003-4BAC-82B8-E47668255CD2}"/>
          </ac:cxnSpMkLst>
        </pc:cxnChg>
        <pc:cxnChg chg="del">
          <ac:chgData name="Tegischer Lukas" userId="f78daebb-0565-485c-bd0e-1cd035e796ff" providerId="ADAL" clId="{F142311D-25BB-4583-8818-2BBC9A284E69}" dt="2022-10-02T12:34:44.764" v="303" actId="478"/>
          <ac:cxnSpMkLst>
            <pc:docMk/>
            <pc:sldMk cId="3292346428" sldId="425"/>
            <ac:cxnSpMk id="32" creationId="{475C7474-445B-43F6-92D9-0BAD0F13A872}"/>
          </ac:cxnSpMkLst>
        </pc:cxnChg>
        <pc:cxnChg chg="add del mod">
          <ac:chgData name="Tegischer Lukas" userId="f78daebb-0565-485c-bd0e-1cd035e796ff" providerId="ADAL" clId="{F142311D-25BB-4583-8818-2BBC9A284E69}" dt="2022-10-02T12:35:34.304" v="330" actId="14100"/>
          <ac:cxnSpMkLst>
            <pc:docMk/>
            <pc:sldMk cId="3292346428" sldId="425"/>
            <ac:cxnSpMk id="35" creationId="{FD57B7AC-A6BC-422D-93D7-37367022F4FD}"/>
          </ac:cxnSpMkLst>
        </pc:cxnChg>
      </pc:sldChg>
      <pc:sldChg chg="modSp add mod">
        <pc:chgData name="Tegischer Lukas" userId="f78daebb-0565-485c-bd0e-1cd035e796ff" providerId="ADAL" clId="{F142311D-25BB-4583-8818-2BBC9A284E69}" dt="2022-10-02T12:31:10.228" v="237" actId="1035"/>
        <pc:sldMkLst>
          <pc:docMk/>
          <pc:sldMk cId="4280381383" sldId="426"/>
        </pc:sldMkLst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F142311D-25BB-4583-8818-2BBC9A284E69}" dt="2022-10-02T12:31:10.228" v="237" actId="1035"/>
          <ac:spMkLst>
            <pc:docMk/>
            <pc:sldMk cId="4280381383" sldId="426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10.228" v="237" actId="1035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add del">
        <pc:chgData name="Tegischer Lukas" userId="f78daebb-0565-485c-bd0e-1cd035e796ff" providerId="ADAL" clId="{F142311D-25BB-4583-8818-2BBC9A284E69}" dt="2022-10-02T12:32:36.267" v="264" actId="47"/>
        <pc:sldMkLst>
          <pc:docMk/>
          <pc:sldMk cId="3866753983" sldId="427"/>
        </pc:sldMkLst>
      </pc:sldChg>
      <pc:sldChg chg="add del">
        <pc:chgData name="Tegischer Lukas" userId="f78daebb-0565-485c-bd0e-1cd035e796ff" providerId="ADAL" clId="{F142311D-25BB-4583-8818-2BBC9A284E69}" dt="2022-10-02T12:32:37.394" v="265" actId="47"/>
        <pc:sldMkLst>
          <pc:docMk/>
          <pc:sldMk cId="2106527701" sldId="428"/>
        </pc:sldMkLst>
      </pc:sldChg>
      <pc:sldChg chg="addSp delSp modSp add mod">
        <pc:chgData name="Tegischer Lukas" userId="f78daebb-0565-485c-bd0e-1cd035e796ff" providerId="ADAL" clId="{F142311D-25BB-4583-8818-2BBC9A284E69}" dt="2022-10-02T12:31:51.945" v="252" actId="1076"/>
        <pc:sldMkLst>
          <pc:docMk/>
          <pc:sldMk cId="1961999066" sldId="429"/>
        </pc:sldMkLst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2" creationId="{682A6931-F723-4134-2715-2D1244A4A8A5}"/>
          </ac:spMkLst>
        </pc:spChg>
        <pc:spChg chg="add del mod">
          <ac:chgData name="Tegischer Lukas" userId="f78daebb-0565-485c-bd0e-1cd035e796ff" providerId="ADAL" clId="{F142311D-25BB-4583-8818-2BBC9A284E69}" dt="2022-10-02T12:31:44.088" v="247"/>
          <ac:spMkLst>
            <pc:docMk/>
            <pc:sldMk cId="1961999066" sldId="429"/>
            <ac:spMk id="3" creationId="{27283703-3D8F-2000-5C42-E50846FE648B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4" creationId="{79F58004-F8EB-FB26-CD5C-E36827E58699}"/>
          </ac:spMkLst>
        </pc:spChg>
        <pc:spChg chg="add mod">
          <ac:chgData name="Tegischer Lukas" userId="f78daebb-0565-485c-bd0e-1cd035e796ff" providerId="ADAL" clId="{F142311D-25BB-4583-8818-2BBC9A284E69}" dt="2022-10-02T12:31:46.763" v="251"/>
          <ac:spMkLst>
            <pc:docMk/>
            <pc:sldMk cId="1961999066" sldId="429"/>
            <ac:spMk id="5" creationId="{0745DD47-828A-A5EA-0D02-3FB5F7CE8CC4}"/>
          </ac:spMkLst>
        </pc:spChg>
        <pc:spChg chg="del">
          <ac:chgData name="Tegischer Lukas" userId="f78daebb-0565-485c-bd0e-1cd035e796ff" providerId="ADAL" clId="{F142311D-25BB-4583-8818-2BBC9A284E69}" dt="2022-10-02T12:31:44.927" v="248" actId="478"/>
          <ac:spMkLst>
            <pc:docMk/>
            <pc:sldMk cId="1961999066" sldId="429"/>
            <ac:spMk id="6" creationId="{A1688B75-AD6C-F239-B922-0BD411F2D1A2}"/>
          </ac:spMkLst>
        </pc:spChg>
        <pc:spChg chg="del mod">
          <ac:chgData name="Tegischer Lukas" userId="f78daebb-0565-485c-bd0e-1cd035e796ff" providerId="ADAL" clId="{F142311D-25BB-4583-8818-2BBC9A284E69}" dt="2022-10-02T12:31:46.073" v="250" actId="478"/>
          <ac:spMkLst>
            <pc:docMk/>
            <pc:sldMk cId="1961999066" sldId="429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1:51.945" v="252" actId="1076"/>
          <ac:graphicFrameMkLst>
            <pc:docMk/>
            <pc:sldMk cId="1961999066" sldId="429"/>
            <ac:graphicFrameMk id="15" creationId="{4E0494BF-E99B-3E1B-3514-EB18E03C0BC5}"/>
          </ac:graphicFrameMkLst>
        </pc:graphicFrameChg>
      </pc:sldChg>
      <pc:sldChg chg="addSp delSp modSp add mod">
        <pc:chgData name="Tegischer Lukas" userId="f78daebb-0565-485c-bd0e-1cd035e796ff" providerId="ADAL" clId="{F142311D-25BB-4583-8818-2BBC9A284E69}" dt="2022-10-02T12:32:11.738" v="260" actId="1076"/>
        <pc:sldMkLst>
          <pc:docMk/>
          <pc:sldMk cId="1815138103" sldId="430"/>
        </pc:sldMkLst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2" creationId="{E472F280-CCB3-C570-C5C8-6EC0EAA2882B}"/>
          </ac:spMkLst>
        </pc:spChg>
        <pc:spChg chg="add mod">
          <ac:chgData name="Tegischer Lukas" userId="f78daebb-0565-485c-bd0e-1cd035e796ff" providerId="ADAL" clId="{F142311D-25BB-4583-8818-2BBC9A284E69}" dt="2022-10-02T12:32:06.410" v="259"/>
          <ac:spMkLst>
            <pc:docMk/>
            <pc:sldMk cId="1815138103" sldId="430"/>
            <ac:spMk id="3" creationId="{C9010E51-15FD-B924-6B4B-B9617F6BEF37}"/>
          </ac:spMkLst>
        </pc:spChg>
        <pc:spChg chg="del">
          <ac:chgData name="Tegischer Lukas" userId="f78daebb-0565-485c-bd0e-1cd035e796ff" providerId="ADAL" clId="{F142311D-25BB-4583-8818-2BBC9A284E69}" dt="2022-10-02T12:32:05.098" v="257" actId="478"/>
          <ac:spMkLst>
            <pc:docMk/>
            <pc:sldMk cId="1815138103" sldId="430"/>
            <ac:spMk id="6" creationId="{A1688B75-AD6C-F239-B922-0BD411F2D1A2}"/>
          </ac:spMkLst>
        </pc:spChg>
        <pc:spChg chg="del">
          <ac:chgData name="Tegischer Lukas" userId="f78daebb-0565-485c-bd0e-1cd035e796ff" providerId="ADAL" clId="{F142311D-25BB-4583-8818-2BBC9A284E69}" dt="2022-10-02T12:32:05.654" v="258" actId="478"/>
          <ac:spMkLst>
            <pc:docMk/>
            <pc:sldMk cId="1815138103" sldId="430"/>
            <ac:spMk id="7" creationId="{638772B0-212E-46DB-94C2-1F48F8070D7C}"/>
          </ac:spMkLst>
        </pc:spChg>
        <pc:graphicFrameChg chg="mod modGraphic">
          <ac:chgData name="Tegischer Lukas" userId="f78daebb-0565-485c-bd0e-1cd035e796ff" providerId="ADAL" clId="{F142311D-25BB-4583-8818-2BBC9A284E69}" dt="2022-10-02T12:32:11.738" v="260" actId="1076"/>
          <ac:graphicFrameMkLst>
            <pc:docMk/>
            <pc:sldMk cId="1815138103" sldId="430"/>
            <ac:graphicFrameMk id="15" creationId="{4E0494BF-E99B-3E1B-3514-EB18E03C0BC5}"/>
          </ac:graphicFrameMkLst>
        </pc:graphicFrameChg>
      </pc:sldChg>
      <pc:sldChg chg="addSp delSp modSp add mod delAnim">
        <pc:chgData name="Tegischer Lukas" userId="f78daebb-0565-485c-bd0e-1cd035e796ff" providerId="ADAL" clId="{F142311D-25BB-4583-8818-2BBC9A284E69}" dt="2022-10-02T12:42:17.345" v="435" actId="1076"/>
        <pc:sldMkLst>
          <pc:docMk/>
          <pc:sldMk cId="1922603518" sldId="431"/>
        </pc:sldMkLst>
        <pc:spChg chg="add mod">
          <ac:chgData name="Tegischer Lukas" userId="f78daebb-0565-485c-bd0e-1cd035e796ff" providerId="ADAL" clId="{F142311D-25BB-4583-8818-2BBC9A284E69}" dt="2022-10-02T12:42:10.656" v="431" actId="1076"/>
          <ac:spMkLst>
            <pc:docMk/>
            <pc:sldMk cId="1922603518" sldId="431"/>
            <ac:spMk id="5" creationId="{E6E6CB5F-05D7-8940-4934-E0EB2603407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7" creationId="{638772B0-212E-46DB-94C2-1F48F8070D7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8" creationId="{9B4DE7E7-43B5-34A8-C8B9-4D0E78C46806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4" creationId="{C7347543-1E8E-3AEC-8B56-258514987A85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6" creationId="{0039BA79-1BC3-138E-AA18-E4E4B62AEF5C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19" creationId="{A4E0A0AB-64EB-2A04-597A-6265B41822D4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2" creationId="{8A6B3980-6F10-5E68-E69F-C4C4F6E2B1DF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26" creationId="{EFD256D7-1A9C-D647-EB96-CEC03ECF91E2}"/>
          </ac:spMkLst>
        </pc:spChg>
        <pc:spChg chg="del">
          <ac:chgData name="Tegischer Lukas" userId="f78daebb-0565-485c-bd0e-1cd035e796ff" providerId="ADAL" clId="{F142311D-25BB-4583-8818-2BBC9A284E69}" dt="2022-10-02T12:41:57.400" v="425" actId="478"/>
          <ac:spMkLst>
            <pc:docMk/>
            <pc:sldMk cId="1922603518" sldId="431"/>
            <ac:spMk id="36" creationId="{C523B547-CA4D-70D0-A79E-E6B8CB60CFD8}"/>
          </ac:spMkLst>
        </pc:sp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2" creationId="{643F0467-7E3D-272B-9A0E-128B3A0C207A}"/>
          </ac:picMkLst>
        </pc:picChg>
        <pc:picChg chg="del">
          <ac:chgData name="Tegischer Lukas" userId="f78daebb-0565-485c-bd0e-1cd035e796ff" providerId="ADAL" clId="{F142311D-25BB-4583-8818-2BBC9A284E69}" dt="2022-10-02T12:41:57.400" v="425" actId="478"/>
          <ac:picMkLst>
            <pc:docMk/>
            <pc:sldMk cId="1922603518" sldId="431"/>
            <ac:picMk id="4" creationId="{1F215BCC-FB2F-D88D-785B-037A925B67A8}"/>
          </ac:picMkLst>
        </pc:picChg>
        <pc:picChg chg="add mod">
          <ac:chgData name="Tegischer Lukas" userId="f78daebb-0565-485c-bd0e-1cd035e796ff" providerId="ADAL" clId="{F142311D-25BB-4583-8818-2BBC9A284E69}" dt="2022-10-02T12:42:17.345" v="435" actId="1076"/>
          <ac:picMkLst>
            <pc:docMk/>
            <pc:sldMk cId="1922603518" sldId="431"/>
            <ac:picMk id="6" creationId="{F55B44A4-9646-D50F-2483-A4D4B39523FB}"/>
          </ac:picMkLst>
        </pc:pic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1" creationId="{CF24E91A-4DFB-4678-8C75-5AB7D710C21D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28" creationId="{EA47BD15-C8ED-C011-EB2B-1C78D9E68640}"/>
          </ac:cxnSpMkLst>
        </pc:cxnChg>
        <pc:cxnChg chg="del">
          <ac:chgData name="Tegischer Lukas" userId="f78daebb-0565-485c-bd0e-1cd035e796ff" providerId="ADAL" clId="{F142311D-25BB-4583-8818-2BBC9A284E69}" dt="2022-10-02T12:41:57.400" v="425" actId="478"/>
          <ac:cxnSpMkLst>
            <pc:docMk/>
            <pc:sldMk cId="1922603518" sldId="431"/>
            <ac:cxnSpMk id="35" creationId="{FD57B7AC-A6BC-422D-93D7-37367022F4FD}"/>
          </ac:cxnSpMkLst>
        </pc:cxnChg>
      </pc:sldChg>
    </pc:docChg>
  </pc:docChgLst>
  <pc:docChgLst>
    <pc:chgData name="Tegischer Lukas" userId="f78daebb-0565-485c-bd0e-1cd035e796ff" providerId="ADAL" clId="{7DA18839-0FB8-4CAC-B4A1-2F91E3EFB7F7}"/>
    <pc:docChg chg="custSel delSld modSld">
      <pc:chgData name="Tegischer Lukas" userId="f78daebb-0565-485c-bd0e-1cd035e796ff" providerId="ADAL" clId="{7DA18839-0FB8-4CAC-B4A1-2F91E3EFB7F7}" dt="2022-11-04T11:35:59.722" v="2" actId="47"/>
      <pc:docMkLst>
        <pc:docMk/>
      </pc:docMkLst>
      <pc:sldChg chg="delSp mod delAnim">
        <pc:chgData name="Tegischer Lukas" userId="f78daebb-0565-485c-bd0e-1cd035e796ff" providerId="ADAL" clId="{7DA18839-0FB8-4CAC-B4A1-2F91E3EFB7F7}" dt="2022-11-04T11:35:58.559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DA18839-0FB8-4CAC-B4A1-2F91E3EFB7F7}" dt="2022-11-04T11:35:58.559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DA18839-0FB8-4CAC-B4A1-2F91E3EFB7F7}" dt="2022-11-04T11:35:57.98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DA18839-0FB8-4CAC-B4A1-2F91E3EFB7F7}" dt="2022-11-04T11:35:59.722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C5F71957-BC21-4EC1-9097-73E036983575}"/>
    <pc:docChg chg="undo custSel addSld delSld modSld sldOrd">
      <pc:chgData name="Tegischer Lukas" userId="f78daebb-0565-485c-bd0e-1cd035e796ff" providerId="ADAL" clId="{C5F71957-BC21-4EC1-9097-73E036983575}" dt="2021-11-30T12:04:52.415" v="1059"/>
      <pc:docMkLst>
        <pc:docMk/>
      </pc:docMkLst>
      <pc:sldChg chg="modSp mod">
        <pc:chgData name="Tegischer Lukas" userId="f78daebb-0565-485c-bd0e-1cd035e796ff" providerId="ADAL" clId="{C5F71957-BC21-4EC1-9097-73E036983575}" dt="2021-11-30T11:39:23.456" v="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5F71957-BC21-4EC1-9097-73E036983575}" dt="2021-11-30T11:39:23.456" v="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5F71957-BC21-4EC1-9097-73E036983575}" dt="2021-11-30T11:39:30.196" v="44" actId="47"/>
        <pc:sldMkLst>
          <pc:docMk/>
          <pc:sldMk cId="858149800" sldId="406"/>
        </pc:sldMkLst>
      </pc:sldChg>
      <pc:sldChg chg="addSp delSp modSp mod ord modAnim">
        <pc:chgData name="Tegischer Lukas" userId="f78daebb-0565-485c-bd0e-1cd035e796ff" providerId="ADAL" clId="{C5F71957-BC21-4EC1-9097-73E036983575}" dt="2021-11-30T11:41:34.065" v="250" actId="1076"/>
        <pc:sldMkLst>
          <pc:docMk/>
          <pc:sldMk cId="2011343138" sldId="407"/>
        </pc:sldMkLst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2" creationId="{AA4D8705-67E3-4388-A808-8AFFC857A1C1}"/>
          </ac:spMkLst>
        </pc:spChg>
        <pc:spChg chg="add 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1:34.065" v="250" actId="1076"/>
          <ac:spMkLst>
            <pc:docMk/>
            <pc:sldMk cId="2011343138" sldId="407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1:29.978" v="249" actId="1076"/>
          <ac:spMkLst>
            <pc:docMk/>
            <pc:sldMk cId="2011343138" sldId="407"/>
            <ac:spMk id="8" creationId="{2D74B9F2-1723-4A17-8144-CDAA5940BCE3}"/>
          </ac:spMkLst>
        </pc:spChg>
        <pc:picChg chg="del">
          <ac:chgData name="Tegischer Lukas" userId="f78daebb-0565-485c-bd0e-1cd035e796ff" providerId="ADAL" clId="{C5F71957-BC21-4EC1-9097-73E036983575}" dt="2021-11-30T11:39:37.765" v="48" actId="478"/>
          <ac:picMkLst>
            <pc:docMk/>
            <pc:sldMk cId="2011343138" sldId="407"/>
            <ac:picMk id="5" creationId="{59B87519-DEF1-4546-9C0A-4F3507EB14BA}"/>
          </ac:picMkLst>
        </pc:picChg>
      </pc:sldChg>
      <pc:sldChg chg="del">
        <pc:chgData name="Tegischer Lukas" userId="f78daebb-0565-485c-bd0e-1cd035e796ff" providerId="ADAL" clId="{C5F71957-BC21-4EC1-9097-73E036983575}" dt="2021-11-30T11:39:36.175" v="47" actId="47"/>
        <pc:sldMkLst>
          <pc:docMk/>
          <pc:sldMk cId="2242647909" sldId="413"/>
        </pc:sldMkLst>
      </pc:sldChg>
      <pc:sldChg chg="addSp delSp modSp mod modAnim">
        <pc:chgData name="Tegischer Lukas" userId="f78daebb-0565-485c-bd0e-1cd035e796ff" providerId="ADAL" clId="{C5F71957-BC21-4EC1-9097-73E036983575}" dt="2021-11-30T11:59:19.999" v="911"/>
        <pc:sldMkLst>
          <pc:docMk/>
          <pc:sldMk cId="2803885390" sldId="414"/>
        </pc:sldMkLst>
        <pc:spChg chg="add del mod">
          <ac:chgData name="Tegischer Lukas" userId="f78daebb-0565-485c-bd0e-1cd035e796ff" providerId="ADAL" clId="{C5F71957-BC21-4EC1-9097-73E036983575}" dt="2021-11-30T11:58:34.071" v="899" actId="1076"/>
          <ac:spMkLst>
            <pc:docMk/>
            <pc:sldMk cId="2803885390" sldId="414"/>
            <ac:spMk id="5" creationId="{25A3ECC4-6784-4989-B207-EAECD67A7EFF}"/>
          </ac:spMkLst>
        </pc:spChg>
        <pc:spChg chg="del">
          <ac:chgData name="Tegischer Lukas" userId="f78daebb-0565-485c-bd0e-1cd035e796ff" providerId="ADAL" clId="{C5F71957-BC21-4EC1-9097-73E036983575}" dt="2021-11-30T11:57:28.207" v="868" actId="478"/>
          <ac:spMkLst>
            <pc:docMk/>
            <pc:sldMk cId="2803885390" sldId="414"/>
            <ac:spMk id="6" creationId="{95C53C13-9947-44BB-A4BE-628A2667201E}"/>
          </ac:spMkLst>
        </pc:spChg>
        <pc:spChg chg="add mod">
          <ac:chgData name="Tegischer Lukas" userId="f78daebb-0565-485c-bd0e-1cd035e796ff" providerId="ADAL" clId="{C5F71957-BC21-4EC1-9097-73E036983575}" dt="2021-11-30T11:59:14.275" v="910" actId="1076"/>
          <ac:spMkLst>
            <pc:docMk/>
            <pc:sldMk cId="2803885390" sldId="414"/>
            <ac:spMk id="10" creationId="{6A6CB3BC-3A96-495D-8F63-D0F1236C8AD0}"/>
          </ac:spMkLst>
        </pc:spChg>
        <pc:picChg chg="add mod">
          <ac:chgData name="Tegischer Lukas" userId="f78daebb-0565-485c-bd0e-1cd035e796ff" providerId="ADAL" clId="{C5F71957-BC21-4EC1-9097-73E036983575}" dt="2021-11-30T11:58:33.107" v="897"/>
          <ac:picMkLst>
            <pc:docMk/>
            <pc:sldMk cId="2803885390" sldId="414"/>
            <ac:picMk id="7" creationId="{1A35F99B-619F-4EE1-93B9-BAC7265CCDEF}"/>
          </ac:picMkLst>
        </pc:picChg>
        <pc:picChg chg="add mod">
          <ac:chgData name="Tegischer Lukas" userId="f78daebb-0565-485c-bd0e-1cd035e796ff" providerId="ADAL" clId="{C5F71957-BC21-4EC1-9097-73E036983575}" dt="2021-11-30T11:58:40.534" v="903" actId="1076"/>
          <ac:picMkLst>
            <pc:docMk/>
            <pc:sldMk cId="2803885390" sldId="414"/>
            <ac:picMk id="8" creationId="{5185C229-EEDA-4DD2-BEA3-2F6D0DA011C3}"/>
          </ac:picMkLst>
        </pc:picChg>
        <pc:picChg chg="add mod">
          <ac:chgData name="Tegischer Lukas" userId="f78daebb-0565-485c-bd0e-1cd035e796ff" providerId="ADAL" clId="{C5F71957-BC21-4EC1-9097-73E036983575}" dt="2021-11-30T11:58:54.260" v="907" actId="1076"/>
          <ac:picMkLst>
            <pc:docMk/>
            <pc:sldMk cId="2803885390" sldId="414"/>
            <ac:picMk id="9" creationId="{8067F5E6-B53B-4F57-BDDF-F7ECA5806EBB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1:43:10.701" v="338" actId="1076"/>
        <pc:sldMkLst>
          <pc:docMk/>
          <pc:sldMk cId="855078624" sldId="415"/>
        </pc:sldMkLst>
        <pc:spChg chg="del">
          <ac:chgData name="Tegischer Lukas" userId="f78daebb-0565-485c-bd0e-1cd035e796ff" providerId="ADAL" clId="{C5F71957-BC21-4EC1-9097-73E036983575}" dt="2021-11-30T11:41:41.518" v="254" actId="478"/>
          <ac:spMkLst>
            <pc:docMk/>
            <pc:sldMk cId="855078624" sldId="415"/>
            <ac:spMk id="2" creationId="{AA4D8705-67E3-4388-A808-8AFFC857A1C1}"/>
          </ac:spMkLst>
        </pc:spChg>
        <pc:spChg chg="del">
          <ac:chgData name="Tegischer Lukas" userId="f78daebb-0565-485c-bd0e-1cd035e796ff" providerId="ADAL" clId="{C5F71957-BC21-4EC1-9097-73E036983575}" dt="2021-11-30T11:41:40.617" v="253" actId="478"/>
          <ac:spMkLst>
            <pc:docMk/>
            <pc:sldMk cId="855078624" sldId="415"/>
            <ac:spMk id="6" creationId="{661E206F-05D4-4DD5-AB1B-7C2426CCF363}"/>
          </ac:spMkLst>
        </pc:spChg>
        <pc:spChg chg="mod">
          <ac:chgData name="Tegischer Lukas" userId="f78daebb-0565-485c-bd0e-1cd035e796ff" providerId="ADAL" clId="{C5F71957-BC21-4EC1-9097-73E036983575}" dt="2021-11-30T11:43:10.701" v="338" actId="1076"/>
          <ac:spMkLst>
            <pc:docMk/>
            <pc:sldMk cId="855078624" sldId="415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1:39.944" v="252" actId="478"/>
          <ac:spMkLst>
            <pc:docMk/>
            <pc:sldMk cId="855078624" sldId="415"/>
            <ac:spMk id="8" creationId="{2D74B9F2-1723-4A17-8144-CDAA5940BCE3}"/>
          </ac:spMkLst>
        </pc:spChg>
        <pc:spChg chg="add del mod">
          <ac:chgData name="Tegischer Lukas" userId="f78daebb-0565-485c-bd0e-1cd035e796ff" providerId="ADAL" clId="{C5F71957-BC21-4EC1-9097-73E036983575}" dt="2021-11-30T11:42:59.878" v="334" actId="478"/>
          <ac:spMkLst>
            <pc:docMk/>
            <pc:sldMk cId="855078624" sldId="415"/>
            <ac:spMk id="9" creationId="{9D40BD8E-97EC-4D6A-B082-BBC5EF023CB6}"/>
          </ac:spMkLst>
        </pc:spChg>
        <pc:spChg chg="add mod">
          <ac:chgData name="Tegischer Lukas" userId="f78daebb-0565-485c-bd0e-1cd035e796ff" providerId="ADAL" clId="{C5F71957-BC21-4EC1-9097-73E036983575}" dt="2021-11-30T11:43:08.569" v="337" actId="1076"/>
          <ac:spMkLst>
            <pc:docMk/>
            <pc:sldMk cId="855078624" sldId="415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01.211" v="335" actId="1076"/>
          <ac:picMkLst>
            <pc:docMk/>
            <pc:sldMk cId="855078624" sldId="415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32.735" v="349" actId="1076"/>
        <pc:sldMkLst>
          <pc:docMk/>
          <pc:sldMk cId="4123904218" sldId="416"/>
        </pc:sldMkLst>
        <pc:spChg chg="mod">
          <ac:chgData name="Tegischer Lukas" userId="f78daebb-0565-485c-bd0e-1cd035e796ff" providerId="ADAL" clId="{C5F71957-BC21-4EC1-9097-73E036983575}" dt="2021-11-30T11:43:15.447" v="340" actId="20577"/>
          <ac:spMkLst>
            <pc:docMk/>
            <pc:sldMk cId="4123904218" sldId="416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30.698" v="348" actId="6549"/>
          <ac:spMkLst>
            <pc:docMk/>
            <pc:sldMk cId="4123904218" sldId="416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3:32.735" v="349" actId="1076"/>
          <ac:picMkLst>
            <pc:docMk/>
            <pc:sldMk cId="4123904218" sldId="416"/>
            <ac:picMk id="6" creationId="{3C3C0A4A-D3C4-483D-9685-A8BE499FEE56}"/>
          </ac:picMkLst>
        </pc:picChg>
        <pc:picChg chg="del">
          <ac:chgData name="Tegischer Lukas" userId="f78daebb-0565-485c-bd0e-1cd035e796ff" providerId="ADAL" clId="{C5F71957-BC21-4EC1-9097-73E036983575}" dt="2021-11-30T11:43:16.444" v="341" actId="478"/>
          <ac:picMkLst>
            <pc:docMk/>
            <pc:sldMk cId="4123904218" sldId="416"/>
            <ac:picMk id="10" creationId="{1033671F-C7A7-4AA1-A422-95205E6FC52F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3:57.566" v="379" actId="20577"/>
        <pc:sldMkLst>
          <pc:docMk/>
          <pc:sldMk cId="2024651575" sldId="417"/>
        </pc:sldMkLst>
        <pc:spChg chg="mod">
          <ac:chgData name="Tegischer Lukas" userId="f78daebb-0565-485c-bd0e-1cd035e796ff" providerId="ADAL" clId="{C5F71957-BC21-4EC1-9097-73E036983575}" dt="2021-11-30T11:43:36.588" v="351" actId="20577"/>
          <ac:spMkLst>
            <pc:docMk/>
            <pc:sldMk cId="2024651575" sldId="417"/>
            <ac:spMk id="7" creationId="{638772B0-212E-46DB-94C2-1F48F8070D7C}"/>
          </ac:spMkLst>
        </pc:spChg>
        <pc:spChg chg="mod">
          <ac:chgData name="Tegischer Lukas" userId="f78daebb-0565-485c-bd0e-1cd035e796ff" providerId="ADAL" clId="{C5F71957-BC21-4EC1-9097-73E036983575}" dt="2021-11-30T11:43:57.566" v="379" actId="20577"/>
          <ac:spMkLst>
            <pc:docMk/>
            <pc:sldMk cId="2024651575" sldId="417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3:37.476" v="352" actId="478"/>
          <ac:picMkLst>
            <pc:docMk/>
            <pc:sldMk cId="2024651575" sldId="417"/>
            <ac:picMk id="6" creationId="{3C3C0A4A-D3C4-483D-9685-A8BE499FEE56}"/>
          </ac:picMkLst>
        </pc:picChg>
        <pc:picChg chg="add mod">
          <ac:chgData name="Tegischer Lukas" userId="f78daebb-0565-485c-bd0e-1cd035e796ff" providerId="ADAL" clId="{C5F71957-BC21-4EC1-9097-73E036983575}" dt="2021-11-30T11:43:49.303" v="359" actId="1076"/>
          <ac:picMkLst>
            <pc:docMk/>
            <pc:sldMk cId="2024651575" sldId="417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4:31.261" v="400" actId="20577"/>
        <pc:sldMkLst>
          <pc:docMk/>
          <pc:sldMk cId="1662010571" sldId="418"/>
        </pc:sldMkLst>
        <pc:spChg chg="mod">
          <ac:chgData name="Tegischer Lukas" userId="f78daebb-0565-485c-bd0e-1cd035e796ff" providerId="ADAL" clId="{C5F71957-BC21-4EC1-9097-73E036983575}" dt="2021-11-30T11:44:06.704" v="381" actId="20577"/>
          <ac:spMkLst>
            <pc:docMk/>
            <pc:sldMk cId="1662010571" sldId="418"/>
            <ac:spMk id="7" creationId="{638772B0-212E-46DB-94C2-1F48F8070D7C}"/>
          </ac:spMkLst>
        </pc:spChg>
        <pc:spChg chg="add del mod">
          <ac:chgData name="Tegischer Lukas" userId="f78daebb-0565-485c-bd0e-1cd035e796ff" providerId="ADAL" clId="{C5F71957-BC21-4EC1-9097-73E036983575}" dt="2021-11-30T11:44:31.261" v="400" actId="20577"/>
          <ac:spMkLst>
            <pc:docMk/>
            <pc:sldMk cId="1662010571" sldId="418"/>
            <ac:spMk id="11" creationId="{0BB6098D-EBFB-4B7D-BD15-D69D1E177395}"/>
          </ac:spMkLst>
        </pc:spChg>
        <pc:picChg chg="add mod">
          <ac:chgData name="Tegischer Lukas" userId="f78daebb-0565-485c-bd0e-1cd035e796ff" providerId="ADAL" clId="{C5F71957-BC21-4EC1-9097-73E036983575}" dt="2021-11-30T11:44:21.086" v="388" actId="1076"/>
          <ac:picMkLst>
            <pc:docMk/>
            <pc:sldMk cId="1662010571" sldId="418"/>
            <ac:picMk id="6" creationId="{8B60BB3D-0D63-45E1-9720-CC5C6AF99F4C}"/>
          </ac:picMkLst>
        </pc:picChg>
        <pc:picChg chg="del">
          <ac:chgData name="Tegischer Lukas" userId="f78daebb-0565-485c-bd0e-1cd035e796ff" providerId="ADAL" clId="{C5F71957-BC21-4EC1-9097-73E036983575}" dt="2021-11-30T11:44:07.609" v="382" actId="478"/>
          <ac:picMkLst>
            <pc:docMk/>
            <pc:sldMk cId="1662010571" sldId="418"/>
            <ac:picMk id="8" creationId="{5CD55D5F-8FAF-4949-8C53-37660521A24E}"/>
          </ac:picMkLst>
        </pc:picChg>
      </pc:sldChg>
      <pc:sldChg chg="addSp delSp modSp add mod">
        <pc:chgData name="Tegischer Lukas" userId="f78daebb-0565-485c-bd0e-1cd035e796ff" providerId="ADAL" clId="{C5F71957-BC21-4EC1-9097-73E036983575}" dt="2021-11-30T11:45:03.970" v="431" actId="1076"/>
        <pc:sldMkLst>
          <pc:docMk/>
          <pc:sldMk cId="4127855616" sldId="419"/>
        </pc:sldMkLst>
        <pc:spChg chg="mod">
          <ac:chgData name="Tegischer Lukas" userId="f78daebb-0565-485c-bd0e-1cd035e796ff" providerId="ADAL" clId="{C5F71957-BC21-4EC1-9097-73E036983575}" dt="2021-11-30T11:45:03.970" v="431" actId="1076"/>
          <ac:spMkLst>
            <pc:docMk/>
            <pc:sldMk cId="4127855616" sldId="419"/>
            <ac:spMk id="7" creationId="{638772B0-212E-46DB-94C2-1F48F8070D7C}"/>
          </ac:spMkLst>
        </pc:spChg>
        <pc:spChg chg="add mod">
          <ac:chgData name="Tegischer Lukas" userId="f78daebb-0565-485c-bd0e-1cd035e796ff" providerId="ADAL" clId="{C5F71957-BC21-4EC1-9097-73E036983575}" dt="2021-11-30T11:45:01.014" v="430" actId="1076"/>
          <ac:spMkLst>
            <pc:docMk/>
            <pc:sldMk cId="4127855616" sldId="419"/>
            <ac:spMk id="9" creationId="{6D2BCDC8-FA31-40BD-A0B7-43253C47EC0A}"/>
          </ac:spMkLst>
        </pc:spChg>
        <pc:spChg chg="del">
          <ac:chgData name="Tegischer Lukas" userId="f78daebb-0565-485c-bd0e-1cd035e796ff" providerId="ADAL" clId="{C5F71957-BC21-4EC1-9097-73E036983575}" dt="2021-11-30T11:44:37.017" v="404" actId="478"/>
          <ac:spMkLst>
            <pc:docMk/>
            <pc:sldMk cId="4127855616" sldId="419"/>
            <ac:spMk id="11" creationId="{0BB6098D-EBFB-4B7D-BD15-D69D1E177395}"/>
          </ac:spMkLst>
        </pc:spChg>
        <pc:picChg chg="del">
          <ac:chgData name="Tegischer Lukas" userId="f78daebb-0565-485c-bd0e-1cd035e796ff" providerId="ADAL" clId="{C5F71957-BC21-4EC1-9097-73E036983575}" dt="2021-11-30T11:44:36.355" v="403" actId="478"/>
          <ac:picMkLst>
            <pc:docMk/>
            <pc:sldMk cId="4127855616" sldId="419"/>
            <ac:picMk id="6" creationId="{8B60BB3D-0D63-45E1-9720-CC5C6AF99F4C}"/>
          </ac:picMkLst>
        </pc:picChg>
        <pc:picChg chg="add mod">
          <ac:chgData name="Tegischer Lukas" userId="f78daebb-0565-485c-bd0e-1cd035e796ff" providerId="ADAL" clId="{C5F71957-BC21-4EC1-9097-73E036983575}" dt="2021-11-30T11:44:59.153" v="429" actId="1076"/>
          <ac:picMkLst>
            <pc:docMk/>
            <pc:sldMk cId="4127855616" sldId="419"/>
            <ac:picMk id="8" creationId="{BB8D1365-8BE0-43B3-9A27-C843D699F48E}"/>
          </ac:picMkLst>
        </pc:picChg>
      </pc:sldChg>
      <pc:sldChg chg="addSp delSp modSp add mod modAnim">
        <pc:chgData name="Tegischer Lukas" userId="f78daebb-0565-485c-bd0e-1cd035e796ff" providerId="ADAL" clId="{C5F71957-BC21-4EC1-9097-73E036983575}" dt="2021-11-30T11:46:35.590" v="504"/>
        <pc:sldMkLst>
          <pc:docMk/>
          <pc:sldMk cId="1697227749" sldId="420"/>
        </pc:sldMkLst>
        <pc:spChg chg="add mod">
          <ac:chgData name="Tegischer Lukas" userId="f78daebb-0565-485c-bd0e-1cd035e796ff" providerId="ADAL" clId="{C5F71957-BC21-4EC1-9097-73E036983575}" dt="2021-11-30T11:46:02.403" v="485" actId="1582"/>
          <ac:spMkLst>
            <pc:docMk/>
            <pc:sldMk cId="1697227749" sldId="420"/>
            <ac:spMk id="2" creationId="{0BC3F9B3-8872-4A96-BD86-39E3363C65D7}"/>
          </ac:spMkLst>
        </pc:spChg>
        <pc:spChg chg="add mod">
          <ac:chgData name="Tegischer Lukas" userId="f78daebb-0565-485c-bd0e-1cd035e796ff" providerId="ADAL" clId="{C5F71957-BC21-4EC1-9097-73E036983575}" dt="2021-11-30T11:46:19.749" v="499" actId="403"/>
          <ac:spMkLst>
            <pc:docMk/>
            <pc:sldMk cId="1697227749" sldId="420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5:14.503" v="466" actId="20577"/>
          <ac:spMkLst>
            <pc:docMk/>
            <pc:sldMk cId="1697227749" sldId="420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1:45:16.445" v="468" actId="478"/>
          <ac:spMkLst>
            <pc:docMk/>
            <pc:sldMk cId="1697227749" sldId="420"/>
            <ac:spMk id="9" creationId="{6D2BCDC8-FA31-40BD-A0B7-43253C47EC0A}"/>
          </ac:spMkLst>
        </pc:spChg>
        <pc:spChg chg="add mod">
          <ac:chgData name="Tegischer Lukas" userId="f78daebb-0565-485c-bd0e-1cd035e796ff" providerId="ADAL" clId="{C5F71957-BC21-4EC1-9097-73E036983575}" dt="2021-11-30T11:46:27.337" v="502" actId="20577"/>
          <ac:spMkLst>
            <pc:docMk/>
            <pc:sldMk cId="1697227749" sldId="420"/>
            <ac:spMk id="11" creationId="{B82D589C-91A7-490D-95E4-F6D88047D8A8}"/>
          </ac:spMkLst>
        </pc:spChg>
        <pc:picChg chg="add mod">
          <ac:chgData name="Tegischer Lukas" userId="f78daebb-0565-485c-bd0e-1cd035e796ff" providerId="ADAL" clId="{C5F71957-BC21-4EC1-9097-73E036983575}" dt="2021-11-30T11:45:36.516" v="479" actId="1076"/>
          <ac:picMkLst>
            <pc:docMk/>
            <pc:sldMk cId="1697227749" sldId="420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1:45:15.755" v="467" actId="478"/>
          <ac:picMkLst>
            <pc:docMk/>
            <pc:sldMk cId="1697227749" sldId="420"/>
            <ac:picMk id="8" creationId="{BB8D1365-8BE0-43B3-9A27-C843D699F48E}"/>
          </ac:picMkLst>
        </pc:picChg>
        <pc:picChg chg="add mod">
          <ac:chgData name="Tegischer Lukas" userId="f78daebb-0565-485c-bd0e-1cd035e796ff" providerId="ADAL" clId="{C5F71957-BC21-4EC1-9097-73E036983575}" dt="2021-11-30T11:45:32.482" v="477" actId="1076"/>
          <ac:picMkLst>
            <pc:docMk/>
            <pc:sldMk cId="1697227749" sldId="420"/>
            <ac:picMk id="10" creationId="{DE96E65B-DD78-4804-AF6A-E443367EEFA3}"/>
          </ac:picMkLst>
        </pc:picChg>
      </pc:sldChg>
      <pc:sldChg chg="addSp delSp modSp add mod delAnim modAnim">
        <pc:chgData name="Tegischer Lukas" userId="f78daebb-0565-485c-bd0e-1cd035e796ff" providerId="ADAL" clId="{C5F71957-BC21-4EC1-9097-73E036983575}" dt="2021-11-30T11:57:07.488" v="867"/>
        <pc:sldMkLst>
          <pc:docMk/>
          <pc:sldMk cId="537987912" sldId="421"/>
        </pc:sldMkLst>
        <pc:spChg chg="del">
          <ac:chgData name="Tegischer Lukas" userId="f78daebb-0565-485c-bd0e-1cd035e796ff" providerId="ADAL" clId="{C5F71957-BC21-4EC1-9097-73E036983575}" dt="2021-11-30T11:46:54.780" v="508" actId="478"/>
          <ac:spMkLst>
            <pc:docMk/>
            <pc:sldMk cId="537987912" sldId="421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1:46:54.060" v="507" actId="478"/>
          <ac:spMkLst>
            <pc:docMk/>
            <pc:sldMk cId="537987912" sldId="421"/>
            <ac:spMk id="3" creationId="{A14A69A5-A025-4501-9F78-3E524E468D25}"/>
          </ac:spMkLst>
        </pc:spChg>
        <pc:spChg chg="mod">
          <ac:chgData name="Tegischer Lukas" userId="f78daebb-0565-485c-bd0e-1cd035e796ff" providerId="ADAL" clId="{C5F71957-BC21-4EC1-9097-73E036983575}" dt="2021-11-30T11:47:37.505" v="547" actId="20577"/>
          <ac:spMkLst>
            <pc:docMk/>
            <pc:sldMk cId="537987912" sldId="421"/>
            <ac:spMk id="7" creationId="{638772B0-212E-46DB-94C2-1F48F8070D7C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8" creationId="{89F64387-EEB8-49E9-BEAE-7C360E555518}"/>
          </ac:spMkLst>
        </pc:spChg>
        <pc:spChg chg="del">
          <ac:chgData name="Tegischer Lukas" userId="f78daebb-0565-485c-bd0e-1cd035e796ff" providerId="ADAL" clId="{C5F71957-BC21-4EC1-9097-73E036983575}" dt="2021-11-30T11:46:56.777" v="510" actId="478"/>
          <ac:spMkLst>
            <pc:docMk/>
            <pc:sldMk cId="537987912" sldId="421"/>
            <ac:spMk id="11" creationId="{B82D589C-91A7-490D-95E4-F6D88047D8A8}"/>
          </ac:spMkLst>
        </pc:spChg>
        <pc:spChg chg="add del">
          <ac:chgData name="Tegischer Lukas" userId="f78daebb-0565-485c-bd0e-1cd035e796ff" providerId="ADAL" clId="{C5F71957-BC21-4EC1-9097-73E036983575}" dt="2021-11-30T11:48:59.683" v="562"/>
          <ac:spMkLst>
            <pc:docMk/>
            <pc:sldMk cId="537987912" sldId="421"/>
            <ac:spMk id="13" creationId="{FFFE825D-BFB2-4BD8-AF9C-1B9AE32CAD76}"/>
          </ac:spMkLst>
        </pc:spChg>
        <pc:spChg chg="add mod">
          <ac:chgData name="Tegischer Lukas" userId="f78daebb-0565-485c-bd0e-1cd035e796ff" providerId="ADAL" clId="{C5F71957-BC21-4EC1-9097-73E036983575}" dt="2021-11-30T11:49:58.271" v="606" actId="207"/>
          <ac:spMkLst>
            <pc:docMk/>
            <pc:sldMk cId="537987912" sldId="421"/>
            <ac:spMk id="17" creationId="{452149AE-00C0-4D8A-90D1-4D96A2D2ACE4}"/>
          </ac:spMkLst>
        </pc:spChg>
        <pc:spChg chg="add mod">
          <ac:chgData name="Tegischer Lukas" userId="f78daebb-0565-485c-bd0e-1cd035e796ff" providerId="ADAL" clId="{C5F71957-BC21-4EC1-9097-73E036983575}" dt="2021-11-30T11:56:23.582" v="855" actId="1076"/>
          <ac:spMkLst>
            <pc:docMk/>
            <pc:sldMk cId="537987912" sldId="421"/>
            <ac:spMk id="25" creationId="{91E33991-254A-4A55-BF9F-3925C99BD1AE}"/>
          </ac:spMkLst>
        </pc:spChg>
        <pc:spChg chg="add mod">
          <ac:chgData name="Tegischer Lukas" userId="f78daebb-0565-485c-bd0e-1cd035e796ff" providerId="ADAL" clId="{C5F71957-BC21-4EC1-9097-73E036983575}" dt="2021-11-30T11:56:44.161" v="864" actId="1076"/>
          <ac:spMkLst>
            <pc:docMk/>
            <pc:sldMk cId="537987912" sldId="421"/>
            <ac:spMk id="34" creationId="{EF759510-52F5-45CE-8918-04A963D513F0}"/>
          </ac:spMkLst>
        </pc:spChg>
        <pc:picChg chg="add mod">
          <ac:chgData name="Tegischer Lukas" userId="f78daebb-0565-485c-bd0e-1cd035e796ff" providerId="ADAL" clId="{C5F71957-BC21-4EC1-9097-73E036983575}" dt="2021-11-30T11:48:41.316" v="560" actId="1076"/>
          <ac:picMkLst>
            <pc:docMk/>
            <pc:sldMk cId="537987912" sldId="421"/>
            <ac:picMk id="5" creationId="{A8B20593-6650-42FB-95EB-D9D5BF10387E}"/>
          </ac:picMkLst>
        </pc:picChg>
        <pc:picChg chg="del">
          <ac:chgData name="Tegischer Lukas" userId="f78daebb-0565-485c-bd0e-1cd035e796ff" providerId="ADAL" clId="{C5F71957-BC21-4EC1-9097-73E036983575}" dt="2021-11-30T11:46:52.708" v="506" actId="478"/>
          <ac:picMkLst>
            <pc:docMk/>
            <pc:sldMk cId="537987912" sldId="421"/>
            <ac:picMk id="6" creationId="{81BBFFA6-26BD-4EE2-8574-E36F94B50184}"/>
          </ac:picMkLst>
        </pc:picChg>
        <pc:picChg chg="add mod">
          <ac:chgData name="Tegischer Lukas" userId="f78daebb-0565-485c-bd0e-1cd035e796ff" providerId="ADAL" clId="{C5F71957-BC21-4EC1-9097-73E036983575}" dt="2021-11-30T11:48:00.732" v="555" actId="1076"/>
          <ac:picMkLst>
            <pc:docMk/>
            <pc:sldMk cId="537987912" sldId="421"/>
            <ac:picMk id="9" creationId="{F7CE3EB3-2BDB-44C0-98ED-A5C4EB122083}"/>
          </ac:picMkLst>
        </pc:picChg>
        <pc:picChg chg="del">
          <ac:chgData name="Tegischer Lukas" userId="f78daebb-0565-485c-bd0e-1cd035e796ff" providerId="ADAL" clId="{C5F71957-BC21-4EC1-9097-73E036983575}" dt="2021-11-30T11:46:55.134" v="509" actId="478"/>
          <ac:picMkLst>
            <pc:docMk/>
            <pc:sldMk cId="537987912" sldId="421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1:48:04.133" v="557" actId="1076"/>
          <ac:picMkLst>
            <pc:docMk/>
            <pc:sldMk cId="537987912" sldId="421"/>
            <ac:picMk id="12" creationId="{EE19669F-2F78-4EB4-B0B0-241FE06E9A4A}"/>
          </ac:picMkLst>
        </pc:picChg>
        <pc:picChg chg="del">
          <ac:chgData name="Tegischer Lukas" userId="f78daebb-0565-485c-bd0e-1cd035e796ff" providerId="ADAL" clId="{C5F71957-BC21-4EC1-9097-73E036983575}" dt="2021-11-30T11:48:02.074" v="556" actId="478"/>
          <ac:picMkLst>
            <pc:docMk/>
            <pc:sldMk cId="537987912" sldId="421"/>
            <ac:picMk id="14" creationId="{053D7308-DE5D-4085-8981-CCF5F27D1668}"/>
          </ac:picMkLst>
        </pc:picChg>
        <pc:cxnChg chg="add del">
          <ac:chgData name="Tegischer Lukas" userId="f78daebb-0565-485c-bd0e-1cd035e796ff" providerId="ADAL" clId="{C5F71957-BC21-4EC1-9097-73E036983575}" dt="2021-11-30T11:48:59.683" v="562"/>
          <ac:cxnSpMkLst>
            <pc:docMk/>
            <pc:sldMk cId="537987912" sldId="421"/>
            <ac:cxnSpMk id="15" creationId="{C28358DC-84CE-4E86-828F-D5770587D1AC}"/>
          </ac:cxnSpMkLst>
        </pc:cxnChg>
        <pc:cxnChg chg="add del">
          <ac:chgData name="Tegischer Lukas" userId="f78daebb-0565-485c-bd0e-1cd035e796ff" providerId="ADAL" clId="{C5F71957-BC21-4EC1-9097-73E036983575}" dt="2021-11-30T11:50:34.171" v="608" actId="478"/>
          <ac:cxnSpMkLst>
            <pc:docMk/>
            <pc:sldMk cId="537987912" sldId="421"/>
            <ac:cxnSpMk id="19" creationId="{11ADA9DF-238E-4646-A072-AB482849BA35}"/>
          </ac:cxnSpMkLst>
        </pc:cxnChg>
        <pc:cxnChg chg="add mod">
          <ac:chgData name="Tegischer Lukas" userId="f78daebb-0565-485c-bd0e-1cd035e796ff" providerId="ADAL" clId="{C5F71957-BC21-4EC1-9097-73E036983575}" dt="2021-11-30T11:51:06.325" v="614" actId="693"/>
          <ac:cxnSpMkLst>
            <pc:docMk/>
            <pc:sldMk cId="537987912" sldId="421"/>
            <ac:cxnSpMk id="21" creationId="{CF24E91A-4DFB-4678-8C75-5AB7D710C21D}"/>
          </ac:cxnSpMkLst>
        </pc:cxnChg>
        <pc:cxnChg chg="add mod">
          <ac:chgData name="Tegischer Lukas" userId="f78daebb-0565-485c-bd0e-1cd035e796ff" providerId="ADAL" clId="{C5F71957-BC21-4EC1-9097-73E036983575}" dt="2021-11-30T11:51:13.878" v="617" actId="14100"/>
          <ac:cxnSpMkLst>
            <pc:docMk/>
            <pc:sldMk cId="537987912" sldId="421"/>
            <ac:cxnSpMk id="23" creationId="{2BECEB21-9228-4D60-8035-200E915C6EEF}"/>
          </ac:cxnSpMkLst>
        </pc:cxnChg>
        <pc:cxnChg chg="add mod">
          <ac:chgData name="Tegischer Lukas" userId="f78daebb-0565-485c-bd0e-1cd035e796ff" providerId="ADAL" clId="{C5F71957-BC21-4EC1-9097-73E036983575}" dt="2021-11-30T11:53:53.713" v="722" actId="14100"/>
          <ac:cxnSpMkLst>
            <pc:docMk/>
            <pc:sldMk cId="537987912" sldId="421"/>
            <ac:cxnSpMk id="27" creationId="{6DAD2511-FB53-422F-8B19-D61FFDB16B71}"/>
          </ac:cxnSpMkLst>
        </pc:cxnChg>
        <pc:cxnChg chg="add mod">
          <ac:chgData name="Tegischer Lukas" userId="f78daebb-0565-485c-bd0e-1cd035e796ff" providerId="ADAL" clId="{C5F71957-BC21-4EC1-9097-73E036983575}" dt="2021-11-30T11:54:04.211" v="726" actId="14100"/>
          <ac:cxnSpMkLst>
            <pc:docMk/>
            <pc:sldMk cId="537987912" sldId="421"/>
            <ac:cxnSpMk id="30" creationId="{5FE0ED83-F003-4BAC-82B8-E47668255CD2}"/>
          </ac:cxnSpMkLst>
        </pc:cxnChg>
        <pc:cxnChg chg="add mod">
          <ac:chgData name="Tegischer Lukas" userId="f78daebb-0565-485c-bd0e-1cd035e796ff" providerId="ADAL" clId="{C5F71957-BC21-4EC1-9097-73E036983575}" dt="2021-11-30T11:54:10.189" v="729" actId="14100"/>
          <ac:cxnSpMkLst>
            <pc:docMk/>
            <pc:sldMk cId="537987912" sldId="421"/>
            <ac:cxnSpMk id="32" creationId="{475C7474-445B-43F6-92D9-0BAD0F13A872}"/>
          </ac:cxnSpMkLst>
        </pc:cxnChg>
        <pc:cxnChg chg="add mod">
          <ac:chgData name="Tegischer Lukas" userId="f78daebb-0565-485c-bd0e-1cd035e796ff" providerId="ADAL" clId="{C5F71957-BC21-4EC1-9097-73E036983575}" dt="2021-11-30T11:55:34.380" v="842" actId="14100"/>
          <ac:cxnSpMkLst>
            <pc:docMk/>
            <pc:sldMk cId="537987912" sldId="421"/>
            <ac:cxnSpMk id="35" creationId="{FD57B7AC-A6BC-422D-93D7-37367022F4FD}"/>
          </ac:cxnSpMkLst>
        </pc:cxnChg>
      </pc:sldChg>
      <pc:sldChg chg="addSp delSp modSp add mod">
        <pc:chgData name="Tegischer Lukas" userId="f78daebb-0565-485c-bd0e-1cd035e796ff" providerId="ADAL" clId="{C5F71957-BC21-4EC1-9097-73E036983575}" dt="2021-11-30T12:00:03.863" v="932" actId="1076"/>
        <pc:sldMkLst>
          <pc:docMk/>
          <pc:sldMk cId="311408082" sldId="422"/>
        </pc:sldMkLst>
        <pc:spChg chg="del">
          <ac:chgData name="Tegischer Lukas" userId="f78daebb-0565-485c-bd0e-1cd035e796ff" providerId="ADAL" clId="{C5F71957-BC21-4EC1-9097-73E036983575}" dt="2021-11-30T11:59:25.566" v="916" actId="478"/>
          <ac:spMkLst>
            <pc:docMk/>
            <pc:sldMk cId="311408082" sldId="422"/>
            <ac:spMk id="5" creationId="{25A3ECC4-6784-4989-B207-EAECD67A7EFF}"/>
          </ac:spMkLst>
        </pc:spChg>
        <pc:spChg chg="add del mod">
          <ac:chgData name="Tegischer Lukas" userId="f78daebb-0565-485c-bd0e-1cd035e796ff" providerId="ADAL" clId="{C5F71957-BC21-4EC1-9097-73E036983575}" dt="2021-11-30T11:59:46.358" v="925" actId="21"/>
          <ac:spMkLst>
            <pc:docMk/>
            <pc:sldMk cId="311408082" sldId="422"/>
            <ac:spMk id="7" creationId="{2405CBFE-AECB-4BFF-9D77-37C937A83C54}"/>
          </ac:spMkLst>
        </pc:spChg>
        <pc:spChg chg="del">
          <ac:chgData name="Tegischer Lukas" userId="f78daebb-0565-485c-bd0e-1cd035e796ff" providerId="ADAL" clId="{C5F71957-BC21-4EC1-9097-73E036983575}" dt="2021-11-30T11:59:23.599" v="913" actId="478"/>
          <ac:spMkLst>
            <pc:docMk/>
            <pc:sldMk cId="311408082" sldId="422"/>
            <ac:spMk id="10" creationId="{6A6CB3BC-3A96-495D-8F63-D0F1236C8AD0}"/>
          </ac:spMkLst>
        </pc:spChg>
        <pc:spChg chg="add mod">
          <ac:chgData name="Tegischer Lukas" userId="f78daebb-0565-485c-bd0e-1cd035e796ff" providerId="ADAL" clId="{C5F71957-BC21-4EC1-9097-73E036983575}" dt="2021-11-30T12:00:03.863" v="932" actId="1076"/>
          <ac:spMkLst>
            <pc:docMk/>
            <pc:sldMk cId="311408082" sldId="422"/>
            <ac:spMk id="13" creationId="{1BAC7653-9FFF-40A5-9EFF-E69182001C92}"/>
          </ac:spMkLst>
        </pc:spChg>
        <pc:picChg chg="del">
          <ac:chgData name="Tegischer Lukas" userId="f78daebb-0565-485c-bd0e-1cd035e796ff" providerId="ADAL" clId="{C5F71957-BC21-4EC1-9097-73E036983575}" dt="2021-11-30T11:59:24.394" v="915" actId="478"/>
          <ac:picMkLst>
            <pc:docMk/>
            <pc:sldMk cId="311408082" sldId="422"/>
            <ac:picMk id="8" creationId="{5185C229-EEDA-4DD2-BEA3-2F6D0DA011C3}"/>
          </ac:picMkLst>
        </pc:picChg>
        <pc:picChg chg="del">
          <ac:chgData name="Tegischer Lukas" userId="f78daebb-0565-485c-bd0e-1cd035e796ff" providerId="ADAL" clId="{C5F71957-BC21-4EC1-9097-73E036983575}" dt="2021-11-30T11:59:24.083" v="914" actId="478"/>
          <ac:picMkLst>
            <pc:docMk/>
            <pc:sldMk cId="311408082" sldId="422"/>
            <ac:picMk id="9" creationId="{8067F5E6-B53B-4F57-BDDF-F7ECA5806EBB}"/>
          </ac:picMkLst>
        </pc:picChg>
        <pc:picChg chg="add del mod">
          <ac:chgData name="Tegischer Lukas" userId="f78daebb-0565-485c-bd0e-1cd035e796ff" providerId="ADAL" clId="{C5F71957-BC21-4EC1-9097-73E036983575}" dt="2021-11-30T11:59:44.752" v="923" actId="21"/>
          <ac:picMkLst>
            <pc:docMk/>
            <pc:sldMk cId="311408082" sldId="422"/>
            <ac:picMk id="11" creationId="{071D5BA8-425E-4A8B-B75D-90EE7498A841}"/>
          </ac:picMkLst>
        </pc:picChg>
        <pc:picChg chg="add mod">
          <ac:chgData name="Tegischer Lukas" userId="f78daebb-0565-485c-bd0e-1cd035e796ff" providerId="ADAL" clId="{C5F71957-BC21-4EC1-9097-73E036983575}" dt="2021-11-30T11:59:45.038" v="924"/>
          <ac:picMkLst>
            <pc:docMk/>
            <pc:sldMk cId="311408082" sldId="422"/>
            <ac:picMk id="12" creationId="{D519B2C6-C9CE-4ADC-92ED-9233A5F8A202}"/>
          </ac:picMkLst>
        </pc:picChg>
        <pc:picChg chg="add mod">
          <ac:chgData name="Tegischer Lukas" userId="f78daebb-0565-485c-bd0e-1cd035e796ff" providerId="ADAL" clId="{C5F71957-BC21-4EC1-9097-73E036983575}" dt="2021-11-30T12:00:00.999" v="931" actId="1076"/>
          <ac:picMkLst>
            <pc:docMk/>
            <pc:sldMk cId="311408082" sldId="422"/>
            <ac:picMk id="15" creationId="{1F93A4FC-99CD-44A2-ADCB-6D7CD4FF3E4E}"/>
          </ac:picMkLst>
        </pc:picChg>
      </pc:sldChg>
      <pc:sldChg chg="addSp delSp modSp add mod delAnim">
        <pc:chgData name="Tegischer Lukas" userId="f78daebb-0565-485c-bd0e-1cd035e796ff" providerId="ADAL" clId="{C5F71957-BC21-4EC1-9097-73E036983575}" dt="2021-11-30T12:02:48.788" v="1022" actId="1076"/>
        <pc:sldMkLst>
          <pc:docMk/>
          <pc:sldMk cId="3410761459" sldId="423"/>
        </pc:sldMkLst>
        <pc:spChg chg="del">
          <ac:chgData name="Tegischer Lukas" userId="f78daebb-0565-485c-bd0e-1cd035e796ff" providerId="ADAL" clId="{C5F71957-BC21-4EC1-9097-73E036983575}" dt="2021-11-30T12:00:26.039" v="966" actId="478"/>
          <ac:spMkLst>
            <pc:docMk/>
            <pc:sldMk cId="3410761459" sldId="423"/>
            <ac:spMk id="2" creationId="{0BC3F9B3-8872-4A96-BD86-39E3363C65D7}"/>
          </ac:spMkLst>
        </pc:spChg>
        <pc:spChg chg="del">
          <ac:chgData name="Tegischer Lukas" userId="f78daebb-0565-485c-bd0e-1cd035e796ff" providerId="ADAL" clId="{C5F71957-BC21-4EC1-9097-73E036983575}" dt="2021-11-30T12:00:27.627" v="969" actId="478"/>
          <ac:spMkLst>
            <pc:docMk/>
            <pc:sldMk cId="3410761459" sldId="423"/>
            <ac:spMk id="3" creationId="{A14A69A5-A025-4501-9F78-3E524E468D25}"/>
          </ac:spMkLst>
        </pc:spChg>
        <pc:spChg chg="add mod">
          <ac:chgData name="Tegischer Lukas" userId="f78daebb-0565-485c-bd0e-1cd035e796ff" providerId="ADAL" clId="{C5F71957-BC21-4EC1-9097-73E036983575}" dt="2021-11-30T12:00:42.802" v="985" actId="1076"/>
          <ac:spMkLst>
            <pc:docMk/>
            <pc:sldMk cId="3410761459" sldId="423"/>
            <ac:spMk id="4" creationId="{F54270A0-F957-4B48-B23D-3A41AD2F65B9}"/>
          </ac:spMkLst>
        </pc:spChg>
        <pc:spChg chg="mod">
          <ac:chgData name="Tegischer Lukas" userId="f78daebb-0565-485c-bd0e-1cd035e796ff" providerId="ADAL" clId="{C5F71957-BC21-4EC1-9097-73E036983575}" dt="2021-11-30T12:00:25.021" v="965" actId="20577"/>
          <ac:spMkLst>
            <pc:docMk/>
            <pc:sldMk cId="3410761459" sldId="423"/>
            <ac:spMk id="7" creationId="{638772B0-212E-46DB-94C2-1F48F8070D7C}"/>
          </ac:spMkLst>
        </pc:spChg>
        <pc:spChg chg="del">
          <ac:chgData name="Tegischer Lukas" userId="f78daebb-0565-485c-bd0e-1cd035e796ff" providerId="ADAL" clId="{C5F71957-BC21-4EC1-9097-73E036983575}" dt="2021-11-30T12:00:29.245" v="970" actId="478"/>
          <ac:spMkLst>
            <pc:docMk/>
            <pc:sldMk cId="3410761459" sldId="423"/>
            <ac:spMk id="11" creationId="{B82D589C-91A7-490D-95E4-F6D88047D8A8}"/>
          </ac:spMkLst>
        </pc:spChg>
        <pc:spChg chg="add mod">
          <ac:chgData name="Tegischer Lukas" userId="f78daebb-0565-485c-bd0e-1cd035e796ff" providerId="ADAL" clId="{C5F71957-BC21-4EC1-9097-73E036983575}" dt="2021-11-30T12:02:48.788" v="1022" actId="1076"/>
          <ac:spMkLst>
            <pc:docMk/>
            <pc:sldMk cId="3410761459" sldId="423"/>
            <ac:spMk id="12" creationId="{C2AA98A4-C994-4ABE-857E-4C19688F1EB4}"/>
          </ac:spMkLst>
        </pc:spChg>
        <pc:spChg chg="add mod">
          <ac:chgData name="Tegischer Lukas" userId="f78daebb-0565-485c-bd0e-1cd035e796ff" providerId="ADAL" clId="{C5F71957-BC21-4EC1-9097-73E036983575}" dt="2021-11-30T12:02:27.620" v="1016" actId="122"/>
          <ac:spMkLst>
            <pc:docMk/>
            <pc:sldMk cId="3410761459" sldId="423"/>
            <ac:spMk id="13" creationId="{E8D09E54-BD34-407C-A138-EBFCE686F729}"/>
          </ac:spMkLst>
        </pc:spChg>
        <pc:spChg chg="add del mod">
          <ac:chgData name="Tegischer Lukas" userId="f78daebb-0565-485c-bd0e-1cd035e796ff" providerId="ADAL" clId="{C5F71957-BC21-4EC1-9097-73E036983575}" dt="2021-11-30T12:02:23.055" v="1013" actId="478"/>
          <ac:spMkLst>
            <pc:docMk/>
            <pc:sldMk cId="3410761459" sldId="423"/>
            <ac:spMk id="15" creationId="{68F756FA-D427-45CB-8B25-F7A4397E9835}"/>
          </ac:spMkLst>
        </pc:spChg>
        <pc:spChg chg="add mod">
          <ac:chgData name="Tegischer Lukas" userId="f78daebb-0565-485c-bd0e-1cd035e796ff" providerId="ADAL" clId="{C5F71957-BC21-4EC1-9097-73E036983575}" dt="2021-11-30T12:02:45.975" v="1021" actId="1076"/>
          <ac:spMkLst>
            <pc:docMk/>
            <pc:sldMk cId="3410761459" sldId="423"/>
            <ac:spMk id="18" creationId="{5E2092E8-E9FB-41FD-BBFC-99C3AF84C9C1}"/>
          </ac:spMkLst>
        </pc:spChg>
        <pc:picChg chg="del">
          <ac:chgData name="Tegischer Lukas" userId="f78daebb-0565-485c-bd0e-1cd035e796ff" providerId="ADAL" clId="{C5F71957-BC21-4EC1-9097-73E036983575}" dt="2021-11-30T12:00:26.841" v="968" actId="478"/>
          <ac:picMkLst>
            <pc:docMk/>
            <pc:sldMk cId="3410761459" sldId="423"/>
            <ac:picMk id="6" creationId="{81BBFFA6-26BD-4EE2-8574-E36F94B50184}"/>
          </ac:picMkLst>
        </pc:picChg>
        <pc:picChg chg="del">
          <ac:chgData name="Tegischer Lukas" userId="f78daebb-0565-485c-bd0e-1cd035e796ff" providerId="ADAL" clId="{C5F71957-BC21-4EC1-9097-73E036983575}" dt="2021-11-30T12:00:26.287" v="967" actId="478"/>
          <ac:picMkLst>
            <pc:docMk/>
            <pc:sldMk cId="3410761459" sldId="423"/>
            <ac:picMk id="10" creationId="{DE96E65B-DD78-4804-AF6A-E443367EEFA3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6" creationId="{1D65BB70-B100-4329-BF49-D02AA4CEAD3E}"/>
          </ac:picMkLst>
        </pc:picChg>
        <pc:picChg chg="add mod">
          <ac:chgData name="Tegischer Lukas" userId="f78daebb-0565-485c-bd0e-1cd035e796ff" providerId="ADAL" clId="{C5F71957-BC21-4EC1-9097-73E036983575}" dt="2021-11-30T12:02:45.975" v="1021" actId="1076"/>
          <ac:picMkLst>
            <pc:docMk/>
            <pc:sldMk cId="3410761459" sldId="423"/>
            <ac:picMk id="17" creationId="{B2A662D4-78B5-42C3-A580-07F710A0B3B2}"/>
          </ac:picMkLst>
        </pc:picChg>
      </pc:sldChg>
      <pc:sldChg chg="addSp delSp modSp add mod ord modAnim">
        <pc:chgData name="Tegischer Lukas" userId="f78daebb-0565-485c-bd0e-1cd035e796ff" providerId="ADAL" clId="{C5F71957-BC21-4EC1-9097-73E036983575}" dt="2021-11-30T12:04:52.415" v="1059"/>
        <pc:sldMkLst>
          <pc:docMk/>
          <pc:sldMk cId="4015759195" sldId="424"/>
        </pc:sldMkLst>
        <pc:spChg chg="add mod">
          <ac:chgData name="Tegischer Lukas" userId="f78daebb-0565-485c-bd0e-1cd035e796ff" providerId="ADAL" clId="{C5F71957-BC21-4EC1-9097-73E036983575}" dt="2021-11-30T12:03:16.467" v="1035" actId="1076"/>
          <ac:spMkLst>
            <pc:docMk/>
            <pc:sldMk cId="4015759195" sldId="424"/>
            <ac:spMk id="7" creationId="{DBC677EB-2583-43A8-8775-95019AAD27E1}"/>
          </ac:spMkLst>
        </pc:spChg>
        <pc:spChg chg="mod">
          <ac:chgData name="Tegischer Lukas" userId="f78daebb-0565-485c-bd0e-1cd035e796ff" providerId="ADAL" clId="{C5F71957-BC21-4EC1-9097-73E036983575}" dt="2021-11-30T12:03:44.837" v="1044" actId="1076"/>
          <ac:spMkLst>
            <pc:docMk/>
            <pc:sldMk cId="4015759195" sldId="424"/>
            <ac:spMk id="13" creationId="{1BAC7653-9FFF-40A5-9EFF-E69182001C92}"/>
          </ac:spMkLst>
        </pc:spChg>
        <pc:picChg chg="add mod">
          <ac:chgData name="Tegischer Lukas" userId="f78daebb-0565-485c-bd0e-1cd035e796ff" providerId="ADAL" clId="{C5F71957-BC21-4EC1-9097-73E036983575}" dt="2021-11-30T12:03:34.193" v="1040" actId="1076"/>
          <ac:picMkLst>
            <pc:docMk/>
            <pc:sldMk cId="4015759195" sldId="424"/>
            <ac:picMk id="8" creationId="{25E1EB8B-588A-4D9C-BD05-5859078F5938}"/>
          </ac:picMkLst>
        </pc:picChg>
        <pc:picChg chg="add mod">
          <ac:chgData name="Tegischer Lukas" userId="f78daebb-0565-485c-bd0e-1cd035e796ff" providerId="ADAL" clId="{C5F71957-BC21-4EC1-9097-73E036983575}" dt="2021-11-30T12:03:41.871" v="1043" actId="14100"/>
          <ac:picMkLst>
            <pc:docMk/>
            <pc:sldMk cId="4015759195" sldId="424"/>
            <ac:picMk id="9" creationId="{5A1D63D5-5787-4E1D-9745-BB2DE366F21A}"/>
          </ac:picMkLst>
        </pc:picChg>
        <pc:picChg chg="del">
          <ac:chgData name="Tegischer Lukas" userId="f78daebb-0565-485c-bd0e-1cd035e796ff" providerId="ADAL" clId="{C5F71957-BC21-4EC1-9097-73E036983575}" dt="2021-11-30T12:02:58.745" v="1026" actId="478"/>
          <ac:picMkLst>
            <pc:docMk/>
            <pc:sldMk cId="4015759195" sldId="424"/>
            <ac:picMk id="12" creationId="{D519B2C6-C9CE-4ADC-92ED-9233A5F8A202}"/>
          </ac:picMkLst>
        </pc:picChg>
        <pc:picChg chg="del">
          <ac:chgData name="Tegischer Lukas" userId="f78daebb-0565-485c-bd0e-1cd035e796ff" providerId="ADAL" clId="{C5F71957-BC21-4EC1-9097-73E036983575}" dt="2021-11-30T12:02:59.461" v="1027" actId="478"/>
          <ac:picMkLst>
            <pc:docMk/>
            <pc:sldMk cId="4015759195" sldId="424"/>
            <ac:picMk id="15" creationId="{1F93A4FC-99CD-44A2-ADCB-6D7CD4FF3E4E}"/>
          </ac:picMkLst>
        </pc:picChg>
        <pc:cxnChg chg="add mod">
          <ac:chgData name="Tegischer Lukas" userId="f78daebb-0565-485c-bd0e-1cd035e796ff" providerId="ADAL" clId="{C5F71957-BC21-4EC1-9097-73E036983575}" dt="2021-11-30T12:04:01.749" v="1046" actId="1582"/>
          <ac:cxnSpMkLst>
            <pc:docMk/>
            <pc:sldMk cId="4015759195" sldId="424"/>
            <ac:cxnSpMk id="4" creationId="{CA189D30-FE99-49DE-AE7D-3B1C6EBF9BD9}"/>
          </ac:cxnSpMkLst>
        </pc:cxnChg>
        <pc:cxnChg chg="add mod">
          <ac:chgData name="Tegischer Lukas" userId="f78daebb-0565-485c-bd0e-1cd035e796ff" providerId="ADAL" clId="{C5F71957-BC21-4EC1-9097-73E036983575}" dt="2021-11-30T12:04:43.286" v="1057" actId="14100"/>
          <ac:cxnSpMkLst>
            <pc:docMk/>
            <pc:sldMk cId="4015759195" sldId="424"/>
            <ac:cxnSpMk id="16" creationId="{23F5E59E-83CE-48F9-A696-385019D058C9}"/>
          </ac:cxnSpMkLst>
        </pc:cxnChg>
        <pc:cxnChg chg="add mod">
          <ac:chgData name="Tegischer Lukas" userId="f78daebb-0565-485c-bd0e-1cd035e796ff" providerId="ADAL" clId="{C5F71957-BC21-4EC1-9097-73E036983575}" dt="2021-11-30T12:04:39.351" v="1056" actId="1076"/>
          <ac:cxnSpMkLst>
            <pc:docMk/>
            <pc:sldMk cId="4015759195" sldId="424"/>
            <ac:cxnSpMk id="17" creationId="{14CB3B8A-D704-4ABC-B2BC-0691A3631718}"/>
          </ac:cxnSpMkLst>
        </pc:cxn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3D7136EA-817F-42AF-BAF9-39A77DAC293F}"/>
    <pc:docChg chg="undo custSel addSld delSld modSld">
      <pc:chgData name="Tegischer Lukas" userId="f78daebb-0565-485c-bd0e-1cd035e796ff" providerId="ADAL" clId="{3D7136EA-817F-42AF-BAF9-39A77DAC293F}" dt="2021-11-29T20:11:18.132" v="116" actId="20577"/>
      <pc:docMkLst>
        <pc:docMk/>
      </pc:docMkLst>
      <pc:sldChg chg="modSp mod">
        <pc:chgData name="Tegischer Lukas" userId="f78daebb-0565-485c-bd0e-1cd035e796ff" providerId="ADAL" clId="{3D7136EA-817F-42AF-BAF9-39A77DAC293F}" dt="2021-11-29T20:10:20.923" v="10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D7136EA-817F-42AF-BAF9-39A77DAC293F}" dt="2021-11-29T20:10:20.923" v="10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3D7136EA-817F-42AF-BAF9-39A77DAC293F}" dt="2021-11-29T20:09:05.092" v="50" actId="47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3D7136EA-817F-42AF-BAF9-39A77DAC293F}" dt="2021-11-29T20:09:08.726" v="53" actId="47"/>
        <pc:sldMkLst>
          <pc:docMk/>
          <pc:sldMk cId="336340650" sldId="387"/>
        </pc:sldMkLst>
      </pc:sldChg>
      <pc:sldChg chg="del">
        <pc:chgData name="Tegischer Lukas" userId="f78daebb-0565-485c-bd0e-1cd035e796ff" providerId="ADAL" clId="{3D7136EA-817F-42AF-BAF9-39A77DAC293F}" dt="2021-11-29T20:09:06.901" v="51" actId="47"/>
        <pc:sldMkLst>
          <pc:docMk/>
          <pc:sldMk cId="223375814" sldId="398"/>
        </pc:sldMkLst>
      </pc:sldChg>
      <pc:sldChg chg="del">
        <pc:chgData name="Tegischer Lukas" userId="f78daebb-0565-485c-bd0e-1cd035e796ff" providerId="ADAL" clId="{3D7136EA-817F-42AF-BAF9-39A77DAC293F}" dt="2021-11-29T20:09:08.219" v="52" actId="47"/>
        <pc:sldMkLst>
          <pc:docMk/>
          <pc:sldMk cId="2751453777" sldId="400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013162141" sldId="401"/>
        </pc:sldMkLst>
      </pc:sldChg>
      <pc:sldChg chg="addSp modSp mod modAnim">
        <pc:chgData name="Tegischer Lukas" userId="f78daebb-0565-485c-bd0e-1cd035e796ff" providerId="ADAL" clId="{3D7136EA-817F-42AF-BAF9-39A77DAC293F}" dt="2021-11-29T20:09:55.365" v="92" actId="1076"/>
        <pc:sldMkLst>
          <pc:docMk/>
          <pc:sldMk cId="858149800" sldId="406"/>
        </pc:sldMkLst>
        <pc:spChg chg="add mod">
          <ac:chgData name="Tegischer Lukas" userId="f78daebb-0565-485c-bd0e-1cd035e796ff" providerId="ADAL" clId="{3D7136EA-817F-42AF-BAF9-39A77DAC293F}" dt="2021-11-29T20:09:50.210" v="90" actId="1076"/>
          <ac:spMkLst>
            <pc:docMk/>
            <pc:sldMk cId="858149800" sldId="406"/>
            <ac:spMk id="2" creationId="{BCD8E25D-18D2-4207-AA00-B14AE2F653A2}"/>
          </ac:spMkLst>
        </pc:spChg>
        <pc:spChg chg="mod">
          <ac:chgData name="Tegischer Lukas" userId="f78daebb-0565-485c-bd0e-1cd035e796ff" providerId="ADAL" clId="{3D7136EA-817F-42AF-BAF9-39A77DAC293F}" dt="2021-11-29T20:09:17.130" v="57" actId="1076"/>
          <ac:spMkLst>
            <pc:docMk/>
            <pc:sldMk cId="858149800" sldId="406"/>
            <ac:spMk id="7" creationId="{638772B0-212E-46DB-94C2-1F48F8070D7C}"/>
          </ac:spMkLst>
        </pc:spChg>
        <pc:graphicFrameChg chg="mod">
          <ac:chgData name="Tegischer Lukas" userId="f78daebb-0565-485c-bd0e-1cd035e796ff" providerId="ADAL" clId="{3D7136EA-817F-42AF-BAF9-39A77DAC293F}" dt="2021-11-29T20:09:55.365" v="92" actId="1076"/>
          <ac:graphicFrameMkLst>
            <pc:docMk/>
            <pc:sldMk cId="858149800" sldId="406"/>
            <ac:graphicFrameMk id="8" creationId="{DE93BC1E-DAEF-4FB2-9133-BFD3AD43278C}"/>
          </ac:graphicFrameMkLst>
        </pc:graphicFrameChg>
      </pc:sldChg>
      <pc:sldChg chg="modSp add del mod">
        <pc:chgData name="Tegischer Lukas" userId="f78daebb-0565-485c-bd0e-1cd035e796ff" providerId="ADAL" clId="{3D7136EA-817F-42AF-BAF9-39A77DAC293F}" dt="2021-11-29T20:09:13.280" v="56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3D7136EA-817F-42AF-BAF9-39A77DAC293F}" dt="2021-11-29T20:09:13.280" v="56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3971076723" sldId="408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11095278" sldId="411"/>
        </pc:sldMkLst>
      </pc:sldChg>
      <pc:sldChg chg="del">
        <pc:chgData name="Tegischer Lukas" userId="f78daebb-0565-485c-bd0e-1cd035e796ff" providerId="ADAL" clId="{3D7136EA-817F-42AF-BAF9-39A77DAC293F}" dt="2021-11-29T20:10:00.183" v="93" actId="47"/>
        <pc:sldMkLst>
          <pc:docMk/>
          <pc:sldMk cId="1541332051" sldId="412"/>
        </pc:sldMkLst>
      </pc:sldChg>
      <pc:sldChg chg="addSp delSp modSp mod">
        <pc:chgData name="Tegischer Lukas" userId="f78daebb-0565-485c-bd0e-1cd035e796ff" providerId="ADAL" clId="{3D7136EA-817F-42AF-BAF9-39A77DAC293F}" dt="2021-11-29T20:10:35.966" v="108" actId="20577"/>
        <pc:sldMkLst>
          <pc:docMk/>
          <pc:sldMk cId="2242647909" sldId="413"/>
        </pc:sldMkLst>
        <pc:spChg chg="add mod">
          <ac:chgData name="Tegischer Lukas" userId="f78daebb-0565-485c-bd0e-1cd035e796ff" providerId="ADAL" clId="{3D7136EA-817F-42AF-BAF9-39A77DAC293F}" dt="2021-11-29T20:10:35.966" v="108" actId="20577"/>
          <ac:spMkLst>
            <pc:docMk/>
            <pc:sldMk cId="2242647909" sldId="413"/>
            <ac:spMk id="5" creationId="{F0165360-41A0-45CD-A230-15FC4259BCF6}"/>
          </ac:spMkLst>
        </pc:spChg>
        <pc:spChg chg="del">
          <ac:chgData name="Tegischer Lukas" userId="f78daebb-0565-485c-bd0e-1cd035e796ff" providerId="ADAL" clId="{3D7136EA-817F-42AF-BAF9-39A77DAC293F}" dt="2021-11-29T20:10:02.388" v="94" actId="478"/>
          <ac:spMkLst>
            <pc:docMk/>
            <pc:sldMk cId="2242647909" sldId="413"/>
            <ac:spMk id="7" creationId="{41FEDDB7-CEA3-42C2-9936-57F1F9DEA4E6}"/>
          </ac:spMkLst>
        </pc:spChg>
      </pc:sldChg>
      <pc:sldChg chg="addSp delSp modSp add mod">
        <pc:chgData name="Tegischer Lukas" userId="f78daebb-0565-485c-bd0e-1cd035e796ff" providerId="ADAL" clId="{3D7136EA-817F-42AF-BAF9-39A77DAC293F}" dt="2021-11-29T20:11:18.132" v="116" actId="20577"/>
        <pc:sldMkLst>
          <pc:docMk/>
          <pc:sldMk cId="2803885390" sldId="414"/>
        </pc:sldMkLst>
        <pc:spChg chg="del">
          <ac:chgData name="Tegischer Lukas" userId="f78daebb-0565-485c-bd0e-1cd035e796ff" providerId="ADAL" clId="{3D7136EA-817F-42AF-BAF9-39A77DAC293F}" dt="2021-11-29T20:10:40.982" v="110" actId="478"/>
          <ac:spMkLst>
            <pc:docMk/>
            <pc:sldMk cId="2803885390" sldId="414"/>
            <ac:spMk id="5" creationId="{F0165360-41A0-45CD-A230-15FC4259BCF6}"/>
          </ac:spMkLst>
        </pc:spChg>
        <pc:spChg chg="add mod">
          <ac:chgData name="Tegischer Lukas" userId="f78daebb-0565-485c-bd0e-1cd035e796ff" providerId="ADAL" clId="{3D7136EA-817F-42AF-BAF9-39A77DAC293F}" dt="2021-11-29T20:11:18.132" v="116" actId="20577"/>
          <ac:spMkLst>
            <pc:docMk/>
            <pc:sldMk cId="2803885390" sldId="414"/>
            <ac:spMk id="6" creationId="{95C53C13-9947-44BB-A4BE-628A2667201E}"/>
          </ac:spMkLst>
        </pc:spChg>
      </pc:sldChg>
      <pc:sldChg chg="del">
        <pc:chgData name="Tegischer Lukas" userId="f78daebb-0565-485c-bd0e-1cd035e796ff" providerId="ADAL" clId="{3D7136EA-817F-42AF-BAF9-39A77DAC293F}" dt="2021-11-29T20:10:03.150" v="95" actId="47"/>
        <pc:sldMkLst>
          <pc:docMk/>
          <pc:sldMk cId="3012645121" sldId="414"/>
        </pc:sldMkLst>
      </pc:sldChg>
    </pc:docChg>
  </pc:docChgLst>
  <pc:docChgLst>
    <pc:chgData name="Tegischer Lukas" userId="f78daebb-0565-485c-bd0e-1cd035e796ff" providerId="ADAL" clId="{8FE71141-5F97-471B-8AEC-1B90CF10E8ED}"/>
    <pc:docChg chg="undo custSel addSld delSld modSld">
      <pc:chgData name="Tegischer Lukas" userId="f78daebb-0565-485c-bd0e-1cd035e796ff" providerId="ADAL" clId="{8FE71141-5F97-471B-8AEC-1B90CF10E8ED}" dt="2021-11-29T19:33:33.679" v="603" actId="14100"/>
      <pc:docMkLst>
        <pc:docMk/>
      </pc:docMkLst>
      <pc:sldChg chg="modSp mod">
        <pc:chgData name="Tegischer Lukas" userId="f78daebb-0565-485c-bd0e-1cd035e796ff" providerId="ADAL" clId="{8FE71141-5F97-471B-8AEC-1B90CF10E8ED}" dt="2021-11-29T19:31:02.540" v="488" actId="113"/>
        <pc:sldMkLst>
          <pc:docMk/>
          <pc:sldMk cId="336392357" sldId="256"/>
        </pc:sldMkLst>
        <pc:spChg chg="mod">
          <ac:chgData name="Tegischer Lukas" userId="f78daebb-0565-485c-bd0e-1cd035e796ff" providerId="ADAL" clId="{8FE71141-5F97-471B-8AEC-1B90CF10E8ED}" dt="2021-11-29T19:31:02.540" v="488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8FE71141-5F97-471B-8AEC-1B90CF10E8ED}" dt="2021-11-29T19:31:17.476" v="490" actId="47"/>
        <pc:sldMkLst>
          <pc:docMk/>
          <pc:sldMk cId="15827720" sldId="380"/>
        </pc:sldMkLst>
      </pc:sldChg>
      <pc:sldChg chg="add del">
        <pc:chgData name="Tegischer Lukas" userId="f78daebb-0565-485c-bd0e-1cd035e796ff" providerId="ADAL" clId="{8FE71141-5F97-471B-8AEC-1B90CF10E8ED}" dt="2021-11-29T19:31:16.316" v="489" actId="47"/>
        <pc:sldMkLst>
          <pc:docMk/>
          <pc:sldMk cId="609291433" sldId="386"/>
        </pc:sldMkLst>
      </pc:sldChg>
      <pc:sldChg chg="addSp delSp modSp mod delAnim">
        <pc:chgData name="Tegischer Lukas" userId="f78daebb-0565-485c-bd0e-1cd035e796ff" providerId="ADAL" clId="{8FE71141-5F97-471B-8AEC-1B90CF10E8ED}" dt="2021-11-29T19:23:16.498" v="170" actId="403"/>
        <pc:sldMkLst>
          <pc:docMk/>
          <pc:sldMk cId="336340650" sldId="387"/>
        </pc:sldMkLst>
        <pc:spChg chg="mod">
          <ac:chgData name="Tegischer Lukas" userId="f78daebb-0565-485c-bd0e-1cd035e796ff" providerId="ADAL" clId="{8FE71141-5F97-471B-8AEC-1B90CF10E8ED}" dt="2021-11-29T19:22:53.587" v="156" actId="1076"/>
          <ac:spMkLst>
            <pc:docMk/>
            <pc:sldMk cId="336340650" sldId="387"/>
            <ac:spMk id="6" creationId="{4E1E9BBE-ADC8-49C8-BC4E-7CDDBE735635}"/>
          </ac:spMkLst>
        </pc:spChg>
        <pc:spChg chg="add mod">
          <ac:chgData name="Tegischer Lukas" userId="f78daebb-0565-485c-bd0e-1cd035e796ff" providerId="ADAL" clId="{8FE71141-5F97-471B-8AEC-1B90CF10E8ED}" dt="2021-11-29T19:23:16.498" v="170" actId="403"/>
          <ac:spMkLst>
            <pc:docMk/>
            <pc:sldMk cId="336340650" sldId="387"/>
            <ac:spMk id="7" creationId="{CFC4E6BE-3804-45E2-9B52-26CD6672EED2}"/>
          </ac:spMkLst>
        </pc:spChg>
        <pc:spChg chg="del">
          <ac:chgData name="Tegischer Lukas" userId="f78daebb-0565-485c-bd0e-1cd035e796ff" providerId="ADAL" clId="{8FE71141-5F97-471B-8AEC-1B90CF10E8ED}" dt="2021-11-29T19:22:50.728" v="154" actId="478"/>
          <ac:spMkLst>
            <pc:docMk/>
            <pc:sldMk cId="336340650" sldId="387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22:38.612" v="153" actId="478"/>
          <ac:spMkLst>
            <pc:docMk/>
            <pc:sldMk cId="336340650" sldId="387"/>
            <ac:spMk id="9" creationId="{4681F3B0-3961-4632-A9EA-F5829B0A6BC1}"/>
          </ac:spMkLst>
        </pc:spChg>
        <pc:picChg chg="add mod">
          <ac:chgData name="Tegischer Lukas" userId="f78daebb-0565-485c-bd0e-1cd035e796ff" providerId="ADAL" clId="{8FE71141-5F97-471B-8AEC-1B90CF10E8ED}" dt="2021-11-29T19:23:09.555" v="167" actId="1076"/>
          <ac:picMkLst>
            <pc:docMk/>
            <pc:sldMk cId="336340650" sldId="387"/>
            <ac:picMk id="10" creationId="{FCD84BA5-8F58-470A-99AC-C6FAB3367540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963358852" sldId="388"/>
        </pc:sldMkLst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2394481060" sldId="389"/>
        </pc:sldMkLst>
      </pc:sldChg>
      <pc:sldChg chg="addSp delSp modSp add mod delAnim">
        <pc:chgData name="Tegischer Lukas" userId="f78daebb-0565-485c-bd0e-1cd035e796ff" providerId="ADAL" clId="{8FE71141-5F97-471B-8AEC-1B90CF10E8ED}" dt="2021-11-29T19:33:33.679" v="603" actId="14100"/>
        <pc:sldMkLst>
          <pc:docMk/>
          <pc:sldMk cId="223375814" sldId="398"/>
        </pc:sldMkLst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2" creationId="{4EE81B32-9C70-4E83-965C-BAA22D158D0A}"/>
          </ac:spMkLst>
        </pc:spChg>
        <pc:spChg chg="mod">
          <ac:chgData name="Tegischer Lukas" userId="f78daebb-0565-485c-bd0e-1cd035e796ff" providerId="ADAL" clId="{8FE71141-5F97-471B-8AEC-1B90CF10E8ED}" dt="2021-11-29T19:31:38.267" v="493" actId="1076"/>
          <ac:spMkLst>
            <pc:docMk/>
            <pc:sldMk cId="223375814" sldId="398"/>
            <ac:spMk id="6" creationId="{4E1E9BBE-ADC8-49C8-BC4E-7CDDBE735635}"/>
          </ac:spMkLst>
        </pc:spChg>
        <pc:spChg chg="mod">
          <ac:chgData name="Tegischer Lukas" userId="f78daebb-0565-485c-bd0e-1cd035e796ff" providerId="ADAL" clId="{8FE71141-5F97-471B-8AEC-1B90CF10E8ED}" dt="2021-11-29T19:32:03.531" v="506" actId="1076"/>
          <ac:spMkLst>
            <pc:docMk/>
            <pc:sldMk cId="223375814" sldId="398"/>
            <ac:spMk id="8" creationId="{3D5EA886-5FCC-4CF3-BE66-6E36E8B2980B}"/>
          </ac:spMkLst>
        </pc:spChg>
        <pc:spChg chg="del">
          <ac:chgData name="Tegischer Lukas" userId="f78daebb-0565-485c-bd0e-1cd035e796ff" providerId="ADAL" clId="{8FE71141-5F97-471B-8AEC-1B90CF10E8ED}" dt="2021-11-29T19:31:36.261" v="492" actId="478"/>
          <ac:spMkLst>
            <pc:docMk/>
            <pc:sldMk cId="223375814" sldId="398"/>
            <ac:spMk id="9" creationId="{4681F3B0-3961-4632-A9EA-F5829B0A6BC1}"/>
          </ac:spMkLst>
        </pc:spChg>
        <pc:spChg chg="add mod">
          <ac:chgData name="Tegischer Lukas" userId="f78daebb-0565-485c-bd0e-1cd035e796ff" providerId="ADAL" clId="{8FE71141-5F97-471B-8AEC-1B90CF10E8ED}" dt="2021-11-29T19:33:33.679" v="603" actId="14100"/>
          <ac:spMkLst>
            <pc:docMk/>
            <pc:sldMk cId="223375814" sldId="398"/>
            <ac:spMk id="10" creationId="{5042EE4B-D68C-4CC8-9D31-BD96F474FEA1}"/>
          </ac:spMkLst>
        </pc:spChg>
        <pc:spChg chg="add del mod">
          <ac:chgData name="Tegischer Lukas" userId="f78daebb-0565-485c-bd0e-1cd035e796ff" providerId="ADAL" clId="{8FE71141-5F97-471B-8AEC-1B90CF10E8ED}" dt="2021-11-29T19:33:19.667" v="591"/>
          <ac:spMkLst>
            <pc:docMk/>
            <pc:sldMk cId="223375814" sldId="398"/>
            <ac:spMk id="12" creationId="{F2965EF2-8A0A-404B-AB18-6B224EF0BFD9}"/>
          </ac:spMkLst>
        </pc:spChg>
        <pc:spChg chg="add mod">
          <ac:chgData name="Tegischer Lukas" userId="f78daebb-0565-485c-bd0e-1cd035e796ff" providerId="ADAL" clId="{8FE71141-5F97-471B-8AEC-1B90CF10E8ED}" dt="2021-11-29T19:33:31.108" v="602" actId="113"/>
          <ac:spMkLst>
            <pc:docMk/>
            <pc:sldMk cId="223375814" sldId="398"/>
            <ac:spMk id="13" creationId="{C57F63F4-ED47-4BEE-AF43-1B6ACF5E743E}"/>
          </ac:spMkLst>
        </pc:spChg>
        <pc:picChg chg="add mod">
          <ac:chgData name="Tegischer Lukas" userId="f78daebb-0565-485c-bd0e-1cd035e796ff" providerId="ADAL" clId="{8FE71141-5F97-471B-8AEC-1B90CF10E8ED}" dt="2021-11-29T19:33:17.451" v="589" actId="1076"/>
          <ac:picMkLst>
            <pc:docMk/>
            <pc:sldMk cId="223375814" sldId="398"/>
            <ac:picMk id="7" creationId="{DEB0D8A9-BD8C-4546-8686-F3C91153D50E}"/>
          </ac:picMkLst>
        </pc:picChg>
      </pc:sldChg>
      <pc:sldChg chg="add del">
        <pc:chgData name="Tegischer Lukas" userId="f78daebb-0565-485c-bd0e-1cd035e796ff" providerId="ADAL" clId="{8FE71141-5F97-471B-8AEC-1B90CF10E8ED}" dt="2021-11-29T19:32:00.178" v="505" actId="47"/>
        <pc:sldMkLst>
          <pc:docMk/>
          <pc:sldMk cId="634323591" sldId="399"/>
        </pc:sldMkLst>
      </pc:sldChg>
      <pc:sldChg chg="add">
        <pc:chgData name="Tegischer Lukas" userId="f78daebb-0565-485c-bd0e-1cd035e796ff" providerId="ADAL" clId="{8FE71141-5F97-471B-8AEC-1B90CF10E8ED}" dt="2021-11-29T19:22:27.182" v="123"/>
        <pc:sldMkLst>
          <pc:docMk/>
          <pc:sldMk cId="2751453777" sldId="400"/>
        </pc:sldMkLst>
      </pc:sldChg>
      <pc:sldChg chg="addSp delSp modSp add mod">
        <pc:chgData name="Tegischer Lukas" userId="f78daebb-0565-485c-bd0e-1cd035e796ff" providerId="ADAL" clId="{8FE71141-5F97-471B-8AEC-1B90CF10E8ED}" dt="2021-11-29T19:24:14.946" v="226" actId="1076"/>
        <pc:sldMkLst>
          <pc:docMk/>
          <pc:sldMk cId="1013162141" sldId="401"/>
        </pc:sldMkLst>
        <pc:spChg chg="mod">
          <ac:chgData name="Tegischer Lukas" userId="f78daebb-0565-485c-bd0e-1cd035e796ff" providerId="ADAL" clId="{8FE71141-5F97-471B-8AEC-1B90CF10E8ED}" dt="2021-11-29T19:23:41.631" v="209" actId="20577"/>
          <ac:spMkLst>
            <pc:docMk/>
            <pc:sldMk cId="1013162141" sldId="401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3:46.858" v="211" actId="478"/>
          <ac:spMkLst>
            <pc:docMk/>
            <pc:sldMk cId="1013162141" sldId="401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06.987" v="221" actId="1076"/>
          <ac:spMkLst>
            <pc:docMk/>
            <pc:sldMk cId="1013162141" sldId="401"/>
            <ac:spMk id="8" creationId="{0D28255B-EBFF-4D60-AB24-F4037156CF3A}"/>
          </ac:spMkLst>
        </pc:spChg>
        <pc:picChg chg="add mod">
          <ac:chgData name="Tegischer Lukas" userId="f78daebb-0565-485c-bd0e-1cd035e796ff" providerId="ADAL" clId="{8FE71141-5F97-471B-8AEC-1B90CF10E8ED}" dt="2021-11-29T19:24:14.946" v="226" actId="1076"/>
          <ac:picMkLst>
            <pc:docMk/>
            <pc:sldMk cId="1013162141" sldId="401"/>
            <ac:picMk id="9" creationId="{FA2A979F-7892-4734-A018-2C9935B9D297}"/>
          </ac:picMkLst>
        </pc:picChg>
        <pc:picChg chg="del">
          <ac:chgData name="Tegischer Lukas" userId="f78daebb-0565-485c-bd0e-1cd035e796ff" providerId="ADAL" clId="{8FE71141-5F97-471B-8AEC-1B90CF10E8ED}" dt="2021-11-29T19:23:47.369" v="212" actId="478"/>
          <ac:picMkLst>
            <pc:docMk/>
            <pc:sldMk cId="1013162141" sldId="401"/>
            <ac:picMk id="10" creationId="{FCD84BA5-8F58-470A-99AC-C6FAB3367540}"/>
          </ac:picMkLst>
        </pc:picChg>
      </pc:sldChg>
      <pc:sldChg chg="addSp delSp modSp add mod modAnim">
        <pc:chgData name="Tegischer Lukas" userId="f78daebb-0565-485c-bd0e-1cd035e796ff" providerId="ADAL" clId="{8FE71141-5F97-471B-8AEC-1B90CF10E8ED}" dt="2021-11-29T19:25:25.303" v="247"/>
        <pc:sldMkLst>
          <pc:docMk/>
          <pc:sldMk cId="4120804287" sldId="402"/>
        </pc:sldMkLst>
        <pc:spChg chg="del">
          <ac:chgData name="Tegischer Lukas" userId="f78daebb-0565-485c-bd0e-1cd035e796ff" providerId="ADAL" clId="{8FE71141-5F97-471B-8AEC-1B90CF10E8ED}" dt="2021-11-29T19:24:19.248" v="228" actId="478"/>
          <ac:spMkLst>
            <pc:docMk/>
            <pc:sldMk cId="4120804287" sldId="402"/>
            <ac:spMk id="7" creationId="{CFC4E6BE-3804-45E2-9B52-26CD6672EED2}"/>
          </ac:spMkLst>
        </pc:spChg>
        <pc:spChg chg="add mod">
          <ac:chgData name="Tegischer Lukas" userId="f78daebb-0565-485c-bd0e-1cd035e796ff" providerId="ADAL" clId="{8FE71141-5F97-471B-8AEC-1B90CF10E8ED}" dt="2021-11-29T19:24:43.560" v="238" actId="403"/>
          <ac:spMkLst>
            <pc:docMk/>
            <pc:sldMk cId="4120804287" sldId="402"/>
            <ac:spMk id="8" creationId="{C8C5CFB1-16C6-436D-9AE1-142882D87DAA}"/>
          </ac:spMkLst>
        </pc:spChg>
        <pc:picChg chg="add mod">
          <ac:chgData name="Tegischer Lukas" userId="f78daebb-0565-485c-bd0e-1cd035e796ff" providerId="ADAL" clId="{8FE71141-5F97-471B-8AEC-1B90CF10E8ED}" dt="2021-11-29T19:24:36.275" v="236" actId="14100"/>
          <ac:picMkLst>
            <pc:docMk/>
            <pc:sldMk cId="4120804287" sldId="402"/>
            <ac:picMk id="9" creationId="{B6CF6EF8-3B6F-46E3-B349-E60E3F779219}"/>
          </ac:picMkLst>
        </pc:picChg>
        <pc:picChg chg="del">
          <ac:chgData name="Tegischer Lukas" userId="f78daebb-0565-485c-bd0e-1cd035e796ff" providerId="ADAL" clId="{8FE71141-5F97-471B-8AEC-1B90CF10E8ED}" dt="2021-11-29T19:24:17.967" v="227" actId="478"/>
          <ac:picMkLst>
            <pc:docMk/>
            <pc:sldMk cId="4120804287" sldId="402"/>
            <ac:picMk id="10" creationId="{FCD84BA5-8F58-470A-99AC-C6FAB3367540}"/>
          </ac:picMkLst>
        </pc:picChg>
        <pc:cxnChg chg="add mod">
          <ac:chgData name="Tegischer Lukas" userId="f78daebb-0565-485c-bd0e-1cd035e796ff" providerId="ADAL" clId="{8FE71141-5F97-471B-8AEC-1B90CF10E8ED}" dt="2021-11-29T19:25:07.155" v="242" actId="1582"/>
          <ac:cxnSpMkLst>
            <pc:docMk/>
            <pc:sldMk cId="4120804287" sldId="402"/>
            <ac:cxnSpMk id="4" creationId="{35A4E9CA-4A7F-43E3-8AE0-8BE8C0BE8D1D}"/>
          </ac:cxnSpMkLst>
        </pc:cxnChg>
        <pc:cxnChg chg="add mod">
          <ac:chgData name="Tegischer Lukas" userId="f78daebb-0565-485c-bd0e-1cd035e796ff" providerId="ADAL" clId="{8FE71141-5F97-471B-8AEC-1B90CF10E8ED}" dt="2021-11-29T19:25:12.380" v="244" actId="1076"/>
          <ac:cxnSpMkLst>
            <pc:docMk/>
            <pc:sldMk cId="4120804287" sldId="402"/>
            <ac:cxnSpMk id="12" creationId="{B1D1A8B9-6C95-4618-8AC0-0ACFD3B4B4F3}"/>
          </ac:cxnSpMkLst>
        </pc:cxnChg>
      </pc:sldChg>
      <pc:sldChg chg="addSp delSp modSp add mod delAnim">
        <pc:chgData name="Tegischer Lukas" userId="f78daebb-0565-485c-bd0e-1cd035e796ff" providerId="ADAL" clId="{8FE71141-5F97-471B-8AEC-1B90CF10E8ED}" dt="2021-11-29T19:27:16.587" v="330" actId="1076"/>
        <pc:sldMkLst>
          <pc:docMk/>
          <pc:sldMk cId="3092407352" sldId="403"/>
        </pc:sldMkLst>
        <pc:spChg chg="mod">
          <ac:chgData name="Tegischer Lukas" userId="f78daebb-0565-485c-bd0e-1cd035e796ff" providerId="ADAL" clId="{8FE71141-5F97-471B-8AEC-1B90CF10E8ED}" dt="2021-11-29T19:26:19.031" v="302" actId="20577"/>
          <ac:spMkLst>
            <pc:docMk/>
            <pc:sldMk cId="3092407352" sldId="403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5:44.203" v="249" actId="478"/>
          <ac:spMkLst>
            <pc:docMk/>
            <pc:sldMk cId="3092407352" sldId="403"/>
            <ac:spMk id="8" creationId="{C8C5CFB1-16C6-436D-9AE1-142882D87DAA}"/>
          </ac:spMkLst>
        </pc:spChg>
        <pc:spChg chg="add mod">
          <ac:chgData name="Tegischer Lukas" userId="f78daebb-0565-485c-bd0e-1cd035e796ff" providerId="ADAL" clId="{8FE71141-5F97-471B-8AEC-1B90CF10E8ED}" dt="2021-11-29T19:26:51.617" v="326" actId="404"/>
          <ac:spMkLst>
            <pc:docMk/>
            <pc:sldMk cId="3092407352" sldId="403"/>
            <ac:spMk id="10" creationId="{AA1504F0-A963-4EFE-B431-DFE75B1D3B74}"/>
          </ac:spMkLst>
        </pc:spChg>
        <pc:picChg chg="del">
          <ac:chgData name="Tegischer Lukas" userId="f78daebb-0565-485c-bd0e-1cd035e796ff" providerId="ADAL" clId="{8FE71141-5F97-471B-8AEC-1B90CF10E8ED}" dt="2021-11-29T19:25:44.499" v="250" actId="478"/>
          <ac:picMkLst>
            <pc:docMk/>
            <pc:sldMk cId="3092407352" sldId="403"/>
            <ac:picMk id="9" creationId="{B6CF6EF8-3B6F-46E3-B349-E60E3F779219}"/>
          </ac:picMkLst>
        </pc:picChg>
        <pc:picChg chg="add mod">
          <ac:chgData name="Tegischer Lukas" userId="f78daebb-0565-485c-bd0e-1cd035e796ff" providerId="ADAL" clId="{8FE71141-5F97-471B-8AEC-1B90CF10E8ED}" dt="2021-11-29T19:27:16.587" v="330" actId="1076"/>
          <ac:picMkLst>
            <pc:docMk/>
            <pc:sldMk cId="3092407352" sldId="403"/>
            <ac:picMk id="13" creationId="{0E2EE6C2-D4C4-44CB-9143-FE1D5A8DE19C}"/>
          </ac:picMkLst>
        </pc:picChg>
        <pc:cxnChg chg="del">
          <ac:chgData name="Tegischer Lukas" userId="f78daebb-0565-485c-bd0e-1cd035e796ff" providerId="ADAL" clId="{8FE71141-5F97-471B-8AEC-1B90CF10E8ED}" dt="2021-11-29T19:25:45.758" v="251" actId="478"/>
          <ac:cxnSpMkLst>
            <pc:docMk/>
            <pc:sldMk cId="3092407352" sldId="403"/>
            <ac:cxnSpMk id="4" creationId="{35A4E9CA-4A7F-43E3-8AE0-8BE8C0BE8D1D}"/>
          </ac:cxnSpMkLst>
        </pc:cxnChg>
        <pc:cxnChg chg="del">
          <ac:chgData name="Tegischer Lukas" userId="f78daebb-0565-485c-bd0e-1cd035e796ff" providerId="ADAL" clId="{8FE71141-5F97-471B-8AEC-1B90CF10E8ED}" dt="2021-11-29T19:25:46.228" v="252" actId="478"/>
          <ac:cxnSpMkLst>
            <pc:docMk/>
            <pc:sldMk cId="3092407352" sldId="403"/>
            <ac:cxnSpMk id="12" creationId="{B1D1A8B9-6C95-4618-8AC0-0ACFD3B4B4F3}"/>
          </ac:cxnSpMkLst>
        </pc:cxnChg>
      </pc:sldChg>
      <pc:sldChg chg="addSp delSp modSp add mod modAnim">
        <pc:chgData name="Tegischer Lukas" userId="f78daebb-0565-485c-bd0e-1cd035e796ff" providerId="ADAL" clId="{8FE71141-5F97-471B-8AEC-1B90CF10E8ED}" dt="2021-11-29T19:28:11.807" v="361"/>
        <pc:sldMkLst>
          <pc:docMk/>
          <pc:sldMk cId="830097691" sldId="404"/>
        </pc:sldMkLst>
        <pc:spChg chg="add mod">
          <ac:chgData name="Tegischer Lukas" userId="f78daebb-0565-485c-bd0e-1cd035e796ff" providerId="ADAL" clId="{8FE71141-5F97-471B-8AEC-1B90CF10E8ED}" dt="2021-11-29T19:27:56.541" v="352" actId="1076"/>
          <ac:spMkLst>
            <pc:docMk/>
            <pc:sldMk cId="830097691" sldId="404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00.283" v="355" actId="1076"/>
          <ac:spMkLst>
            <pc:docMk/>
            <pc:sldMk cId="830097691" sldId="404"/>
            <ac:spMk id="9" creationId="{7CC5E3EB-E984-4944-8FCA-849B5AB99159}"/>
          </ac:spMkLst>
        </pc:spChg>
        <pc:spChg chg="del">
          <ac:chgData name="Tegischer Lukas" userId="f78daebb-0565-485c-bd0e-1cd035e796ff" providerId="ADAL" clId="{8FE71141-5F97-471B-8AEC-1B90CF10E8ED}" dt="2021-11-29T19:27:22.838" v="332" actId="478"/>
          <ac:spMkLst>
            <pc:docMk/>
            <pc:sldMk cId="830097691" sldId="404"/>
            <ac:spMk id="10" creationId="{AA1504F0-A963-4EFE-B431-DFE75B1D3B74}"/>
          </ac:spMkLst>
        </pc:spChg>
        <pc:picChg chg="add mod">
          <ac:chgData name="Tegischer Lukas" userId="f78daebb-0565-485c-bd0e-1cd035e796ff" providerId="ADAL" clId="{8FE71141-5F97-471B-8AEC-1B90CF10E8ED}" dt="2021-11-29T19:28:07.907" v="359" actId="1076"/>
          <ac:picMkLst>
            <pc:docMk/>
            <pc:sldMk cId="830097691" sldId="404"/>
            <ac:picMk id="12" creationId="{AEF394FC-D7AC-43A6-93F7-E350A1644451}"/>
          </ac:picMkLst>
        </pc:picChg>
        <pc:picChg chg="del mod">
          <ac:chgData name="Tegischer Lukas" userId="f78daebb-0565-485c-bd0e-1cd035e796ff" providerId="ADAL" clId="{8FE71141-5F97-471B-8AEC-1B90CF10E8ED}" dt="2021-11-29T19:27:50.121" v="347" actId="478"/>
          <ac:picMkLst>
            <pc:docMk/>
            <pc:sldMk cId="830097691" sldId="404"/>
            <ac:picMk id="13" creationId="{0E2EE6C2-D4C4-44CB-9143-FE1D5A8DE19C}"/>
          </ac:picMkLst>
        </pc:picChg>
      </pc:sldChg>
      <pc:sldChg chg="addSp delSp modSp add mod delAnim modAnim">
        <pc:chgData name="Tegischer Lukas" userId="f78daebb-0565-485c-bd0e-1cd035e796ff" providerId="ADAL" clId="{8FE71141-5F97-471B-8AEC-1B90CF10E8ED}" dt="2021-11-29T19:30:28.426" v="415"/>
        <pc:sldMkLst>
          <pc:docMk/>
          <pc:sldMk cId="1494833923" sldId="405"/>
        </pc:sldMkLst>
        <pc:spChg chg="mod">
          <ac:chgData name="Tegischer Lukas" userId="f78daebb-0565-485c-bd0e-1cd035e796ff" providerId="ADAL" clId="{8FE71141-5F97-471B-8AEC-1B90CF10E8ED}" dt="2021-11-29T19:28:23.010" v="375" actId="20577"/>
          <ac:spMkLst>
            <pc:docMk/>
            <pc:sldMk cId="1494833923" sldId="405"/>
            <ac:spMk id="6" creationId="{4E1E9BBE-ADC8-49C8-BC4E-7CDDBE735635}"/>
          </ac:spMkLst>
        </pc:spChg>
        <pc:spChg chg="del">
          <ac:chgData name="Tegischer Lukas" userId="f78daebb-0565-485c-bd0e-1cd035e796ff" providerId="ADAL" clId="{8FE71141-5F97-471B-8AEC-1B90CF10E8ED}" dt="2021-11-29T19:28:27.900" v="378" actId="478"/>
          <ac:spMkLst>
            <pc:docMk/>
            <pc:sldMk cId="1494833923" sldId="405"/>
            <ac:spMk id="7" creationId="{47620899-87D9-4ABF-BCA8-428AC5BB358D}"/>
          </ac:spMkLst>
        </pc:spChg>
        <pc:spChg chg="add mod">
          <ac:chgData name="Tegischer Lukas" userId="f78daebb-0565-485c-bd0e-1cd035e796ff" providerId="ADAL" clId="{8FE71141-5F97-471B-8AEC-1B90CF10E8ED}" dt="2021-11-29T19:28:58.308" v="390" actId="1076"/>
          <ac:spMkLst>
            <pc:docMk/>
            <pc:sldMk cId="1494833923" sldId="405"/>
            <ac:spMk id="8" creationId="{799864C5-1688-40B4-8B21-B5AFDE0FF3E6}"/>
          </ac:spMkLst>
        </pc:spChg>
        <pc:spChg chg="del">
          <ac:chgData name="Tegischer Lukas" userId="f78daebb-0565-485c-bd0e-1cd035e796ff" providerId="ADAL" clId="{8FE71141-5F97-471B-8AEC-1B90CF10E8ED}" dt="2021-11-29T19:28:26.752" v="377" actId="478"/>
          <ac:spMkLst>
            <pc:docMk/>
            <pc:sldMk cId="1494833923" sldId="405"/>
            <ac:spMk id="9" creationId="{7CC5E3EB-E984-4944-8FCA-849B5AB99159}"/>
          </ac:spMkLst>
        </pc:spChg>
        <pc:spChg chg="add mod">
          <ac:chgData name="Tegischer Lukas" userId="f78daebb-0565-485c-bd0e-1cd035e796ff" providerId="ADAL" clId="{8FE71141-5F97-471B-8AEC-1B90CF10E8ED}" dt="2021-11-29T19:30:07.027" v="408" actId="1076"/>
          <ac:spMkLst>
            <pc:docMk/>
            <pc:sldMk cId="1494833923" sldId="405"/>
            <ac:spMk id="10" creationId="{E1C48CD8-85F4-4E77-8FCF-976BAB72646C}"/>
          </ac:spMkLst>
        </pc:spChg>
        <pc:picChg chg="add mod">
          <ac:chgData name="Tegischer Lukas" userId="f78daebb-0565-485c-bd0e-1cd035e796ff" providerId="ADAL" clId="{8FE71141-5F97-471B-8AEC-1B90CF10E8ED}" dt="2021-11-29T19:30:08.267" v="409" actId="1076"/>
          <ac:picMkLst>
            <pc:docMk/>
            <pc:sldMk cId="1494833923" sldId="405"/>
            <ac:picMk id="5" creationId="{C40FCE91-D27B-4100-942F-1217D2E7CB04}"/>
          </ac:picMkLst>
        </pc:picChg>
        <pc:picChg chg="del">
          <ac:chgData name="Tegischer Lukas" userId="f78daebb-0565-485c-bd0e-1cd035e796ff" providerId="ADAL" clId="{8FE71141-5F97-471B-8AEC-1B90CF10E8ED}" dt="2021-11-29T19:28:25.910" v="376" actId="478"/>
          <ac:picMkLst>
            <pc:docMk/>
            <pc:sldMk cId="1494833923" sldId="405"/>
            <ac:picMk id="12" creationId="{AEF394FC-D7AC-43A6-93F7-E350A1644451}"/>
          </ac:picMkLst>
        </pc:picChg>
        <pc:picChg chg="add del">
          <ac:chgData name="Tegischer Lukas" userId="f78daebb-0565-485c-bd0e-1cd035e796ff" providerId="ADAL" clId="{8FE71141-5F97-471B-8AEC-1B90CF10E8ED}" dt="2021-11-29T19:29:55.836" v="401" actId="22"/>
          <ac:picMkLst>
            <pc:docMk/>
            <pc:sldMk cId="1494833923" sldId="405"/>
            <ac:picMk id="14" creationId="{11352D2B-7FFA-47BE-8805-7FC96DF1BEBC}"/>
          </ac:picMkLst>
        </pc:picChg>
        <pc:picChg chg="add mod">
          <ac:chgData name="Tegischer Lukas" userId="f78daebb-0565-485c-bd0e-1cd035e796ff" providerId="ADAL" clId="{8FE71141-5F97-471B-8AEC-1B90CF10E8ED}" dt="2021-11-29T19:30:09.916" v="410" actId="1076"/>
          <ac:picMkLst>
            <pc:docMk/>
            <pc:sldMk cId="1494833923" sldId="405"/>
            <ac:picMk id="16" creationId="{015F0C46-6204-4653-BD75-CE72BE8CCDD4}"/>
          </ac:picMkLst>
        </pc:picChg>
        <pc:picChg chg="add mod">
          <ac:chgData name="Tegischer Lukas" userId="f78daebb-0565-485c-bd0e-1cd035e796ff" providerId="ADAL" clId="{8FE71141-5F97-471B-8AEC-1B90CF10E8ED}" dt="2021-11-29T19:30:22.372" v="412" actId="1076"/>
          <ac:picMkLst>
            <pc:docMk/>
            <pc:sldMk cId="1494833923" sldId="405"/>
            <ac:picMk id="18" creationId="{C472D1C0-CF2B-4A2A-B1CE-FCC696773BC4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DA892E4-6EE0-4B36-85AA-72E420144E43}"/>
    <pc:docChg chg="undo custSel addSld delSld modSld sldOrd">
      <pc:chgData name="Tegischer Lukas" userId="f78daebb-0565-485c-bd0e-1cd035e796ff" providerId="ADAL" clId="{BDA892E4-6EE0-4B36-85AA-72E420144E43}" dt="2021-11-29T20:06:16.529" v="202" actId="20577"/>
      <pc:docMkLst>
        <pc:docMk/>
      </pc:docMkLst>
      <pc:sldChg chg="modSp mod">
        <pc:chgData name="Tegischer Lukas" userId="f78daebb-0565-485c-bd0e-1cd035e796ff" providerId="ADAL" clId="{BDA892E4-6EE0-4B36-85AA-72E420144E43}" dt="2021-11-29T19:59:08.566" v="3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DA892E4-6EE0-4B36-85AA-72E420144E43}" dt="2021-11-29T19:59:08.566" v="3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DA892E4-6EE0-4B36-85AA-72E420144E43}" dt="2021-11-29T19:59:55.620" v="59" actId="47"/>
        <pc:sldMkLst>
          <pc:docMk/>
          <pc:sldMk cId="3423344192" sldId="367"/>
        </pc:sldMkLst>
      </pc:sldChg>
      <pc:sldChg chg="add">
        <pc:chgData name="Tegischer Lukas" userId="f78daebb-0565-485c-bd0e-1cd035e796ff" providerId="ADAL" clId="{BDA892E4-6EE0-4B36-85AA-72E420144E43}" dt="2021-11-29T19:59:21.246" v="40"/>
        <pc:sldMkLst>
          <pc:docMk/>
          <pc:sldMk cId="609291433" sldId="386"/>
        </pc:sldMkLst>
      </pc:sldChg>
      <pc:sldChg chg="del">
        <pc:chgData name="Tegischer Lukas" userId="f78daebb-0565-485c-bd0e-1cd035e796ff" providerId="ADAL" clId="{BDA892E4-6EE0-4B36-85AA-72E420144E43}" dt="2021-11-29T19:59:44.402" v="49" actId="47"/>
        <pc:sldMkLst>
          <pc:docMk/>
          <pc:sldMk cId="2959706892" sldId="390"/>
        </pc:sldMkLst>
      </pc:sldChg>
      <pc:sldChg chg="add del">
        <pc:chgData name="Tegischer Lukas" userId="f78daebb-0565-485c-bd0e-1cd035e796ff" providerId="ADAL" clId="{BDA892E4-6EE0-4B36-85AA-72E420144E43}" dt="2021-11-29T19:59:55.104" v="56" actId="47"/>
        <pc:sldMkLst>
          <pc:docMk/>
          <pc:sldMk cId="1223532024" sldId="391"/>
        </pc:sldMkLst>
      </pc:sldChg>
      <pc:sldChg chg="add del">
        <pc:chgData name="Tegischer Lukas" userId="f78daebb-0565-485c-bd0e-1cd035e796ff" providerId="ADAL" clId="{BDA892E4-6EE0-4B36-85AA-72E420144E43}" dt="2021-11-29T19:59:55.219" v="57" actId="47"/>
        <pc:sldMkLst>
          <pc:docMk/>
          <pc:sldMk cId="1202084753" sldId="392"/>
        </pc:sldMkLst>
      </pc:sldChg>
      <pc:sldChg chg="add del">
        <pc:chgData name="Tegischer Lukas" userId="f78daebb-0565-485c-bd0e-1cd035e796ff" providerId="ADAL" clId="{BDA892E4-6EE0-4B36-85AA-72E420144E43}" dt="2021-11-29T19:59:55.405" v="58" actId="47"/>
        <pc:sldMkLst>
          <pc:docMk/>
          <pc:sldMk cId="3683555700" sldId="393"/>
        </pc:sldMkLst>
      </pc:sldChg>
      <pc:sldChg chg="del">
        <pc:chgData name="Tegischer Lukas" userId="f78daebb-0565-485c-bd0e-1cd035e796ff" providerId="ADAL" clId="{BDA892E4-6EE0-4B36-85AA-72E420144E43}" dt="2021-11-29T19:59:56.483" v="60" actId="47"/>
        <pc:sldMkLst>
          <pc:docMk/>
          <pc:sldMk cId="1842313669" sldId="394"/>
        </pc:sldMkLst>
      </pc:sldChg>
      <pc:sldChg chg="del">
        <pc:chgData name="Tegischer Lukas" userId="f78daebb-0565-485c-bd0e-1cd035e796ff" providerId="ADAL" clId="{BDA892E4-6EE0-4B36-85AA-72E420144E43}" dt="2021-11-29T19:59:57.185" v="61" actId="47"/>
        <pc:sldMkLst>
          <pc:docMk/>
          <pc:sldMk cId="207050112" sldId="395"/>
        </pc:sldMkLst>
      </pc:sldChg>
      <pc:sldChg chg="del">
        <pc:chgData name="Tegischer Lukas" userId="f78daebb-0565-485c-bd0e-1cd035e796ff" providerId="ADAL" clId="{BDA892E4-6EE0-4B36-85AA-72E420144E43}" dt="2021-11-29T19:59:59.622" v="62" actId="47"/>
        <pc:sldMkLst>
          <pc:docMk/>
          <pc:sldMk cId="1808166067" sldId="396"/>
        </pc:sldMkLst>
      </pc:sldChg>
      <pc:sldChg chg="del">
        <pc:chgData name="Tegischer Lukas" userId="f78daebb-0565-485c-bd0e-1cd035e796ff" providerId="ADAL" clId="{BDA892E4-6EE0-4B36-85AA-72E420144E43}" dt="2021-11-29T20:00:00.375" v="63" actId="47"/>
        <pc:sldMkLst>
          <pc:docMk/>
          <pc:sldMk cId="1983194560" sldId="397"/>
        </pc:sldMkLst>
      </pc:sldChg>
      <pc:sldChg chg="modAnim">
        <pc:chgData name="Tegischer Lukas" userId="f78daebb-0565-485c-bd0e-1cd035e796ff" providerId="ADAL" clId="{BDA892E4-6EE0-4B36-85AA-72E420144E43}" dt="2021-11-29T19:59:31.853" v="43"/>
        <pc:sldMkLst>
          <pc:docMk/>
          <pc:sldMk cId="223375814" sldId="398"/>
        </pc:sldMkLst>
      </pc:sldChg>
      <pc:sldChg chg="modSp add del mod">
        <pc:chgData name="Tegischer Lukas" userId="f78daebb-0565-485c-bd0e-1cd035e796ff" providerId="ADAL" clId="{BDA892E4-6EE0-4B36-85AA-72E420144E43}" dt="2021-11-29T20:01:13.202" v="148" actId="20577"/>
        <pc:sldMkLst>
          <pc:docMk/>
          <pc:sldMk cId="1013162141" sldId="401"/>
        </pc:sldMkLst>
        <pc:spChg chg="mod">
          <ac:chgData name="Tegischer Lukas" userId="f78daebb-0565-485c-bd0e-1cd035e796ff" providerId="ADAL" clId="{BDA892E4-6EE0-4B36-85AA-72E420144E43}" dt="2021-11-29T20:01:13.202" v="148" actId="20577"/>
          <ac:spMkLst>
            <pc:docMk/>
            <pc:sldMk cId="1013162141" sldId="401"/>
            <ac:spMk id="6" creationId="{4E1E9BBE-ADC8-49C8-BC4E-7CDDBE735635}"/>
          </ac:spMkLst>
        </pc:spChg>
      </pc:sldChg>
      <pc:sldChg chg="del">
        <pc:chgData name="Tegischer Lukas" userId="f78daebb-0565-485c-bd0e-1cd035e796ff" providerId="ADAL" clId="{BDA892E4-6EE0-4B36-85AA-72E420144E43}" dt="2021-11-29T19:59:38.089" v="45" actId="47"/>
        <pc:sldMkLst>
          <pc:docMk/>
          <pc:sldMk cId="4120804287" sldId="402"/>
        </pc:sldMkLst>
      </pc:sldChg>
      <pc:sldChg chg="del">
        <pc:chgData name="Tegischer Lukas" userId="f78daebb-0565-485c-bd0e-1cd035e796ff" providerId="ADAL" clId="{BDA892E4-6EE0-4B36-85AA-72E420144E43}" dt="2021-11-29T19:59:39.086" v="46" actId="47"/>
        <pc:sldMkLst>
          <pc:docMk/>
          <pc:sldMk cId="3092407352" sldId="403"/>
        </pc:sldMkLst>
      </pc:sldChg>
      <pc:sldChg chg="del">
        <pc:chgData name="Tegischer Lukas" userId="f78daebb-0565-485c-bd0e-1cd035e796ff" providerId="ADAL" clId="{BDA892E4-6EE0-4B36-85AA-72E420144E43}" dt="2021-11-29T19:59:40.180" v="47" actId="47"/>
        <pc:sldMkLst>
          <pc:docMk/>
          <pc:sldMk cId="830097691" sldId="404"/>
        </pc:sldMkLst>
      </pc:sldChg>
      <pc:sldChg chg="del">
        <pc:chgData name="Tegischer Lukas" userId="f78daebb-0565-485c-bd0e-1cd035e796ff" providerId="ADAL" clId="{BDA892E4-6EE0-4B36-85AA-72E420144E43}" dt="2021-11-29T19:59:42.626" v="48" actId="47"/>
        <pc:sldMkLst>
          <pc:docMk/>
          <pc:sldMk cId="1494833923" sldId="405"/>
        </pc:sldMkLst>
      </pc:sldChg>
      <pc:sldChg chg="modSp add mod ord">
        <pc:chgData name="Tegischer Lukas" userId="f78daebb-0565-485c-bd0e-1cd035e796ff" providerId="ADAL" clId="{BDA892E4-6EE0-4B36-85AA-72E420144E43}" dt="2021-11-29T20:00:41.070" v="107" actId="20577"/>
        <pc:sldMkLst>
          <pc:docMk/>
          <pc:sldMk cId="858149800" sldId="406"/>
        </pc:sldMkLst>
        <pc:spChg chg="mod">
          <ac:chgData name="Tegischer Lukas" userId="f78daebb-0565-485c-bd0e-1cd035e796ff" providerId="ADAL" clId="{BDA892E4-6EE0-4B36-85AA-72E420144E43}" dt="2021-11-29T20:00:41.070" v="107" actId="20577"/>
          <ac:spMkLst>
            <pc:docMk/>
            <pc:sldMk cId="858149800" sldId="406"/>
            <ac:spMk id="7" creationId="{638772B0-212E-46DB-94C2-1F48F8070D7C}"/>
          </ac:spMkLst>
        </pc:spChg>
      </pc:sldChg>
      <pc:sldChg chg="modSp add mod ord">
        <pc:chgData name="Tegischer Lukas" userId="f78daebb-0565-485c-bd0e-1cd035e796ff" providerId="ADAL" clId="{BDA892E4-6EE0-4B36-85AA-72E420144E43}" dt="2021-11-29T20:00:44.822" v="115" actId="20577"/>
        <pc:sldMkLst>
          <pc:docMk/>
          <pc:sldMk cId="2011343138" sldId="407"/>
        </pc:sldMkLst>
        <pc:spChg chg="mod">
          <ac:chgData name="Tegischer Lukas" userId="f78daebb-0565-485c-bd0e-1cd035e796ff" providerId="ADAL" clId="{BDA892E4-6EE0-4B36-85AA-72E420144E43}" dt="2021-11-29T20:00:44.822" v="115" actId="20577"/>
          <ac:spMkLst>
            <pc:docMk/>
            <pc:sldMk cId="2011343138" sldId="407"/>
            <ac:spMk id="7" creationId="{638772B0-212E-46DB-94C2-1F48F8070D7C}"/>
          </ac:spMkLst>
        </pc:spChg>
      </pc:sldChg>
      <pc:sldChg chg="add">
        <pc:chgData name="Tegischer Lukas" userId="f78daebb-0565-485c-bd0e-1cd035e796ff" providerId="ADAL" clId="{BDA892E4-6EE0-4B36-85AA-72E420144E43}" dt="2021-11-29T20:01:32.964" v="149"/>
        <pc:sldMkLst>
          <pc:docMk/>
          <pc:sldMk cId="3971076723" sldId="408"/>
        </pc:sldMkLst>
      </pc:sldChg>
      <pc:sldChg chg="add">
        <pc:chgData name="Tegischer Lukas" userId="f78daebb-0565-485c-bd0e-1cd035e796ff" providerId="ADAL" clId="{BDA892E4-6EE0-4B36-85AA-72E420144E43}" dt="2021-11-29T20:01:39.909" v="150"/>
        <pc:sldMkLst>
          <pc:docMk/>
          <pc:sldMk cId="1511095278" sldId="411"/>
        </pc:sldMkLst>
      </pc:sldChg>
      <pc:sldChg chg="addSp delSp modSp add mod">
        <pc:chgData name="Tegischer Lukas" userId="f78daebb-0565-485c-bd0e-1cd035e796ff" providerId="ADAL" clId="{BDA892E4-6EE0-4B36-85AA-72E420144E43}" dt="2021-11-29T20:06:16.529" v="202" actId="20577"/>
        <pc:sldMkLst>
          <pc:docMk/>
          <pc:sldMk cId="1541332051" sldId="412"/>
        </pc:sldMkLst>
        <pc:spChg chg="del">
          <ac:chgData name="Tegischer Lukas" userId="f78daebb-0565-485c-bd0e-1cd035e796ff" providerId="ADAL" clId="{BDA892E4-6EE0-4B36-85AA-72E420144E43}" dt="2021-11-29T20:01:54.627" v="153" actId="478"/>
          <ac:spMkLst>
            <pc:docMk/>
            <pc:sldMk cId="1541332051" sldId="412"/>
            <ac:spMk id="6" creationId="{E547E078-7780-441B-877F-AD04E00C73E8}"/>
          </ac:spMkLst>
        </pc:spChg>
        <pc:spChg chg="add mod">
          <ac:chgData name="Tegischer Lukas" userId="f78daebb-0565-485c-bd0e-1cd035e796ff" providerId="ADAL" clId="{BDA892E4-6EE0-4B36-85AA-72E420144E43}" dt="2021-11-29T20:06:16.529" v="202" actId="20577"/>
          <ac:spMkLst>
            <pc:docMk/>
            <pc:sldMk cId="1541332051" sldId="412"/>
            <ac:spMk id="7" creationId="{41FEDDB7-CEA3-42C2-9936-57F1F9DEA4E6}"/>
          </ac:spMkLst>
        </pc:spChg>
        <pc:spChg chg="del">
          <ac:chgData name="Tegischer Lukas" userId="f78daebb-0565-485c-bd0e-1cd035e796ff" providerId="ADAL" clId="{BDA892E4-6EE0-4B36-85AA-72E420144E43}" dt="2021-11-29T20:01:54.290" v="152" actId="478"/>
          <ac:spMkLst>
            <pc:docMk/>
            <pc:sldMk cId="1541332051" sldId="412"/>
            <ac:spMk id="8" creationId="{D6F8E846-C9AF-43C4-A1D2-4A93F64ABE44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13.027" v="201" actId="20577"/>
        <pc:sldMkLst>
          <pc:docMk/>
          <pc:sldMk cId="2242647909" sldId="413"/>
        </pc:sldMkLst>
        <pc:spChg chg="mod">
          <ac:chgData name="Tegischer Lukas" userId="f78daebb-0565-485c-bd0e-1cd035e796ff" providerId="ADAL" clId="{BDA892E4-6EE0-4B36-85AA-72E420144E43}" dt="2021-11-29T20:06:13.027" v="201" actId="20577"/>
          <ac:spMkLst>
            <pc:docMk/>
            <pc:sldMk cId="2242647909" sldId="413"/>
            <ac:spMk id="7" creationId="{41FEDDB7-CEA3-42C2-9936-57F1F9DEA4E6}"/>
          </ac:spMkLst>
        </pc:spChg>
      </pc:sldChg>
      <pc:sldChg chg="modSp add mod">
        <pc:chgData name="Tegischer Lukas" userId="f78daebb-0565-485c-bd0e-1cd035e796ff" providerId="ADAL" clId="{BDA892E4-6EE0-4B36-85AA-72E420144E43}" dt="2021-11-29T20:06:09.229" v="200" actId="20577"/>
        <pc:sldMkLst>
          <pc:docMk/>
          <pc:sldMk cId="3012645121" sldId="414"/>
        </pc:sldMkLst>
        <pc:spChg chg="mod">
          <ac:chgData name="Tegischer Lukas" userId="f78daebb-0565-485c-bd0e-1cd035e796ff" providerId="ADAL" clId="{BDA892E4-6EE0-4B36-85AA-72E420144E43}" dt="2021-11-29T20:06:09.229" v="200" actId="20577"/>
          <ac:spMkLst>
            <pc:docMk/>
            <pc:sldMk cId="3012645121" sldId="414"/>
            <ac:spMk id="7" creationId="{41FEDDB7-CEA3-42C2-9936-57F1F9DEA4E6}"/>
          </ac:spMkLst>
        </pc:spChg>
      </pc:sldChg>
    </pc:docChg>
  </pc:docChgLst>
  <pc:docChgLst>
    <pc:chgData name="Tegischer Lukas" userId="f78daebb-0565-485c-bd0e-1cd035e796ff" providerId="ADAL" clId="{DA9F03F0-88EB-4FC9-ADA6-D2C2388CFF40}"/>
    <pc:docChg chg="undo custSel addSld delSld modSld">
      <pc:chgData name="Tegischer Lukas" userId="f78daebb-0565-485c-bd0e-1cd035e796ff" providerId="ADAL" clId="{DA9F03F0-88EB-4FC9-ADA6-D2C2388CFF40}" dt="2022-10-17T15:35:21.696" v="461" actId="20577"/>
      <pc:docMkLst>
        <pc:docMk/>
      </pc:docMkLst>
      <pc:sldChg chg="modSp mod">
        <pc:chgData name="Tegischer Lukas" userId="f78daebb-0565-485c-bd0e-1cd035e796ff" providerId="ADAL" clId="{DA9F03F0-88EB-4FC9-ADA6-D2C2388CFF40}" dt="2022-10-02T12:44:33.980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9F03F0-88EB-4FC9-ADA6-D2C2388CFF40}" dt="2022-10-02T12:44:33.980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11343138" sldId="40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855078624" sldId="415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3904218" sldId="416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2024651575" sldId="417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62010571" sldId="418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4127855616" sldId="41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697227749" sldId="420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537987912" sldId="421"/>
        </pc:sldMkLst>
      </pc:sldChg>
      <pc:sldChg chg="add del modTransition">
        <pc:chgData name="Tegischer Lukas" userId="f78daebb-0565-485c-bd0e-1cd035e796ff" providerId="ADAL" clId="{DA9F03F0-88EB-4FC9-ADA6-D2C2388CFF40}" dt="2022-10-17T15:31:50.524" v="443" actId="47"/>
        <pc:sldMkLst>
          <pc:docMk/>
          <pc:sldMk cId="3292346428" sldId="425"/>
        </pc:sldMkLst>
      </pc:sldChg>
      <pc:sldChg chg="addSp delSp modSp add del mod modTransition modAnim">
        <pc:chgData name="Tegischer Lukas" userId="f78daebb-0565-485c-bd0e-1cd035e796ff" providerId="ADAL" clId="{DA9F03F0-88EB-4FC9-ADA6-D2C2388CFF40}" dt="2022-10-17T15:31:12.530" v="442"/>
        <pc:sldMkLst>
          <pc:docMk/>
          <pc:sldMk cId="4280381383" sldId="426"/>
        </pc:sldMkLst>
        <pc:spChg chg="add del mod">
          <ac:chgData name="Tegischer Lukas" userId="f78daebb-0565-485c-bd0e-1cd035e796ff" providerId="ADAL" clId="{DA9F03F0-88EB-4FC9-ADA6-D2C2388CFF40}" dt="2022-10-02T12:55:31.511" v="330" actId="1076"/>
          <ac:spMkLst>
            <pc:docMk/>
            <pc:sldMk cId="4280381383" sldId="426"/>
            <ac:spMk id="2" creationId="{3372751B-3728-3CDD-219E-6C1EA8ED0A95}"/>
          </ac:spMkLst>
        </pc:spChg>
        <pc:spChg chg="add del mod">
          <ac:chgData name="Tegischer Lukas" userId="f78daebb-0565-485c-bd0e-1cd035e796ff" providerId="ADAL" clId="{DA9F03F0-88EB-4FC9-ADA6-D2C2388CFF40}" dt="2022-10-02T12:54:17.964" v="165" actId="478"/>
          <ac:spMkLst>
            <pc:docMk/>
            <pc:sldMk cId="4280381383" sldId="426"/>
            <ac:spMk id="3" creationId="{B906E116-D459-300F-2FFA-9DF6A84BB3AC}"/>
          </ac:spMkLst>
        </pc:spChg>
        <pc:spChg chg="mod">
          <ac:chgData name="Tegischer Lukas" userId="f78daebb-0565-485c-bd0e-1cd035e796ff" providerId="ADAL" clId="{DA9F03F0-88EB-4FC9-ADA6-D2C2388CFF40}" dt="2022-10-02T12:54:27.477" v="172" actId="1076"/>
          <ac:spMkLst>
            <pc:docMk/>
            <pc:sldMk cId="4280381383" sldId="426"/>
            <ac:spMk id="6" creationId="{A1688B75-AD6C-F239-B922-0BD411F2D1A2}"/>
          </ac:spMkLst>
        </pc:spChg>
        <pc:spChg chg="mod">
          <ac:chgData name="Tegischer Lukas" userId="f78daebb-0565-485c-bd0e-1cd035e796ff" providerId="ADAL" clId="{DA9F03F0-88EB-4FC9-ADA6-D2C2388CFF40}" dt="2022-10-02T12:54:27.089" v="171" actId="1076"/>
          <ac:spMkLst>
            <pc:docMk/>
            <pc:sldMk cId="4280381383" sldId="426"/>
            <ac:spMk id="7" creationId="{638772B0-212E-46DB-94C2-1F48F8070D7C}"/>
          </ac:spMkLst>
        </pc:spChg>
        <pc:graphicFrameChg chg="del">
          <ac:chgData name="Tegischer Lukas" userId="f78daebb-0565-485c-bd0e-1cd035e796ff" providerId="ADAL" clId="{DA9F03F0-88EB-4FC9-ADA6-D2C2388CFF40}" dt="2022-10-02T12:52:27.613" v="46" actId="478"/>
          <ac:graphicFrameMkLst>
            <pc:docMk/>
            <pc:sldMk cId="4280381383" sldId="426"/>
            <ac:graphicFrameMk id="15" creationId="{4E0494BF-E99B-3E1B-3514-EB18E03C0BC5}"/>
          </ac:graphicFrameMkLst>
        </pc:graphicFrameChg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961999066" sldId="429"/>
        </pc:sldMkLst>
      </pc:sldChg>
      <pc:sldChg chg="del">
        <pc:chgData name="Tegischer Lukas" userId="f78daebb-0565-485c-bd0e-1cd035e796ff" providerId="ADAL" clId="{DA9F03F0-88EB-4FC9-ADA6-D2C2388CFF40}" dt="2022-10-02T12:47:01.746" v="23" actId="47"/>
        <pc:sldMkLst>
          <pc:docMk/>
          <pc:sldMk cId="1815138103" sldId="430"/>
        </pc:sldMkLst>
      </pc:sldChg>
      <pc:sldChg chg="addSp delSp modSp mod modTransition modAnim">
        <pc:chgData name="Tegischer Lukas" userId="f78daebb-0565-485c-bd0e-1cd035e796ff" providerId="ADAL" clId="{DA9F03F0-88EB-4FC9-ADA6-D2C2388CFF40}" dt="2022-10-17T15:31:12.530" v="442"/>
        <pc:sldMkLst>
          <pc:docMk/>
          <pc:sldMk cId="1922603518" sldId="431"/>
        </pc:sldMkLst>
        <pc:spChg chg="add mod">
          <ac:chgData name="Tegischer Lukas" userId="f78daebb-0565-485c-bd0e-1cd035e796ff" providerId="ADAL" clId="{DA9F03F0-88EB-4FC9-ADA6-D2C2388CFF40}" dt="2022-10-02T12:47:44.297" v="29" actId="14100"/>
          <ac:spMkLst>
            <pc:docMk/>
            <pc:sldMk cId="1922603518" sldId="431"/>
            <ac:spMk id="3" creationId="{6DEE8117-7701-2871-1670-FB238B757A67}"/>
          </ac:spMkLst>
        </pc:spChg>
        <pc:spChg chg="del">
          <ac:chgData name="Tegischer Lukas" userId="f78daebb-0565-485c-bd0e-1cd035e796ff" providerId="ADAL" clId="{DA9F03F0-88EB-4FC9-ADA6-D2C2388CFF40}" dt="2022-10-02T12:47:38.086" v="24" actId="478"/>
          <ac:spMkLst>
            <pc:docMk/>
            <pc:sldMk cId="1922603518" sldId="431"/>
            <ac:spMk id="5" creationId="{E6E6CB5F-05D7-8940-4934-E0EB2603407F}"/>
          </ac:spMkLst>
        </pc:spChg>
        <pc:spChg chg="add mod">
          <ac:chgData name="Tegischer Lukas" userId="f78daebb-0565-485c-bd0e-1cd035e796ff" providerId="ADAL" clId="{DA9F03F0-88EB-4FC9-ADA6-D2C2388CFF40}" dt="2022-10-02T12:48:14.494" v="41" actId="1076"/>
          <ac:spMkLst>
            <pc:docMk/>
            <pc:sldMk cId="1922603518" sldId="431"/>
            <ac:spMk id="8" creationId="{DB711C11-423E-C2C8-1808-75BE2E9E3A04}"/>
          </ac:spMkLst>
        </pc:spChg>
        <pc:picChg chg="add mod">
          <ac:chgData name="Tegischer Lukas" userId="f78daebb-0565-485c-bd0e-1cd035e796ff" providerId="ADAL" clId="{DA9F03F0-88EB-4FC9-ADA6-D2C2388CFF40}" dt="2022-10-02T12:47:57.623" v="34" actId="14100"/>
          <ac:picMkLst>
            <pc:docMk/>
            <pc:sldMk cId="1922603518" sldId="431"/>
            <ac:picMk id="4" creationId="{479EE4B1-2E27-645F-6092-41620ED95B0F}"/>
          </ac:picMkLst>
        </pc:picChg>
        <pc:picChg chg="del">
          <ac:chgData name="Tegischer Lukas" userId="f78daebb-0565-485c-bd0e-1cd035e796ff" providerId="ADAL" clId="{DA9F03F0-88EB-4FC9-ADA6-D2C2388CFF40}" dt="2022-10-02T12:47:38.377" v="25" actId="478"/>
          <ac:picMkLst>
            <pc:docMk/>
            <pc:sldMk cId="1922603518" sldId="431"/>
            <ac:picMk id="6" creationId="{F55B44A4-9646-D50F-2483-A4D4B39523FB}"/>
          </ac:picMkLst>
        </pc:picChg>
        <pc:cxnChg chg="add mod">
          <ac:chgData name="Tegischer Lukas" userId="f78daebb-0565-485c-bd0e-1cd035e796ff" providerId="ADAL" clId="{DA9F03F0-88EB-4FC9-ADA6-D2C2388CFF40}" dt="2022-10-02T12:48:35.769" v="44" actId="1582"/>
          <ac:cxnSpMkLst>
            <pc:docMk/>
            <pc:sldMk cId="1922603518" sldId="431"/>
            <ac:cxnSpMk id="10" creationId="{2C6A4DD9-B4C8-839F-68E5-698599341DB2}"/>
          </ac:cxnSpMkLst>
        </pc:cxnChg>
      </pc:sldChg>
      <pc:sldChg chg="modSp add mod modTransition modAnim">
        <pc:chgData name="Tegischer Lukas" userId="f78daebb-0565-485c-bd0e-1cd035e796ff" providerId="ADAL" clId="{DA9F03F0-88EB-4FC9-ADA6-D2C2388CFF40}" dt="2022-10-17T15:31:12.530" v="442"/>
        <pc:sldMkLst>
          <pc:docMk/>
          <pc:sldMk cId="4211755044" sldId="432"/>
        </pc:sldMkLst>
        <pc:spChg chg="mod">
          <ac:chgData name="Tegischer Lukas" userId="f78daebb-0565-485c-bd0e-1cd035e796ff" providerId="ADAL" clId="{DA9F03F0-88EB-4FC9-ADA6-D2C2388CFF40}" dt="2022-10-02T12:56:14.092" v="399" actId="20577"/>
          <ac:spMkLst>
            <pc:docMk/>
            <pc:sldMk cId="4211755044" sldId="432"/>
            <ac:spMk id="2" creationId="{3372751B-3728-3CDD-219E-6C1EA8ED0A95}"/>
          </ac:spMkLst>
        </pc:spChg>
      </pc:sldChg>
      <pc:sldChg chg="addSp delSp modSp add mod modTransition modAnim">
        <pc:chgData name="Tegischer Lukas" userId="f78daebb-0565-485c-bd0e-1cd035e796ff" providerId="ADAL" clId="{DA9F03F0-88EB-4FC9-ADA6-D2C2388CFF40}" dt="2022-10-17T15:34:03.143" v="446" actId="20577"/>
        <pc:sldMkLst>
          <pc:docMk/>
          <pc:sldMk cId="3625558935" sldId="433"/>
        </pc:sldMkLst>
        <pc:spChg chg="del mod">
          <ac:chgData name="Tegischer Lukas" userId="f78daebb-0565-485c-bd0e-1cd035e796ff" providerId="ADAL" clId="{DA9F03F0-88EB-4FC9-ADA6-D2C2388CFF40}" dt="2022-10-02T12:56:52.353" v="407" actId="478"/>
          <ac:spMkLst>
            <pc:docMk/>
            <pc:sldMk cId="3625558935" sldId="433"/>
            <ac:spMk id="3" creationId="{6DEE8117-7701-2871-1670-FB238B757A67}"/>
          </ac:spMkLst>
        </pc:spChg>
        <pc:spChg chg="add mod">
          <ac:chgData name="Tegischer Lukas" userId="f78daebb-0565-485c-bd0e-1cd035e796ff" providerId="ADAL" clId="{DA9F03F0-88EB-4FC9-ADA6-D2C2388CFF40}" dt="2022-10-17T15:34:03.143" v="446" actId="20577"/>
          <ac:spMkLst>
            <pc:docMk/>
            <pc:sldMk cId="3625558935" sldId="433"/>
            <ac:spMk id="5" creationId="{7DD247C1-BF2C-EF39-5C1B-334308BBD362}"/>
          </ac:spMkLst>
        </pc:spChg>
        <pc:spChg chg="del">
          <ac:chgData name="Tegischer Lukas" userId="f78daebb-0565-485c-bd0e-1cd035e796ff" providerId="ADAL" clId="{DA9F03F0-88EB-4FC9-ADA6-D2C2388CFF40}" dt="2022-10-02T12:57:33.325" v="415" actId="478"/>
          <ac:spMkLst>
            <pc:docMk/>
            <pc:sldMk cId="3625558935" sldId="433"/>
            <ac:spMk id="8" creationId="{DB711C11-423E-C2C8-1808-75BE2E9E3A04}"/>
          </ac:spMkLst>
        </pc:spChg>
        <pc:picChg chg="del">
          <ac:chgData name="Tegischer Lukas" userId="f78daebb-0565-485c-bd0e-1cd035e796ff" providerId="ADAL" clId="{DA9F03F0-88EB-4FC9-ADA6-D2C2388CFF40}" dt="2022-10-02T12:57:32.628" v="414" actId="478"/>
          <ac:picMkLst>
            <pc:docMk/>
            <pc:sldMk cId="3625558935" sldId="433"/>
            <ac:picMk id="4" creationId="{479EE4B1-2E27-645F-6092-41620ED95B0F}"/>
          </ac:picMkLst>
        </pc:picChg>
        <pc:picChg chg="add mod">
          <ac:chgData name="Tegischer Lukas" userId="f78daebb-0565-485c-bd0e-1cd035e796ff" providerId="ADAL" clId="{DA9F03F0-88EB-4FC9-ADA6-D2C2388CFF40}" dt="2022-10-02T12:58:00.680" v="422" actId="1076"/>
          <ac:picMkLst>
            <pc:docMk/>
            <pc:sldMk cId="3625558935" sldId="433"/>
            <ac:picMk id="6" creationId="{4E401129-7BE0-5239-CAE4-6A25E36701B4}"/>
          </ac:picMkLst>
        </pc:picChg>
        <pc:picChg chg="add mod">
          <ac:chgData name="Tegischer Lukas" userId="f78daebb-0565-485c-bd0e-1cd035e796ff" providerId="ADAL" clId="{DA9F03F0-88EB-4FC9-ADA6-D2C2388CFF40}" dt="2022-10-02T12:58:43.871" v="435" actId="1076"/>
          <ac:picMkLst>
            <pc:docMk/>
            <pc:sldMk cId="3625558935" sldId="433"/>
            <ac:picMk id="13" creationId="{499B9269-8A89-F8A0-80A9-FC264A6AFB24}"/>
          </ac:picMkLst>
        </pc:picChg>
        <pc:cxnChg chg="add mod">
          <ac:chgData name="Tegischer Lukas" userId="f78daebb-0565-485c-bd0e-1cd035e796ff" providerId="ADAL" clId="{DA9F03F0-88EB-4FC9-ADA6-D2C2388CFF40}" dt="2022-10-02T12:58:19.343" v="426" actId="693"/>
          <ac:cxnSpMkLst>
            <pc:docMk/>
            <pc:sldMk cId="3625558935" sldId="433"/>
            <ac:cxnSpMk id="9" creationId="{74DDE19A-00E3-DEA7-64F3-DB4E0D5AD8C2}"/>
          </ac:cxnSpMkLst>
        </pc:cxnChg>
        <pc:cxnChg chg="del">
          <ac:chgData name="Tegischer Lukas" userId="f78daebb-0565-485c-bd0e-1cd035e796ff" providerId="ADAL" clId="{DA9F03F0-88EB-4FC9-ADA6-D2C2388CFF40}" dt="2022-10-02T12:57:35.222" v="416" actId="478"/>
          <ac:cxnSpMkLst>
            <pc:docMk/>
            <pc:sldMk cId="3625558935" sldId="433"/>
            <ac:cxnSpMk id="10" creationId="{2C6A4DD9-B4C8-839F-68E5-698599341DB2}"/>
          </ac:cxnSpMkLst>
        </pc:cxnChg>
        <pc:cxnChg chg="add mod">
          <ac:chgData name="Tegischer Lukas" userId="f78daebb-0565-485c-bd0e-1cd035e796ff" providerId="ADAL" clId="{DA9F03F0-88EB-4FC9-ADA6-D2C2388CFF40}" dt="2022-10-02T12:58:25.497" v="428" actId="1076"/>
          <ac:cxnSpMkLst>
            <pc:docMk/>
            <pc:sldMk cId="3625558935" sldId="433"/>
            <ac:cxnSpMk id="11" creationId="{449F1833-7C84-B060-A8A7-C98CAD89BD57}"/>
          </ac:cxnSpMkLst>
        </pc:cxnChg>
        <pc:cxnChg chg="add mod">
          <ac:chgData name="Tegischer Lukas" userId="f78daebb-0565-485c-bd0e-1cd035e796ff" providerId="ADAL" clId="{DA9F03F0-88EB-4FC9-ADA6-D2C2388CFF40}" dt="2022-10-02T12:58:30.215" v="430" actId="1076"/>
          <ac:cxnSpMkLst>
            <pc:docMk/>
            <pc:sldMk cId="3625558935" sldId="433"/>
            <ac:cxnSpMk id="12" creationId="{11B04127-BE6B-C90A-7A95-E593FF4D0AFB}"/>
          </ac:cxnSpMkLst>
        </pc:cxnChg>
        <pc:cxnChg chg="add mod">
          <ac:chgData name="Tegischer Lukas" userId="f78daebb-0565-485c-bd0e-1cd035e796ff" providerId="ADAL" clId="{DA9F03F0-88EB-4FC9-ADA6-D2C2388CFF40}" dt="2022-10-02T12:58:58.582" v="439" actId="208"/>
          <ac:cxnSpMkLst>
            <pc:docMk/>
            <pc:sldMk cId="3625558935" sldId="433"/>
            <ac:cxnSpMk id="14" creationId="{3591D189-59B0-4508-09B5-6BEC43969568}"/>
          </ac:cxnSpMkLst>
        </pc:cxnChg>
        <pc:cxnChg chg="add mod">
          <ac:chgData name="Tegischer Lukas" userId="f78daebb-0565-485c-bd0e-1cd035e796ff" providerId="ADAL" clId="{DA9F03F0-88EB-4FC9-ADA6-D2C2388CFF40}" dt="2022-10-02T12:59:03.831" v="441" actId="1076"/>
          <ac:cxnSpMkLst>
            <pc:docMk/>
            <pc:sldMk cId="3625558935" sldId="433"/>
            <ac:cxnSpMk id="15" creationId="{E906FD07-69C1-1597-265D-5288A9823063}"/>
          </ac:cxnSpMkLst>
        </pc:cxnChg>
      </pc:sldChg>
      <pc:sldChg chg="addSp delSp modSp add mod delAnim">
        <pc:chgData name="Tegischer Lukas" userId="f78daebb-0565-485c-bd0e-1cd035e796ff" providerId="ADAL" clId="{DA9F03F0-88EB-4FC9-ADA6-D2C2388CFF40}" dt="2022-10-17T15:35:21.696" v="461" actId="20577"/>
        <pc:sldMkLst>
          <pc:docMk/>
          <pc:sldMk cId="3100909866" sldId="434"/>
        </pc:sldMkLst>
        <pc:spChg chg="mod">
          <ac:chgData name="Tegischer Lukas" userId="f78daebb-0565-485c-bd0e-1cd035e796ff" providerId="ADAL" clId="{DA9F03F0-88EB-4FC9-ADA6-D2C2388CFF40}" dt="2022-10-17T15:35:21.696" v="461" actId="20577"/>
          <ac:spMkLst>
            <pc:docMk/>
            <pc:sldMk cId="3100909866" sldId="434"/>
            <ac:spMk id="5" creationId="{7DD247C1-BF2C-EF39-5C1B-334308BBD362}"/>
          </ac:spMkLst>
        </pc:spChg>
        <pc:picChg chg="add mod ord">
          <ac:chgData name="Tegischer Lukas" userId="f78daebb-0565-485c-bd0e-1cd035e796ff" providerId="ADAL" clId="{DA9F03F0-88EB-4FC9-ADA6-D2C2388CFF40}" dt="2022-10-17T15:35:01.342" v="454" actId="167"/>
          <ac:picMkLst>
            <pc:docMk/>
            <pc:sldMk cId="3100909866" sldId="434"/>
            <ac:picMk id="2" creationId="{D7679436-BE9D-7339-1981-8E5706B04694}"/>
          </ac:picMkLst>
        </pc:picChg>
        <pc:picChg chg="del">
          <ac:chgData name="Tegischer Lukas" userId="f78daebb-0565-485c-bd0e-1cd035e796ff" providerId="ADAL" clId="{DA9F03F0-88EB-4FC9-ADA6-D2C2388CFF40}" dt="2022-10-17T15:34:53.318" v="450" actId="478"/>
          <ac:picMkLst>
            <pc:docMk/>
            <pc:sldMk cId="3100909866" sldId="434"/>
            <ac:picMk id="6" creationId="{4E401129-7BE0-5239-CAE4-6A25E36701B4}"/>
          </ac:picMkLst>
        </pc:picChg>
        <pc:cxnChg chg="del">
          <ac:chgData name="Tegischer Lukas" userId="f78daebb-0565-485c-bd0e-1cd035e796ff" providerId="ADAL" clId="{DA9F03F0-88EB-4FC9-ADA6-D2C2388CFF40}" dt="2022-10-17T15:35:11.880" v="459" actId="478"/>
          <ac:cxnSpMkLst>
            <pc:docMk/>
            <pc:sldMk cId="3100909866" sldId="434"/>
            <ac:cxnSpMk id="9" creationId="{74DDE19A-00E3-DEA7-64F3-DB4E0D5AD8C2}"/>
          </ac:cxnSpMkLst>
        </pc:cxnChg>
        <pc:cxnChg chg="mod">
          <ac:chgData name="Tegischer Lukas" userId="f78daebb-0565-485c-bd0e-1cd035e796ff" providerId="ADAL" clId="{DA9F03F0-88EB-4FC9-ADA6-D2C2388CFF40}" dt="2022-10-17T15:35:10.052" v="457" actId="1076"/>
          <ac:cxnSpMkLst>
            <pc:docMk/>
            <pc:sldMk cId="3100909866" sldId="434"/>
            <ac:cxnSpMk id="11" creationId="{449F1833-7C84-B060-A8A7-C98CAD89BD57}"/>
          </ac:cxnSpMkLst>
        </pc:cxnChg>
        <pc:cxnChg chg="mod">
          <ac:chgData name="Tegischer Lukas" userId="f78daebb-0565-485c-bd0e-1cd035e796ff" providerId="ADAL" clId="{DA9F03F0-88EB-4FC9-ADA6-D2C2388CFF40}" dt="2022-10-17T15:35:05.045" v="455" actId="1076"/>
          <ac:cxnSpMkLst>
            <pc:docMk/>
            <pc:sldMk cId="3100909866" sldId="434"/>
            <ac:cxnSpMk id="12" creationId="{11B04127-BE6B-C90A-7A95-E593FF4D0AFB}"/>
          </ac:cxnSpMkLst>
        </pc:cxnChg>
        <pc:cxnChg chg="del">
          <ac:chgData name="Tegischer Lukas" userId="f78daebb-0565-485c-bd0e-1cd035e796ff" providerId="ADAL" clId="{DA9F03F0-88EB-4FC9-ADA6-D2C2388CFF40}" dt="2022-10-17T15:35:10.939" v="458" actId="478"/>
          <ac:cxnSpMkLst>
            <pc:docMk/>
            <pc:sldMk cId="3100909866" sldId="434"/>
            <ac:cxnSpMk id="14" creationId="{3591D189-59B0-4508-09B5-6BEC43969568}"/>
          </ac:cxnSpMkLst>
        </pc:cxnChg>
        <pc:cxnChg chg="mod">
          <ac:chgData name="Tegischer Lukas" userId="f78daebb-0565-485c-bd0e-1cd035e796ff" providerId="ADAL" clId="{DA9F03F0-88EB-4FC9-ADA6-D2C2388CFF40}" dt="2022-10-17T15:35:07.484" v="456" actId="1076"/>
          <ac:cxnSpMkLst>
            <pc:docMk/>
            <pc:sldMk cId="3100909866" sldId="434"/>
            <ac:cxnSpMk id="15" creationId="{E906FD07-69C1-1597-265D-5288A9823063}"/>
          </ac:cxnSpMkLst>
        </pc:cxn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8A843A91-FEF4-4D46-A402-8744EFCD8AD3}"/>
    <pc:docChg chg="custSel addSld delSld modSld">
      <pc:chgData name="Tegischer Lukas" userId="f78daebb-0565-485c-bd0e-1cd035e796ff" providerId="ADAL" clId="{8A843A91-FEF4-4D46-A402-8744EFCD8AD3}" dt="2021-11-29T19:01:02.343" v="302" actId="47"/>
      <pc:docMkLst>
        <pc:docMk/>
      </pc:docMkLst>
      <pc:sldChg chg="modSp mod">
        <pc:chgData name="Tegischer Lukas" userId="f78daebb-0565-485c-bd0e-1cd035e796ff" providerId="ADAL" clId="{8A843A91-FEF4-4D46-A402-8744EFCD8AD3}" dt="2021-11-29T18:49:38.556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A843A91-FEF4-4D46-A402-8744EFCD8AD3}" dt="2021-11-29T18:49:38.556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8A843A91-FEF4-4D46-A402-8744EFCD8AD3}" dt="2021-11-29T19:00:46.369" v="301"/>
        <pc:sldMkLst>
          <pc:docMk/>
          <pc:sldMk cId="3423344192" sldId="367"/>
        </pc:sldMkLst>
        <pc:spChg chg="add mod">
          <ac:chgData name="Tegischer Lukas" userId="f78daebb-0565-485c-bd0e-1cd035e796ff" providerId="ADAL" clId="{8A843A91-FEF4-4D46-A402-8744EFCD8AD3}" dt="2021-11-29T19:00:33.373" v="295" actId="1076"/>
          <ac:spMkLst>
            <pc:docMk/>
            <pc:sldMk cId="3423344192" sldId="367"/>
            <ac:spMk id="7" creationId="{D76B7940-0558-4EEC-B9A6-9CD32A16ECF1}"/>
          </ac:spMkLst>
        </pc:spChg>
        <pc:spChg chg="add mod">
          <ac:chgData name="Tegischer Lukas" userId="f78daebb-0565-485c-bd0e-1cd035e796ff" providerId="ADAL" clId="{8A843A91-FEF4-4D46-A402-8744EFCD8AD3}" dt="2021-11-29T19:00:37.196" v="296" actId="1076"/>
          <ac:spMkLst>
            <pc:docMk/>
            <pc:sldMk cId="3423344192" sldId="367"/>
            <ac:spMk id="8" creationId="{2818610A-1195-4BAB-A09D-DF4887AC2A08}"/>
          </ac:spMkLst>
        </pc:spChg>
        <pc:spChg chg="mod">
          <ac:chgData name="Tegischer Lukas" userId="f78daebb-0565-485c-bd0e-1cd035e796ff" providerId="ADAL" clId="{8A843A91-FEF4-4D46-A402-8744EFCD8AD3}" dt="2021-11-29T19:00:20.692" v="292" actId="1076"/>
          <ac:spMkLst>
            <pc:docMk/>
            <pc:sldMk cId="3423344192" sldId="367"/>
            <ac:spMk id="10" creationId="{C711C241-8787-44EB-84D7-A60D1F03DF76}"/>
          </ac:spMkLst>
        </pc:spChg>
        <pc:spChg chg="mod">
          <ac:chgData name="Tegischer Lukas" userId="f78daebb-0565-485c-bd0e-1cd035e796ff" providerId="ADAL" clId="{8A843A91-FEF4-4D46-A402-8744EFCD8AD3}" dt="2021-11-29T19:00:23.043" v="293" actId="1076"/>
          <ac:spMkLst>
            <pc:docMk/>
            <pc:sldMk cId="3423344192" sldId="367"/>
            <ac:spMk id="11" creationId="{D03D1652-8B07-414D-AB62-55CA56539567}"/>
          </ac:spMkLst>
        </pc:spChg>
      </pc:sldChg>
      <pc:sldChg chg="addSp delSp modSp del mod">
        <pc:chgData name="Tegischer Lukas" userId="f78daebb-0565-485c-bd0e-1cd035e796ff" providerId="ADAL" clId="{8A843A91-FEF4-4D46-A402-8744EFCD8AD3}" dt="2021-11-29T19:01:02.343" v="302" actId="47"/>
        <pc:sldMkLst>
          <pc:docMk/>
          <pc:sldMk cId="1830710090" sldId="371"/>
        </pc:sldMkLst>
        <pc:spChg chg="mod">
          <ac:chgData name="Tegischer Lukas" userId="f78daebb-0565-485c-bd0e-1cd035e796ff" providerId="ADAL" clId="{8A843A91-FEF4-4D46-A402-8744EFCD8AD3}" dt="2021-11-29T18:50:02.668" v="29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2:27.829" v="135" actId="207"/>
          <ac:spMkLst>
            <pc:docMk/>
            <pc:sldMk cId="1830710090" sldId="371"/>
            <ac:spMk id="5" creationId="{C4E96D2A-AB47-4A39-A8D7-D599FAEE520B}"/>
          </ac:spMkLst>
        </pc:spChg>
        <pc:spChg chg="del">
          <ac:chgData name="Tegischer Lukas" userId="f78daebb-0565-485c-bd0e-1cd035e796ff" providerId="ADAL" clId="{8A843A91-FEF4-4D46-A402-8744EFCD8AD3}" dt="2021-11-29T18:50:03.928" v="30" actId="478"/>
          <ac:spMkLst>
            <pc:docMk/>
            <pc:sldMk cId="1830710090" sldId="371"/>
            <ac:spMk id="6" creationId="{A401812B-3EE1-4548-A1FD-85AEFA8DBA68}"/>
          </ac:spMkLst>
        </pc:spChg>
        <pc:spChg chg="add mod">
          <ac:chgData name="Tegischer Lukas" userId="f78daebb-0565-485c-bd0e-1cd035e796ff" providerId="ADAL" clId="{8A843A91-FEF4-4D46-A402-8744EFCD8AD3}" dt="2021-11-29T18:52:05.939" v="120" actId="1076"/>
          <ac:spMkLst>
            <pc:docMk/>
            <pc:sldMk cId="1830710090" sldId="371"/>
            <ac:spMk id="7" creationId="{399BC869-5FA7-4F86-A870-74D49B57D4FA}"/>
          </ac:spMkLst>
        </pc:spChg>
        <pc:spChg chg="add mod">
          <ac:chgData name="Tegischer Lukas" userId="f78daebb-0565-485c-bd0e-1cd035e796ff" providerId="ADAL" clId="{8A843A91-FEF4-4D46-A402-8744EFCD8AD3}" dt="2021-11-29T18:52:19.087" v="133" actId="20577"/>
          <ac:spMkLst>
            <pc:docMk/>
            <pc:sldMk cId="1830710090" sldId="371"/>
            <ac:spMk id="8" creationId="{18CE031D-40C7-43D3-B21E-AAA633925149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410812599" sldId="373"/>
        </pc:sldMkLst>
      </pc:sldChg>
      <pc:sldChg chg="del">
        <pc:chgData name="Tegischer Lukas" userId="f78daebb-0565-485c-bd0e-1cd035e796ff" providerId="ADAL" clId="{8A843A91-FEF4-4D46-A402-8744EFCD8AD3}" dt="2021-11-29T18:53:25.812" v="136" actId="47"/>
        <pc:sldMkLst>
          <pc:docMk/>
          <pc:sldMk cId="183936162" sldId="374"/>
        </pc:sldMkLst>
      </pc:sldChg>
      <pc:sldChg chg="del">
        <pc:chgData name="Tegischer Lukas" userId="f78daebb-0565-485c-bd0e-1cd035e796ff" providerId="ADAL" clId="{8A843A91-FEF4-4D46-A402-8744EFCD8AD3}" dt="2021-11-29T18:53:26.694" v="137" actId="47"/>
        <pc:sldMkLst>
          <pc:docMk/>
          <pc:sldMk cId="726668994" sldId="375"/>
        </pc:sldMkLst>
      </pc:sldChg>
      <pc:sldChg chg="addSp delSp modSp mod delAnim modAnim">
        <pc:chgData name="Tegischer Lukas" userId="f78daebb-0565-485c-bd0e-1cd035e796ff" providerId="ADAL" clId="{8A843A91-FEF4-4D46-A402-8744EFCD8AD3}" dt="2021-11-29T18:57:03.944" v="245"/>
        <pc:sldMkLst>
          <pc:docMk/>
          <pc:sldMk cId="17622882" sldId="376"/>
        </pc:sldMkLst>
        <pc:spChg chg="add del mod">
          <ac:chgData name="Tegischer Lukas" userId="f78daebb-0565-485c-bd0e-1cd035e796ff" providerId="ADAL" clId="{8A843A91-FEF4-4D46-A402-8744EFCD8AD3}" dt="2021-11-29T18:55:32.227" v="208"/>
          <ac:spMkLst>
            <pc:docMk/>
            <pc:sldMk cId="17622882" sldId="376"/>
            <ac:spMk id="3" creationId="{5BD6C8DE-AC72-4D92-9486-132D2E969676}"/>
          </ac:spMkLst>
        </pc:spChg>
        <pc:spChg chg="mod">
          <ac:chgData name="Tegischer Lukas" userId="f78daebb-0565-485c-bd0e-1cd035e796ff" providerId="ADAL" clId="{8A843A91-FEF4-4D46-A402-8744EFCD8AD3}" dt="2021-11-29T18:53:33.337" v="148" actId="20577"/>
          <ac:spMkLst>
            <pc:docMk/>
            <pc:sldMk cId="17622882" sldId="376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A843A91-FEF4-4D46-A402-8744EFCD8AD3}" dt="2021-11-29T18:56:31.525" v="235" actId="1076"/>
          <ac:spMkLst>
            <pc:docMk/>
            <pc:sldMk cId="17622882" sldId="376"/>
            <ac:spMk id="5" creationId="{47C1D5A5-761D-49E2-9845-F514A6AB529B}"/>
          </ac:spMkLst>
        </pc:spChg>
        <pc:spChg chg="add mod">
          <ac:chgData name="Tegischer Lukas" userId="f78daebb-0565-485c-bd0e-1cd035e796ff" providerId="ADAL" clId="{8A843A91-FEF4-4D46-A402-8744EFCD8AD3}" dt="2021-11-29T18:56:29.115" v="234" actId="1076"/>
          <ac:spMkLst>
            <pc:docMk/>
            <pc:sldMk cId="17622882" sldId="376"/>
            <ac:spMk id="6" creationId="{97DA8401-292F-4927-B8E2-A0F5D3A25BF1}"/>
          </ac:spMkLst>
        </pc:spChg>
        <pc:spChg chg="del">
          <ac:chgData name="Tegischer Lukas" userId="f78daebb-0565-485c-bd0e-1cd035e796ff" providerId="ADAL" clId="{8A843A91-FEF4-4D46-A402-8744EFCD8AD3}" dt="2021-11-29T18:53:34.312" v="149" actId="478"/>
          <ac:spMkLst>
            <pc:docMk/>
            <pc:sldMk cId="17622882" sldId="376"/>
            <ac:spMk id="8" creationId="{A1A912CA-52EF-4620-860D-EAC29290DAAB}"/>
          </ac:spMkLst>
        </pc:spChg>
        <pc:spChg chg="del">
          <ac:chgData name="Tegischer Lukas" userId="f78daebb-0565-485c-bd0e-1cd035e796ff" providerId="ADAL" clId="{8A843A91-FEF4-4D46-A402-8744EFCD8AD3}" dt="2021-11-29T18:53:36.328" v="152" actId="478"/>
          <ac:spMkLst>
            <pc:docMk/>
            <pc:sldMk cId="17622882" sldId="376"/>
            <ac:spMk id="9" creationId="{CA500941-A0D3-464D-808E-FAE9629DB942}"/>
          </ac:spMkLst>
        </pc:spChg>
        <pc:spChg chg="del">
          <ac:chgData name="Tegischer Lukas" userId="f78daebb-0565-485c-bd0e-1cd035e796ff" providerId="ADAL" clId="{8A843A91-FEF4-4D46-A402-8744EFCD8AD3}" dt="2021-11-29T18:53:34.858" v="150" actId="478"/>
          <ac:spMkLst>
            <pc:docMk/>
            <pc:sldMk cId="17622882" sldId="376"/>
            <ac:spMk id="10" creationId="{919F3098-1471-4D88-B9EB-7F1D6E6EA598}"/>
          </ac:spMkLst>
        </pc:spChg>
        <pc:spChg chg="del">
          <ac:chgData name="Tegischer Lukas" userId="f78daebb-0565-485c-bd0e-1cd035e796ff" providerId="ADAL" clId="{8A843A91-FEF4-4D46-A402-8744EFCD8AD3}" dt="2021-11-29T18:53:37.171" v="153" actId="478"/>
          <ac:spMkLst>
            <pc:docMk/>
            <pc:sldMk cId="17622882" sldId="376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8A843A91-FEF4-4D46-A402-8744EFCD8AD3}" dt="2021-11-29T18:56:04.616" v="221" actId="20577"/>
          <ac:spMkLst>
            <pc:docMk/>
            <pc:sldMk cId="17622882" sldId="376"/>
            <ac:spMk id="12" creationId="{D05B8898-EEE3-4E8E-8B7E-C5FE890300FB}"/>
          </ac:spMkLst>
        </pc:spChg>
        <pc:spChg chg="del">
          <ac:chgData name="Tegischer Lukas" userId="f78daebb-0565-485c-bd0e-1cd035e796ff" providerId="ADAL" clId="{8A843A91-FEF4-4D46-A402-8744EFCD8AD3}" dt="2021-11-29T18:53:35.595" v="151" actId="478"/>
          <ac:spMkLst>
            <pc:docMk/>
            <pc:sldMk cId="17622882" sldId="376"/>
            <ac:spMk id="15" creationId="{6EC4AAA4-9781-44CC-ACD3-BD6672D56C93}"/>
          </ac:spMkLst>
        </pc:spChg>
      </pc:sldChg>
      <pc:sldChg chg="addSp delSp modSp mod delAnim">
        <pc:chgData name="Tegischer Lukas" userId="f78daebb-0565-485c-bd0e-1cd035e796ff" providerId="ADAL" clId="{8A843A91-FEF4-4D46-A402-8744EFCD8AD3}" dt="2021-11-29T18:59:15.892" v="278" actId="1076"/>
        <pc:sldMkLst>
          <pc:docMk/>
          <pc:sldMk cId="2878538322" sldId="377"/>
        </pc:sldMkLst>
        <pc:spChg chg="del">
          <ac:chgData name="Tegischer Lukas" userId="f78daebb-0565-485c-bd0e-1cd035e796ff" providerId="ADAL" clId="{8A843A91-FEF4-4D46-A402-8744EFCD8AD3}" dt="2021-11-29T18:58:17.808" v="250" actId="478"/>
          <ac:spMkLst>
            <pc:docMk/>
            <pc:sldMk cId="2878538322" sldId="377"/>
            <ac:spMk id="4" creationId="{C427B5BC-E2AB-4596-857C-DA06F86C68EB}"/>
          </ac:spMkLst>
        </pc:spChg>
        <pc:spChg chg="del">
          <ac:chgData name="Tegischer Lukas" userId="f78daebb-0565-485c-bd0e-1cd035e796ff" providerId="ADAL" clId="{8A843A91-FEF4-4D46-A402-8744EFCD8AD3}" dt="2021-11-29T18:58:14.926" v="246" actId="478"/>
          <ac:spMkLst>
            <pc:docMk/>
            <pc:sldMk cId="2878538322" sldId="377"/>
            <ac:spMk id="8" creationId="{A1A912CA-52EF-4620-860D-EAC29290DAAB}"/>
          </ac:spMkLst>
        </pc:spChg>
        <pc:spChg chg="add mod">
          <ac:chgData name="Tegischer Lukas" userId="f78daebb-0565-485c-bd0e-1cd035e796ff" providerId="ADAL" clId="{8A843A91-FEF4-4D46-A402-8744EFCD8AD3}" dt="2021-11-29T18:58:40.007" v="267" actId="20577"/>
          <ac:spMkLst>
            <pc:docMk/>
            <pc:sldMk cId="2878538322" sldId="377"/>
            <ac:spMk id="9" creationId="{4E4F8D73-5058-49BC-BBC0-0AA21570974D}"/>
          </ac:spMkLst>
        </pc:spChg>
        <pc:spChg chg="del">
          <ac:chgData name="Tegischer Lukas" userId="f78daebb-0565-485c-bd0e-1cd035e796ff" providerId="ADAL" clId="{8A843A91-FEF4-4D46-A402-8744EFCD8AD3}" dt="2021-11-29T18:58:15.552" v="247" actId="478"/>
          <ac:spMkLst>
            <pc:docMk/>
            <pc:sldMk cId="2878538322" sldId="377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8A843A91-FEF4-4D46-A402-8744EFCD8AD3}" dt="2021-11-29T18:59:15.892" v="278" actId="1076"/>
          <ac:spMkLst>
            <pc:docMk/>
            <pc:sldMk cId="2878538322" sldId="377"/>
            <ac:spMk id="11" creationId="{DC5568D6-740A-4637-A769-D9C62FD155F6}"/>
          </ac:spMkLst>
        </pc:spChg>
        <pc:spChg chg="del">
          <ac:chgData name="Tegischer Lukas" userId="f78daebb-0565-485c-bd0e-1cd035e796ff" providerId="ADAL" clId="{8A843A91-FEF4-4D46-A402-8744EFCD8AD3}" dt="2021-11-29T18:58:17.317" v="249" actId="478"/>
          <ac:spMkLst>
            <pc:docMk/>
            <pc:sldMk cId="2878538322" sldId="377"/>
            <ac:spMk id="12" creationId="{EA14C697-7D6A-4FE7-B62E-DA3C0FB88EDE}"/>
          </ac:spMkLst>
        </pc:spChg>
        <pc:spChg chg="del">
          <ac:chgData name="Tegischer Lukas" userId="f78daebb-0565-485c-bd0e-1cd035e796ff" providerId="ADAL" clId="{8A843A91-FEF4-4D46-A402-8744EFCD8AD3}" dt="2021-11-29T18:58:16.299" v="248" actId="478"/>
          <ac:spMkLst>
            <pc:docMk/>
            <pc:sldMk cId="2878538322" sldId="377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8A843A91-FEF4-4D46-A402-8744EFCD8AD3}" dt="2021-11-29T18:59:47.672" v="291" actId="47"/>
        <pc:sldMkLst>
          <pc:docMk/>
          <pc:sldMk cId="803498837" sldId="379"/>
        </pc:sldMkLst>
      </pc:sldChg>
      <pc:sldChg chg="modSp add">
        <pc:chgData name="Tegischer Lukas" userId="f78daebb-0565-485c-bd0e-1cd035e796ff" providerId="ADAL" clId="{8A843A91-FEF4-4D46-A402-8744EFCD8AD3}" dt="2021-11-29T18:59:29.860" v="290" actId="20577"/>
        <pc:sldMkLst>
          <pc:docMk/>
          <pc:sldMk cId="2519572405" sldId="380"/>
        </pc:sldMkLst>
        <pc:spChg chg="mod">
          <ac:chgData name="Tegischer Lukas" userId="f78daebb-0565-485c-bd0e-1cd035e796ff" providerId="ADAL" clId="{8A843A91-FEF4-4D46-A402-8744EFCD8AD3}" dt="2021-11-29T18:59:24.812" v="284" actId="20577"/>
          <ac:spMkLst>
            <pc:docMk/>
            <pc:sldMk cId="2519572405" sldId="380"/>
            <ac:spMk id="9" creationId="{4E4F8D73-5058-49BC-BBC0-0AA21570974D}"/>
          </ac:spMkLst>
        </pc:spChg>
        <pc:spChg chg="mod">
          <ac:chgData name="Tegischer Lukas" userId="f78daebb-0565-485c-bd0e-1cd035e796ff" providerId="ADAL" clId="{8A843A91-FEF4-4D46-A402-8744EFCD8AD3}" dt="2021-11-29T18:59:29.860" v="290" actId="20577"/>
          <ac:spMkLst>
            <pc:docMk/>
            <pc:sldMk cId="2519572405" sldId="380"/>
            <ac:spMk id="11" creationId="{DC5568D6-740A-4637-A769-D9C62FD155F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69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073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338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24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580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0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Graphisches Integrieren von Polynomfunktionen</a:t>
            </a:r>
            <a:br>
              <a:rPr lang="de-AT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Beispiele</a:t>
            </a:r>
            <a:endParaRPr lang="de-AT" sz="18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2877613" y="1314125"/>
            <a:ext cx="6798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Zusammenhänge Funktion – Stammfunktion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1688B75-AD6C-F239-B922-0BD411F2D1A2}"/>
                  </a:ext>
                </a:extLst>
              </p:cNvPr>
              <p:cNvSpPr txBox="1"/>
              <p:nvPr/>
            </p:nvSpPr>
            <p:spPr>
              <a:xfrm>
                <a:off x="3048000" y="2108732"/>
                <a:ext cx="6096000" cy="1351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′′(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1688B75-AD6C-F239-B922-0BD411F2D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108732"/>
                <a:ext cx="6096000" cy="1351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372751B-3728-3CDD-219E-6C1EA8ED0A95}"/>
                  </a:ext>
                </a:extLst>
              </p:cNvPr>
              <p:cNvSpPr txBox="1"/>
              <p:nvPr/>
            </p:nvSpPr>
            <p:spPr>
              <a:xfrm>
                <a:off x="2425155" y="3839377"/>
                <a:ext cx="7341690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Beispiel 1: </a:t>
                </a:r>
                <a:r>
                  <a:rPr lang="de-DE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…</a:t>
                </a:r>
              </a:p>
              <a:p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besitzt f an der Stelle 3 einen positiven Funktionswert.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die Stammfunktion an der Stelle 3 steigend.</a:t>
                </a:r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372751B-3728-3CDD-219E-6C1EA8ED0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155" y="3839377"/>
                <a:ext cx="7341690" cy="1569660"/>
              </a:xfrm>
              <a:prstGeom prst="rect">
                <a:avLst/>
              </a:prstGeom>
              <a:blipFill>
                <a:blip r:embed="rId4"/>
                <a:stretch>
                  <a:fillRect l="-1163" t="-3113" b="-81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038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638772B0-212E-46DB-94C2-1F48F8070D7C}"/>
              </a:ext>
            </a:extLst>
          </p:cNvPr>
          <p:cNvSpPr/>
          <p:nvPr/>
        </p:nvSpPr>
        <p:spPr>
          <a:xfrm>
            <a:off x="2877613" y="1314125"/>
            <a:ext cx="6798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Zusammenhänge Funktion – Stammfunktion</a:t>
            </a:r>
            <a:endParaRPr lang="de-AT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1688B75-AD6C-F239-B922-0BD411F2D1A2}"/>
                  </a:ext>
                </a:extLst>
              </p:cNvPr>
              <p:cNvSpPr txBox="1"/>
              <p:nvPr/>
            </p:nvSpPr>
            <p:spPr>
              <a:xfrm>
                <a:off x="3048000" y="2108732"/>
                <a:ext cx="6096000" cy="13513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3200" i="1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′′(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sz="3200" i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32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1688B75-AD6C-F239-B922-0BD411F2D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108732"/>
                <a:ext cx="6096000" cy="13513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372751B-3728-3CDD-219E-6C1EA8ED0A95}"/>
                  </a:ext>
                </a:extLst>
              </p:cNvPr>
              <p:cNvSpPr txBox="1"/>
              <p:nvPr/>
            </p:nvSpPr>
            <p:spPr>
              <a:xfrm>
                <a:off x="3549438" y="3839377"/>
                <a:ext cx="5093126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de-DE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Beispiel 2: </a:t>
                </a:r>
                <a:r>
                  <a:rPr lang="de-DE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D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  <m:r>
                      <a:rPr lang="de-DE" sz="2400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, …</a:t>
                </a:r>
              </a:p>
              <a:p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f an der Stelle 4 fallend.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de-AT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ist F an der Stelle 4 rechtsgekrümmt.</a:t>
                </a:r>
              </a:p>
            </p:txBody>
          </p:sp>
        </mc:Choice>
        <mc:Fallback xmlns="">
          <p:sp>
            <p:nvSpPr>
              <p:cNvPr id="2" name="Textfeld 1">
                <a:extLst>
                  <a:ext uri="{FF2B5EF4-FFF2-40B4-BE49-F238E27FC236}">
                    <a16:creationId xmlns:a16="http://schemas.microsoft.com/office/drawing/2014/main" id="{3372751B-3728-3CDD-219E-6C1EA8ED0A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438" y="3839377"/>
                <a:ext cx="5093126" cy="1569660"/>
              </a:xfrm>
              <a:prstGeom prst="rect">
                <a:avLst/>
              </a:prstGeom>
              <a:blipFill>
                <a:blip r:embed="rId4"/>
                <a:stretch>
                  <a:fillRect l="-1555" t="-3113" r="-1077" b="-81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175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DEE8117-7701-2871-1670-FB238B757A67}"/>
                  </a:ext>
                </a:extLst>
              </p:cNvPr>
              <p:cNvSpPr txBox="1"/>
              <p:nvPr/>
            </p:nvSpPr>
            <p:spPr>
              <a:xfrm>
                <a:off x="323850" y="249639"/>
                <a:ext cx="10210800" cy="6712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Gegeben ist der Graph einer konstanten Funktion f. Zeichne exakt den Graphen der Stammfunktion F ein, der durch den Punkt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𝑃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verläuft.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6DEE8117-7701-2871-1670-FB238B757A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49639"/>
                <a:ext cx="10210800" cy="671209"/>
              </a:xfrm>
              <a:prstGeom prst="rect">
                <a:avLst/>
              </a:prstGeom>
              <a:blipFill>
                <a:blip r:embed="rId3"/>
                <a:stretch>
                  <a:fillRect l="-478" t="-4545" b="-1363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479EE4B1-2E27-645F-6092-41620ED95B0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236" b="1590"/>
          <a:stretch/>
        </p:blipFill>
        <p:spPr bwMode="auto">
          <a:xfrm>
            <a:off x="688656" y="1361757"/>
            <a:ext cx="4963765" cy="46104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B711C11-423E-C2C8-1808-75BE2E9E3A04}"/>
                  </a:ext>
                </a:extLst>
              </p:cNvPr>
              <p:cNvSpPr txBox="1"/>
              <p:nvPr/>
            </p:nvSpPr>
            <p:spPr>
              <a:xfrm>
                <a:off x="7800975" y="3198167"/>
                <a:ext cx="27336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de-DE" sz="2400" b="0" i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B711C11-423E-C2C8-1808-75BE2E9E3A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975" y="3198167"/>
                <a:ext cx="2733675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2C6A4DD9-B4C8-839F-68E5-698599341DB2}"/>
              </a:ext>
            </a:extLst>
          </p:cNvPr>
          <p:cNvCxnSpPr>
            <a:cxnSpLocks/>
          </p:cNvCxnSpPr>
          <p:nvPr/>
        </p:nvCxnSpPr>
        <p:spPr>
          <a:xfrm flipH="1">
            <a:off x="1714500" y="2066925"/>
            <a:ext cx="4029075" cy="39909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60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7DD247C1-BF2C-EF39-5C1B-334308BBD362}"/>
              </a:ext>
            </a:extLst>
          </p:cNvPr>
          <p:cNvSpPr txBox="1"/>
          <p:nvPr/>
        </p:nvSpPr>
        <p:spPr>
          <a:xfrm>
            <a:off x="688656" y="261924"/>
            <a:ext cx="1030319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 1a)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Gegeben ist der Graph einer Polynomfunktion f. Zeichne einen möglichen Graphen einer Stammfunktion von f im Koordinatensystem ein.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4E401129-7BE0-5239-CAE4-6A25E36701B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0942" b="30954"/>
          <a:stretch/>
        </p:blipFill>
        <p:spPr bwMode="auto">
          <a:xfrm>
            <a:off x="3860720" y="1128394"/>
            <a:ext cx="4470559" cy="503370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74DDE19A-00E3-DEA7-64F3-DB4E0D5AD8C2}"/>
              </a:ext>
            </a:extLst>
          </p:cNvPr>
          <p:cNvCxnSpPr/>
          <p:nvPr/>
        </p:nvCxnSpPr>
        <p:spPr>
          <a:xfrm>
            <a:off x="4600575" y="1128393"/>
            <a:ext cx="0" cy="503370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449F1833-7C84-B060-A8A7-C98CAD89BD57}"/>
              </a:ext>
            </a:extLst>
          </p:cNvPr>
          <p:cNvCxnSpPr/>
          <p:nvPr/>
        </p:nvCxnSpPr>
        <p:spPr>
          <a:xfrm>
            <a:off x="5715000" y="1128393"/>
            <a:ext cx="0" cy="503370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11B04127-BE6B-C90A-7A95-E593FF4D0AFB}"/>
              </a:ext>
            </a:extLst>
          </p:cNvPr>
          <p:cNvCxnSpPr/>
          <p:nvPr/>
        </p:nvCxnSpPr>
        <p:spPr>
          <a:xfrm>
            <a:off x="7762875" y="1128392"/>
            <a:ext cx="0" cy="503370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>
            <a:extLst>
              <a:ext uri="{FF2B5EF4-FFF2-40B4-BE49-F238E27FC236}">
                <a16:creationId xmlns:a16="http://schemas.microsoft.com/office/drawing/2014/main" id="{499B9269-8A89-F8A0-80A9-FC264A6AFB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40" y="1361007"/>
            <a:ext cx="3169513" cy="1267805"/>
          </a:xfrm>
          <a:prstGeom prst="rect">
            <a:avLst/>
          </a:prstGeom>
        </p:spPr>
      </p:pic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3591D189-59B0-4508-09B5-6BEC43969568}"/>
              </a:ext>
            </a:extLst>
          </p:cNvPr>
          <p:cNvCxnSpPr/>
          <p:nvPr/>
        </p:nvCxnSpPr>
        <p:spPr>
          <a:xfrm>
            <a:off x="5114925" y="1128391"/>
            <a:ext cx="0" cy="503370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E906FD07-69C1-1597-265D-5288A9823063}"/>
              </a:ext>
            </a:extLst>
          </p:cNvPr>
          <p:cNvCxnSpPr/>
          <p:nvPr/>
        </p:nvCxnSpPr>
        <p:spPr>
          <a:xfrm>
            <a:off x="6962775" y="1242691"/>
            <a:ext cx="0" cy="503370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555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7679436-BE9D-7339-1981-8E5706B0469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0000"/>
                    </a14:imgEffect>
                  </a14:imgLayer>
                </a14:imgProps>
              </a:ext>
            </a:extLst>
          </a:blip>
          <a:srcRect l="18271" b="30348"/>
          <a:stretch/>
        </p:blipFill>
        <p:spPr bwMode="auto">
          <a:xfrm>
            <a:off x="3678767" y="1361007"/>
            <a:ext cx="6568016" cy="46113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7DD247C1-BF2C-EF39-5C1B-334308BBD362}"/>
              </a:ext>
            </a:extLst>
          </p:cNvPr>
          <p:cNvSpPr txBox="1"/>
          <p:nvPr/>
        </p:nvSpPr>
        <p:spPr>
          <a:xfrm>
            <a:off x="688656" y="261924"/>
            <a:ext cx="10303194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 </a:t>
            </a:r>
            <a:r>
              <a:rPr lang="de-AT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1b)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Gegeben ist der Graph einer Polynomfunktion f. Zeichne einen möglichen Graphen einer Stammfunktion von f im Koordinatensystem ein.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449F1833-7C84-B060-A8A7-C98CAD89BD57}"/>
              </a:ext>
            </a:extLst>
          </p:cNvPr>
          <p:cNvCxnSpPr/>
          <p:nvPr/>
        </p:nvCxnSpPr>
        <p:spPr>
          <a:xfrm>
            <a:off x="5840253" y="1128391"/>
            <a:ext cx="0" cy="503370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11B04127-BE6B-C90A-7A95-E593FF4D0AFB}"/>
              </a:ext>
            </a:extLst>
          </p:cNvPr>
          <p:cNvCxnSpPr/>
          <p:nvPr/>
        </p:nvCxnSpPr>
        <p:spPr>
          <a:xfrm>
            <a:off x="9458325" y="1149840"/>
            <a:ext cx="0" cy="503370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>
            <a:extLst>
              <a:ext uri="{FF2B5EF4-FFF2-40B4-BE49-F238E27FC236}">
                <a16:creationId xmlns:a16="http://schemas.microsoft.com/office/drawing/2014/main" id="{499B9269-8A89-F8A0-80A9-FC264A6AFB2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540" y="1361007"/>
            <a:ext cx="3169513" cy="1267805"/>
          </a:xfrm>
          <a:prstGeom prst="rect">
            <a:avLst/>
          </a:prstGeom>
        </p:spPr>
      </p:pic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E906FD07-69C1-1597-265D-5288A9823063}"/>
              </a:ext>
            </a:extLst>
          </p:cNvPr>
          <p:cNvCxnSpPr/>
          <p:nvPr/>
        </p:nvCxnSpPr>
        <p:spPr>
          <a:xfrm>
            <a:off x="7658100" y="1242691"/>
            <a:ext cx="0" cy="503370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90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175</Words>
  <Application>Microsoft Office PowerPoint</Application>
  <PresentationFormat>Breitbild</PresentationFormat>
  <Paragraphs>20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Graphisches Integrieren von Polynomfunktionen  Beispiele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2022-11-04T11:36:00Z</dcterms:modified>
</cp:coreProperties>
</file>