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26" r:id="rId3"/>
    <p:sldId id="432" r:id="rId4"/>
    <p:sldId id="431" r:id="rId5"/>
    <p:sldId id="433" r:id="rId6"/>
    <p:sldId id="43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7DA18839-0FB8-4CAC-B4A1-2F91E3EFB7F7}"/>
    <pc:docChg chg="custSel delSld modSld">
      <pc:chgData name="Tegischer Lukas" userId="f78daebb-0565-485c-bd0e-1cd035e796ff" providerId="ADAL" clId="{7DA18839-0FB8-4CAC-B4A1-2F91E3EFB7F7}" dt="2022-11-04T11:35:59.722" v="2" actId="47"/>
      <pc:docMkLst>
        <pc:docMk/>
      </pc:docMkLst>
      <pc:sldChg chg="delSp mod delAnim">
        <pc:chgData name="Tegischer Lukas" userId="f78daebb-0565-485c-bd0e-1cd035e796ff" providerId="ADAL" clId="{7DA18839-0FB8-4CAC-B4A1-2F91E3EFB7F7}" dt="2022-11-04T11:35:58.55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DA18839-0FB8-4CAC-B4A1-2F91E3EFB7F7}" dt="2022-11-04T11:35:58.55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DA18839-0FB8-4CAC-B4A1-2F91E3EFB7F7}" dt="2022-11-04T11:35:57.98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DA18839-0FB8-4CAC-B4A1-2F91E3EFB7F7}" dt="2022-11-04T11:35:59.72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17T15:35:21.696" v="461" actId="20577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 modTransition">
        <pc:chgData name="Tegischer Lukas" userId="f78daebb-0565-485c-bd0e-1cd035e796ff" providerId="ADAL" clId="{DA9F03F0-88EB-4FC9-ADA6-D2C2388CFF40}" dt="2022-10-17T15:31:50.524" v="443" actId="47"/>
        <pc:sldMkLst>
          <pc:docMk/>
          <pc:sldMk cId="3292346428" sldId="425"/>
        </pc:sldMkLst>
      </pc:sldChg>
      <pc:sldChg chg="addSp delSp modSp add del mod modTransition modAnim">
        <pc:chgData name="Tegischer Lukas" userId="f78daebb-0565-485c-bd0e-1cd035e796ff" providerId="ADAL" clId="{DA9F03F0-88EB-4FC9-ADA6-D2C2388CFF40}" dt="2022-10-17T15:31:12.530" v="442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Transition modAnim">
        <pc:chgData name="Tegischer Lukas" userId="f78daebb-0565-485c-bd0e-1cd035e796ff" providerId="ADAL" clId="{DA9F03F0-88EB-4FC9-ADA6-D2C2388CFF40}" dt="2022-10-17T15:31:12.530" v="442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Transition modAnim">
        <pc:chgData name="Tegischer Lukas" userId="f78daebb-0565-485c-bd0e-1cd035e796ff" providerId="ADAL" clId="{DA9F03F0-88EB-4FC9-ADA6-D2C2388CFF40}" dt="2022-10-17T15:31:12.530" v="442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Transition modAnim">
        <pc:chgData name="Tegischer Lukas" userId="f78daebb-0565-485c-bd0e-1cd035e796ff" providerId="ADAL" clId="{DA9F03F0-88EB-4FC9-ADA6-D2C2388CFF40}" dt="2022-10-17T15:34:03.143" v="446" actId="20577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17T15:34:03.143" v="446" actId="20577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Sp delSp modSp add mod delAnim">
        <pc:chgData name="Tegischer Lukas" userId="f78daebb-0565-485c-bd0e-1cd035e796ff" providerId="ADAL" clId="{DA9F03F0-88EB-4FC9-ADA6-D2C2388CFF40}" dt="2022-10-17T15:35:21.696" v="461" actId="20577"/>
        <pc:sldMkLst>
          <pc:docMk/>
          <pc:sldMk cId="3100909866" sldId="434"/>
        </pc:sldMkLst>
        <pc:spChg chg="mod">
          <ac:chgData name="Tegischer Lukas" userId="f78daebb-0565-485c-bd0e-1cd035e796ff" providerId="ADAL" clId="{DA9F03F0-88EB-4FC9-ADA6-D2C2388CFF40}" dt="2022-10-17T15:35:21.696" v="461" actId="20577"/>
          <ac:spMkLst>
            <pc:docMk/>
            <pc:sldMk cId="3100909866" sldId="434"/>
            <ac:spMk id="5" creationId="{7DD247C1-BF2C-EF39-5C1B-334308BBD362}"/>
          </ac:spMkLst>
        </pc:spChg>
        <pc:picChg chg="add mod ord">
          <ac:chgData name="Tegischer Lukas" userId="f78daebb-0565-485c-bd0e-1cd035e796ff" providerId="ADAL" clId="{DA9F03F0-88EB-4FC9-ADA6-D2C2388CFF40}" dt="2022-10-17T15:35:01.342" v="454" actId="167"/>
          <ac:picMkLst>
            <pc:docMk/>
            <pc:sldMk cId="3100909866" sldId="434"/>
            <ac:picMk id="2" creationId="{D7679436-BE9D-7339-1981-8E5706B04694}"/>
          </ac:picMkLst>
        </pc:picChg>
        <pc:picChg chg="del">
          <ac:chgData name="Tegischer Lukas" userId="f78daebb-0565-485c-bd0e-1cd035e796ff" providerId="ADAL" clId="{DA9F03F0-88EB-4FC9-ADA6-D2C2388CFF40}" dt="2022-10-17T15:34:53.318" v="450" actId="478"/>
          <ac:picMkLst>
            <pc:docMk/>
            <pc:sldMk cId="3100909866" sldId="434"/>
            <ac:picMk id="6" creationId="{4E401129-7BE0-5239-CAE4-6A25E36701B4}"/>
          </ac:picMkLst>
        </pc:picChg>
        <pc:cxnChg chg="del">
          <ac:chgData name="Tegischer Lukas" userId="f78daebb-0565-485c-bd0e-1cd035e796ff" providerId="ADAL" clId="{DA9F03F0-88EB-4FC9-ADA6-D2C2388CFF40}" dt="2022-10-17T15:35:11.880" v="459" actId="478"/>
          <ac:cxnSpMkLst>
            <pc:docMk/>
            <pc:sldMk cId="3100909866" sldId="434"/>
            <ac:cxnSpMk id="9" creationId="{74DDE19A-00E3-DEA7-64F3-DB4E0D5AD8C2}"/>
          </ac:cxnSpMkLst>
        </pc:cxnChg>
        <pc:cxnChg chg="mod">
          <ac:chgData name="Tegischer Lukas" userId="f78daebb-0565-485c-bd0e-1cd035e796ff" providerId="ADAL" clId="{DA9F03F0-88EB-4FC9-ADA6-D2C2388CFF40}" dt="2022-10-17T15:35:10.052" v="457" actId="1076"/>
          <ac:cxnSpMkLst>
            <pc:docMk/>
            <pc:sldMk cId="3100909866" sldId="434"/>
            <ac:cxnSpMk id="11" creationId="{449F1833-7C84-B060-A8A7-C98CAD89BD57}"/>
          </ac:cxnSpMkLst>
        </pc:cxnChg>
        <pc:cxnChg chg="mod">
          <ac:chgData name="Tegischer Lukas" userId="f78daebb-0565-485c-bd0e-1cd035e796ff" providerId="ADAL" clId="{DA9F03F0-88EB-4FC9-ADA6-D2C2388CFF40}" dt="2022-10-17T15:35:05.045" v="455" actId="1076"/>
          <ac:cxnSpMkLst>
            <pc:docMk/>
            <pc:sldMk cId="3100909866" sldId="434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DA9F03F0-88EB-4FC9-ADA6-D2C2388CFF40}" dt="2022-10-17T15:35:10.939" v="458" actId="478"/>
          <ac:cxnSpMkLst>
            <pc:docMk/>
            <pc:sldMk cId="3100909866" sldId="434"/>
            <ac:cxnSpMk id="14" creationId="{3591D189-59B0-4508-09B5-6BEC43969568}"/>
          </ac:cxnSpMkLst>
        </pc:cxnChg>
        <pc:cxnChg chg="mod">
          <ac:chgData name="Tegischer Lukas" userId="f78daebb-0565-485c-bd0e-1cd035e796ff" providerId="ADAL" clId="{DA9F03F0-88EB-4FC9-ADA6-D2C2388CFF40}" dt="2022-10-17T15:35:07.484" v="456" actId="1076"/>
          <ac:cxnSpMkLst>
            <pc:docMk/>
            <pc:sldMk cId="3100909866" sldId="434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9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07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3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58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Graphisches Integrieren von Polynomfunktionen</a:t>
            </a:r>
            <a:b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Beispiele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877613" y="1314125"/>
            <a:ext cx="679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Zusammenhänge Funktion – Stammfunktion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/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/>
              <p:nvPr/>
            </p:nvSpPr>
            <p:spPr>
              <a:xfrm>
                <a:off x="2425155" y="3839377"/>
                <a:ext cx="7341690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Beispiel 1: </a:t>
                </a:r>
                <a:r>
                  <a:rPr lang="de-D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…</a:t>
                </a: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besitzt f an der Stelle 3 einen positiven Funktionswert.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die Stammfunktion an der Stelle 3 steigend.</a:t>
                </a: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155" y="3839377"/>
                <a:ext cx="7341690" cy="1569660"/>
              </a:xfrm>
              <a:prstGeom prst="rect">
                <a:avLst/>
              </a:prstGeom>
              <a:blipFill>
                <a:blip r:embed="rId4"/>
                <a:stretch>
                  <a:fillRect l="-1163" t="-3113" b="-81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3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38772B0-212E-46DB-94C2-1F48F8070D7C}"/>
              </a:ext>
            </a:extLst>
          </p:cNvPr>
          <p:cNvSpPr/>
          <p:nvPr/>
        </p:nvSpPr>
        <p:spPr>
          <a:xfrm>
            <a:off x="2877613" y="1314125"/>
            <a:ext cx="679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Zusammenhänge Funktion – Stammfunktion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/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′′(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1688B75-AD6C-F239-B922-0BD411F2D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108732"/>
                <a:ext cx="6096000" cy="1351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/>
              <p:nvPr/>
            </p:nvSpPr>
            <p:spPr>
              <a:xfrm>
                <a:off x="3549438" y="3839377"/>
                <a:ext cx="5093126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Beispiel 2: </a:t>
                </a:r>
                <a:r>
                  <a:rPr lang="de-DE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…</a:t>
                </a:r>
              </a:p>
              <a:p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f an der Stelle 4 fallend.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ist F an der Stelle 4 rechtsgekrümmt.</a:t>
                </a: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3372751B-3728-3CDD-219E-6C1EA8ED0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438" y="3839377"/>
                <a:ext cx="5093126" cy="1569660"/>
              </a:xfrm>
              <a:prstGeom prst="rect">
                <a:avLst/>
              </a:prstGeom>
              <a:blipFill>
                <a:blip r:embed="rId4"/>
                <a:stretch>
                  <a:fillRect l="-1555" t="-3113" r="-1077" b="-81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7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DEE8117-7701-2871-1670-FB238B757A67}"/>
                  </a:ext>
                </a:extLst>
              </p:cNvPr>
              <p:cNvSpPr txBox="1"/>
              <p:nvPr/>
            </p:nvSpPr>
            <p:spPr>
              <a:xfrm>
                <a:off x="323850" y="249639"/>
                <a:ext cx="10210800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Bsp. 1)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Gegeben ist der Graph einer konstanten Funktion f. Zeichne exakt den Graphen der Stammfunktion F ein, der durch den Punkt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verläuft.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DEE8117-7701-2871-1670-FB238B757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49639"/>
                <a:ext cx="10210800" cy="671209"/>
              </a:xfrm>
              <a:prstGeom prst="rect">
                <a:avLst/>
              </a:prstGeom>
              <a:blipFill>
                <a:blip r:embed="rId3"/>
                <a:stretch>
                  <a:fillRect l="-478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479EE4B1-2E27-645F-6092-41620ED95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236" b="1590"/>
          <a:stretch/>
        </p:blipFill>
        <p:spPr bwMode="auto">
          <a:xfrm>
            <a:off x="688656" y="1361757"/>
            <a:ext cx="4963765" cy="46104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711C11-423E-C2C8-1808-75BE2E9E3A04}"/>
                  </a:ext>
                </a:extLst>
              </p:cNvPr>
              <p:cNvSpPr txBox="1"/>
              <p:nvPr/>
            </p:nvSpPr>
            <p:spPr>
              <a:xfrm>
                <a:off x="7800975" y="3198167"/>
                <a:ext cx="27336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e>
                          <m: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B711C11-423E-C2C8-1808-75BE2E9E3A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75" y="3198167"/>
                <a:ext cx="273367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C6A4DD9-B4C8-839F-68E5-698599341DB2}"/>
              </a:ext>
            </a:extLst>
          </p:cNvPr>
          <p:cNvCxnSpPr>
            <a:cxnSpLocks/>
          </p:cNvCxnSpPr>
          <p:nvPr/>
        </p:nvCxnSpPr>
        <p:spPr>
          <a:xfrm flipH="1">
            <a:off x="1714500" y="2066925"/>
            <a:ext cx="4029075" cy="39909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60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DD247C1-BF2C-EF39-5C1B-334308BBD362}"/>
              </a:ext>
            </a:extLst>
          </p:cNvPr>
          <p:cNvSpPr txBox="1"/>
          <p:nvPr/>
        </p:nvSpPr>
        <p:spPr>
          <a:xfrm>
            <a:off x="688656" y="261924"/>
            <a:ext cx="1030319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Gegeben ist der Graph einer Polynomfunktion f. Zeichne einen möglichen Graphen einer Stammfunktion von f im Koordinatensystem ein.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E401129-7BE0-5239-CAE4-6A25E36701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942" b="30954"/>
          <a:stretch/>
        </p:blipFill>
        <p:spPr bwMode="auto">
          <a:xfrm>
            <a:off x="3860720" y="1128394"/>
            <a:ext cx="4470559" cy="50337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4DDE19A-00E3-DEA7-64F3-DB4E0D5AD8C2}"/>
              </a:ext>
            </a:extLst>
          </p:cNvPr>
          <p:cNvCxnSpPr/>
          <p:nvPr/>
        </p:nvCxnSpPr>
        <p:spPr>
          <a:xfrm>
            <a:off x="4600575" y="1128393"/>
            <a:ext cx="0" cy="50337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49F1833-7C84-B060-A8A7-C98CAD89BD57}"/>
              </a:ext>
            </a:extLst>
          </p:cNvPr>
          <p:cNvCxnSpPr/>
          <p:nvPr/>
        </p:nvCxnSpPr>
        <p:spPr>
          <a:xfrm>
            <a:off x="5715000" y="1128393"/>
            <a:ext cx="0" cy="50337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1B04127-BE6B-C90A-7A95-E593FF4D0AFB}"/>
              </a:ext>
            </a:extLst>
          </p:cNvPr>
          <p:cNvCxnSpPr/>
          <p:nvPr/>
        </p:nvCxnSpPr>
        <p:spPr>
          <a:xfrm>
            <a:off x="7762875" y="1128392"/>
            <a:ext cx="0" cy="50337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499B9269-8A89-F8A0-80A9-FC264A6AF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40" y="1361007"/>
            <a:ext cx="3169513" cy="1267805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591D189-59B0-4508-09B5-6BEC43969568}"/>
              </a:ext>
            </a:extLst>
          </p:cNvPr>
          <p:cNvCxnSpPr/>
          <p:nvPr/>
        </p:nvCxnSpPr>
        <p:spPr>
          <a:xfrm>
            <a:off x="5114925" y="1128391"/>
            <a:ext cx="0" cy="503370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906FD07-69C1-1597-265D-5288A9823063}"/>
              </a:ext>
            </a:extLst>
          </p:cNvPr>
          <p:cNvCxnSpPr/>
          <p:nvPr/>
        </p:nvCxnSpPr>
        <p:spPr>
          <a:xfrm>
            <a:off x="6962775" y="1242691"/>
            <a:ext cx="0" cy="503370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7679436-BE9D-7339-1981-8E5706B046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18271" b="30348"/>
          <a:stretch/>
        </p:blipFill>
        <p:spPr bwMode="auto">
          <a:xfrm>
            <a:off x="3678767" y="1361007"/>
            <a:ext cx="6568016" cy="4611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DD247C1-BF2C-EF39-5C1B-334308BBD362}"/>
              </a:ext>
            </a:extLst>
          </p:cNvPr>
          <p:cNvSpPr txBox="1"/>
          <p:nvPr/>
        </p:nvSpPr>
        <p:spPr>
          <a:xfrm>
            <a:off x="688656" y="261924"/>
            <a:ext cx="1030319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</a:t>
            </a:r>
            <a:r>
              <a:rPr lang="de-AT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1b)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Gegeben ist der Graph einer Polynomfunktion f. Zeichne einen möglichen Graphen einer Stammfunktion von f im Koordinatensystem ein.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49F1833-7C84-B060-A8A7-C98CAD89BD57}"/>
              </a:ext>
            </a:extLst>
          </p:cNvPr>
          <p:cNvCxnSpPr/>
          <p:nvPr/>
        </p:nvCxnSpPr>
        <p:spPr>
          <a:xfrm>
            <a:off x="5840253" y="1128391"/>
            <a:ext cx="0" cy="50337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1B04127-BE6B-C90A-7A95-E593FF4D0AFB}"/>
              </a:ext>
            </a:extLst>
          </p:cNvPr>
          <p:cNvCxnSpPr/>
          <p:nvPr/>
        </p:nvCxnSpPr>
        <p:spPr>
          <a:xfrm>
            <a:off x="9458325" y="1149840"/>
            <a:ext cx="0" cy="50337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499B9269-8A89-F8A0-80A9-FC264A6AF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540" y="1361007"/>
            <a:ext cx="3169513" cy="1267805"/>
          </a:xfrm>
          <a:prstGeom prst="rect">
            <a:avLst/>
          </a:prstGeom>
        </p:spPr>
      </p:pic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906FD07-69C1-1597-265D-5288A9823063}"/>
              </a:ext>
            </a:extLst>
          </p:cNvPr>
          <p:cNvCxnSpPr/>
          <p:nvPr/>
        </p:nvCxnSpPr>
        <p:spPr>
          <a:xfrm>
            <a:off x="7658100" y="1242691"/>
            <a:ext cx="0" cy="503370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9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175</Words>
  <Application>Microsoft Office PowerPoint</Application>
  <PresentationFormat>Breitbild</PresentationFormat>
  <Paragraphs>20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Graphisches Integrieren von Polynomfunktionen  Beispiele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2022-11-04T11:36:00Z</dcterms:modified>
</cp:coreProperties>
</file>