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8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833C4F5E-6D08-471B-8542-AC1234387029}"/>
              </a:ext>
            </a:extLst>
          </p:cNvPr>
          <p:cNvSpPr txBox="1">
            <a:spLocks/>
          </p:cNvSpPr>
          <p:nvPr/>
        </p:nvSpPr>
        <p:spPr>
          <a:xfrm>
            <a:off x="2158889" y="1771135"/>
            <a:ext cx="9652809" cy="206843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4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 graphisch lösen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Hauptform (Theoretische Überlegungen)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4A2CDA0-4FFA-4241-917C-37C4632E81C5}"/>
                  </a:ext>
                </a:extLst>
              </p:cNvPr>
              <p:cNvSpPr/>
              <p:nvPr/>
            </p:nvSpPr>
            <p:spPr>
              <a:xfrm>
                <a:off x="406399" y="625642"/>
                <a:ext cx="10900229" cy="375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Bsp. 3)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Kreuze </a:t>
                </a:r>
                <a:r>
                  <a:rPr lang="de-AT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vier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Aussagen an, die für die Hauptform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≠0)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zutreffen.</a:t>
                </a: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4A2CDA0-4FFA-4241-917C-37C4632E81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99" y="625642"/>
                <a:ext cx="10900229" cy="375552"/>
              </a:xfrm>
              <a:prstGeom prst="rect">
                <a:avLst/>
              </a:prstGeom>
              <a:blipFill>
                <a:blip r:embed="rId2"/>
                <a:stretch>
                  <a:fillRect l="-503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83F42905-DD78-4D97-8223-CABF4A0B9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0273069"/>
                  </p:ext>
                </p:extLst>
              </p:nvPr>
            </p:nvGraphicFramePr>
            <p:xfrm>
              <a:off x="604252" y="1282662"/>
              <a:ext cx="8278491" cy="494969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09234">
                      <a:extLst>
                        <a:ext uri="{9D8B030D-6E8A-4147-A177-3AD203B41FA5}">
                          <a16:colId xmlns:a16="http://schemas.microsoft.com/office/drawing/2014/main" val="3059236801"/>
                        </a:ext>
                      </a:extLst>
                    </a:gridCol>
                    <a:gridCol w="769257">
                      <a:extLst>
                        <a:ext uri="{9D8B030D-6E8A-4147-A177-3AD203B41FA5}">
                          <a16:colId xmlns:a16="http://schemas.microsoft.com/office/drawing/2014/main" val="3109127390"/>
                        </a:ext>
                      </a:extLst>
                    </a:gridCol>
                  </a:tblGrid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 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und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1400" i="1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400" i="1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dann besitzt die Funktion immer genau eine Nullstelle.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92481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die x-Koordinate des Scheitels negativ und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dann hat f immer genau zwei Nullstellen.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1917988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&gt;0 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und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1400" i="1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400" i="1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dann kann die Funktion keine Nullstelle besitzen.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0506110"/>
                      </a:ext>
                    </a:extLst>
                  </a:tr>
                  <a:tr h="6175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unterhalb der x-Achse und ist die Parabel nach oben geöffnet, so besitzt die Funktion stets zwei Nullstellen.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3959841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und die y-Koordinate das Scheitels gleich 0, so hat die Funktion genau eine Nullstelle.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047560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 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und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1400" i="1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1400">
                                      <a:solidFill>
                                        <a:sysClr val="windowText" lastClr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AT" sz="1400" i="1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num>
                                    <m:den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de-AT" sz="1400">
                                          <a:solidFill>
                                            <a:sysClr val="windowText" lastClr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oMath>
                          </a14:m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, so kann der Funktionsgraph entweder eine oder zwei Nullstellen besitzen.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8987297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im Ursprung, so hat die Funktion zwei Nullstellen.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4424240"/>
                      </a:ext>
                    </a:extLst>
                  </a:tr>
                  <a:tr h="93422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Wenn die y-Koordinate des Scheitelpunktes genau 0 ist, so spielt es keine Rolle in Hinsicht auf die Nullstellen, ob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&gt;0</m:t>
                              </m:r>
                            </m:oMath>
                          </a14:m>
                          <a:r>
                            <a:rPr lang="de-AT" sz="14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oder </a:t>
                          </a:r>
                          <a14:m>
                            <m:oMath xmlns:m="http://schemas.openxmlformats.org/officeDocument/2006/math"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1400">
                                  <a:solidFill>
                                    <a:sysClr val="windowText" lastClr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&lt;0 </m:t>
                              </m:r>
                            </m:oMath>
                          </a14:m>
                          <a:r>
                            <a:rPr lang="de-AT" sz="14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ist. Die Funktion besitzt nämlich stets genau eine Nullstelle.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72411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>
                <a:extLst>
                  <a:ext uri="{FF2B5EF4-FFF2-40B4-BE49-F238E27FC236}">
                    <a16:creationId xmlns:a16="http://schemas.microsoft.com/office/drawing/2014/main" id="{83F42905-DD78-4D97-8223-CABF4A0B9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0273069"/>
                  </p:ext>
                </p:extLst>
              </p:nvPr>
            </p:nvGraphicFramePr>
            <p:xfrm>
              <a:off x="604252" y="1282662"/>
              <a:ext cx="8278491" cy="494969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09234">
                      <a:extLst>
                        <a:ext uri="{9D8B030D-6E8A-4147-A177-3AD203B41FA5}">
                          <a16:colId xmlns:a16="http://schemas.microsoft.com/office/drawing/2014/main" val="3059236801"/>
                        </a:ext>
                      </a:extLst>
                    </a:gridCol>
                    <a:gridCol w="769257">
                      <a:extLst>
                        <a:ext uri="{9D8B030D-6E8A-4147-A177-3AD203B41FA5}">
                          <a16:colId xmlns:a16="http://schemas.microsoft.com/office/drawing/2014/main" val="3109127390"/>
                        </a:ext>
                      </a:extLst>
                    </a:gridCol>
                  </a:tblGrid>
                  <a:tr h="56631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3226" r="-10381" b="-7817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6992481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103226" r="-10381" b="-6817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1917988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203226" r="-10381" b="-5817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90506110"/>
                      </a:ext>
                    </a:extLst>
                  </a:tr>
                  <a:tr h="61756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unterhalb der x-Achse und ist die Parabel nach oben geöffnet, so besitzt die Funktion stets zwei Nullstellen.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3959841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407447" r="-10381" b="-3680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047560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512903" r="-10381" b="-272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8987297"/>
                      </a:ext>
                    </a:extLst>
                  </a:tr>
                  <a:tr h="56631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40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Liegt der Scheitel im Ursprung, so hat die Funktion zwei Nullstellen.</a:t>
                          </a:r>
                          <a:endParaRPr lang="de-AT" sz="200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74424240"/>
                      </a:ext>
                    </a:extLst>
                  </a:tr>
                  <a:tr h="93422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1" t="-433333" r="-10381" b="-45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342900" lvl="0" indent="-3429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Courier New" panose="02070309020205020404" pitchFamily="49" charset="0"/>
                            <a:buChar char="o"/>
                          </a:pPr>
                          <a:r>
                            <a:rPr lang="de-AT" sz="3200" dirty="0">
                              <a:solidFill>
                                <a:sysClr val="windowText" lastClr="000000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2000" dirty="0">
                            <a:solidFill>
                              <a:sysClr val="windowText" lastClr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72411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>
            <a:extLst>
              <a:ext uri="{FF2B5EF4-FFF2-40B4-BE49-F238E27FC236}">
                <a16:creationId xmlns:a16="http://schemas.microsoft.com/office/drawing/2014/main" id="{14417440-7C8A-4121-AB8D-F5FA941A465D}"/>
              </a:ext>
            </a:extLst>
          </p:cNvPr>
          <p:cNvSpPr txBox="1"/>
          <p:nvPr/>
        </p:nvSpPr>
        <p:spPr>
          <a:xfrm>
            <a:off x="9636396" y="3263837"/>
            <a:ext cx="2359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u="sng" dirty="0">
                <a:highlight>
                  <a:srgbClr val="FF00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! genau lesen !</a:t>
            </a:r>
          </a:p>
        </p:txBody>
      </p:sp>
    </p:spTree>
    <p:extLst>
      <p:ext uri="{BB962C8B-B14F-4D97-AF65-F5344CB8AC3E}">
        <p14:creationId xmlns:p14="http://schemas.microsoft.com/office/powerpoint/2010/main" val="369967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E546058-26D0-4FBC-85EF-1BC4339258A1}"/>
              </a:ext>
            </a:extLst>
          </p:cNvPr>
          <p:cNvSpPr/>
          <p:nvPr/>
        </p:nvSpPr>
        <p:spPr>
          <a:xfrm>
            <a:off x="203574" y="625642"/>
            <a:ext cx="1129174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Skizziere einen zur quadratischen Gleichung passenden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Funktionsgraphen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den gegebenen Eigenschaften. Zeichne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Nullstelle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/n ein.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F0318B2-0651-42D9-AE32-586E49D6BE65}"/>
                  </a:ext>
                </a:extLst>
              </p:cNvPr>
              <p:cNvSpPr/>
              <p:nvPr/>
            </p:nvSpPr>
            <p:spPr>
              <a:xfrm>
                <a:off x="1734756" y="1606345"/>
                <a:ext cx="20938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&gt;0, 2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𝑠𝑢𝑛𝑔𝑒𝑛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F0318B2-0651-42D9-AE32-586E49D6BE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756" y="1606345"/>
                <a:ext cx="2093843" cy="369332"/>
              </a:xfrm>
              <a:prstGeom prst="rect">
                <a:avLst/>
              </a:prstGeom>
              <a:blipFill>
                <a:blip r:embed="rId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 descr="Image result for koordinatensystem einfach">
            <a:extLst>
              <a:ext uri="{FF2B5EF4-FFF2-40B4-BE49-F238E27FC236}">
                <a16:creationId xmlns:a16="http://schemas.microsoft.com/office/drawing/2014/main" id="{47A836D1-5D82-4291-8923-C90ACDCEEE9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51" y="2292017"/>
            <a:ext cx="4151651" cy="402698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C2E6C-B00E-4841-9403-43EFF1BA211F}"/>
                  </a:ext>
                </a:extLst>
              </p:cNvPr>
              <p:cNvSpPr/>
              <p:nvPr/>
            </p:nvSpPr>
            <p:spPr>
              <a:xfrm>
                <a:off x="6753375" y="1433670"/>
                <a:ext cx="474193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𝑃𝑎𝑟𝑎𝑏𝑒𝑙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𝑛𝑎𝑐h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𝑢𝑛𝑡𝑒𝑛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𝑔𝑒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ö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𝑓𝑓𝑛𝑒𝑡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382C2E6C-B00E-4841-9403-43EFF1BA21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375" y="1433670"/>
                <a:ext cx="4741939" cy="7146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 descr="Image result for koordinatensystem einfach">
            <a:extLst>
              <a:ext uri="{FF2B5EF4-FFF2-40B4-BE49-F238E27FC236}">
                <a16:creationId xmlns:a16="http://schemas.microsoft.com/office/drawing/2014/main" id="{C045BC20-60C2-428A-BC76-DB4C0E6EC0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482" y="2292017"/>
            <a:ext cx="4151651" cy="4026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690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46086" y="437692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Theoretische Überlegungen zur Hauptform: Anzahl der Nullstellen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124543" y="948238"/>
                <a:ext cx="117317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05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de-AT" sz="280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Hauptform</a:t>
                </a:r>
                <a:r>
                  <a:rPr lang="de-AT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de-AT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AT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de-AT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43" y="948238"/>
                <a:ext cx="11731752" cy="523220"/>
              </a:xfrm>
              <a:prstGeom prst="rect">
                <a:avLst/>
              </a:prstGeom>
              <a:blipFill>
                <a:blip r:embed="rId2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203574" y="1506742"/>
                <a:ext cx="11731752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1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</a:t>
                </a:r>
                <a:r>
                  <a:rPr lang="de-AT" sz="1950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Erinnerung:</a:t>
                </a:r>
                <a:r>
                  <a:rPr lang="de-AT" sz="195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Der </a:t>
                </a:r>
                <a:r>
                  <a:rPr lang="de-AT" sz="195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Scheitelpunkt</a:t>
                </a:r>
                <a:r>
                  <a:rPr lang="de-AT" sz="195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der quadratischen Funktion </a:t>
                </a:r>
                <a14:m>
                  <m:oMath xmlns:m="http://schemas.openxmlformats.org/officeDocument/2006/math"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195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195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195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195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195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𝑏𝑥</m:t>
                    </m:r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95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</m:oMath>
                </a14:m>
                <a:r>
                  <a:rPr lang="de-AT" sz="195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kann </a:t>
                </a:r>
                <a:r>
                  <a:rPr lang="de-AT" sz="1950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direkt</a:t>
                </a:r>
                <a:r>
                  <a:rPr lang="de-AT" sz="195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berechnet werden: </a:t>
                </a: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1506742"/>
                <a:ext cx="11731752" cy="392415"/>
              </a:xfrm>
              <a:prstGeom prst="rect">
                <a:avLst/>
              </a:prstGeom>
              <a:blipFill>
                <a:blip r:embed="rId3"/>
                <a:stretch>
                  <a:fillRect l="-260" t="-7692" b="-261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2BE8534-BC4C-4F7C-AA7D-BD4B4F5D14EF}"/>
                  </a:ext>
                </a:extLst>
              </p:cNvPr>
              <p:cNvSpPr/>
              <p:nvPr/>
            </p:nvSpPr>
            <p:spPr>
              <a:xfrm>
                <a:off x="4761880" y="2008179"/>
                <a:ext cx="2615139" cy="64113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2BE8534-BC4C-4F7C-AA7D-BD4B4F5D14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880" y="2008179"/>
                <a:ext cx="2615139" cy="6411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9" name="Grafik 216" descr="Image result for koordinatensystem einfach">
            <a:extLst>
              <a:ext uri="{FF2B5EF4-FFF2-40B4-BE49-F238E27FC236}">
                <a16:creationId xmlns:a16="http://schemas.microsoft.com/office/drawing/2014/main" id="{D79266F5-3C0D-43E8-8A5E-C45FB4643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92" y="3215921"/>
            <a:ext cx="3532355" cy="348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E4F645E6-BE32-40C0-B49C-523BF33E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848" y="2706597"/>
            <a:ext cx="44011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Theoretische Überlegung (2 Nullstellen)</a:t>
            </a:r>
            <a:endParaRPr kumimoji="0" lang="de-AT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Grafik 216" descr="Image result for koordinatensystem einfach">
            <a:extLst>
              <a:ext uri="{FF2B5EF4-FFF2-40B4-BE49-F238E27FC236}">
                <a16:creationId xmlns:a16="http://schemas.microsoft.com/office/drawing/2014/main" id="{F25729DA-CB97-4D14-B566-5721913BA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853" y="3215922"/>
            <a:ext cx="3532355" cy="3485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/>
              <p:nvPr/>
            </p:nvSpPr>
            <p:spPr>
              <a:xfrm>
                <a:off x="446086" y="4705803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86" y="4705803"/>
                <a:ext cx="1013867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/>
              <p:nvPr/>
            </p:nvSpPr>
            <p:spPr>
              <a:xfrm>
                <a:off x="10732047" y="4705802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2047" y="4705802"/>
                <a:ext cx="1013867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 animBg="1"/>
      <p:bldP spid="11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3858732" y="600528"/>
                <a:ext cx="117317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8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Schritt 1:</a:t>
                </a:r>
                <a:r>
                  <a:rPr lang="de-AT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&gt;0 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oder </a:t>
                </a:r>
                <a14:m>
                  <m:oMath xmlns:m="http://schemas.openxmlformats.org/officeDocument/2006/math">
                    <m:r>
                      <a:rPr lang="de-AT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&lt;0</m:t>
                    </m:r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  <a:endParaRPr lang="de-AT" sz="5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732" y="600528"/>
                <a:ext cx="11731752" cy="523220"/>
              </a:xfrm>
              <a:prstGeom prst="rect">
                <a:avLst/>
              </a:prstGeom>
              <a:blipFill>
                <a:blip r:embed="rId2"/>
                <a:stretch>
                  <a:fillRect l="-1091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/>
              <p:nvPr/>
            </p:nvSpPr>
            <p:spPr>
              <a:xfrm>
                <a:off x="2162591" y="1520879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48A20A-12F6-4F55-A49E-E518F9A32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591" y="1520879"/>
                <a:ext cx="1013867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/>
              <p:nvPr/>
            </p:nvSpPr>
            <p:spPr>
              <a:xfrm>
                <a:off x="9336383" y="1520879"/>
                <a:ext cx="10138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AT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AT" sz="2800" b="1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E04397D-5698-49D5-B0A3-D65795DE2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83" y="1520879"/>
                <a:ext cx="101386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329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/>
              <p:nvPr/>
            </p:nvSpPr>
            <p:spPr>
              <a:xfrm>
                <a:off x="230123" y="5543438"/>
                <a:ext cx="11731752" cy="552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b="1" u="sng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Schritt 2:</a:t>
                </a:r>
                <a:r>
                  <a:rPr lang="de-AT" sz="20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Es ist entscheidend, ob der Funktionswert des Scheitelpunktes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de-AT" sz="2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de-AT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  <m:r>
                      <a:rPr lang="de-AT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positiv, null oder negativ ist. </a:t>
                </a:r>
                <a:endParaRPr lang="de-AT" sz="4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3ACF93F-B2B4-4D15-8436-6B015A9B81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23" y="5543438"/>
                <a:ext cx="11731752" cy="552972"/>
              </a:xfrm>
              <a:prstGeom prst="rect">
                <a:avLst/>
              </a:prstGeom>
              <a:blipFill>
                <a:blip r:embed="rId2"/>
                <a:stretch>
                  <a:fillRect l="-572" b="-54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4788430" y="378914"/>
                <a:ext cx="2615139" cy="64113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de-AT" sz="20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de-AT" sz="20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430" y="378914"/>
                <a:ext cx="2615139" cy="6411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 descr="Image result for koordinatensystem einfach">
            <a:extLst>
              <a:ext uri="{FF2B5EF4-FFF2-40B4-BE49-F238E27FC236}">
                <a16:creationId xmlns:a16="http://schemas.microsoft.com/office/drawing/2014/main" id="{B3684F83-B236-4B86-9447-C8F21AB18C5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43" y="1226947"/>
            <a:ext cx="4871313" cy="417149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63D7D2F-F3F3-405B-BB5E-ECC81A8E17F4}"/>
              </a:ext>
            </a:extLst>
          </p:cNvPr>
          <p:cNvSpPr txBox="1"/>
          <p:nvPr/>
        </p:nvSpPr>
        <p:spPr>
          <a:xfrm>
            <a:off x="4049220" y="6241406"/>
            <a:ext cx="4093557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y-Koordinate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des Scheitelpunktes!!!</a:t>
            </a:r>
          </a:p>
        </p:txBody>
      </p:sp>
    </p:spTree>
    <p:extLst>
      <p:ext uri="{BB962C8B-B14F-4D97-AF65-F5344CB8AC3E}">
        <p14:creationId xmlns:p14="http://schemas.microsoft.com/office/powerpoint/2010/main" val="3244084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/>
              <p:nvPr/>
            </p:nvSpPr>
            <p:spPr>
              <a:xfrm>
                <a:off x="0" y="1076864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unterhalb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6864"/>
                <a:ext cx="6096000" cy="1259768"/>
              </a:xfrm>
              <a:prstGeom prst="rect">
                <a:avLst/>
              </a:prstGeom>
              <a:blipFill>
                <a:blip r:embed="rId3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2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39565121-9712-4BAA-B2AD-CB4220D80AC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607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/>
              <p:nvPr/>
            </p:nvSpPr>
            <p:spPr>
              <a:xfrm>
                <a:off x="6096000" y="1125492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Nullstelle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auf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25492"/>
                <a:ext cx="6096000" cy="1259768"/>
              </a:xfrm>
              <a:prstGeom prst="rect">
                <a:avLst/>
              </a:prstGeom>
              <a:blipFill>
                <a:blip r:embed="rId5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86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1: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09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/>
              <p:nvPr/>
            </p:nvSpPr>
            <p:spPr>
              <a:xfrm>
                <a:off x="3048000" y="998783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Nullstelle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liegt oberhalb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98783"/>
                <a:ext cx="6096000" cy="1259768"/>
              </a:xfrm>
              <a:prstGeom prst="rect">
                <a:avLst/>
              </a:prstGeom>
              <a:blipFill>
                <a:blip r:embed="rId4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46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2: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/>
              <p:nvPr/>
            </p:nvSpPr>
            <p:spPr>
              <a:xfrm>
                <a:off x="0" y="1076864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Nullstellen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oberhalb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49CAB8F2-5F5B-4901-A177-E113BFFD4B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6864"/>
                <a:ext cx="6096000" cy="1259768"/>
              </a:xfrm>
              <a:prstGeom prst="rect">
                <a:avLst/>
              </a:prstGeom>
              <a:blipFill>
                <a:blip r:embed="rId3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2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 descr="Image result for koordinatensystem einfach">
            <a:extLst>
              <a:ext uri="{FF2B5EF4-FFF2-40B4-BE49-F238E27FC236}">
                <a16:creationId xmlns:a16="http://schemas.microsoft.com/office/drawing/2014/main" id="{39565121-9712-4BAA-B2AD-CB4220D80AC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607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/>
              <p:nvPr/>
            </p:nvSpPr>
            <p:spPr>
              <a:xfrm>
                <a:off x="6096000" y="1125492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Nullstelle</a:t>
                </a:r>
                <a:r>
                  <a:rPr lang="de-AT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Scheitelpunkt liegt auf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89328B0-ED7E-495B-83EB-FAFD752CFB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125492"/>
                <a:ext cx="6096000" cy="1259768"/>
              </a:xfrm>
              <a:prstGeom prst="rect">
                <a:avLst/>
              </a:prstGeom>
              <a:blipFill>
                <a:blip r:embed="rId5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70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/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Fall 2: </a:t>
                </a:r>
                <a14:m>
                  <m:oMath xmlns:m="http://schemas.openxmlformats.org/officeDocument/2006/math"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4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  <m:r>
                      <a:rPr lang="de-AT" sz="24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85DD395-D840-4B11-B2CF-0749D66A60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946" y="308973"/>
                <a:ext cx="1731821" cy="461665"/>
              </a:xfrm>
              <a:prstGeom prst="rect">
                <a:avLst/>
              </a:prstGeom>
              <a:blipFill>
                <a:blip r:embed="rId2"/>
                <a:stretch>
                  <a:fillRect l="-5263" t="-10667" b="-30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Grafik 10" descr="Image result for koordinatensystem einfach">
            <a:extLst>
              <a:ext uri="{FF2B5EF4-FFF2-40B4-BE49-F238E27FC236}">
                <a16:creationId xmlns:a16="http://schemas.microsoft.com/office/drawing/2014/main" id="{98031664-78D9-4CF4-971F-2B2D9C724B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09" y="2433887"/>
            <a:ext cx="4332093" cy="411514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/>
              <p:nvPr/>
            </p:nvSpPr>
            <p:spPr>
              <a:xfrm>
                <a:off x="3048000" y="998783"/>
                <a:ext cx="6096000" cy="125976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highlight>
                      <a:srgbClr val="00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Nullstelle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Scheitelpunkt liegt unterhalb der x-Achse.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de-A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6C70932-2E6D-4A09-8C36-0164BBA54C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98783"/>
                <a:ext cx="6096000" cy="1259768"/>
              </a:xfrm>
              <a:prstGeom prst="rect">
                <a:avLst/>
              </a:prstGeom>
              <a:blipFill>
                <a:blip r:embed="rId4"/>
                <a:stretch>
                  <a:fillRect t="-242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3916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A75786B-7562-4CAF-A64B-1B8AA6E24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853" y="35453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4A2CDA0-4FFA-4241-917C-37C4632E81C5}"/>
                  </a:ext>
                </a:extLst>
              </p:cNvPr>
              <p:cNvSpPr/>
              <p:nvPr/>
            </p:nvSpPr>
            <p:spPr>
              <a:xfrm>
                <a:off x="420913" y="625642"/>
                <a:ext cx="10900229" cy="3678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Gegeben sind Aussagen über die Hauptform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Vervollständige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Lücken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den Wörtern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de-AT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a größer als 0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liegt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unterhalb der x-Achse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besitzt die Funktion ________ Nullstelle/n.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AT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de-AT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de-AT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den>
                        </m:f>
                      </m:e>
                    </m:d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hat der Funktionsgraph ________ Nullstelle/n.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04A2CDA0-4FFA-4241-917C-37C4632E81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3" y="625642"/>
                <a:ext cx="10900229" cy="3678956"/>
              </a:xfrm>
              <a:prstGeom prst="rect">
                <a:avLst/>
              </a:prstGeom>
              <a:blipFill>
                <a:blip r:embed="rId2"/>
                <a:stretch>
                  <a:fillRect l="-447" t="-8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47120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548</Words>
  <Application>Microsoft Office PowerPoint</Application>
  <PresentationFormat>Breitbild</PresentationFormat>
  <Paragraphs>58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Courier New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2022-11-04T10:43:39Z</dcterms:modified>
</cp:coreProperties>
</file>