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446" r:id="rId3"/>
    <p:sldId id="453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F6DF592C-89F6-4A5D-8D8B-77E5DF546E1A}"/>
    <pc:docChg chg="undo custSel addSld delSld modSld">
      <pc:chgData name="Tegischer Lukas" userId="f78daebb-0565-485c-bd0e-1cd035e796ff" providerId="ADAL" clId="{F6DF592C-89F6-4A5D-8D8B-77E5DF546E1A}" dt="2022-10-14T13:57:50.632" v="283" actId="47"/>
      <pc:docMkLst>
        <pc:docMk/>
      </pc:docMkLst>
      <pc:sldChg chg="modSp mod">
        <pc:chgData name="Tegischer Lukas" userId="f78daebb-0565-485c-bd0e-1cd035e796ff" providerId="ADAL" clId="{F6DF592C-89F6-4A5D-8D8B-77E5DF546E1A}" dt="2022-10-14T13:37:14.696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6DF592C-89F6-4A5D-8D8B-77E5DF546E1A}" dt="2022-10-14T13:37:14.696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6DF592C-89F6-4A5D-8D8B-77E5DF546E1A}" dt="2022-10-14T13:57:50.632" v="283" actId="47"/>
        <pc:sldMkLst>
          <pc:docMk/>
          <pc:sldMk cId="497960773" sldId="444"/>
        </pc:sldMkLst>
      </pc:sldChg>
      <pc:sldChg chg="addSp delSp modSp mod delAnim modAnim">
        <pc:chgData name="Tegischer Lukas" userId="f78daebb-0565-485c-bd0e-1cd035e796ff" providerId="ADAL" clId="{F6DF592C-89F6-4A5D-8D8B-77E5DF546E1A}" dt="2022-10-14T13:53:41.200" v="130"/>
        <pc:sldMkLst>
          <pc:docMk/>
          <pc:sldMk cId="279165868" sldId="446"/>
        </pc:sldMkLst>
        <pc:spChg chg="mod">
          <ac:chgData name="Tegischer Lukas" userId="f78daebb-0565-485c-bd0e-1cd035e796ff" providerId="ADAL" clId="{F6DF592C-89F6-4A5D-8D8B-77E5DF546E1A}" dt="2022-10-14T13:49:14.743" v="51" actId="20577"/>
          <ac:spMkLst>
            <pc:docMk/>
            <pc:sldMk cId="279165868" sldId="446"/>
            <ac:spMk id="2" creationId="{305DFAC3-127B-CF8A-4921-58A93A23D0ED}"/>
          </ac:spMkLst>
        </pc:spChg>
        <pc:spChg chg="del">
          <ac:chgData name="Tegischer Lukas" userId="f78daebb-0565-485c-bd0e-1cd035e796ff" providerId="ADAL" clId="{F6DF592C-89F6-4A5D-8D8B-77E5DF546E1A}" dt="2022-10-14T13:49:18.676" v="52" actId="478"/>
          <ac:spMkLst>
            <pc:docMk/>
            <pc:sldMk cId="279165868" sldId="446"/>
            <ac:spMk id="4" creationId="{530A588D-6D68-D116-BEB7-C7399894A3B1}"/>
          </ac:spMkLst>
        </pc:spChg>
        <pc:spChg chg="del mod">
          <ac:chgData name="Tegischer Lukas" userId="f78daebb-0565-485c-bd0e-1cd035e796ff" providerId="ADAL" clId="{F6DF592C-89F6-4A5D-8D8B-77E5DF546E1A}" dt="2022-10-14T13:49:42.502" v="64" actId="478"/>
          <ac:spMkLst>
            <pc:docMk/>
            <pc:sldMk cId="279165868" sldId="446"/>
            <ac:spMk id="5" creationId="{60ED1294-1978-65C9-6F85-2A71901B5097}"/>
          </ac:spMkLst>
        </pc:spChg>
        <pc:spChg chg="mod ord">
          <ac:chgData name="Tegischer Lukas" userId="f78daebb-0565-485c-bd0e-1cd035e796ff" providerId="ADAL" clId="{F6DF592C-89F6-4A5D-8D8B-77E5DF546E1A}" dt="2022-10-14T13:51:14.840" v="99" actId="1076"/>
          <ac:spMkLst>
            <pc:docMk/>
            <pc:sldMk cId="279165868" sldId="446"/>
            <ac:spMk id="6" creationId="{31AE880E-9E24-7BFD-FFBD-7E7CEB48858D}"/>
          </ac:spMkLst>
        </pc:spChg>
        <pc:spChg chg="del">
          <ac:chgData name="Tegischer Lukas" userId="f78daebb-0565-485c-bd0e-1cd035e796ff" providerId="ADAL" clId="{F6DF592C-89F6-4A5D-8D8B-77E5DF546E1A}" dt="2022-10-14T13:49:19.006" v="53" actId="478"/>
          <ac:spMkLst>
            <pc:docMk/>
            <pc:sldMk cId="279165868" sldId="446"/>
            <ac:spMk id="7" creationId="{99C66F5C-D98C-6217-DB5C-D0434947AF66}"/>
          </ac:spMkLst>
        </pc:spChg>
        <pc:spChg chg="del">
          <ac:chgData name="Tegischer Lukas" userId="f78daebb-0565-485c-bd0e-1cd035e796ff" providerId="ADAL" clId="{F6DF592C-89F6-4A5D-8D8B-77E5DF546E1A}" dt="2022-10-14T13:49:21.746" v="56" actId="478"/>
          <ac:spMkLst>
            <pc:docMk/>
            <pc:sldMk cId="279165868" sldId="446"/>
            <ac:spMk id="10" creationId="{F663D87D-E872-536F-2C50-6C1A3D507656}"/>
          </ac:spMkLst>
        </pc:spChg>
        <pc:spChg chg="add mod">
          <ac:chgData name="Tegischer Lukas" userId="f78daebb-0565-485c-bd0e-1cd035e796ff" providerId="ADAL" clId="{F6DF592C-89F6-4A5D-8D8B-77E5DF546E1A}" dt="2022-10-14T13:49:40.775" v="63" actId="1076"/>
          <ac:spMkLst>
            <pc:docMk/>
            <pc:sldMk cId="279165868" sldId="446"/>
            <ac:spMk id="11" creationId="{367659BB-F945-98DF-48B5-75DFFF580853}"/>
          </ac:spMkLst>
        </pc:spChg>
        <pc:spChg chg="add mod">
          <ac:chgData name="Tegischer Lukas" userId="f78daebb-0565-485c-bd0e-1cd035e796ff" providerId="ADAL" clId="{F6DF592C-89F6-4A5D-8D8B-77E5DF546E1A}" dt="2022-10-14T13:50:05.764" v="77" actId="113"/>
          <ac:spMkLst>
            <pc:docMk/>
            <pc:sldMk cId="279165868" sldId="446"/>
            <ac:spMk id="13" creationId="{6D932B36-AA8B-E767-B942-3506E51D5DEA}"/>
          </ac:spMkLst>
        </pc:spChg>
        <pc:spChg chg="add mod">
          <ac:chgData name="Tegischer Lukas" userId="f78daebb-0565-485c-bd0e-1cd035e796ff" providerId="ADAL" clId="{F6DF592C-89F6-4A5D-8D8B-77E5DF546E1A}" dt="2022-10-14T13:51:10.048" v="98" actId="1076"/>
          <ac:spMkLst>
            <pc:docMk/>
            <pc:sldMk cId="279165868" sldId="446"/>
            <ac:spMk id="15" creationId="{46A5780F-5550-DB86-8727-92CAAD0B9716}"/>
          </ac:spMkLst>
        </pc:spChg>
        <pc:spChg chg="add mod">
          <ac:chgData name="Tegischer Lukas" userId="f78daebb-0565-485c-bd0e-1cd035e796ff" providerId="ADAL" clId="{F6DF592C-89F6-4A5D-8D8B-77E5DF546E1A}" dt="2022-10-14T13:51:37.630" v="105" actId="1076"/>
          <ac:spMkLst>
            <pc:docMk/>
            <pc:sldMk cId="279165868" sldId="446"/>
            <ac:spMk id="19" creationId="{908B4022-5746-7F3F-957C-D7D1D464451F}"/>
          </ac:spMkLst>
        </pc:spChg>
        <pc:picChg chg="del">
          <ac:chgData name="Tegischer Lukas" userId="f78daebb-0565-485c-bd0e-1cd035e796ff" providerId="ADAL" clId="{F6DF592C-89F6-4A5D-8D8B-77E5DF546E1A}" dt="2022-10-14T13:49:21.004" v="55" actId="478"/>
          <ac:picMkLst>
            <pc:docMk/>
            <pc:sldMk cId="279165868" sldId="446"/>
            <ac:picMk id="3" creationId="{F18A90AC-1A1A-8C48-B17E-692D5D3263DC}"/>
          </ac:picMkLst>
        </pc:picChg>
        <pc:picChg chg="del">
          <ac:chgData name="Tegischer Lukas" userId="f78daebb-0565-485c-bd0e-1cd035e796ff" providerId="ADAL" clId="{F6DF592C-89F6-4A5D-8D8B-77E5DF546E1A}" dt="2022-10-14T13:49:20.153" v="54" actId="478"/>
          <ac:picMkLst>
            <pc:docMk/>
            <pc:sldMk cId="279165868" sldId="446"/>
            <ac:picMk id="8" creationId="{DF6F0484-1D0C-86C1-3FEA-74FE0561F3B6}"/>
          </ac:picMkLst>
        </pc:picChg>
        <pc:picChg chg="add mod">
          <ac:chgData name="Tegischer Lukas" userId="f78daebb-0565-485c-bd0e-1cd035e796ff" providerId="ADAL" clId="{F6DF592C-89F6-4A5D-8D8B-77E5DF546E1A}" dt="2022-10-14T13:51:14.840" v="99" actId="1076"/>
          <ac:picMkLst>
            <pc:docMk/>
            <pc:sldMk cId="279165868" sldId="446"/>
            <ac:picMk id="16" creationId="{92D1F224-7E5C-E6F0-6200-7A206A5492D6}"/>
          </ac:picMkLst>
        </pc:picChg>
        <pc:picChg chg="add mod ord">
          <ac:chgData name="Tegischer Lukas" userId="f78daebb-0565-485c-bd0e-1cd035e796ff" providerId="ADAL" clId="{F6DF592C-89F6-4A5D-8D8B-77E5DF546E1A}" dt="2022-10-14T13:51:14.840" v="99" actId="1076"/>
          <ac:picMkLst>
            <pc:docMk/>
            <pc:sldMk cId="279165868" sldId="446"/>
            <ac:picMk id="17" creationId="{8CA4A7C1-A082-FAD4-71B7-3510650868B2}"/>
          </ac:picMkLst>
        </pc:picChg>
      </pc:sldChg>
      <pc:sldChg chg="delSp del mod delAnim">
        <pc:chgData name="Tegischer Lukas" userId="f78daebb-0565-485c-bd0e-1cd035e796ff" providerId="ADAL" clId="{F6DF592C-89F6-4A5D-8D8B-77E5DF546E1A}" dt="2022-10-14T13:57:50.632" v="283" actId="47"/>
        <pc:sldMkLst>
          <pc:docMk/>
          <pc:sldMk cId="2141350472" sldId="447"/>
        </pc:sldMkLst>
        <pc:graphicFrameChg chg="del">
          <ac:chgData name="Tegischer Lukas" userId="f78daebb-0565-485c-bd0e-1cd035e796ff" providerId="ADAL" clId="{F6DF592C-89F6-4A5D-8D8B-77E5DF546E1A}" dt="2022-10-14T13:56:00.576" v="219" actId="478"/>
          <ac:graphicFrameMkLst>
            <pc:docMk/>
            <pc:sldMk cId="2141350472" sldId="447"/>
            <ac:graphicFrameMk id="15" creationId="{0829A5C0-2BA0-7034-A21A-091E6A64EB59}"/>
          </ac:graphicFrameMkLst>
        </pc:graphicFrameChg>
      </pc:sldChg>
      <pc:sldChg chg="addSp delSp modSp add mod modAnim">
        <pc:chgData name="Tegischer Lukas" userId="f78daebb-0565-485c-bd0e-1cd035e796ff" providerId="ADAL" clId="{F6DF592C-89F6-4A5D-8D8B-77E5DF546E1A}" dt="2022-10-14T13:54:30.630" v="142" actId="478"/>
        <pc:sldMkLst>
          <pc:docMk/>
          <pc:sldMk cId="3838407697" sldId="448"/>
        </pc:sldMkLst>
        <pc:spChg chg="del">
          <ac:chgData name="Tegischer Lukas" userId="f78daebb-0565-485c-bd0e-1cd035e796ff" providerId="ADAL" clId="{F6DF592C-89F6-4A5D-8D8B-77E5DF546E1A}" dt="2022-10-14T13:51:55.020" v="109" actId="478"/>
          <ac:spMkLst>
            <pc:docMk/>
            <pc:sldMk cId="3838407697" sldId="448"/>
            <ac:spMk id="2" creationId="{305DFAC3-127B-CF8A-4921-58A93A23D0ED}"/>
          </ac:spMkLst>
        </pc:spChg>
        <pc:spChg chg="add mod">
          <ac:chgData name="Tegischer Lukas" userId="f78daebb-0565-485c-bd0e-1cd035e796ff" providerId="ADAL" clId="{F6DF592C-89F6-4A5D-8D8B-77E5DF546E1A}" dt="2022-10-14T13:52:13.683" v="116" actId="14100"/>
          <ac:spMkLst>
            <pc:docMk/>
            <pc:sldMk cId="3838407697" sldId="448"/>
            <ac:spMk id="4" creationId="{4A51572B-4D93-C792-9406-73D067225456}"/>
          </ac:spMkLst>
        </pc:spChg>
        <pc:spChg chg="mod">
          <ac:chgData name="Tegischer Lukas" userId="f78daebb-0565-485c-bd0e-1cd035e796ff" providerId="ADAL" clId="{F6DF592C-89F6-4A5D-8D8B-77E5DF546E1A}" dt="2022-10-14T13:51:58.320" v="110" actId="1076"/>
          <ac:spMkLst>
            <pc:docMk/>
            <pc:sldMk cId="3838407697" sldId="448"/>
            <ac:spMk id="6" creationId="{31AE880E-9E24-7BFD-FFBD-7E7CEB48858D}"/>
          </ac:spMkLst>
        </pc:spChg>
        <pc:spChg chg="add del mod">
          <ac:chgData name="Tegischer Lukas" userId="f78daebb-0565-485c-bd0e-1cd035e796ff" providerId="ADAL" clId="{F6DF592C-89F6-4A5D-8D8B-77E5DF546E1A}" dt="2022-10-14T13:54:30.630" v="142" actId="478"/>
          <ac:spMkLst>
            <pc:docMk/>
            <pc:sldMk cId="3838407697" sldId="448"/>
            <ac:spMk id="9" creationId="{464C6712-E295-21B0-0F3D-D0D5A704A950}"/>
          </ac:spMkLst>
        </pc:spChg>
        <pc:spChg chg="del">
          <ac:chgData name="Tegischer Lukas" userId="f78daebb-0565-485c-bd0e-1cd035e796ff" providerId="ADAL" clId="{F6DF592C-89F6-4A5D-8D8B-77E5DF546E1A}" dt="2022-10-14T13:51:54.031" v="108" actId="478"/>
          <ac:spMkLst>
            <pc:docMk/>
            <pc:sldMk cId="3838407697" sldId="448"/>
            <ac:spMk id="11" creationId="{367659BB-F945-98DF-48B5-75DFFF580853}"/>
          </ac:spMkLst>
        </pc:spChg>
        <pc:spChg chg="del">
          <ac:chgData name="Tegischer Lukas" userId="f78daebb-0565-485c-bd0e-1cd035e796ff" providerId="ADAL" clId="{F6DF592C-89F6-4A5D-8D8B-77E5DF546E1A}" dt="2022-10-14T13:51:52.924" v="107" actId="478"/>
          <ac:spMkLst>
            <pc:docMk/>
            <pc:sldMk cId="3838407697" sldId="448"/>
            <ac:spMk id="13" creationId="{6D932B36-AA8B-E767-B942-3506E51D5DEA}"/>
          </ac:spMkLst>
        </pc:spChg>
        <pc:spChg chg="mod">
          <ac:chgData name="Tegischer Lukas" userId="f78daebb-0565-485c-bd0e-1cd035e796ff" providerId="ADAL" clId="{F6DF592C-89F6-4A5D-8D8B-77E5DF546E1A}" dt="2022-10-14T13:51:58.320" v="110" actId="1076"/>
          <ac:spMkLst>
            <pc:docMk/>
            <pc:sldMk cId="3838407697" sldId="448"/>
            <ac:spMk id="15" creationId="{46A5780F-5550-DB86-8727-92CAAD0B9716}"/>
          </ac:spMkLst>
        </pc:spChg>
        <pc:spChg chg="del">
          <ac:chgData name="Tegischer Lukas" userId="f78daebb-0565-485c-bd0e-1cd035e796ff" providerId="ADAL" clId="{F6DF592C-89F6-4A5D-8D8B-77E5DF546E1A}" dt="2022-10-14T13:51:59.327" v="111" actId="478"/>
          <ac:spMkLst>
            <pc:docMk/>
            <pc:sldMk cId="3838407697" sldId="448"/>
            <ac:spMk id="19" creationId="{908B4022-5746-7F3F-957C-D7D1D464451F}"/>
          </ac:spMkLst>
        </pc:spChg>
        <pc:graphicFrameChg chg="add del mod">
          <ac:chgData name="Tegischer Lukas" userId="f78daebb-0565-485c-bd0e-1cd035e796ff" providerId="ADAL" clId="{F6DF592C-89F6-4A5D-8D8B-77E5DF546E1A}" dt="2022-10-14T13:52:38.429" v="119" actId="478"/>
          <ac:graphicFrameMkLst>
            <pc:docMk/>
            <pc:sldMk cId="3838407697" sldId="448"/>
            <ac:graphicFrameMk id="5" creationId="{E07972BD-7955-356B-D925-508A1A6704DA}"/>
          </ac:graphicFrameMkLst>
        </pc:graphicFrameChg>
        <pc:graphicFrameChg chg="add mod modGraphic">
          <ac:chgData name="Tegischer Lukas" userId="f78daebb-0565-485c-bd0e-1cd035e796ff" providerId="ADAL" clId="{F6DF592C-89F6-4A5D-8D8B-77E5DF546E1A}" dt="2022-10-14T13:53:16.712" v="124" actId="1076"/>
          <ac:graphicFrameMkLst>
            <pc:docMk/>
            <pc:sldMk cId="3838407697" sldId="448"/>
            <ac:graphicFrameMk id="7" creationId="{0F0D7285-42D7-09A7-7049-75093A29E20C}"/>
          </ac:graphicFrameMkLst>
        </pc:graphicFrameChg>
        <pc:picChg chg="mod">
          <ac:chgData name="Tegischer Lukas" userId="f78daebb-0565-485c-bd0e-1cd035e796ff" providerId="ADAL" clId="{F6DF592C-89F6-4A5D-8D8B-77E5DF546E1A}" dt="2022-10-14T13:51:58.320" v="110" actId="1076"/>
          <ac:picMkLst>
            <pc:docMk/>
            <pc:sldMk cId="3838407697" sldId="448"/>
            <ac:picMk id="16" creationId="{92D1F224-7E5C-E6F0-6200-7A206A5492D6}"/>
          </ac:picMkLst>
        </pc:picChg>
        <pc:picChg chg="mod">
          <ac:chgData name="Tegischer Lukas" userId="f78daebb-0565-485c-bd0e-1cd035e796ff" providerId="ADAL" clId="{F6DF592C-89F6-4A5D-8D8B-77E5DF546E1A}" dt="2022-10-14T13:51:58.320" v="110" actId="1076"/>
          <ac:picMkLst>
            <pc:docMk/>
            <pc:sldMk cId="3838407697" sldId="448"/>
            <ac:picMk id="17" creationId="{8CA4A7C1-A082-FAD4-71B7-3510650868B2}"/>
          </ac:picMkLst>
        </pc:picChg>
      </pc:sldChg>
      <pc:sldChg chg="addSp delSp modSp add mod delAnim modAnim">
        <pc:chgData name="Tegischer Lukas" userId="f78daebb-0565-485c-bd0e-1cd035e796ff" providerId="ADAL" clId="{F6DF592C-89F6-4A5D-8D8B-77E5DF546E1A}" dt="2022-10-14T13:57:30.175" v="270" actId="688"/>
        <pc:sldMkLst>
          <pc:docMk/>
          <pc:sldMk cId="3408405626" sldId="449"/>
        </pc:sldMkLst>
        <pc:spChg chg="add mod">
          <ac:chgData name="Tegischer Lukas" userId="f78daebb-0565-485c-bd0e-1cd035e796ff" providerId="ADAL" clId="{F6DF592C-89F6-4A5D-8D8B-77E5DF546E1A}" dt="2022-10-14T13:55:38.256" v="218" actId="207"/>
          <ac:spMkLst>
            <pc:docMk/>
            <pc:sldMk cId="3408405626" sldId="449"/>
            <ac:spMk id="3" creationId="{D1E4F8E9-DA36-303D-1F16-2B9EB50AA185}"/>
          </ac:spMkLst>
        </pc:spChg>
        <pc:spChg chg="del">
          <ac:chgData name="Tegischer Lukas" userId="f78daebb-0565-485c-bd0e-1cd035e796ff" providerId="ADAL" clId="{F6DF592C-89F6-4A5D-8D8B-77E5DF546E1A}" dt="2022-10-14T13:54:43.188" v="146" actId="478"/>
          <ac:spMkLst>
            <pc:docMk/>
            <pc:sldMk cId="3408405626" sldId="449"/>
            <ac:spMk id="4" creationId="{4A51572B-4D93-C792-9406-73D067225456}"/>
          </ac:spMkLst>
        </pc:spChg>
        <pc:spChg chg="add mod">
          <ac:chgData name="Tegischer Lukas" userId="f78daebb-0565-485c-bd0e-1cd035e796ff" providerId="ADAL" clId="{F6DF592C-89F6-4A5D-8D8B-77E5DF546E1A}" dt="2022-10-14T13:55:17.807" v="161" actId="1076"/>
          <ac:spMkLst>
            <pc:docMk/>
            <pc:sldMk cId="3408405626" sldId="449"/>
            <ac:spMk id="5" creationId="{2647D1C2-3A6B-625A-90C0-D820CFF41A73}"/>
          </ac:spMkLst>
        </pc:spChg>
        <pc:spChg chg="mod">
          <ac:chgData name="Tegischer Lukas" userId="f78daebb-0565-485c-bd0e-1cd035e796ff" providerId="ADAL" clId="{F6DF592C-89F6-4A5D-8D8B-77E5DF546E1A}" dt="2022-10-14T13:57:30.175" v="270" actId="688"/>
          <ac:spMkLst>
            <pc:docMk/>
            <pc:sldMk cId="3408405626" sldId="449"/>
            <ac:spMk id="6" creationId="{31AE880E-9E24-7BFD-FFBD-7E7CEB48858D}"/>
          </ac:spMkLst>
        </pc:spChg>
        <pc:spChg chg="mod">
          <ac:chgData name="Tegischer Lukas" userId="f78daebb-0565-485c-bd0e-1cd035e796ff" providerId="ADAL" clId="{F6DF592C-89F6-4A5D-8D8B-77E5DF546E1A}" dt="2022-10-14T13:57:27.159" v="269" actId="1076"/>
          <ac:spMkLst>
            <pc:docMk/>
            <pc:sldMk cId="3408405626" sldId="449"/>
            <ac:spMk id="15" creationId="{46A5780F-5550-DB86-8727-92CAAD0B9716}"/>
          </ac:spMkLst>
        </pc:spChg>
        <pc:graphicFrameChg chg="del modGraphic">
          <ac:chgData name="Tegischer Lukas" userId="f78daebb-0565-485c-bd0e-1cd035e796ff" providerId="ADAL" clId="{F6DF592C-89F6-4A5D-8D8B-77E5DF546E1A}" dt="2022-10-14T13:54:40.146" v="145" actId="478"/>
          <ac:graphicFrameMkLst>
            <pc:docMk/>
            <pc:sldMk cId="3408405626" sldId="449"/>
            <ac:graphicFrameMk id="7" creationId="{0F0D7285-42D7-09A7-7049-75093A29E20C}"/>
          </ac:graphicFrameMkLst>
        </pc:graphicFrameChg>
      </pc:sldChg>
      <pc:sldChg chg="add del">
        <pc:chgData name="Tegischer Lukas" userId="f78daebb-0565-485c-bd0e-1cd035e796ff" providerId="ADAL" clId="{F6DF592C-89F6-4A5D-8D8B-77E5DF546E1A}" dt="2022-10-14T13:54:46.260" v="148"/>
        <pc:sldMkLst>
          <pc:docMk/>
          <pc:sldMk cId="1998057113" sldId="450"/>
        </pc:sldMkLst>
      </pc:sldChg>
      <pc:sldChg chg="addSp delSp modSp add mod delAnim modAnim">
        <pc:chgData name="Tegischer Lukas" userId="f78daebb-0565-485c-bd0e-1cd035e796ff" providerId="ADAL" clId="{F6DF592C-89F6-4A5D-8D8B-77E5DF546E1A}" dt="2022-10-14T13:57:47.081" v="282" actId="207"/>
        <pc:sldMkLst>
          <pc:docMk/>
          <pc:sldMk cId="3176401735" sldId="450"/>
        </pc:sldMkLst>
        <pc:spChg chg="del">
          <ac:chgData name="Tegischer Lukas" userId="f78daebb-0565-485c-bd0e-1cd035e796ff" providerId="ADAL" clId="{F6DF592C-89F6-4A5D-8D8B-77E5DF546E1A}" dt="2022-10-14T13:56:10.887" v="221" actId="478"/>
          <ac:spMkLst>
            <pc:docMk/>
            <pc:sldMk cId="3176401735" sldId="450"/>
            <ac:spMk id="3" creationId="{D1E4F8E9-DA36-303D-1F16-2B9EB50AA185}"/>
          </ac:spMkLst>
        </pc:spChg>
        <pc:spChg chg="add mod">
          <ac:chgData name="Tegischer Lukas" userId="f78daebb-0565-485c-bd0e-1cd035e796ff" providerId="ADAL" clId="{F6DF592C-89F6-4A5D-8D8B-77E5DF546E1A}" dt="2022-10-14T13:56:41.509" v="254"/>
          <ac:spMkLst>
            <pc:docMk/>
            <pc:sldMk cId="3176401735" sldId="450"/>
            <ac:spMk id="4" creationId="{FE09C792-D61D-F718-E224-34236123814C}"/>
          </ac:spMkLst>
        </pc:spChg>
        <pc:spChg chg="del">
          <ac:chgData name="Tegischer Lukas" userId="f78daebb-0565-485c-bd0e-1cd035e796ff" providerId="ADAL" clId="{F6DF592C-89F6-4A5D-8D8B-77E5DF546E1A}" dt="2022-10-14T13:56:11.869" v="222" actId="478"/>
          <ac:spMkLst>
            <pc:docMk/>
            <pc:sldMk cId="3176401735" sldId="450"/>
            <ac:spMk id="5" creationId="{2647D1C2-3A6B-625A-90C0-D820CFF41A73}"/>
          </ac:spMkLst>
        </pc:spChg>
        <pc:spChg chg="del">
          <ac:chgData name="Tegischer Lukas" userId="f78daebb-0565-485c-bd0e-1cd035e796ff" providerId="ADAL" clId="{F6DF592C-89F6-4A5D-8D8B-77E5DF546E1A}" dt="2022-10-14T13:57:32.591" v="271" actId="478"/>
          <ac:spMkLst>
            <pc:docMk/>
            <pc:sldMk cId="3176401735" sldId="450"/>
            <ac:spMk id="6" creationId="{31AE880E-9E24-7BFD-FFBD-7E7CEB48858D}"/>
          </ac:spMkLst>
        </pc:spChg>
        <pc:spChg chg="add mod">
          <ac:chgData name="Tegischer Lukas" userId="f78daebb-0565-485c-bd0e-1cd035e796ff" providerId="ADAL" clId="{F6DF592C-89F6-4A5D-8D8B-77E5DF546E1A}" dt="2022-10-14T13:57:17.393" v="267" actId="113"/>
          <ac:spMkLst>
            <pc:docMk/>
            <pc:sldMk cId="3176401735" sldId="450"/>
            <ac:spMk id="8" creationId="{1F87ABF1-11B8-C562-9AC4-B485A7881CA3}"/>
          </ac:spMkLst>
        </pc:spChg>
        <pc:spChg chg="mod">
          <ac:chgData name="Tegischer Lukas" userId="f78daebb-0565-485c-bd0e-1cd035e796ff" providerId="ADAL" clId="{F6DF592C-89F6-4A5D-8D8B-77E5DF546E1A}" dt="2022-10-14T13:57:47.081" v="282" actId="207"/>
          <ac:spMkLst>
            <pc:docMk/>
            <pc:sldMk cId="3176401735" sldId="450"/>
            <ac:spMk id="15" creationId="{46A5780F-5550-DB86-8727-92CAAD0B9716}"/>
          </ac:spMkLst>
        </pc:spChg>
        <pc:picChg chg="add mod">
          <ac:chgData name="Tegischer Lukas" userId="f78daebb-0565-485c-bd0e-1cd035e796ff" providerId="ADAL" clId="{F6DF592C-89F6-4A5D-8D8B-77E5DF546E1A}" dt="2022-10-14T13:57:01.774" v="262" actId="1076"/>
          <ac:picMkLst>
            <pc:docMk/>
            <pc:sldMk cId="3176401735" sldId="450"/>
            <ac:picMk id="9" creationId="{43814EA0-2E03-5BB1-5700-FF33E600D70D}"/>
          </ac:picMkLst>
        </pc:picChg>
        <pc:picChg chg="add mod">
          <ac:chgData name="Tegischer Lukas" userId="f78daebb-0565-485c-bd0e-1cd035e796ff" providerId="ADAL" clId="{F6DF592C-89F6-4A5D-8D8B-77E5DF546E1A}" dt="2022-10-14T13:57:13.121" v="266" actId="1076"/>
          <ac:picMkLst>
            <pc:docMk/>
            <pc:sldMk cId="3176401735" sldId="450"/>
            <ac:picMk id="10" creationId="{45C44AEE-1CCE-575A-8965-49EDDFCEA2DD}"/>
          </ac:picMkLst>
        </pc:picChg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8517DF14-3087-46C0-88D2-95DB01F0369B}"/>
    <pc:docChg chg="undo custSel delSld modSld">
      <pc:chgData name="Tegischer Lukas" userId="f78daebb-0565-485c-bd0e-1cd035e796ff" providerId="ADAL" clId="{8517DF14-3087-46C0-88D2-95DB01F0369B}" dt="2022-10-14T12:35:04.641" v="191" actId="47"/>
      <pc:docMkLst>
        <pc:docMk/>
      </pc:docMkLst>
      <pc:sldChg chg="modSp mod">
        <pc:chgData name="Tegischer Lukas" userId="f78daebb-0565-485c-bd0e-1cd035e796ff" providerId="ADAL" clId="{8517DF14-3087-46C0-88D2-95DB01F0369B}" dt="2022-10-14T12:25:33.191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517DF14-3087-46C0-88D2-95DB01F0369B}" dt="2022-10-14T12:25:33.191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517DF14-3087-46C0-88D2-95DB01F0369B}" dt="2022-10-14T12:33:34.424" v="186"/>
        <pc:sldMkLst>
          <pc:docMk/>
          <pc:sldMk cId="1097199137" sldId="442"/>
        </pc:sldMkLst>
        <pc:spChg chg="del">
          <ac:chgData name="Tegischer Lukas" userId="f78daebb-0565-485c-bd0e-1cd035e796ff" providerId="ADAL" clId="{8517DF14-3087-46C0-88D2-95DB01F0369B}" dt="2022-10-14T12:25:55.283" v="43" actId="478"/>
          <ac:spMkLst>
            <pc:docMk/>
            <pc:sldMk cId="1097199137" sldId="442"/>
            <ac:spMk id="4" creationId="{70E67572-91F2-0E8B-8B65-0D3C2E4C6DAE}"/>
          </ac:spMkLst>
        </pc:spChg>
        <pc:spChg chg="add mod">
          <ac:chgData name="Tegischer Lukas" userId="f78daebb-0565-485c-bd0e-1cd035e796ff" providerId="ADAL" clId="{8517DF14-3087-46C0-88D2-95DB01F0369B}" dt="2022-10-14T12:32:57.828" v="178" actId="20577"/>
          <ac:spMkLst>
            <pc:docMk/>
            <pc:sldMk cId="1097199137" sldId="442"/>
            <ac:spMk id="6" creationId="{10BDFA4E-18EE-531A-98C7-1D06313A1094}"/>
          </ac:spMkLst>
        </pc:spChg>
        <pc:spChg chg="del">
          <ac:chgData name="Tegischer Lukas" userId="f78daebb-0565-485c-bd0e-1cd035e796ff" providerId="ADAL" clId="{8517DF14-3087-46C0-88D2-95DB01F0369B}" dt="2022-10-14T12:25:55.751" v="44" actId="478"/>
          <ac:spMkLst>
            <pc:docMk/>
            <pc:sldMk cId="1097199137" sldId="442"/>
            <ac:spMk id="7" creationId="{68E84516-DD8C-1F9A-CFB5-2F2147ECBCED}"/>
          </ac:spMkLst>
        </pc:spChg>
        <pc:spChg chg="del">
          <ac:chgData name="Tegischer Lukas" userId="f78daebb-0565-485c-bd0e-1cd035e796ff" providerId="ADAL" clId="{8517DF14-3087-46C0-88D2-95DB01F0369B}" dt="2022-10-14T12:25:56.829" v="46" actId="478"/>
          <ac:spMkLst>
            <pc:docMk/>
            <pc:sldMk cId="1097199137" sldId="442"/>
            <ac:spMk id="15" creationId="{5ADE08F2-B5B3-268A-3BDC-BF0D71A688B0}"/>
          </ac:spMkLst>
        </pc:spChg>
        <pc:graphicFrameChg chg="del">
          <ac:chgData name="Tegischer Lukas" userId="f78daebb-0565-485c-bd0e-1cd035e796ff" providerId="ADAL" clId="{8517DF14-3087-46C0-88D2-95DB01F0369B}" dt="2022-10-14T12:25:58.335" v="47" actId="478"/>
          <ac:graphicFrameMkLst>
            <pc:docMk/>
            <pc:sldMk cId="1097199137" sldId="442"/>
            <ac:graphicFrameMk id="5" creationId="{27D7DC96-28F8-E16A-E6EA-D41A257D71C5}"/>
          </ac:graphicFrameMkLst>
        </pc:graphicFrameChg>
        <pc:graphicFrameChg chg="add mod modGraphic">
          <ac:chgData name="Tegischer Lukas" userId="f78daebb-0565-485c-bd0e-1cd035e796ff" providerId="ADAL" clId="{8517DF14-3087-46C0-88D2-95DB01F0369B}" dt="2022-10-14T12:32:42.943" v="175" actId="14100"/>
          <ac:graphicFrameMkLst>
            <pc:docMk/>
            <pc:sldMk cId="1097199137" sldId="442"/>
            <ac:graphicFrameMk id="8" creationId="{D7A58B57-400B-C5C0-DEDB-1262E236D661}"/>
          </ac:graphicFrameMkLst>
        </pc:graphicFrameChg>
        <pc:picChg chg="del">
          <ac:chgData name="Tegischer Lukas" userId="f78daebb-0565-485c-bd0e-1cd035e796ff" providerId="ADAL" clId="{8517DF14-3087-46C0-88D2-95DB01F0369B}" dt="2022-10-14T12:25:56.173" v="45" actId="478"/>
          <ac:picMkLst>
            <pc:docMk/>
            <pc:sldMk cId="1097199137" sldId="442"/>
            <ac:picMk id="9" creationId="{68B1DAEF-DE20-AAA5-BD3B-F646F2CCBF2E}"/>
          </ac:picMkLst>
        </pc:picChg>
        <pc:picChg chg="add mod">
          <ac:chgData name="Tegischer Lukas" userId="f78daebb-0565-485c-bd0e-1cd035e796ff" providerId="ADAL" clId="{8517DF14-3087-46C0-88D2-95DB01F0369B}" dt="2022-10-14T12:32:45.710" v="176" actId="1076"/>
          <ac:picMkLst>
            <pc:docMk/>
            <pc:sldMk cId="1097199137" sldId="442"/>
            <ac:picMk id="10" creationId="{14070B56-A61D-F12B-15C5-39923DFECA69}"/>
          </ac:picMkLst>
        </pc:picChg>
        <pc:cxnChg chg="del">
          <ac:chgData name="Tegischer Lukas" userId="f78daebb-0565-485c-bd0e-1cd035e796ff" providerId="ADAL" clId="{8517DF14-3087-46C0-88D2-95DB01F0369B}" dt="2022-10-14T12:25:59.112" v="48" actId="478"/>
          <ac:cxnSpMkLst>
            <pc:docMk/>
            <pc:sldMk cId="1097199137" sldId="442"/>
            <ac:cxnSpMk id="3" creationId="{8D174E84-61CA-18BB-379F-8156985A5219}"/>
          </ac:cxnSpMkLst>
        </pc:cxnChg>
        <pc:cxnChg chg="add mod">
          <ac:chgData name="Tegischer Lukas" userId="f78daebb-0565-485c-bd0e-1cd035e796ff" providerId="ADAL" clId="{8517DF14-3087-46C0-88D2-95DB01F0369B}" dt="2022-10-14T12:33:14.271" v="182" actId="14100"/>
          <ac:cxnSpMkLst>
            <pc:docMk/>
            <pc:sldMk cId="1097199137" sldId="442"/>
            <ac:cxnSpMk id="11" creationId="{69DECE33-900C-DD11-5610-7A23D214B602}"/>
          </ac:cxnSpMkLst>
        </pc:cxnChg>
      </pc:sldChg>
      <pc:sldChg chg="addSp delSp modSp mod delAnim modAnim">
        <pc:chgData name="Tegischer Lukas" userId="f78daebb-0565-485c-bd0e-1cd035e796ff" providerId="ADAL" clId="{8517DF14-3087-46C0-88D2-95DB01F0369B}" dt="2022-10-14T12:34:36.295" v="190" actId="255"/>
        <pc:sldMkLst>
          <pc:docMk/>
          <pc:sldMk cId="1560599476" sldId="443"/>
        </pc:sldMkLst>
        <pc:spChg chg="del">
          <ac:chgData name="Tegischer Lukas" userId="f78daebb-0565-485c-bd0e-1cd035e796ff" providerId="ADAL" clId="{8517DF14-3087-46C0-88D2-95DB01F0369B}" dt="2022-10-14T12:30:13.999" v="133" actId="478"/>
          <ac:spMkLst>
            <pc:docMk/>
            <pc:sldMk cId="1560599476" sldId="443"/>
            <ac:spMk id="4" creationId="{70E67572-91F2-0E8B-8B65-0D3C2E4C6DAE}"/>
          </ac:spMkLst>
        </pc:spChg>
        <pc:spChg chg="del">
          <ac:chgData name="Tegischer Lukas" userId="f78daebb-0565-485c-bd0e-1cd035e796ff" providerId="ADAL" clId="{8517DF14-3087-46C0-88D2-95DB01F0369B}" dt="2022-10-14T12:30:11.288" v="130" actId="478"/>
          <ac:spMkLst>
            <pc:docMk/>
            <pc:sldMk cId="1560599476" sldId="443"/>
            <ac:spMk id="7" creationId="{68E84516-DD8C-1F9A-CFB5-2F2147ECBCED}"/>
          </ac:spMkLst>
        </pc:spChg>
        <pc:spChg chg="add mod">
          <ac:chgData name="Tegischer Lukas" userId="f78daebb-0565-485c-bd0e-1cd035e796ff" providerId="ADAL" clId="{8517DF14-3087-46C0-88D2-95DB01F0369B}" dt="2022-10-14T12:30:30.237" v="138" actId="1076"/>
          <ac:spMkLst>
            <pc:docMk/>
            <pc:sldMk cId="1560599476" sldId="443"/>
            <ac:spMk id="9" creationId="{EE6C1894-C678-DFDB-E071-BEB8D7E257C1}"/>
          </ac:spMkLst>
        </pc:spChg>
        <pc:spChg chg="del">
          <ac:chgData name="Tegischer Lukas" userId="f78daebb-0565-485c-bd0e-1cd035e796ff" providerId="ADAL" clId="{8517DF14-3087-46C0-88D2-95DB01F0369B}" dt="2022-10-14T12:30:11.691" v="131" actId="478"/>
          <ac:spMkLst>
            <pc:docMk/>
            <pc:sldMk cId="1560599476" sldId="443"/>
            <ac:spMk id="11" creationId="{CE87D095-B88E-B354-EA07-A4265693BE11}"/>
          </ac:spMkLst>
        </pc:spChg>
        <pc:spChg chg="add mod">
          <ac:chgData name="Tegischer Lukas" userId="f78daebb-0565-485c-bd0e-1cd035e796ff" providerId="ADAL" clId="{8517DF14-3087-46C0-88D2-95DB01F0369B}" dt="2022-10-14T12:31:08.173" v="149" actId="1076"/>
          <ac:spMkLst>
            <pc:docMk/>
            <pc:sldMk cId="1560599476" sldId="443"/>
            <ac:spMk id="12" creationId="{53FE78F2-2FA4-91D7-C7CC-3603C2FFEC08}"/>
          </ac:spMkLst>
        </pc:spChg>
        <pc:graphicFrameChg chg="del">
          <ac:chgData name="Tegischer Lukas" userId="f78daebb-0565-485c-bd0e-1cd035e796ff" providerId="ADAL" clId="{8517DF14-3087-46C0-88D2-95DB01F0369B}" dt="2022-10-14T12:30:13.999" v="133" actId="478"/>
          <ac:graphicFrameMkLst>
            <pc:docMk/>
            <pc:sldMk cId="1560599476" sldId="443"/>
            <ac:graphicFrameMk id="5" creationId="{27D7DC96-28F8-E16A-E6EA-D41A257D71C5}"/>
          </ac:graphicFrameMkLst>
        </pc:graphicFrameChg>
        <pc:graphicFrameChg chg="add mod modGraphic">
          <ac:chgData name="Tegischer Lukas" userId="f78daebb-0565-485c-bd0e-1cd035e796ff" providerId="ADAL" clId="{8517DF14-3087-46C0-88D2-95DB01F0369B}" dt="2022-10-14T12:34:36.295" v="190" actId="255"/>
          <ac:graphicFrameMkLst>
            <pc:docMk/>
            <pc:sldMk cId="1560599476" sldId="443"/>
            <ac:graphicFrameMk id="17" creationId="{3574C3A3-EF45-3837-E6CB-CE5372B0019C}"/>
          </ac:graphicFrameMkLst>
        </pc:graphicFrameChg>
        <pc:picChg chg="del">
          <ac:chgData name="Tegischer Lukas" userId="f78daebb-0565-485c-bd0e-1cd035e796ff" providerId="ADAL" clId="{8517DF14-3087-46C0-88D2-95DB01F0369B}" dt="2022-10-14T12:30:12.082" v="132" actId="478"/>
          <ac:picMkLst>
            <pc:docMk/>
            <pc:sldMk cId="1560599476" sldId="443"/>
            <ac:picMk id="2" creationId="{D702E7AD-9A7D-A86E-A06F-26152C8BE2E7}"/>
          </ac:picMkLst>
        </pc:picChg>
        <pc:picChg chg="add mod">
          <ac:chgData name="Tegischer Lukas" userId="f78daebb-0565-485c-bd0e-1cd035e796ff" providerId="ADAL" clId="{8517DF14-3087-46C0-88D2-95DB01F0369B}" dt="2022-10-14T12:31:10.551" v="151" actId="14100"/>
          <ac:picMkLst>
            <pc:docMk/>
            <pc:sldMk cId="1560599476" sldId="443"/>
            <ac:picMk id="13" creationId="{5652D531-04DB-46FE-F1F5-4FEE1B49914B}"/>
          </ac:picMkLst>
        </pc:picChg>
        <pc:cxnChg chg="del">
          <ac:chgData name="Tegischer Lukas" userId="f78daebb-0565-485c-bd0e-1cd035e796ff" providerId="ADAL" clId="{8517DF14-3087-46C0-88D2-95DB01F0369B}" dt="2022-10-14T12:30:13.999" v="133" actId="478"/>
          <ac:cxnSpMkLst>
            <pc:docMk/>
            <pc:sldMk cId="1560599476" sldId="443"/>
            <ac:cxnSpMk id="3" creationId="{8D174E84-61CA-18BB-379F-8156985A5219}"/>
          </ac:cxnSpMkLst>
        </pc:cxnChg>
        <pc:cxnChg chg="del">
          <ac:chgData name="Tegischer Lukas" userId="f78daebb-0565-485c-bd0e-1cd035e796ff" providerId="ADAL" clId="{8517DF14-3087-46C0-88D2-95DB01F0369B}" dt="2022-10-14T12:30:13.999" v="133" actId="478"/>
          <ac:cxnSpMkLst>
            <pc:docMk/>
            <pc:sldMk cId="1560599476" sldId="443"/>
            <ac:cxnSpMk id="8" creationId="{1C8F0F48-5FBA-5996-A7C5-86BC77746C99}"/>
          </ac:cxnSpMkLst>
        </pc:cxnChg>
        <pc:cxnChg chg="add mod">
          <ac:chgData name="Tegischer Lukas" userId="f78daebb-0565-485c-bd0e-1cd035e796ff" providerId="ADAL" clId="{8517DF14-3087-46C0-88D2-95DB01F0369B}" dt="2022-10-14T12:31:48.133" v="160" actId="208"/>
          <ac:cxnSpMkLst>
            <pc:docMk/>
            <pc:sldMk cId="1560599476" sldId="443"/>
            <ac:cxnSpMk id="14" creationId="{2E97ED4D-1382-E83B-3966-4DF706215767}"/>
          </ac:cxnSpMkLst>
        </pc:cxnChg>
        <pc:cxnChg chg="add mod">
          <ac:chgData name="Tegischer Lukas" userId="f78daebb-0565-485c-bd0e-1cd035e796ff" providerId="ADAL" clId="{8517DF14-3087-46C0-88D2-95DB01F0369B}" dt="2022-10-14T12:31:46.316" v="159" actId="208"/>
          <ac:cxnSpMkLst>
            <pc:docMk/>
            <pc:sldMk cId="1560599476" sldId="443"/>
            <ac:cxnSpMk id="16" creationId="{978A5ED9-234D-08E7-5F7F-3450725D1725}"/>
          </ac:cxnSpMkLst>
        </pc:cxnChg>
      </pc:sldChg>
      <pc:sldChg chg="del">
        <pc:chgData name="Tegischer Lukas" userId="f78daebb-0565-485c-bd0e-1cd035e796ff" providerId="ADAL" clId="{8517DF14-3087-46C0-88D2-95DB01F0369B}" dt="2022-10-14T12:35:04.641" v="191" actId="47"/>
        <pc:sldMkLst>
          <pc:docMk/>
          <pc:sldMk cId="490501096" sldId="444"/>
        </pc:sldMkLst>
      </pc:sldChg>
    </pc:docChg>
  </pc:docChgLst>
  <pc:docChgLst>
    <pc:chgData name="Tegischer Lukas" userId="f78daebb-0565-485c-bd0e-1cd035e796ff" providerId="ADAL" clId="{7349A75B-7405-4DB0-9588-6E2529C1325D}"/>
    <pc:docChg chg="undo custSel addSld delSld modSld">
      <pc:chgData name="Tegischer Lukas" userId="f78daebb-0565-485c-bd0e-1cd035e796ff" providerId="ADAL" clId="{7349A75B-7405-4DB0-9588-6E2529C1325D}" dt="2022-10-14T06:24:25.896" v="243"/>
      <pc:docMkLst>
        <pc:docMk/>
      </pc:docMkLst>
      <pc:sldChg chg="modSp mod">
        <pc:chgData name="Tegischer Lukas" userId="f78daebb-0565-485c-bd0e-1cd035e796ff" providerId="ADAL" clId="{7349A75B-7405-4DB0-9588-6E2529C1325D}" dt="2022-10-13T19:04:13.554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349A75B-7405-4DB0-9588-6E2529C1325D}" dt="2022-10-13T19:04:13.554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7349A75B-7405-4DB0-9588-6E2529C1325D}" dt="2022-10-13T19:09:31.335" v="128" actId="47"/>
        <pc:sldMkLst>
          <pc:docMk/>
          <pc:sldMk cId="1318793251" sldId="410"/>
        </pc:sldMkLst>
      </pc:sldChg>
      <pc:sldChg chg="addSp delSp modSp mod delAnim modAnim">
        <pc:chgData name="Tegischer Lukas" userId="f78daebb-0565-485c-bd0e-1cd035e796ff" providerId="ADAL" clId="{7349A75B-7405-4DB0-9588-6E2529C1325D}" dt="2022-10-13T19:12:55.518" v="225" actId="208"/>
        <pc:sldMkLst>
          <pc:docMk/>
          <pc:sldMk cId="797636677" sldId="421"/>
        </pc:sldMkLst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3" creationId="{7FDD932A-8876-2205-E5C7-89401503A4B9}"/>
          </ac:spMkLst>
        </pc:spChg>
        <pc:spChg chg="add mod">
          <ac:chgData name="Tegischer Lukas" userId="f78daebb-0565-485c-bd0e-1cd035e796ff" providerId="ADAL" clId="{7349A75B-7405-4DB0-9588-6E2529C1325D}" dt="2022-10-13T19:09:54.541" v="134" actId="20577"/>
          <ac:spMkLst>
            <pc:docMk/>
            <pc:sldMk cId="797636677" sldId="421"/>
            <ac:spMk id="4" creationId="{977161CD-3A16-B4D4-67BA-CF7DD94EA0FA}"/>
          </ac:spMkLst>
        </pc:spChg>
        <pc:spChg chg="add mod">
          <ac:chgData name="Tegischer Lukas" userId="f78daebb-0565-485c-bd0e-1cd035e796ff" providerId="ADAL" clId="{7349A75B-7405-4DB0-9588-6E2529C1325D}" dt="2022-10-13T19:07:53.798" v="76" actId="207"/>
          <ac:spMkLst>
            <pc:docMk/>
            <pc:sldMk cId="797636677" sldId="42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7349A75B-7405-4DB0-9588-6E2529C1325D}" dt="2022-10-13T19:07:20.930" v="56" actId="1076"/>
          <ac:spMkLst>
            <pc:docMk/>
            <pc:sldMk cId="797636677" sldId="421"/>
            <ac:spMk id="11" creationId="{735E34C0-CF34-DCB7-E8DC-812C745361CC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7349A75B-7405-4DB0-9588-6E2529C1325D}" dt="2022-10-13T19:07:26.620" v="59" actId="20577"/>
          <ac:spMkLst>
            <pc:docMk/>
            <pc:sldMk cId="797636677" sldId="421"/>
            <ac:spMk id="13" creationId="{64D2270F-90CB-173D-69EA-60589CB078C8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7349A75B-7405-4DB0-9588-6E2529C1325D}" dt="2022-10-13T19:07:30.602" v="62" actId="20577"/>
          <ac:spMkLst>
            <pc:docMk/>
            <pc:sldMk cId="797636677" sldId="421"/>
            <ac:spMk id="15" creationId="{4C832D24-FC99-99B9-2E1F-56AA04C85B35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6" creationId="{55F81109-2F35-B88B-37D3-A93957AED234}"/>
          </ac:spMkLst>
        </pc:spChg>
        <pc:spChg chg="add mod">
          <ac:chgData name="Tegischer Lukas" userId="f78daebb-0565-485c-bd0e-1cd035e796ff" providerId="ADAL" clId="{7349A75B-7405-4DB0-9588-6E2529C1325D}" dt="2022-10-13T19:07:36.525" v="67" actId="20577"/>
          <ac:spMkLst>
            <pc:docMk/>
            <pc:sldMk cId="797636677" sldId="421"/>
            <ac:spMk id="17" creationId="{556EED97-F0F3-EFCF-D63B-0D2182FDD6A4}"/>
          </ac:spMkLst>
        </pc:spChg>
        <pc:spChg chg="add mod">
          <ac:chgData name="Tegischer Lukas" userId="f78daebb-0565-485c-bd0e-1cd035e796ff" providerId="ADAL" clId="{7349A75B-7405-4DB0-9588-6E2529C1325D}" dt="2022-10-13T19:07:41.526" v="70" actId="20577"/>
          <ac:spMkLst>
            <pc:docMk/>
            <pc:sldMk cId="797636677" sldId="421"/>
            <ac:spMk id="18" creationId="{31C473D1-7CBF-80EA-384D-2A3BA958532E}"/>
          </ac:spMkLst>
        </pc:spChg>
        <pc:spChg chg="add mod">
          <ac:chgData name="Tegischer Lukas" userId="f78daebb-0565-485c-bd0e-1cd035e796ff" providerId="ADAL" clId="{7349A75B-7405-4DB0-9588-6E2529C1325D}" dt="2022-10-13T19:07:47.922" v="73" actId="1076"/>
          <ac:spMkLst>
            <pc:docMk/>
            <pc:sldMk cId="797636677" sldId="421"/>
            <ac:spMk id="19" creationId="{136ADD14-EC88-A3E6-4A07-08169E8A8F95}"/>
          </ac:spMkLst>
        </pc:spChg>
        <pc:spChg chg="add mod">
          <ac:chgData name="Tegischer Lukas" userId="f78daebb-0565-485c-bd0e-1cd035e796ff" providerId="ADAL" clId="{7349A75B-7405-4DB0-9588-6E2529C1325D}" dt="2022-10-13T19:07:57.738" v="80" actId="20577"/>
          <ac:spMkLst>
            <pc:docMk/>
            <pc:sldMk cId="797636677" sldId="421"/>
            <ac:spMk id="20" creationId="{E0711896-9916-1E53-6860-8B30914F0994}"/>
          </ac:spMkLst>
        </pc:spChg>
        <pc:spChg chg="add mod">
          <ac:chgData name="Tegischer Lukas" userId="f78daebb-0565-485c-bd0e-1cd035e796ff" providerId="ADAL" clId="{7349A75B-7405-4DB0-9588-6E2529C1325D}" dt="2022-10-13T19:08:02.907" v="84" actId="1076"/>
          <ac:spMkLst>
            <pc:docMk/>
            <pc:sldMk cId="797636677" sldId="421"/>
            <ac:spMk id="21" creationId="{29B20951-658E-7A92-4574-6122686F6C4F}"/>
          </ac:spMkLst>
        </pc:spChg>
        <pc:spChg chg="add mod">
          <ac:chgData name="Tegischer Lukas" userId="f78daebb-0565-485c-bd0e-1cd035e796ff" providerId="ADAL" clId="{7349A75B-7405-4DB0-9588-6E2529C1325D}" dt="2022-10-13T19:08:07.754" v="88" actId="1076"/>
          <ac:spMkLst>
            <pc:docMk/>
            <pc:sldMk cId="797636677" sldId="421"/>
            <ac:spMk id="22" creationId="{15552723-281B-AEFB-4A5B-0C36C1745375}"/>
          </ac:spMkLst>
        </pc:spChg>
        <pc:spChg chg="add mod">
          <ac:chgData name="Tegischer Lukas" userId="f78daebb-0565-485c-bd0e-1cd035e796ff" providerId="ADAL" clId="{7349A75B-7405-4DB0-9588-6E2529C1325D}" dt="2022-10-13T19:08:12.138" v="92" actId="1076"/>
          <ac:spMkLst>
            <pc:docMk/>
            <pc:sldMk cId="797636677" sldId="421"/>
            <ac:spMk id="23" creationId="{A42121BE-935E-4775-1C20-79B382BB3BAB}"/>
          </ac:spMkLst>
        </pc:spChg>
        <pc:spChg chg="add mod">
          <ac:chgData name="Tegischer Lukas" userId="f78daebb-0565-485c-bd0e-1cd035e796ff" providerId="ADAL" clId="{7349A75B-7405-4DB0-9588-6E2529C1325D}" dt="2022-10-13T19:08:33.169" v="102" actId="1076"/>
          <ac:spMkLst>
            <pc:docMk/>
            <pc:sldMk cId="797636677" sldId="421"/>
            <ac:spMk id="24" creationId="{76C60C2B-6981-9402-FB49-DEA2BA828629}"/>
          </ac:spMkLst>
        </pc:spChg>
        <pc:spChg chg="add mod">
          <ac:chgData name="Tegischer Lukas" userId="f78daebb-0565-485c-bd0e-1cd035e796ff" providerId="ADAL" clId="{7349A75B-7405-4DB0-9588-6E2529C1325D}" dt="2022-10-13T19:08:30.730" v="101" actId="1076"/>
          <ac:spMkLst>
            <pc:docMk/>
            <pc:sldMk cId="797636677" sldId="421"/>
            <ac:spMk id="25" creationId="{C8B19C10-3FDE-A779-1722-48886949844F}"/>
          </ac:spMkLst>
        </pc:spChg>
        <pc:graphicFrameChg chg="add mod modGraphic">
          <ac:chgData name="Tegischer Lukas" userId="f78daebb-0565-485c-bd0e-1cd035e796ff" providerId="ADAL" clId="{7349A75B-7405-4DB0-9588-6E2529C1325D}" dt="2022-10-13T19:09:12.719" v="122" actId="20577"/>
          <ac:graphicFrameMkLst>
            <pc:docMk/>
            <pc:sldMk cId="797636677" sldId="421"/>
            <ac:graphicFrameMk id="26" creationId="{9BB5B0F0-A9E9-2C1C-07D2-C91DB561D9A9}"/>
          </ac:graphicFrameMkLst>
        </pc:graphicFrameChg>
        <pc:picChg chg="add mod">
          <ac:chgData name="Tegischer Lukas" userId="f78daebb-0565-485c-bd0e-1cd035e796ff" providerId="ADAL" clId="{7349A75B-7405-4DB0-9588-6E2529C1325D}" dt="2022-10-13T19:06:12.425" v="36" actId="1076"/>
          <ac:picMkLst>
            <pc:docMk/>
            <pc:sldMk cId="797636677" sldId="421"/>
            <ac:picMk id="5" creationId="{CFBD7211-CD24-5B50-1849-49296753F504}"/>
          </ac:picMkLst>
        </pc:picChg>
        <pc:cxnChg chg="add mod">
          <ac:chgData name="Tegischer Lukas" userId="f78daebb-0565-485c-bd0e-1cd035e796ff" providerId="ADAL" clId="{7349A75B-7405-4DB0-9588-6E2529C1325D}" dt="2022-10-13T19:06:47.746" v="42" actId="14100"/>
          <ac:cxnSpMkLst>
            <pc:docMk/>
            <pc:sldMk cId="797636677" sldId="42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2:46.706" v="221" actId="1076"/>
          <ac:cxnSpMkLst>
            <pc:docMk/>
            <pc:sldMk cId="797636677" sldId="421"/>
            <ac:cxnSpMk id="27" creationId="{E800B138-7325-2DA5-31AD-5490272B8894}"/>
          </ac:cxnSpMkLst>
        </pc:cxnChg>
        <pc:cxnChg chg="add mod">
          <ac:chgData name="Tegischer Lukas" userId="f78daebb-0565-485c-bd0e-1cd035e796ff" providerId="ADAL" clId="{7349A75B-7405-4DB0-9588-6E2529C1325D}" dt="2022-10-13T19:12:55.518" v="225" actId="208"/>
          <ac:cxnSpMkLst>
            <pc:docMk/>
            <pc:sldMk cId="797636677" sldId="421"/>
            <ac:cxnSpMk id="28" creationId="{5B463100-66D4-9D86-A7DD-B137252960F6}"/>
          </ac:cxnSpMkLst>
        </pc:cxnChg>
      </pc:sldChg>
      <pc:sldChg chg="del">
        <pc:chgData name="Tegischer Lukas" userId="f78daebb-0565-485c-bd0e-1cd035e796ff" providerId="ADAL" clId="{7349A75B-7405-4DB0-9588-6E2529C1325D}" dt="2022-10-13T19:09:32.511" v="129" actId="47"/>
        <pc:sldMkLst>
          <pc:docMk/>
          <pc:sldMk cId="1563104509" sldId="428"/>
        </pc:sldMkLst>
      </pc:sldChg>
      <pc:sldChg chg="del">
        <pc:chgData name="Tegischer Lukas" userId="f78daebb-0565-485c-bd0e-1cd035e796ff" providerId="ADAL" clId="{7349A75B-7405-4DB0-9588-6E2529C1325D}" dt="2022-10-13T19:09:30.512" v="127" actId="47"/>
        <pc:sldMkLst>
          <pc:docMk/>
          <pc:sldMk cId="3061398160" sldId="429"/>
        </pc:sldMkLst>
      </pc:sldChg>
      <pc:sldChg chg="del">
        <pc:chgData name="Tegischer Lukas" userId="f78daebb-0565-485c-bd0e-1cd035e796ff" providerId="ADAL" clId="{7349A75B-7405-4DB0-9588-6E2529C1325D}" dt="2022-10-13T19:09:27.841" v="126" actId="47"/>
        <pc:sldMkLst>
          <pc:docMk/>
          <pc:sldMk cId="1494766319" sldId="430"/>
        </pc:sldMkLst>
      </pc:sldChg>
      <pc:sldChg chg="addSp delSp modSp add mod delAnim modAnim">
        <pc:chgData name="Tegischer Lukas" userId="f78daebb-0565-485c-bd0e-1cd035e796ff" providerId="ADAL" clId="{7349A75B-7405-4DB0-9588-6E2529C1325D}" dt="2022-10-13T19:13:44.615" v="242" actId="20577"/>
        <pc:sldMkLst>
          <pc:docMk/>
          <pc:sldMk cId="2145426605" sldId="431"/>
        </pc:sldMkLst>
        <pc:spChg chg="add mod">
          <ac:chgData name="Tegischer Lukas" userId="f78daebb-0565-485c-bd0e-1cd035e796ff" providerId="ADAL" clId="{7349A75B-7405-4DB0-9588-6E2529C1325D}" dt="2022-10-13T19:09:58.279" v="136" actId="14100"/>
          <ac:spMkLst>
            <pc:docMk/>
            <pc:sldMk cId="2145426605" sldId="431"/>
            <ac:spMk id="3" creationId="{992E88CE-D52C-E018-FFB9-8C95B3A3F612}"/>
          </ac:spMkLst>
        </pc:spChg>
        <pc:spChg chg="del">
          <ac:chgData name="Tegischer Lukas" userId="f78daebb-0565-485c-bd0e-1cd035e796ff" providerId="ADAL" clId="{7349A75B-7405-4DB0-9588-6E2529C1325D}" dt="2022-10-13T19:09:36.705" v="130" actId="478"/>
          <ac:spMkLst>
            <pc:docMk/>
            <pc:sldMk cId="2145426605" sldId="431"/>
            <ac:spMk id="4" creationId="{977161CD-3A16-B4D4-67BA-CF7DD94EA0FA}"/>
          </ac:spMkLst>
        </pc:spChg>
        <pc:spChg chg="add del">
          <ac:chgData name="Tegischer Lukas" userId="f78daebb-0565-485c-bd0e-1cd035e796ff" providerId="ADAL" clId="{7349A75B-7405-4DB0-9588-6E2529C1325D}" dt="2022-10-13T19:10:08.155" v="138" actId="22"/>
          <ac:spMkLst>
            <pc:docMk/>
            <pc:sldMk cId="2145426605" sldId="431"/>
            <ac:spMk id="8" creationId="{D1F8ABF2-7DB3-F256-8C75-E0EC2718C73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1" creationId="{735E34C0-CF34-DCB7-E8DC-812C745361CC}"/>
          </ac:spMkLst>
        </pc:spChg>
        <pc:spChg chg="add mod">
          <ac:chgData name="Tegischer Lukas" userId="f78daebb-0565-485c-bd0e-1cd035e796ff" providerId="ADAL" clId="{7349A75B-7405-4DB0-9588-6E2529C1325D}" dt="2022-10-13T19:13:28.586" v="236" actId="1076"/>
          <ac:spMkLst>
            <pc:docMk/>
            <pc:sldMk cId="2145426605" sldId="431"/>
            <ac:spMk id="12" creationId="{5CFCFCF2-A24B-A757-A0F3-E21CE517AD53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3" creationId="{64D2270F-90CB-173D-69EA-60589CB078C8}"/>
          </ac:spMkLst>
        </pc:spChg>
        <pc:spChg chg="add mod">
          <ac:chgData name="Tegischer Lukas" userId="f78daebb-0565-485c-bd0e-1cd035e796ff" providerId="ADAL" clId="{7349A75B-7405-4DB0-9588-6E2529C1325D}" dt="2022-10-13T19:11:01.574" v="159" actId="404"/>
          <ac:spMkLst>
            <pc:docMk/>
            <pc:sldMk cId="2145426605" sldId="431"/>
            <ac:spMk id="14" creationId="{93A8165C-E213-9C86-3334-AF99EF59E64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5" creationId="{4C832D24-FC99-99B9-2E1F-56AA04C85B35}"/>
          </ac:spMkLst>
        </pc:spChg>
        <pc:spChg chg="add mod">
          <ac:chgData name="Tegischer Lukas" userId="f78daebb-0565-485c-bd0e-1cd035e796ff" providerId="ADAL" clId="{7349A75B-7405-4DB0-9588-6E2529C1325D}" dt="2022-10-13T19:12:02.241" v="206" actId="1076"/>
          <ac:spMkLst>
            <pc:docMk/>
            <pc:sldMk cId="2145426605" sldId="431"/>
            <ac:spMk id="16" creationId="{B75ECBE6-A2ED-F356-0F77-48D60DA5A15D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7" creationId="{556EED97-F0F3-EFCF-D63B-0D2182FDD6A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8" creationId="{31C473D1-7CBF-80EA-384D-2A3BA958532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9" creationId="{136ADD14-EC88-A3E6-4A07-08169E8A8F9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0" creationId="{E0711896-9916-1E53-6860-8B30914F099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1" creationId="{29B20951-658E-7A92-4574-6122686F6C4F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2" creationId="{15552723-281B-AEFB-4A5B-0C36C174537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3" creationId="{A42121BE-935E-4775-1C20-79B382BB3BAB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4" creationId="{76C60C2B-6981-9402-FB49-DEA2BA828629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5" creationId="{C8B19C10-3FDE-A779-1722-48886949844F}"/>
          </ac:spMkLst>
        </pc:spChg>
        <pc:spChg chg="add mod">
          <ac:chgData name="Tegischer Lukas" userId="f78daebb-0565-485c-bd0e-1cd035e796ff" providerId="ADAL" clId="{7349A75B-7405-4DB0-9588-6E2529C1325D}" dt="2022-10-13T19:12:05.497" v="207" actId="1076"/>
          <ac:spMkLst>
            <pc:docMk/>
            <pc:sldMk cId="2145426605" sldId="431"/>
            <ac:spMk id="27" creationId="{8266055F-E16B-52AB-46A4-46BC1DEC99EF}"/>
          </ac:spMkLst>
        </pc:spChg>
        <pc:spChg chg="add mod">
          <ac:chgData name="Tegischer Lukas" userId="f78daebb-0565-485c-bd0e-1cd035e796ff" providerId="ADAL" clId="{7349A75B-7405-4DB0-9588-6E2529C1325D}" dt="2022-10-13T19:11:55.722" v="204" actId="1076"/>
          <ac:spMkLst>
            <pc:docMk/>
            <pc:sldMk cId="2145426605" sldId="431"/>
            <ac:spMk id="28" creationId="{4600FF19-DA06-2EE6-9D9A-B263225DD4A8}"/>
          </ac:spMkLst>
        </pc:spChg>
        <pc:spChg chg="add mod">
          <ac:chgData name="Tegischer Lukas" userId="f78daebb-0565-485c-bd0e-1cd035e796ff" providerId="ADAL" clId="{7349A75B-7405-4DB0-9588-6E2529C1325D}" dt="2022-10-13T19:11:53.938" v="203" actId="1076"/>
          <ac:spMkLst>
            <pc:docMk/>
            <pc:sldMk cId="2145426605" sldId="431"/>
            <ac:spMk id="29" creationId="{44C3B9CE-29EA-31A5-4B3D-DA1E29FDE801}"/>
          </ac:spMkLst>
        </pc:spChg>
        <pc:spChg chg="add mod">
          <ac:chgData name="Tegischer Lukas" userId="f78daebb-0565-485c-bd0e-1cd035e796ff" providerId="ADAL" clId="{7349A75B-7405-4DB0-9588-6E2529C1325D}" dt="2022-10-13T19:11:31.352" v="198" actId="1076"/>
          <ac:spMkLst>
            <pc:docMk/>
            <pc:sldMk cId="2145426605" sldId="431"/>
            <ac:spMk id="30" creationId="{B32C8D88-61F3-6270-F6BD-AEF16F93502B}"/>
          </ac:spMkLst>
        </pc:spChg>
        <pc:spChg chg="add mod">
          <ac:chgData name="Tegischer Lukas" userId="f78daebb-0565-485c-bd0e-1cd035e796ff" providerId="ADAL" clId="{7349A75B-7405-4DB0-9588-6E2529C1325D}" dt="2022-10-13T19:11:27.440" v="197" actId="1076"/>
          <ac:spMkLst>
            <pc:docMk/>
            <pc:sldMk cId="2145426605" sldId="431"/>
            <ac:spMk id="31" creationId="{C9CEC25C-E3A1-3C02-2CF3-1FC9A88C03BC}"/>
          </ac:spMkLst>
        </pc:spChg>
        <pc:spChg chg="add mod">
          <ac:chgData name="Tegischer Lukas" userId="f78daebb-0565-485c-bd0e-1cd035e796ff" providerId="ADAL" clId="{7349A75B-7405-4DB0-9588-6E2529C1325D}" dt="2022-10-13T19:11:48.978" v="202" actId="1076"/>
          <ac:spMkLst>
            <pc:docMk/>
            <pc:sldMk cId="2145426605" sldId="431"/>
            <ac:spMk id="32" creationId="{11FF67D9-CFC0-0702-9DBF-8CB8D7C7301A}"/>
          </ac:spMkLst>
        </pc:spChg>
        <pc:spChg chg="add mod">
          <ac:chgData name="Tegischer Lukas" userId="f78daebb-0565-485c-bd0e-1cd035e796ff" providerId="ADAL" clId="{7349A75B-7405-4DB0-9588-6E2529C1325D}" dt="2022-10-13T19:11:35.258" v="199" actId="1076"/>
          <ac:spMkLst>
            <pc:docMk/>
            <pc:sldMk cId="2145426605" sldId="431"/>
            <ac:spMk id="33" creationId="{AB352179-7048-0622-8114-13093CF991BF}"/>
          </ac:spMkLst>
        </pc:spChg>
        <pc:spChg chg="add mod">
          <ac:chgData name="Tegischer Lukas" userId="f78daebb-0565-485c-bd0e-1cd035e796ff" providerId="ADAL" clId="{7349A75B-7405-4DB0-9588-6E2529C1325D}" dt="2022-10-13T19:11:46.658" v="201" actId="1076"/>
          <ac:spMkLst>
            <pc:docMk/>
            <pc:sldMk cId="2145426605" sldId="431"/>
            <ac:spMk id="34" creationId="{4A265381-FC5A-16CA-3558-D9D0F5787741}"/>
          </ac:spMkLst>
        </pc:spChg>
        <pc:graphicFrameChg chg="del">
          <ac:chgData name="Tegischer Lukas" userId="f78daebb-0565-485c-bd0e-1cd035e796ff" providerId="ADAL" clId="{7349A75B-7405-4DB0-9588-6E2529C1325D}" dt="2022-10-13T19:09:38.080" v="131" actId="478"/>
          <ac:graphicFrameMkLst>
            <pc:docMk/>
            <pc:sldMk cId="2145426605" sldId="431"/>
            <ac:graphicFrameMk id="26" creationId="{9BB5B0F0-A9E9-2C1C-07D2-C91DB561D9A9}"/>
          </ac:graphicFrameMkLst>
        </pc:graphicFrameChg>
        <pc:graphicFrameChg chg="add mod modGraphic">
          <ac:chgData name="Tegischer Lukas" userId="f78daebb-0565-485c-bd0e-1cd035e796ff" providerId="ADAL" clId="{7349A75B-7405-4DB0-9588-6E2529C1325D}" dt="2022-10-13T19:13:44.615" v="242" actId="20577"/>
          <ac:graphicFrameMkLst>
            <pc:docMk/>
            <pc:sldMk cId="2145426605" sldId="431"/>
            <ac:graphicFrameMk id="35" creationId="{EDBA631C-314E-BD4E-A069-B4B1ECF0BBD9}"/>
          </ac:graphicFrameMkLst>
        </pc:graphicFrameChg>
        <pc:picChg chg="del">
          <ac:chgData name="Tegischer Lukas" userId="f78daebb-0565-485c-bd0e-1cd035e796ff" providerId="ADAL" clId="{7349A75B-7405-4DB0-9588-6E2529C1325D}" dt="2022-10-13T19:09:38.080" v="131" actId="478"/>
          <ac:picMkLst>
            <pc:docMk/>
            <pc:sldMk cId="2145426605" sldId="431"/>
            <ac:picMk id="5" creationId="{CFBD7211-CD24-5B50-1849-49296753F504}"/>
          </ac:picMkLst>
        </pc:picChg>
        <pc:picChg chg="add mod">
          <ac:chgData name="Tegischer Lukas" userId="f78daebb-0565-485c-bd0e-1cd035e796ff" providerId="ADAL" clId="{7349A75B-7405-4DB0-9588-6E2529C1325D}" dt="2022-10-13T19:10:14.314" v="142" actId="1076"/>
          <ac:picMkLst>
            <pc:docMk/>
            <pc:sldMk cId="2145426605" sldId="431"/>
            <ac:picMk id="10" creationId="{5460F1A9-F42C-1D90-C1CC-2A5AF2699728}"/>
          </ac:picMkLst>
        </pc:picChg>
        <pc:cxnChg chg="del">
          <ac:chgData name="Tegischer Lukas" userId="f78daebb-0565-485c-bd0e-1cd035e796ff" providerId="ADAL" clId="{7349A75B-7405-4DB0-9588-6E2529C1325D}" dt="2022-10-13T19:09:38.080" v="131" actId="478"/>
          <ac:cxnSpMkLst>
            <pc:docMk/>
            <pc:sldMk cId="2145426605" sldId="43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3:05.978" v="228" actId="14100"/>
          <ac:cxnSpMkLst>
            <pc:docMk/>
            <pc:sldMk cId="2145426605" sldId="431"/>
            <ac:cxnSpMk id="36" creationId="{78052449-4904-6A01-A747-320C9B408A62}"/>
          </ac:cxnSpMkLst>
        </pc:cxnChg>
        <pc:cxnChg chg="add mod">
          <ac:chgData name="Tegischer Lukas" userId="f78daebb-0565-485c-bd0e-1cd035e796ff" providerId="ADAL" clId="{7349A75B-7405-4DB0-9588-6E2529C1325D}" dt="2022-10-13T19:13:17.714" v="231" actId="1076"/>
          <ac:cxnSpMkLst>
            <pc:docMk/>
            <pc:sldMk cId="2145426605" sldId="431"/>
            <ac:cxnSpMk id="38" creationId="{147B9F06-0365-87A9-E14F-E6A5A0EA4ACE}"/>
          </ac:cxnSpMkLst>
        </pc:cxnChg>
        <pc:cxnChg chg="add mod">
          <ac:chgData name="Tegischer Lukas" userId="f78daebb-0565-485c-bd0e-1cd035e796ff" providerId="ADAL" clId="{7349A75B-7405-4DB0-9588-6E2529C1325D}" dt="2022-10-13T19:13:34.171" v="238" actId="208"/>
          <ac:cxnSpMkLst>
            <pc:docMk/>
            <pc:sldMk cId="2145426605" sldId="431"/>
            <ac:cxnSpMk id="39" creationId="{712149FA-7477-0F33-109C-BCD58AB591B5}"/>
          </ac:cxnSpMkLst>
        </pc:cxnChg>
      </pc:sldChg>
      <pc:sldChg chg="add">
        <pc:chgData name="Tegischer Lukas" userId="f78daebb-0565-485c-bd0e-1cd035e796ff" providerId="ADAL" clId="{7349A75B-7405-4DB0-9588-6E2529C1325D}" dt="2022-10-14T06:24:25.896" v="243"/>
        <pc:sldMkLst>
          <pc:docMk/>
          <pc:sldMk cId="3181727187" sldId="432"/>
        </pc:sldMkLst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25E1C320-D8DB-4531-85BD-C555F8E39843}"/>
    <pc:docChg chg="undo custSel addSld delSld modSld">
      <pc:chgData name="Tegischer Lukas" userId="f78daebb-0565-485c-bd0e-1cd035e796ff" providerId="ADAL" clId="{25E1C320-D8DB-4531-85BD-C555F8E39843}" dt="2022-10-14T12:24:38.755" v="99" actId="47"/>
      <pc:docMkLst>
        <pc:docMk/>
      </pc:docMkLst>
      <pc:sldChg chg="modSp mod">
        <pc:chgData name="Tegischer Lukas" userId="f78daebb-0565-485c-bd0e-1cd035e796ff" providerId="ADAL" clId="{25E1C320-D8DB-4531-85BD-C555F8E39843}" dt="2022-10-14T12:19:07.519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5E1C320-D8DB-4531-85BD-C555F8E39843}" dt="2022-10-14T12:19:07.519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25E1C320-D8DB-4531-85BD-C555F8E39843}" dt="2022-10-14T12:18:59.356" v="0" actId="47"/>
        <pc:sldMkLst>
          <pc:docMk/>
          <pc:sldMk cId="3181727187" sldId="432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1258597166" sldId="433"/>
        </pc:sldMkLst>
      </pc:sldChg>
      <pc:sldChg chg="del">
        <pc:chgData name="Tegischer Lukas" userId="f78daebb-0565-485c-bd0e-1cd035e796ff" providerId="ADAL" clId="{25E1C320-D8DB-4531-85BD-C555F8E39843}" dt="2022-10-14T12:19:01.879" v="1" actId="47"/>
        <pc:sldMkLst>
          <pc:docMk/>
          <pc:sldMk cId="2056741152" sldId="437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1432551795" sldId="438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3950310974" sldId="439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3296200281" sldId="440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2585785555" sldId="441"/>
        </pc:sldMkLst>
      </pc:sldChg>
      <pc:sldChg chg="addSp delSp modSp mod modAnim">
        <pc:chgData name="Tegischer Lukas" userId="f78daebb-0565-485c-bd0e-1cd035e796ff" providerId="ADAL" clId="{25E1C320-D8DB-4531-85BD-C555F8E39843}" dt="2022-10-14T12:22:25.604" v="45" actId="20577"/>
        <pc:sldMkLst>
          <pc:docMk/>
          <pc:sldMk cId="1097199137" sldId="442"/>
        </pc:sldMkLst>
        <pc:spChg chg="mod">
          <ac:chgData name="Tegischer Lukas" userId="f78daebb-0565-485c-bd0e-1cd035e796ff" providerId="ADAL" clId="{25E1C320-D8DB-4531-85BD-C555F8E39843}" dt="2022-10-14T12:22:25.604" v="45" actId="20577"/>
          <ac:spMkLst>
            <pc:docMk/>
            <pc:sldMk cId="1097199137" sldId="442"/>
            <ac:spMk id="4" creationId="{70E67572-91F2-0E8B-8B65-0D3C2E4C6DAE}"/>
          </ac:spMkLst>
        </pc:spChg>
        <pc:spChg chg="mod">
          <ac:chgData name="Tegischer Lukas" userId="f78daebb-0565-485c-bd0e-1cd035e796ff" providerId="ADAL" clId="{25E1C320-D8DB-4531-85BD-C555F8E39843}" dt="2022-10-14T12:19:44.102" v="19" actId="20577"/>
          <ac:spMkLst>
            <pc:docMk/>
            <pc:sldMk cId="1097199137" sldId="442"/>
            <ac:spMk id="15" creationId="{5ADE08F2-B5B3-268A-3BDC-BF0D71A688B0}"/>
          </ac:spMkLst>
        </pc:spChg>
        <pc:graphicFrameChg chg="add mod modGraphic">
          <ac:chgData name="Tegischer Lukas" userId="f78daebb-0565-485c-bd0e-1cd035e796ff" providerId="ADAL" clId="{25E1C320-D8DB-4531-85BD-C555F8E39843}" dt="2022-10-14T12:22:19.430" v="43" actId="1076"/>
          <ac:graphicFrameMkLst>
            <pc:docMk/>
            <pc:sldMk cId="1097199137" sldId="442"/>
            <ac:graphicFrameMk id="5" creationId="{27D7DC96-28F8-E16A-E6EA-D41A257D71C5}"/>
          </ac:graphicFrameMkLst>
        </pc:graphicFrameChg>
        <pc:picChg chg="del">
          <ac:chgData name="Tegischer Lukas" userId="f78daebb-0565-485c-bd0e-1cd035e796ff" providerId="ADAL" clId="{25E1C320-D8DB-4531-85BD-C555F8E39843}" dt="2022-10-14T12:19:36.417" v="17" actId="478"/>
          <ac:picMkLst>
            <pc:docMk/>
            <pc:sldMk cId="1097199137" sldId="442"/>
            <ac:picMk id="12" creationId="{111BA85D-1948-BB4A-CAB2-E8C4C7C94967}"/>
          </ac:picMkLst>
        </pc:picChg>
        <pc:cxnChg chg="add mod">
          <ac:chgData name="Tegischer Lukas" userId="f78daebb-0565-485c-bd0e-1cd035e796ff" providerId="ADAL" clId="{25E1C320-D8DB-4531-85BD-C555F8E39843}" dt="2022-10-14T12:19:56.211" v="21" actId="1582"/>
          <ac:cxnSpMkLst>
            <pc:docMk/>
            <pc:sldMk cId="1097199137" sldId="442"/>
            <ac:cxnSpMk id="3" creationId="{8D174E84-61CA-18BB-379F-8156985A5219}"/>
          </ac:cxnSpMkLst>
        </pc:cxnChg>
      </pc:sldChg>
      <pc:sldChg chg="addSp delSp modSp add mod addAnim delAnim modAnim">
        <pc:chgData name="Tegischer Lukas" userId="f78daebb-0565-485c-bd0e-1cd035e796ff" providerId="ADAL" clId="{25E1C320-D8DB-4531-85BD-C555F8E39843}" dt="2022-10-14T12:23:36.448" v="70" actId="20577"/>
        <pc:sldMkLst>
          <pc:docMk/>
          <pc:sldMk cId="1560599476" sldId="443"/>
        </pc:sldMkLst>
        <pc:spChg chg="mod">
          <ac:chgData name="Tegischer Lukas" userId="f78daebb-0565-485c-bd0e-1cd035e796ff" providerId="ADAL" clId="{25E1C320-D8DB-4531-85BD-C555F8E39843}" dt="2022-10-14T12:23:36.448" v="70" actId="20577"/>
          <ac:spMkLst>
            <pc:docMk/>
            <pc:sldMk cId="1560599476" sldId="443"/>
            <ac:spMk id="4" creationId="{70E67572-91F2-0E8B-8B65-0D3C2E4C6DAE}"/>
          </ac:spMkLst>
        </pc:spChg>
        <pc:spChg chg="add mod">
          <ac:chgData name="Tegischer Lukas" userId="f78daebb-0565-485c-bd0e-1cd035e796ff" providerId="ADAL" clId="{25E1C320-D8DB-4531-85BD-C555F8E39843}" dt="2022-10-14T12:23:24.936" v="68" actId="1076"/>
          <ac:spMkLst>
            <pc:docMk/>
            <pc:sldMk cId="1560599476" sldId="443"/>
            <ac:spMk id="11" creationId="{CE87D095-B88E-B354-EA07-A4265693BE11}"/>
          </ac:spMkLst>
        </pc:spChg>
        <pc:spChg chg="del">
          <ac:chgData name="Tegischer Lukas" userId="f78daebb-0565-485c-bd0e-1cd035e796ff" providerId="ADAL" clId="{25E1C320-D8DB-4531-85BD-C555F8E39843}" dt="2022-10-14T12:23:09.690" v="62" actId="478"/>
          <ac:spMkLst>
            <pc:docMk/>
            <pc:sldMk cId="1560599476" sldId="443"/>
            <ac:spMk id="15" creationId="{5ADE08F2-B5B3-268A-3BDC-BF0D71A688B0}"/>
          </ac:spMkLst>
        </pc:spChg>
        <pc:picChg chg="add mod ord">
          <ac:chgData name="Tegischer Lukas" userId="f78daebb-0565-485c-bd0e-1cd035e796ff" providerId="ADAL" clId="{25E1C320-D8DB-4531-85BD-C555F8E39843}" dt="2022-10-14T12:23:21.962" v="67" actId="1076"/>
          <ac:picMkLst>
            <pc:docMk/>
            <pc:sldMk cId="1560599476" sldId="443"/>
            <ac:picMk id="2" creationId="{D702E7AD-9A7D-A86E-A06F-26152C8BE2E7}"/>
          </ac:picMkLst>
        </pc:picChg>
        <pc:picChg chg="del">
          <ac:chgData name="Tegischer Lukas" userId="f78daebb-0565-485c-bd0e-1cd035e796ff" providerId="ADAL" clId="{25E1C320-D8DB-4531-85BD-C555F8E39843}" dt="2022-10-14T12:22:28.510" v="47" actId="478"/>
          <ac:picMkLst>
            <pc:docMk/>
            <pc:sldMk cId="1560599476" sldId="443"/>
            <ac:picMk id="9" creationId="{68B1DAEF-DE20-AAA5-BD3B-F646F2CCBF2E}"/>
          </ac:picMkLst>
        </pc:picChg>
        <pc:cxnChg chg="add del mod">
          <ac:chgData name="Tegischer Lukas" userId="f78daebb-0565-485c-bd0e-1cd035e796ff" providerId="ADAL" clId="{25E1C320-D8DB-4531-85BD-C555F8E39843}" dt="2022-10-14T12:23:21.962" v="67" actId="1076"/>
          <ac:cxnSpMkLst>
            <pc:docMk/>
            <pc:sldMk cId="1560599476" sldId="443"/>
            <ac:cxnSpMk id="3" creationId="{8D174E84-61CA-18BB-379F-8156985A5219}"/>
          </ac:cxnSpMkLst>
        </pc:cxnChg>
        <pc:cxnChg chg="add mod">
          <ac:chgData name="Tegischer Lukas" userId="f78daebb-0565-485c-bd0e-1cd035e796ff" providerId="ADAL" clId="{25E1C320-D8DB-4531-85BD-C555F8E39843}" dt="2022-10-14T12:23:21.962" v="67" actId="1076"/>
          <ac:cxnSpMkLst>
            <pc:docMk/>
            <pc:sldMk cId="1560599476" sldId="443"/>
            <ac:cxnSpMk id="8" creationId="{1C8F0F48-5FBA-5996-A7C5-86BC77746C99}"/>
          </ac:cxnSpMkLst>
        </pc:cxnChg>
      </pc:sldChg>
      <pc:sldChg chg="addSp delSp modSp add mod delAnim">
        <pc:chgData name="Tegischer Lukas" userId="f78daebb-0565-485c-bd0e-1cd035e796ff" providerId="ADAL" clId="{25E1C320-D8DB-4531-85BD-C555F8E39843}" dt="2022-10-14T12:24:25.245" v="97" actId="20577"/>
        <pc:sldMkLst>
          <pc:docMk/>
          <pc:sldMk cId="490501096" sldId="444"/>
        </pc:sldMkLst>
        <pc:spChg chg="mod">
          <ac:chgData name="Tegischer Lukas" userId="f78daebb-0565-485c-bd0e-1cd035e796ff" providerId="ADAL" clId="{25E1C320-D8DB-4531-85BD-C555F8E39843}" dt="2022-10-14T12:23:49.460" v="72" actId="20577"/>
          <ac:spMkLst>
            <pc:docMk/>
            <pc:sldMk cId="490501096" sldId="444"/>
            <ac:spMk id="4" creationId="{70E67572-91F2-0E8B-8B65-0D3C2E4C6DAE}"/>
          </ac:spMkLst>
        </pc:spChg>
        <pc:spChg chg="add mod">
          <ac:chgData name="Tegischer Lukas" userId="f78daebb-0565-485c-bd0e-1cd035e796ff" providerId="ADAL" clId="{25E1C320-D8DB-4531-85BD-C555F8E39843}" dt="2022-10-14T12:24:02.377" v="82" actId="1076"/>
          <ac:spMkLst>
            <pc:docMk/>
            <pc:sldMk cId="490501096" sldId="444"/>
            <ac:spMk id="9" creationId="{5FAF1DE2-8275-F817-93E4-904445C60BBD}"/>
          </ac:spMkLst>
        </pc:spChg>
        <pc:spChg chg="del">
          <ac:chgData name="Tegischer Lukas" userId="f78daebb-0565-485c-bd0e-1cd035e796ff" providerId="ADAL" clId="{25E1C320-D8DB-4531-85BD-C555F8E39843}" dt="2022-10-14T12:23:50.891" v="73" actId="478"/>
          <ac:spMkLst>
            <pc:docMk/>
            <pc:sldMk cId="490501096" sldId="444"/>
            <ac:spMk id="11" creationId="{CE87D095-B88E-B354-EA07-A4265693BE11}"/>
          </ac:spMkLst>
        </pc:spChg>
        <pc:graphicFrameChg chg="modGraphic">
          <ac:chgData name="Tegischer Lukas" userId="f78daebb-0565-485c-bd0e-1cd035e796ff" providerId="ADAL" clId="{25E1C320-D8DB-4531-85BD-C555F8E39843}" dt="2022-10-14T12:24:25.245" v="97" actId="20577"/>
          <ac:graphicFrameMkLst>
            <pc:docMk/>
            <pc:sldMk cId="490501096" sldId="444"/>
            <ac:graphicFrameMk id="5" creationId="{27D7DC96-28F8-E16A-E6EA-D41A257D71C5}"/>
          </ac:graphicFrameMkLst>
        </pc:graphicFrameChg>
        <pc:cxnChg chg="mod">
          <ac:chgData name="Tegischer Lukas" userId="f78daebb-0565-485c-bd0e-1cd035e796ff" providerId="ADAL" clId="{25E1C320-D8DB-4531-85BD-C555F8E39843}" dt="2022-10-14T12:24:08.480" v="85" actId="14100"/>
          <ac:cxnSpMkLst>
            <pc:docMk/>
            <pc:sldMk cId="490501096" sldId="444"/>
            <ac:cxnSpMk id="3" creationId="{8D174E84-61CA-18BB-379F-8156985A5219}"/>
          </ac:cxnSpMkLst>
        </pc:cxnChg>
        <pc:cxnChg chg="del">
          <ac:chgData name="Tegischer Lukas" userId="f78daebb-0565-485c-bd0e-1cd035e796ff" providerId="ADAL" clId="{25E1C320-D8DB-4531-85BD-C555F8E39843}" dt="2022-10-14T12:24:03.834" v="83" actId="478"/>
          <ac:cxnSpMkLst>
            <pc:docMk/>
            <pc:sldMk cId="490501096" sldId="444"/>
            <ac:cxnSpMk id="8" creationId="{1C8F0F48-5FBA-5996-A7C5-86BC77746C99}"/>
          </ac:cxnSpMkLst>
        </pc:cxnChg>
      </pc:sldChg>
      <pc:sldChg chg="add del">
        <pc:chgData name="Tegischer Lukas" userId="f78daebb-0565-485c-bd0e-1cd035e796ff" providerId="ADAL" clId="{25E1C320-D8DB-4531-85BD-C555F8E39843}" dt="2022-10-14T12:24:38.755" v="99" actId="47"/>
        <pc:sldMkLst>
          <pc:docMk/>
          <pc:sldMk cId="1554259367" sldId="445"/>
        </pc:sldMkLst>
      </pc:sldChg>
    </pc:docChg>
  </pc:docChgLst>
  <pc:docChgLst>
    <pc:chgData name="Tegischer Lukas" userId="f78daebb-0565-485c-bd0e-1cd035e796ff" providerId="ADAL" clId="{1D31D871-8296-45F7-ACD7-FA8FF68D837F}"/>
    <pc:docChg chg="undo custSel addSld delSld modSld">
      <pc:chgData name="Tegischer Lukas" userId="f78daebb-0565-485c-bd0e-1cd035e796ff" providerId="ADAL" clId="{1D31D871-8296-45F7-ACD7-FA8FF68D837F}" dt="2022-10-13T19:03:45.467" v="208"/>
      <pc:docMkLst>
        <pc:docMk/>
      </pc:docMkLst>
      <pc:sldChg chg="modSp mod">
        <pc:chgData name="Tegischer Lukas" userId="f78daebb-0565-485c-bd0e-1cd035e796ff" providerId="ADAL" clId="{1D31D871-8296-45F7-ACD7-FA8FF68D837F}" dt="2022-10-13T18:55:16.497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31D871-8296-45F7-ACD7-FA8FF68D837F}" dt="2022-10-13T18:55:16.497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1D31D871-8296-45F7-ACD7-FA8FF68D837F}" dt="2022-10-13T18:55:54.596" v="40" actId="1076"/>
        <pc:sldMkLst>
          <pc:docMk/>
          <pc:sldMk cId="1318793251" sldId="410"/>
        </pc:sldMkLst>
        <pc:spChg chg="mod">
          <ac:chgData name="Tegischer Lukas" userId="f78daebb-0565-485c-bd0e-1cd035e796ff" providerId="ADAL" clId="{1D31D871-8296-45F7-ACD7-FA8FF68D837F}" dt="2022-10-13T18:55:33.994" v="38" actId="20577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5:25.610" v="35" actId="20577"/>
          <ac:spMkLst>
            <pc:docMk/>
            <pc:sldMk cId="1318793251" sldId="410"/>
            <ac:spMk id="4" creationId="{23994922-00A3-43FE-A1D2-DC3C43171571}"/>
          </ac:spMkLst>
        </pc:spChg>
        <pc:picChg chg="add mod">
          <ac:chgData name="Tegischer Lukas" userId="f78daebb-0565-485c-bd0e-1cd035e796ff" providerId="ADAL" clId="{1D31D871-8296-45F7-ACD7-FA8FF68D837F}" dt="2022-10-13T18:55:54.596" v="40" actId="1076"/>
          <ac:picMkLst>
            <pc:docMk/>
            <pc:sldMk cId="1318793251" sldId="410"/>
            <ac:picMk id="2" creationId="{87783A01-7C37-2243-4BE7-F5590D164665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94701210" sldId="420"/>
        </pc:sldMkLst>
      </pc:sldChg>
      <pc:sldChg chg="addSp delSp modSp mod delAnim modAnim">
        <pc:chgData name="Tegischer Lukas" userId="f78daebb-0565-485c-bd0e-1cd035e796ff" providerId="ADAL" clId="{1D31D871-8296-45F7-ACD7-FA8FF68D837F}" dt="2022-10-13T19:03:45.467" v="208"/>
        <pc:sldMkLst>
          <pc:docMk/>
          <pc:sldMk cId="797636677" sldId="421"/>
        </pc:sldMkLst>
        <pc:spChg chg="add mod">
          <ac:chgData name="Tegischer Lukas" userId="f78daebb-0565-485c-bd0e-1cd035e796ff" providerId="ADAL" clId="{1D31D871-8296-45F7-ACD7-FA8FF68D837F}" dt="2022-10-13T18:59:55.447" v="124" actId="14100"/>
          <ac:spMkLst>
            <pc:docMk/>
            <pc:sldMk cId="797636677" sldId="421"/>
            <ac:spMk id="3" creationId="{7FDD932A-8876-2205-E5C7-89401503A4B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4" creationId="{23994922-00A3-43FE-A1D2-DC3C43171571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5" creationId="{84C1F833-3A45-4BA1-9855-B1F8553ED1F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8" creationId="{CFDBA9A7-18B1-4F53-B68C-1FDEF593AF94}"/>
          </ac:spMkLst>
        </pc:spChg>
        <pc:spChg chg="add mod">
          <ac:chgData name="Tegischer Lukas" userId="f78daebb-0565-485c-bd0e-1cd035e796ff" providerId="ADAL" clId="{1D31D871-8296-45F7-ACD7-FA8FF68D837F}" dt="2022-10-13T19:00:17.282" v="133" actId="403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1D31D871-8296-45F7-ACD7-FA8FF68D837F}" dt="2022-10-13T19:00:34.883" v="141" actId="1076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1D31D871-8296-45F7-ACD7-FA8FF68D837F}" dt="2022-10-13T19:00:52.049" v="148" actId="1076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1D31D871-8296-45F7-ACD7-FA8FF68D837F}" dt="2022-10-13T19:01:08.115" v="155" actId="1076"/>
          <ac:spMkLst>
            <pc:docMk/>
            <pc:sldMk cId="797636677" sldId="421"/>
            <ac:spMk id="16" creationId="{55F81109-2F35-B88B-37D3-A93957AED234}"/>
          </ac:spMkLst>
        </pc:spChg>
        <pc:graphicFrameChg chg="add del mod">
          <ac:chgData name="Tegischer Lukas" userId="f78daebb-0565-485c-bd0e-1cd035e796ff" providerId="ADAL" clId="{1D31D871-8296-45F7-ACD7-FA8FF68D837F}" dt="2022-10-13T19:00:01.202" v="126"/>
          <ac:graphicFrameMkLst>
            <pc:docMk/>
            <pc:sldMk cId="797636677" sldId="421"/>
            <ac:graphicFrameMk id="7" creationId="{C8C5B509-DEE5-103E-2437-AB3C8BEE27A3}"/>
          </ac:graphicFrameMkLst>
        </pc:graphicFrameChg>
        <pc:picChg chg="del">
          <ac:chgData name="Tegischer Lukas" userId="f78daebb-0565-485c-bd0e-1cd035e796ff" providerId="ADAL" clId="{1D31D871-8296-45F7-ACD7-FA8FF68D837F}" dt="2022-10-13T18:59:48.750" v="120" actId="478"/>
          <ac:picMkLst>
            <pc:docMk/>
            <pc:sldMk cId="797636677" sldId="421"/>
            <ac:picMk id="6" creationId="{B97AA0C0-3DD2-1906-4DE9-F0A7FCE3872E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486208613" sldId="424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556725617" sldId="425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417188254" sldId="426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289630694" sldId="427"/>
        </pc:sldMkLst>
      </pc:sldChg>
      <pc:sldChg chg="addSp delSp modSp add mod modAnim">
        <pc:chgData name="Tegischer Lukas" userId="f78daebb-0565-485c-bd0e-1cd035e796ff" providerId="ADAL" clId="{1D31D871-8296-45F7-ACD7-FA8FF68D837F}" dt="2022-10-13T18:59:31.291" v="119"/>
        <pc:sldMkLst>
          <pc:docMk/>
          <pc:sldMk cId="1563104509" sldId="428"/>
        </pc:sldMkLst>
        <pc:spChg chg="del">
          <ac:chgData name="Tegischer Lukas" userId="f78daebb-0565-485c-bd0e-1cd035e796ff" providerId="ADAL" clId="{1D31D871-8296-45F7-ACD7-FA8FF68D837F}" dt="2022-10-13T18:56:11.893" v="63" actId="478"/>
          <ac:spMkLst>
            <pc:docMk/>
            <pc:sldMk cId="1563104509" sldId="428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6:41.116" v="73" actId="1076"/>
          <ac:spMkLst>
            <pc:docMk/>
            <pc:sldMk cId="1563104509" sldId="42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1D31D871-8296-45F7-ACD7-FA8FF68D837F}" dt="2022-10-13T18:56:44.338" v="74" actId="1076"/>
          <ac:spMkLst>
            <pc:docMk/>
            <pc:sldMk cId="1563104509" sldId="428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9:21.158" v="114" actId="1076"/>
          <ac:spMkLst>
            <pc:docMk/>
            <pc:sldMk cId="1563104509" sldId="428"/>
            <ac:spMk id="9" creationId="{1CD680C9-BAE6-EA6F-E699-5B08219FDE70}"/>
          </ac:spMkLst>
        </pc:spChg>
        <pc:picChg chg="del">
          <ac:chgData name="Tegischer Lukas" userId="f78daebb-0565-485c-bd0e-1cd035e796ff" providerId="ADAL" clId="{1D31D871-8296-45F7-ACD7-FA8FF68D837F}" dt="2022-10-13T18:56:14.489" v="65" actId="478"/>
          <ac:picMkLst>
            <pc:docMk/>
            <pc:sldMk cId="1563104509" sldId="428"/>
            <ac:picMk id="2" creationId="{87783A01-7C37-2243-4BE7-F5590D164665}"/>
          </ac:picMkLst>
        </pc:picChg>
        <pc:picChg chg="add mod">
          <ac:chgData name="Tegischer Lukas" userId="f78daebb-0565-485c-bd0e-1cd035e796ff" providerId="ADAL" clId="{1D31D871-8296-45F7-ACD7-FA8FF68D837F}" dt="2022-10-13T18:59:03.842" v="107" actId="1076"/>
          <ac:picMkLst>
            <pc:docMk/>
            <pc:sldMk cId="1563104509" sldId="428"/>
            <ac:picMk id="7" creationId="{875BD800-5A0C-389A-BCE0-E8F32A679BD6}"/>
          </ac:picMkLst>
        </pc:picChg>
      </pc:sldChg>
      <pc:sldChg chg="addSp delSp modSp add mod modAnim">
        <pc:chgData name="Tegischer Lukas" userId="f78daebb-0565-485c-bd0e-1cd035e796ff" providerId="ADAL" clId="{1D31D871-8296-45F7-ACD7-FA8FF68D837F}" dt="2022-10-13T18:58:54.927" v="106"/>
        <pc:sldMkLst>
          <pc:docMk/>
          <pc:sldMk cId="3061398160" sldId="429"/>
        </pc:sldMkLst>
        <pc:spChg chg="add mod">
          <ac:chgData name="Tegischer Lukas" userId="f78daebb-0565-485c-bd0e-1cd035e796ff" providerId="ADAL" clId="{1D31D871-8296-45F7-ACD7-FA8FF68D837F}" dt="2022-10-13T18:58:33.891" v="98" actId="207"/>
          <ac:spMkLst>
            <pc:docMk/>
            <pc:sldMk cId="3061398160" sldId="429"/>
            <ac:spMk id="3" creationId="{31503079-D196-E99A-D5C6-B477FC338079}"/>
          </ac:spMkLst>
        </pc:spChg>
        <pc:spChg chg="del">
          <ac:chgData name="Tegischer Lukas" userId="f78daebb-0565-485c-bd0e-1cd035e796ff" providerId="ADAL" clId="{1D31D871-8296-45F7-ACD7-FA8FF68D837F}" dt="2022-10-13T18:57:03.229" v="81" actId="478"/>
          <ac:spMkLst>
            <pc:docMk/>
            <pc:sldMk cId="3061398160" sldId="429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8:29.777" v="97" actId="1076"/>
          <ac:spMkLst>
            <pc:docMk/>
            <pc:sldMk cId="3061398160" sldId="429"/>
            <ac:spMk id="8" creationId="{BD2CD0DF-879A-BC57-FE6E-AC3E80070F58}"/>
          </ac:spMkLst>
        </pc:spChg>
        <pc:spChg chg="add mod">
          <ac:chgData name="Tegischer Lukas" userId="f78daebb-0565-485c-bd0e-1cd035e796ff" providerId="ADAL" clId="{1D31D871-8296-45F7-ACD7-FA8FF68D837F}" dt="2022-10-13T18:58:52.970" v="105" actId="1076"/>
          <ac:spMkLst>
            <pc:docMk/>
            <pc:sldMk cId="3061398160" sldId="429"/>
            <ac:spMk id="10" creationId="{93C81423-C3E8-F48A-0DCA-95E472D0019C}"/>
          </ac:spMkLst>
        </pc:spChg>
        <pc:picChg chg="mod">
          <ac:chgData name="Tegischer Lukas" userId="f78daebb-0565-485c-bd0e-1cd035e796ff" providerId="ADAL" clId="{1D31D871-8296-45F7-ACD7-FA8FF68D837F}" dt="2022-10-13T18:57:05.179" v="82" actId="1076"/>
          <ac:picMkLst>
            <pc:docMk/>
            <pc:sldMk cId="3061398160" sldId="429"/>
            <ac:picMk id="7" creationId="{875BD800-5A0C-389A-BCE0-E8F32A679BD6}"/>
          </ac:picMkLst>
        </pc:picChg>
      </pc:sldChg>
      <pc:sldChg chg="addSp delSp modSp add mod delAnim modAnim">
        <pc:chgData name="Tegischer Lukas" userId="f78daebb-0565-485c-bd0e-1cd035e796ff" providerId="ADAL" clId="{1D31D871-8296-45F7-ACD7-FA8FF68D837F}" dt="2022-10-13T19:03:22.583" v="205" actId="14100"/>
        <pc:sldMkLst>
          <pc:docMk/>
          <pc:sldMk cId="1494766319" sldId="430"/>
        </pc:sldMkLst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3" creationId="{7FDD932A-8876-2205-E5C7-89401503A4B9}"/>
          </ac:spMkLst>
        </pc:spChg>
        <pc:spChg chg="add mod">
          <ac:chgData name="Tegischer Lukas" userId="f78daebb-0565-485c-bd0e-1cd035e796ff" providerId="ADAL" clId="{1D31D871-8296-45F7-ACD7-FA8FF68D837F}" dt="2022-10-13T19:01:34.779" v="169" actId="20577"/>
          <ac:spMkLst>
            <pc:docMk/>
            <pc:sldMk cId="1494766319" sldId="430"/>
            <ac:spMk id="4" creationId="{E33026FE-155A-7BE5-CAAB-E0F7BFEDAC7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0" creationId="{BFC9A4F0-BB51-08FA-193E-77B9BAC269CF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2" creationId="{02783811-A857-920B-4379-B41519CC3D9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4" creationId="{1CE91704-6580-D753-C7CD-9BCAF430987A}"/>
          </ac:spMkLst>
        </pc:spChg>
        <pc:spChg chg="del">
          <ac:chgData name="Tegischer Lukas" userId="f78daebb-0565-485c-bd0e-1cd035e796ff" providerId="ADAL" clId="{1D31D871-8296-45F7-ACD7-FA8FF68D837F}" dt="2022-10-13T19:01:17.796" v="157" actId="478"/>
          <ac:spMkLst>
            <pc:docMk/>
            <pc:sldMk cId="1494766319" sldId="430"/>
            <ac:spMk id="16" creationId="{55F81109-2F35-B88B-37D3-A93957AED234}"/>
          </ac:spMkLst>
        </pc:spChg>
        <pc:graphicFrameChg chg="add mod modGraphic">
          <ac:chgData name="Tegischer Lukas" userId="f78daebb-0565-485c-bd0e-1cd035e796ff" providerId="ADAL" clId="{1D31D871-8296-45F7-ACD7-FA8FF68D837F}" dt="2022-10-13T19:03:22.583" v="205" actId="14100"/>
          <ac:graphicFrameMkLst>
            <pc:docMk/>
            <pc:sldMk cId="1494766319" sldId="430"/>
            <ac:graphicFrameMk id="13" creationId="{3CFC353A-4F36-B4BF-5ADE-11FD37D07591}"/>
          </ac:graphicFrameMkLst>
        </pc:graphicFrameChg>
        <pc:picChg chg="add mod">
          <ac:chgData name="Tegischer Lukas" userId="f78daebb-0565-485c-bd0e-1cd035e796ff" providerId="ADAL" clId="{1D31D871-8296-45F7-ACD7-FA8FF68D837F}" dt="2022-10-13T19:01:50.987" v="175" actId="1076"/>
          <ac:picMkLst>
            <pc:docMk/>
            <pc:sldMk cId="1494766319" sldId="430"/>
            <ac:picMk id="5" creationId="{B43BDD03-6DBB-AD36-F973-A18BBE8357C9}"/>
          </ac:picMkLst>
        </pc:picChg>
        <pc:cxnChg chg="add mod">
          <ac:chgData name="Tegischer Lukas" userId="f78daebb-0565-485c-bd0e-1cd035e796ff" providerId="ADAL" clId="{1D31D871-8296-45F7-ACD7-FA8FF68D837F}" dt="2022-10-13T19:02:16.239" v="180" actId="1582"/>
          <ac:cxnSpMkLst>
            <pc:docMk/>
            <pc:sldMk cId="1494766319" sldId="430"/>
            <ac:cxnSpMk id="7" creationId="{7325D591-2E66-54F3-53A8-516C4ACAAD08}"/>
          </ac:cxnSpMkLst>
        </pc:cxnChg>
        <pc:cxnChg chg="add mod">
          <ac:chgData name="Tegischer Lukas" userId="f78daebb-0565-485c-bd0e-1cd035e796ff" providerId="ADAL" clId="{1D31D871-8296-45F7-ACD7-FA8FF68D837F}" dt="2022-10-13T19:02:21.994" v="183" actId="14100"/>
          <ac:cxnSpMkLst>
            <pc:docMk/>
            <pc:sldMk cId="1494766319" sldId="430"/>
            <ac:cxnSpMk id="8" creationId="{80209CC4-3D8A-D302-89D0-008601493E64}"/>
          </ac:cxnSpMkLst>
        </pc:cxnChg>
        <pc:cxnChg chg="add mod">
          <ac:chgData name="Tegischer Lukas" userId="f78daebb-0565-485c-bd0e-1cd035e796ff" providerId="ADAL" clId="{1D31D871-8296-45F7-ACD7-FA8FF68D837F}" dt="2022-10-13T19:02:26.579" v="185" actId="1076"/>
          <ac:cxnSpMkLst>
            <pc:docMk/>
            <pc:sldMk cId="1494766319" sldId="430"/>
            <ac:cxnSpMk id="11" creationId="{053B30FE-BAB4-0AB5-8BD7-14FFDF28F852}"/>
          </ac:cxnSpMkLst>
        </pc:cxn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50A0F4EE-FDD9-4FBF-A9AA-2BD81A8161BD}"/>
    <pc:docChg chg="undo redo custSel addSld delSld modSld">
      <pc:chgData name="Tegischer Lukas" userId="f78daebb-0565-485c-bd0e-1cd035e796ff" providerId="ADAL" clId="{50A0F4EE-FDD9-4FBF-A9AA-2BD81A8161BD}" dt="2022-10-14T14:11:41.799" v="358" actId="47"/>
      <pc:docMkLst>
        <pc:docMk/>
      </pc:docMkLst>
      <pc:sldChg chg="modSp mod">
        <pc:chgData name="Tegischer Lukas" userId="f78daebb-0565-485c-bd0e-1cd035e796ff" providerId="ADAL" clId="{50A0F4EE-FDD9-4FBF-A9AA-2BD81A8161BD}" dt="2022-10-14T13:59:13.559" v="1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0A0F4EE-FDD9-4FBF-A9AA-2BD81A8161BD}" dt="2022-10-14T13:59:13.559" v="1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0A0F4EE-FDD9-4FBF-A9AA-2BD81A8161BD}" dt="2022-10-14T14:09:49.014" v="312"/>
        <pc:sldMkLst>
          <pc:docMk/>
          <pc:sldMk cId="279165868" sldId="446"/>
        </pc:sldMkLst>
        <pc:spChg chg="del">
          <ac:chgData name="Tegischer Lukas" userId="f78daebb-0565-485c-bd0e-1cd035e796ff" providerId="ADAL" clId="{50A0F4EE-FDD9-4FBF-A9AA-2BD81A8161BD}" dt="2022-10-14T13:59:20.291" v="12" actId="478"/>
          <ac:spMkLst>
            <pc:docMk/>
            <pc:sldMk cId="279165868" sldId="446"/>
            <ac:spMk id="2" creationId="{305DFAC3-127B-CF8A-4921-58A93A23D0ED}"/>
          </ac:spMkLst>
        </pc:spChg>
        <pc:spChg chg="add mod">
          <ac:chgData name="Tegischer Lukas" userId="f78daebb-0565-485c-bd0e-1cd035e796ff" providerId="ADAL" clId="{50A0F4EE-FDD9-4FBF-A9AA-2BD81A8161BD}" dt="2022-10-14T13:59:58.903" v="26" actId="122"/>
          <ac:spMkLst>
            <pc:docMk/>
            <pc:sldMk cId="279165868" sldId="446"/>
            <ac:spMk id="4" creationId="{34C94D95-5532-FA4F-D6E3-191B0FE64959}"/>
          </ac:spMkLst>
        </pc:spChg>
        <pc:spChg chg="del">
          <ac:chgData name="Tegischer Lukas" userId="f78daebb-0565-485c-bd0e-1cd035e796ff" providerId="ADAL" clId="{50A0F4EE-FDD9-4FBF-A9AA-2BD81A8161BD}" dt="2022-10-14T13:59:23.444" v="16" actId="478"/>
          <ac:spMkLst>
            <pc:docMk/>
            <pc:sldMk cId="279165868" sldId="446"/>
            <ac:spMk id="6" creationId="{31AE880E-9E24-7BFD-FFBD-7E7CEB48858D}"/>
          </ac:spMkLst>
        </pc:spChg>
        <pc:spChg chg="add mod">
          <ac:chgData name="Tegischer Lukas" userId="f78daebb-0565-485c-bd0e-1cd035e796ff" providerId="ADAL" clId="{50A0F4EE-FDD9-4FBF-A9AA-2BD81A8161BD}" dt="2022-10-14T14:00:37.727" v="52" actId="1076"/>
          <ac:spMkLst>
            <pc:docMk/>
            <pc:sldMk cId="279165868" sldId="446"/>
            <ac:spMk id="7" creationId="{93E54EF2-1E3E-A813-4F3B-F386F77D4C98}"/>
          </ac:spMkLst>
        </pc:spChg>
        <pc:spChg chg="del">
          <ac:chgData name="Tegischer Lukas" userId="f78daebb-0565-485c-bd0e-1cd035e796ff" providerId="ADAL" clId="{50A0F4EE-FDD9-4FBF-A9AA-2BD81A8161BD}" dt="2022-10-14T13:59:19.885" v="11" actId="478"/>
          <ac:spMkLst>
            <pc:docMk/>
            <pc:sldMk cId="279165868" sldId="446"/>
            <ac:spMk id="11" creationId="{367659BB-F945-98DF-48B5-75DFFF580853}"/>
          </ac:spMkLst>
        </pc:spChg>
        <pc:spChg chg="del">
          <ac:chgData name="Tegischer Lukas" userId="f78daebb-0565-485c-bd0e-1cd035e796ff" providerId="ADAL" clId="{50A0F4EE-FDD9-4FBF-A9AA-2BD81A8161BD}" dt="2022-10-14T13:59:21.121" v="13" actId="478"/>
          <ac:spMkLst>
            <pc:docMk/>
            <pc:sldMk cId="279165868" sldId="446"/>
            <ac:spMk id="13" creationId="{6D932B36-AA8B-E767-B942-3506E51D5DEA}"/>
          </ac:spMkLst>
        </pc:spChg>
        <pc:spChg chg="del">
          <ac:chgData name="Tegischer Lukas" userId="f78daebb-0565-485c-bd0e-1cd035e796ff" providerId="ADAL" clId="{50A0F4EE-FDD9-4FBF-A9AA-2BD81A8161BD}" dt="2022-10-14T13:59:22.724" v="14" actId="478"/>
          <ac:spMkLst>
            <pc:docMk/>
            <pc:sldMk cId="279165868" sldId="446"/>
            <ac:spMk id="15" creationId="{46A5780F-5550-DB86-8727-92CAAD0B9716}"/>
          </ac:spMkLst>
        </pc:spChg>
        <pc:spChg chg="del">
          <ac:chgData name="Tegischer Lukas" userId="f78daebb-0565-485c-bd0e-1cd035e796ff" providerId="ADAL" clId="{50A0F4EE-FDD9-4FBF-A9AA-2BD81A8161BD}" dt="2022-10-14T14:00:40.283" v="53" actId="478"/>
          <ac:spMkLst>
            <pc:docMk/>
            <pc:sldMk cId="279165868" sldId="446"/>
            <ac:spMk id="19" creationId="{908B4022-5746-7F3F-957C-D7D1D464451F}"/>
          </ac:spMkLst>
        </pc:spChg>
        <pc:spChg chg="add mod">
          <ac:chgData name="Tegischer Lukas" userId="f78daebb-0565-485c-bd0e-1cd035e796ff" providerId="ADAL" clId="{50A0F4EE-FDD9-4FBF-A9AA-2BD81A8161BD}" dt="2022-10-14T14:02:33.014" v="133" actId="1076"/>
          <ac:spMkLst>
            <pc:docMk/>
            <pc:sldMk cId="279165868" sldId="446"/>
            <ac:spMk id="25" creationId="{5AD44015-E691-B455-2910-F10620F5BC79}"/>
          </ac:spMkLst>
        </pc:spChg>
        <pc:spChg chg="add mod">
          <ac:chgData name="Tegischer Lukas" userId="f78daebb-0565-485c-bd0e-1cd035e796ff" providerId="ADAL" clId="{50A0F4EE-FDD9-4FBF-A9AA-2BD81A8161BD}" dt="2022-10-14T14:02:37.574" v="135" actId="1076"/>
          <ac:spMkLst>
            <pc:docMk/>
            <pc:sldMk cId="279165868" sldId="446"/>
            <ac:spMk id="26" creationId="{EAE47595-B060-7387-75BC-262FEE4ECB29}"/>
          </ac:spMkLst>
        </pc:spChg>
        <pc:spChg chg="add mod">
          <ac:chgData name="Tegischer Lukas" userId="f78daebb-0565-485c-bd0e-1cd035e796ff" providerId="ADAL" clId="{50A0F4EE-FDD9-4FBF-A9AA-2BD81A8161BD}" dt="2022-10-14T14:03:03.887" v="142" actId="1076"/>
          <ac:spMkLst>
            <pc:docMk/>
            <pc:sldMk cId="279165868" sldId="446"/>
            <ac:spMk id="27" creationId="{FCB6CF55-237C-A914-E6A9-A4D74D0DF167}"/>
          </ac:spMkLst>
        </pc:spChg>
        <pc:graphicFrameChg chg="add mod modGraphic">
          <ac:chgData name="Tegischer Lukas" userId="f78daebb-0565-485c-bd0e-1cd035e796ff" providerId="ADAL" clId="{50A0F4EE-FDD9-4FBF-A9AA-2BD81A8161BD}" dt="2022-10-14T14:04:35.589" v="161" actId="14100"/>
          <ac:graphicFrameMkLst>
            <pc:docMk/>
            <pc:sldMk cId="279165868" sldId="446"/>
            <ac:graphicFrameMk id="28" creationId="{C119923E-6E27-FB1C-E74C-8FE668AA365A}"/>
          </ac:graphicFrameMkLst>
        </pc:graphicFrameChg>
        <pc:picChg chg="add mod">
          <ac:chgData name="Tegischer Lukas" userId="f78daebb-0565-485c-bd0e-1cd035e796ff" providerId="ADAL" clId="{50A0F4EE-FDD9-4FBF-A9AA-2BD81A8161BD}" dt="2022-10-14T14:09:39.620" v="303" actId="1076"/>
          <ac:picMkLst>
            <pc:docMk/>
            <pc:sldMk cId="279165868" sldId="446"/>
            <ac:picMk id="8" creationId="{C4C54A79-FAD4-CA45-5DD5-1F04C6D7349B}"/>
          </ac:picMkLst>
        </pc:picChg>
        <pc:picChg chg="add mod">
          <ac:chgData name="Tegischer Lukas" userId="f78daebb-0565-485c-bd0e-1cd035e796ff" providerId="ADAL" clId="{50A0F4EE-FDD9-4FBF-A9AA-2BD81A8161BD}" dt="2022-10-14T14:01:13.158" v="66" actId="14100"/>
          <ac:picMkLst>
            <pc:docMk/>
            <pc:sldMk cId="279165868" sldId="446"/>
            <ac:picMk id="9" creationId="{54C80F48-2B55-304B-F72A-CB57491B4D51}"/>
          </ac:picMkLst>
        </pc:picChg>
        <pc:picChg chg="del">
          <ac:chgData name="Tegischer Lukas" userId="f78daebb-0565-485c-bd0e-1cd035e796ff" providerId="ADAL" clId="{50A0F4EE-FDD9-4FBF-A9AA-2BD81A8161BD}" dt="2022-10-14T13:59:23.056" v="15" actId="478"/>
          <ac:picMkLst>
            <pc:docMk/>
            <pc:sldMk cId="279165868" sldId="446"/>
            <ac:picMk id="16" creationId="{92D1F224-7E5C-E6F0-6200-7A206A5492D6}"/>
          </ac:picMkLst>
        </pc:picChg>
        <pc:picChg chg="del">
          <ac:chgData name="Tegischer Lukas" userId="f78daebb-0565-485c-bd0e-1cd035e796ff" providerId="ADAL" clId="{50A0F4EE-FDD9-4FBF-A9AA-2BD81A8161BD}" dt="2022-10-14T13:59:23.795" v="17" actId="478"/>
          <ac:picMkLst>
            <pc:docMk/>
            <pc:sldMk cId="279165868" sldId="446"/>
            <ac:picMk id="17" creationId="{8CA4A7C1-A082-FAD4-71B7-3510650868B2}"/>
          </ac:picMkLst>
        </pc:picChg>
        <pc:cxnChg chg="add mod">
          <ac:chgData name="Tegischer Lukas" userId="f78daebb-0565-485c-bd0e-1cd035e796ff" providerId="ADAL" clId="{50A0F4EE-FDD9-4FBF-A9AA-2BD81A8161BD}" dt="2022-10-14T14:01:43.479" v="75" actId="14100"/>
          <ac:cxnSpMkLst>
            <pc:docMk/>
            <pc:sldMk cId="279165868" sldId="446"/>
            <ac:cxnSpMk id="12" creationId="{B470BADC-2D5D-DDF1-F23E-9756C6470DCF}"/>
          </ac:cxnSpMkLst>
        </pc:cxnChg>
        <pc:cxnChg chg="add mod">
          <ac:chgData name="Tegischer Lukas" userId="f78daebb-0565-485c-bd0e-1cd035e796ff" providerId="ADAL" clId="{50A0F4EE-FDD9-4FBF-A9AA-2BD81A8161BD}" dt="2022-10-14T14:01:50.062" v="77" actId="1076"/>
          <ac:cxnSpMkLst>
            <pc:docMk/>
            <pc:sldMk cId="279165868" sldId="446"/>
            <ac:cxnSpMk id="20" creationId="{AC9D4AFC-BC23-2B8D-C79C-169A51F6D0B1}"/>
          </ac:cxnSpMkLst>
        </pc:cxnChg>
        <pc:cxnChg chg="add mod">
          <ac:chgData name="Tegischer Lukas" userId="f78daebb-0565-485c-bd0e-1cd035e796ff" providerId="ADAL" clId="{50A0F4EE-FDD9-4FBF-A9AA-2BD81A8161BD}" dt="2022-10-14T14:01:58.166" v="80" actId="14100"/>
          <ac:cxnSpMkLst>
            <pc:docMk/>
            <pc:sldMk cId="279165868" sldId="446"/>
            <ac:cxnSpMk id="21" creationId="{254517E4-7CC6-A036-8BCB-59860DB1687D}"/>
          </ac:cxnSpMkLst>
        </pc:cxnChg>
        <pc:cxnChg chg="add mod">
          <ac:chgData name="Tegischer Lukas" userId="f78daebb-0565-485c-bd0e-1cd035e796ff" providerId="ADAL" clId="{50A0F4EE-FDD9-4FBF-A9AA-2BD81A8161BD}" dt="2022-10-14T14:02:01.201" v="82" actId="1076"/>
          <ac:cxnSpMkLst>
            <pc:docMk/>
            <pc:sldMk cId="279165868" sldId="446"/>
            <ac:cxnSpMk id="23" creationId="{9843B5E3-2AF2-DE5D-3A1D-E77592A90A45}"/>
          </ac:cxnSpMkLst>
        </pc:cxnChg>
      </pc:sldChg>
      <pc:sldChg chg="addSp delSp modSp del mod">
        <pc:chgData name="Tegischer Lukas" userId="f78daebb-0565-485c-bd0e-1cd035e796ff" providerId="ADAL" clId="{50A0F4EE-FDD9-4FBF-A9AA-2BD81A8161BD}" dt="2022-10-14T14:04:48.187" v="162" actId="47"/>
        <pc:sldMkLst>
          <pc:docMk/>
          <pc:sldMk cId="3838407697" sldId="448"/>
        </pc:sldMkLst>
        <pc:graphicFrameChg chg="add del modGraphic">
          <ac:chgData name="Tegischer Lukas" userId="f78daebb-0565-485c-bd0e-1cd035e796ff" providerId="ADAL" clId="{50A0F4EE-FDD9-4FBF-A9AA-2BD81A8161BD}" dt="2022-10-14T14:03:54.721" v="152" actId="27309"/>
          <ac:graphicFrameMkLst>
            <pc:docMk/>
            <pc:sldMk cId="3838407697" sldId="448"/>
            <ac:graphicFrameMk id="3" creationId="{E342FD08-E1E4-FA8A-E421-6B76E9E884D2}"/>
          </ac:graphicFrameMkLst>
        </pc:graphicFrameChg>
      </pc:sldChg>
      <pc:sldChg chg="del">
        <pc:chgData name="Tegischer Lukas" userId="f78daebb-0565-485c-bd0e-1cd035e796ff" providerId="ADAL" clId="{50A0F4EE-FDD9-4FBF-A9AA-2BD81A8161BD}" dt="2022-10-14T14:06:44.695" v="231" actId="47"/>
        <pc:sldMkLst>
          <pc:docMk/>
          <pc:sldMk cId="3408405626" sldId="449"/>
        </pc:sldMkLst>
      </pc:sldChg>
      <pc:sldChg chg="addSp modSp del modAnim">
        <pc:chgData name="Tegischer Lukas" userId="f78daebb-0565-485c-bd0e-1cd035e796ff" providerId="ADAL" clId="{50A0F4EE-FDD9-4FBF-A9AA-2BD81A8161BD}" dt="2022-10-14T14:11:41.799" v="358" actId="47"/>
        <pc:sldMkLst>
          <pc:docMk/>
          <pc:sldMk cId="3176401735" sldId="450"/>
        </pc:sldMkLst>
        <pc:spChg chg="add mod">
          <ac:chgData name="Tegischer Lukas" userId="f78daebb-0565-485c-bd0e-1cd035e796ff" providerId="ADAL" clId="{50A0F4EE-FDD9-4FBF-A9AA-2BD81A8161BD}" dt="2022-10-14T14:07:09.182" v="255" actId="571"/>
          <ac:spMkLst>
            <pc:docMk/>
            <pc:sldMk cId="3176401735" sldId="450"/>
            <ac:spMk id="2" creationId="{9F10C224-3ED8-D0E7-92CC-6F6453D02AE2}"/>
          </ac:spMkLst>
        </pc:spChg>
        <pc:spChg chg="add mod">
          <ac:chgData name="Tegischer Lukas" userId="f78daebb-0565-485c-bd0e-1cd035e796ff" providerId="ADAL" clId="{50A0F4EE-FDD9-4FBF-A9AA-2BD81A8161BD}" dt="2022-10-14T14:07:09.182" v="255" actId="571"/>
          <ac:spMkLst>
            <pc:docMk/>
            <pc:sldMk cId="3176401735" sldId="450"/>
            <ac:spMk id="3" creationId="{BD1D322E-B006-062F-B08C-A3D8E7ABC5BA}"/>
          </ac:spMkLst>
        </pc:spChg>
        <pc:spChg chg="add mod">
          <ac:chgData name="Tegischer Lukas" userId="f78daebb-0565-485c-bd0e-1cd035e796ff" providerId="ADAL" clId="{50A0F4EE-FDD9-4FBF-A9AA-2BD81A8161BD}" dt="2022-10-14T14:07:08.669" v="254" actId="571"/>
          <ac:spMkLst>
            <pc:docMk/>
            <pc:sldMk cId="3176401735" sldId="450"/>
            <ac:spMk id="5" creationId="{BE9988CA-E33C-7CDE-EE6D-4D33C378CDF7}"/>
          </ac:spMkLst>
        </pc:spChg>
        <pc:spChg chg="add mod">
          <ac:chgData name="Tegischer Lukas" userId="f78daebb-0565-485c-bd0e-1cd035e796ff" providerId="ADAL" clId="{50A0F4EE-FDD9-4FBF-A9AA-2BD81A8161BD}" dt="2022-10-14T14:07:08.669" v="254" actId="571"/>
          <ac:spMkLst>
            <pc:docMk/>
            <pc:sldMk cId="3176401735" sldId="450"/>
            <ac:spMk id="6" creationId="{FF84ACDF-1F27-1E64-D3A8-91BADF0F42C6}"/>
          </ac:spMkLst>
        </pc:spChg>
      </pc:sldChg>
      <pc:sldChg chg="add del">
        <pc:chgData name="Tegischer Lukas" userId="f78daebb-0565-485c-bd0e-1cd035e796ff" providerId="ADAL" clId="{50A0F4EE-FDD9-4FBF-A9AA-2BD81A8161BD}" dt="2022-10-14T14:04:00.948" v="154"/>
        <pc:sldMkLst>
          <pc:docMk/>
          <pc:sldMk cId="2116340408" sldId="451"/>
        </pc:sldMkLst>
      </pc:sldChg>
      <pc:sldChg chg="addSp delSp modSp add mod delAnim modAnim">
        <pc:chgData name="Tegischer Lukas" userId="f78daebb-0565-485c-bd0e-1cd035e796ff" providerId="ADAL" clId="{50A0F4EE-FDD9-4FBF-A9AA-2BD81A8161BD}" dt="2022-10-14T14:10:05.373" v="320"/>
        <pc:sldMkLst>
          <pc:docMk/>
          <pc:sldMk cId="2389833778" sldId="451"/>
        </pc:sldMkLst>
        <pc:spChg chg="add mod">
          <ac:chgData name="Tegischer Lukas" userId="f78daebb-0565-485c-bd0e-1cd035e796ff" providerId="ADAL" clId="{50A0F4EE-FDD9-4FBF-A9AA-2BD81A8161BD}" dt="2022-10-14T14:06:31.346" v="230" actId="122"/>
          <ac:spMkLst>
            <pc:docMk/>
            <pc:sldMk cId="2389833778" sldId="451"/>
            <ac:spMk id="2" creationId="{4CFBCB74-03D3-DA29-88C3-AB2DB58328F6}"/>
          </ac:spMkLst>
        </pc:spChg>
        <pc:spChg chg="add mod">
          <ac:chgData name="Tegischer Lukas" userId="f78daebb-0565-485c-bd0e-1cd035e796ff" providerId="ADAL" clId="{50A0F4EE-FDD9-4FBF-A9AA-2BD81A8161BD}" dt="2022-10-14T14:06:23.935" v="229" actId="1076"/>
          <ac:spMkLst>
            <pc:docMk/>
            <pc:sldMk cId="2389833778" sldId="451"/>
            <ac:spMk id="3" creationId="{79C50BCB-C54A-8AA7-C3CE-EE33E766D26A}"/>
          </ac:spMkLst>
        </pc:spChg>
        <pc:spChg chg="del">
          <ac:chgData name="Tegischer Lukas" userId="f78daebb-0565-485c-bd0e-1cd035e796ff" providerId="ADAL" clId="{50A0F4EE-FDD9-4FBF-A9AA-2BD81A8161BD}" dt="2022-10-14T14:04:54.699" v="164" actId="478"/>
          <ac:spMkLst>
            <pc:docMk/>
            <pc:sldMk cId="2389833778" sldId="451"/>
            <ac:spMk id="4" creationId="{34C94D95-5532-FA4F-D6E3-191B0FE64959}"/>
          </ac:spMkLst>
        </pc:spChg>
        <pc:spChg chg="add mod">
          <ac:chgData name="Tegischer Lukas" userId="f78daebb-0565-485c-bd0e-1cd035e796ff" providerId="ADAL" clId="{50A0F4EE-FDD9-4FBF-A9AA-2BD81A8161BD}" dt="2022-10-14T14:07:16.755" v="259" actId="20577"/>
          <ac:spMkLst>
            <pc:docMk/>
            <pc:sldMk cId="2389833778" sldId="451"/>
            <ac:spMk id="5" creationId="{053088BE-E657-C691-D834-BB72164F1792}"/>
          </ac:spMkLst>
        </pc:spChg>
        <pc:spChg chg="add mod">
          <ac:chgData name="Tegischer Lukas" userId="f78daebb-0565-485c-bd0e-1cd035e796ff" providerId="ADAL" clId="{50A0F4EE-FDD9-4FBF-A9AA-2BD81A8161BD}" dt="2022-10-14T14:07:19.096" v="261" actId="20577"/>
          <ac:spMkLst>
            <pc:docMk/>
            <pc:sldMk cId="2389833778" sldId="451"/>
            <ac:spMk id="6" creationId="{6485B215-10BC-0A3C-FF66-FFAC5A3B0212}"/>
          </ac:spMkLst>
        </pc:spChg>
        <pc:spChg chg="del">
          <ac:chgData name="Tegischer Lukas" userId="f78daebb-0565-485c-bd0e-1cd035e796ff" providerId="ADAL" clId="{50A0F4EE-FDD9-4FBF-A9AA-2BD81A8161BD}" dt="2022-10-14T14:04:56.173" v="165" actId="478"/>
          <ac:spMkLst>
            <pc:docMk/>
            <pc:sldMk cId="2389833778" sldId="451"/>
            <ac:spMk id="7" creationId="{93E54EF2-1E3E-A813-4F3B-F386F77D4C98}"/>
          </ac:spMkLst>
        </pc:spChg>
        <pc:spChg chg="mod">
          <ac:chgData name="Tegischer Lukas" userId="f78daebb-0565-485c-bd0e-1cd035e796ff" providerId="ADAL" clId="{50A0F4EE-FDD9-4FBF-A9AA-2BD81A8161BD}" dt="2022-10-14T14:05:12.704" v="173" actId="403"/>
          <ac:spMkLst>
            <pc:docMk/>
            <pc:sldMk cId="2389833778" sldId="451"/>
            <ac:spMk id="25" creationId="{5AD44015-E691-B455-2910-F10620F5BC79}"/>
          </ac:spMkLst>
        </pc:spChg>
        <pc:spChg chg="mod">
          <ac:chgData name="Tegischer Lukas" userId="f78daebb-0565-485c-bd0e-1cd035e796ff" providerId="ADAL" clId="{50A0F4EE-FDD9-4FBF-A9AA-2BD81A8161BD}" dt="2022-10-14T14:05:24.992" v="176" actId="1076"/>
          <ac:spMkLst>
            <pc:docMk/>
            <pc:sldMk cId="2389833778" sldId="451"/>
            <ac:spMk id="26" creationId="{EAE47595-B060-7387-75BC-262FEE4ECB29}"/>
          </ac:spMkLst>
        </pc:spChg>
        <pc:spChg chg="mod">
          <ac:chgData name="Tegischer Lukas" userId="f78daebb-0565-485c-bd0e-1cd035e796ff" providerId="ADAL" clId="{50A0F4EE-FDD9-4FBF-A9AA-2BD81A8161BD}" dt="2022-10-14T14:05:24.992" v="176" actId="1076"/>
          <ac:spMkLst>
            <pc:docMk/>
            <pc:sldMk cId="2389833778" sldId="451"/>
            <ac:spMk id="27" creationId="{FCB6CF55-237C-A914-E6A9-A4D74D0DF167}"/>
          </ac:spMkLst>
        </pc:spChg>
        <pc:graphicFrameChg chg="del">
          <ac:chgData name="Tegischer Lukas" userId="f78daebb-0565-485c-bd0e-1cd035e796ff" providerId="ADAL" clId="{50A0F4EE-FDD9-4FBF-A9AA-2BD81A8161BD}" dt="2022-10-14T14:05:32.996" v="177" actId="478"/>
          <ac:graphicFrameMkLst>
            <pc:docMk/>
            <pc:sldMk cId="2389833778" sldId="451"/>
            <ac:graphicFrameMk id="28" creationId="{C119923E-6E27-FB1C-E74C-8FE668AA365A}"/>
          </ac:graphicFrameMkLst>
        </pc:graphicFrameChg>
        <pc:picChg chg="mod">
          <ac:chgData name="Tegischer Lukas" userId="f78daebb-0565-485c-bd0e-1cd035e796ff" providerId="ADAL" clId="{50A0F4EE-FDD9-4FBF-A9AA-2BD81A8161BD}" dt="2022-10-14T14:05:24.992" v="176" actId="1076"/>
          <ac:picMkLst>
            <pc:docMk/>
            <pc:sldMk cId="2389833778" sldId="451"/>
            <ac:picMk id="8" creationId="{C4C54A79-FAD4-CA45-5DD5-1F04C6D7349B}"/>
          </ac:picMkLst>
        </pc:picChg>
        <pc:picChg chg="mod">
          <ac:chgData name="Tegischer Lukas" userId="f78daebb-0565-485c-bd0e-1cd035e796ff" providerId="ADAL" clId="{50A0F4EE-FDD9-4FBF-A9AA-2BD81A8161BD}" dt="2022-10-14T14:05:24.992" v="176" actId="1076"/>
          <ac:picMkLst>
            <pc:docMk/>
            <pc:sldMk cId="2389833778" sldId="451"/>
            <ac:picMk id="9" creationId="{54C80F48-2B55-304B-F72A-CB57491B4D51}"/>
          </ac:picMkLst>
        </pc:picChg>
        <pc:cxnChg chg="mod">
          <ac:chgData name="Tegischer Lukas" userId="f78daebb-0565-485c-bd0e-1cd035e796ff" providerId="ADAL" clId="{50A0F4EE-FDD9-4FBF-A9AA-2BD81A8161BD}" dt="2022-10-14T14:05:24.992" v="176" actId="1076"/>
          <ac:cxnSpMkLst>
            <pc:docMk/>
            <pc:sldMk cId="2389833778" sldId="451"/>
            <ac:cxnSpMk id="12" creationId="{B470BADC-2D5D-DDF1-F23E-9756C6470DCF}"/>
          </ac:cxnSpMkLst>
        </pc:cxnChg>
        <pc:cxnChg chg="mod">
          <ac:chgData name="Tegischer Lukas" userId="f78daebb-0565-485c-bd0e-1cd035e796ff" providerId="ADAL" clId="{50A0F4EE-FDD9-4FBF-A9AA-2BD81A8161BD}" dt="2022-10-14T14:05:24.992" v="176" actId="1076"/>
          <ac:cxnSpMkLst>
            <pc:docMk/>
            <pc:sldMk cId="2389833778" sldId="451"/>
            <ac:cxnSpMk id="20" creationId="{AC9D4AFC-BC23-2B8D-C79C-169A51F6D0B1}"/>
          </ac:cxnSpMkLst>
        </pc:cxnChg>
        <pc:cxnChg chg="mod">
          <ac:chgData name="Tegischer Lukas" userId="f78daebb-0565-485c-bd0e-1cd035e796ff" providerId="ADAL" clId="{50A0F4EE-FDD9-4FBF-A9AA-2BD81A8161BD}" dt="2022-10-14T14:05:24.992" v="176" actId="1076"/>
          <ac:cxnSpMkLst>
            <pc:docMk/>
            <pc:sldMk cId="2389833778" sldId="451"/>
            <ac:cxnSpMk id="21" creationId="{254517E4-7CC6-A036-8BCB-59860DB1687D}"/>
          </ac:cxnSpMkLst>
        </pc:cxnChg>
        <pc:cxnChg chg="mod">
          <ac:chgData name="Tegischer Lukas" userId="f78daebb-0565-485c-bd0e-1cd035e796ff" providerId="ADAL" clId="{50A0F4EE-FDD9-4FBF-A9AA-2BD81A8161BD}" dt="2022-10-14T14:05:24.992" v="176" actId="1076"/>
          <ac:cxnSpMkLst>
            <pc:docMk/>
            <pc:sldMk cId="2389833778" sldId="451"/>
            <ac:cxnSpMk id="23" creationId="{9843B5E3-2AF2-DE5D-3A1D-E77592A90A45}"/>
          </ac:cxnSpMkLst>
        </pc:cxnChg>
      </pc:sldChg>
      <pc:sldChg chg="addSp delSp modSp add del mod delAnim">
        <pc:chgData name="Tegischer Lukas" userId="f78daebb-0565-485c-bd0e-1cd035e796ff" providerId="ADAL" clId="{50A0F4EE-FDD9-4FBF-A9AA-2BD81A8161BD}" dt="2022-10-14T14:11:41.799" v="358" actId="47"/>
        <pc:sldMkLst>
          <pc:docMk/>
          <pc:sldMk cId="48449139" sldId="452"/>
        </pc:sldMkLst>
        <pc:spChg chg="del mod">
          <ac:chgData name="Tegischer Lukas" userId="f78daebb-0565-485c-bd0e-1cd035e796ff" providerId="ADAL" clId="{50A0F4EE-FDD9-4FBF-A9AA-2BD81A8161BD}" dt="2022-10-14T14:06:59.128" v="250" actId="478"/>
          <ac:spMkLst>
            <pc:docMk/>
            <pc:sldMk cId="48449139" sldId="452"/>
            <ac:spMk id="3" creationId="{79C50BCB-C54A-8AA7-C3CE-EE33E766D26A}"/>
          </ac:spMkLst>
        </pc:spChg>
        <pc:spChg chg="mod">
          <ac:chgData name="Tegischer Lukas" userId="f78daebb-0565-485c-bd0e-1cd035e796ff" providerId="ADAL" clId="{50A0F4EE-FDD9-4FBF-A9AA-2BD81A8161BD}" dt="2022-10-14T14:06:52.677" v="248" actId="20577"/>
          <ac:spMkLst>
            <pc:docMk/>
            <pc:sldMk cId="48449139" sldId="452"/>
            <ac:spMk id="25" creationId="{5AD44015-E691-B455-2910-F10620F5BC79}"/>
          </ac:spMkLst>
        </pc:spChg>
        <pc:spChg chg="del">
          <ac:chgData name="Tegischer Lukas" userId="f78daebb-0565-485c-bd0e-1cd035e796ff" providerId="ADAL" clId="{50A0F4EE-FDD9-4FBF-A9AA-2BD81A8161BD}" dt="2022-10-14T14:07:02.847" v="251" actId="478"/>
          <ac:spMkLst>
            <pc:docMk/>
            <pc:sldMk cId="48449139" sldId="452"/>
            <ac:spMk id="26" creationId="{EAE47595-B060-7387-75BC-262FEE4ECB29}"/>
          </ac:spMkLst>
        </pc:spChg>
        <pc:picChg chg="add del mod">
          <ac:chgData name="Tegischer Lukas" userId="f78daebb-0565-485c-bd0e-1cd035e796ff" providerId="ADAL" clId="{50A0F4EE-FDD9-4FBF-A9AA-2BD81A8161BD}" dt="2022-10-14T14:08:05.396" v="265" actId="21"/>
          <ac:picMkLst>
            <pc:docMk/>
            <pc:sldMk cId="48449139" sldId="452"/>
            <ac:picMk id="5" creationId="{5533D802-B54B-C2D8-F728-DFA130D63B00}"/>
          </ac:picMkLst>
        </pc:picChg>
      </pc:sldChg>
      <pc:sldChg chg="addSp delSp modSp add mod addAnim delAnim modAnim">
        <pc:chgData name="Tegischer Lukas" userId="f78daebb-0565-485c-bd0e-1cd035e796ff" providerId="ADAL" clId="{50A0F4EE-FDD9-4FBF-A9AA-2BD81A8161BD}" dt="2022-10-14T14:11:38.954" v="357"/>
        <pc:sldMkLst>
          <pc:docMk/>
          <pc:sldMk cId="2632938720" sldId="453"/>
        </pc:sldMkLst>
        <pc:spChg chg="del">
          <ac:chgData name="Tegischer Lukas" userId="f78daebb-0565-485c-bd0e-1cd035e796ff" providerId="ADAL" clId="{50A0F4EE-FDD9-4FBF-A9AA-2BD81A8161BD}" dt="2022-10-14T14:09:14.413" v="301" actId="478"/>
          <ac:spMkLst>
            <pc:docMk/>
            <pc:sldMk cId="2632938720" sldId="453"/>
            <ac:spMk id="2" creationId="{4CFBCB74-03D3-DA29-88C3-AB2DB58328F6}"/>
          </ac:spMkLst>
        </pc:spChg>
        <pc:spChg chg="del">
          <ac:chgData name="Tegischer Lukas" userId="f78daebb-0565-485c-bd0e-1cd035e796ff" providerId="ADAL" clId="{50A0F4EE-FDD9-4FBF-A9AA-2BD81A8161BD}" dt="2022-10-14T14:08:10.308" v="270" actId="478"/>
          <ac:spMkLst>
            <pc:docMk/>
            <pc:sldMk cId="2632938720" sldId="453"/>
            <ac:spMk id="3" creationId="{79C50BCB-C54A-8AA7-C3CE-EE33E766D26A}"/>
          </ac:spMkLst>
        </pc:spChg>
        <pc:spChg chg="add del mod">
          <ac:chgData name="Tegischer Lukas" userId="f78daebb-0565-485c-bd0e-1cd035e796ff" providerId="ADAL" clId="{50A0F4EE-FDD9-4FBF-A9AA-2BD81A8161BD}" dt="2022-10-14T14:08:12.069" v="271" actId="1076"/>
          <ac:spMkLst>
            <pc:docMk/>
            <pc:sldMk cId="2632938720" sldId="453"/>
            <ac:spMk id="5" creationId="{053088BE-E657-C691-D834-BB72164F1792}"/>
          </ac:spMkLst>
        </pc:spChg>
        <pc:spChg chg="mod">
          <ac:chgData name="Tegischer Lukas" userId="f78daebb-0565-485c-bd0e-1cd035e796ff" providerId="ADAL" clId="{50A0F4EE-FDD9-4FBF-A9AA-2BD81A8161BD}" dt="2022-10-14T14:08:14.061" v="272" actId="1076"/>
          <ac:spMkLst>
            <pc:docMk/>
            <pc:sldMk cId="2632938720" sldId="453"/>
            <ac:spMk id="6" creationId="{6485B215-10BC-0A3C-FF66-FFAC5A3B0212}"/>
          </ac:spMkLst>
        </pc:spChg>
        <pc:spChg chg="mod">
          <ac:chgData name="Tegischer Lukas" userId="f78daebb-0565-485c-bd0e-1cd035e796ff" providerId="ADAL" clId="{50A0F4EE-FDD9-4FBF-A9AA-2BD81A8161BD}" dt="2022-10-14T14:09:11.196" v="300" actId="207"/>
          <ac:spMkLst>
            <pc:docMk/>
            <pc:sldMk cId="2632938720" sldId="453"/>
            <ac:spMk id="25" creationId="{5AD44015-E691-B455-2910-F10620F5BC79}"/>
          </ac:spMkLst>
        </pc:spChg>
        <pc:spChg chg="del">
          <ac:chgData name="Tegischer Lukas" userId="f78daebb-0565-485c-bd0e-1cd035e796ff" providerId="ADAL" clId="{50A0F4EE-FDD9-4FBF-A9AA-2BD81A8161BD}" dt="2022-10-14T14:08:14.608" v="273" actId="478"/>
          <ac:spMkLst>
            <pc:docMk/>
            <pc:sldMk cId="2632938720" sldId="453"/>
            <ac:spMk id="26" creationId="{EAE47595-B060-7387-75BC-262FEE4ECB29}"/>
          </ac:spMkLst>
        </pc:spChg>
        <pc:spChg chg="mod ord">
          <ac:chgData name="Tegischer Lukas" userId="f78daebb-0565-485c-bd0e-1cd035e796ff" providerId="ADAL" clId="{50A0F4EE-FDD9-4FBF-A9AA-2BD81A8161BD}" dt="2022-10-14T14:11:32.521" v="354" actId="170"/>
          <ac:spMkLst>
            <pc:docMk/>
            <pc:sldMk cId="2632938720" sldId="453"/>
            <ac:spMk id="27" creationId="{FCB6CF55-237C-A914-E6A9-A4D74D0DF167}"/>
          </ac:spMkLst>
        </pc:spChg>
        <pc:picChg chg="add mod">
          <ac:chgData name="Tegischer Lukas" userId="f78daebb-0565-485c-bd0e-1cd035e796ff" providerId="ADAL" clId="{50A0F4EE-FDD9-4FBF-A9AA-2BD81A8161BD}" dt="2022-10-14T14:11:29.871" v="352" actId="1440"/>
          <ac:picMkLst>
            <pc:docMk/>
            <pc:sldMk cId="2632938720" sldId="453"/>
            <ac:picMk id="4" creationId="{157EAE75-8E20-80D9-95FD-DCE3DF710C74}"/>
          </ac:picMkLst>
        </pc:picChg>
        <pc:picChg chg="del">
          <ac:chgData name="Tegischer Lukas" userId="f78daebb-0565-485c-bd0e-1cd035e796ff" providerId="ADAL" clId="{50A0F4EE-FDD9-4FBF-A9AA-2BD81A8161BD}" dt="2022-10-14T14:10:18.668" v="321" actId="478"/>
          <ac:picMkLst>
            <pc:docMk/>
            <pc:sldMk cId="2632938720" sldId="453"/>
            <ac:picMk id="8" creationId="{C4C54A79-FAD4-CA45-5DD5-1F04C6D7349B}"/>
          </ac:picMkLst>
        </pc:picChg>
        <pc:picChg chg="del">
          <ac:chgData name="Tegischer Lukas" userId="f78daebb-0565-485c-bd0e-1cd035e796ff" providerId="ADAL" clId="{50A0F4EE-FDD9-4FBF-A9AA-2BD81A8161BD}" dt="2022-10-14T14:10:18.981" v="322" actId="478"/>
          <ac:picMkLst>
            <pc:docMk/>
            <pc:sldMk cId="2632938720" sldId="453"/>
            <ac:picMk id="9" creationId="{54C80F48-2B55-304B-F72A-CB57491B4D51}"/>
          </ac:picMkLst>
        </pc:picChg>
        <pc:picChg chg="add mod">
          <ac:chgData name="Tegischer Lukas" userId="f78daebb-0565-485c-bd0e-1cd035e796ff" providerId="ADAL" clId="{50A0F4EE-FDD9-4FBF-A9AA-2BD81A8161BD}" dt="2022-10-14T14:08:57.326" v="283" actId="1076"/>
          <ac:picMkLst>
            <pc:docMk/>
            <pc:sldMk cId="2632938720" sldId="453"/>
            <ac:picMk id="10" creationId="{45909F9F-455E-9822-A81F-FC4AE47BE827}"/>
          </ac:picMkLst>
        </pc:picChg>
        <pc:picChg chg="add del mod">
          <ac:chgData name="Tegischer Lukas" userId="f78daebb-0565-485c-bd0e-1cd035e796ff" providerId="ADAL" clId="{50A0F4EE-FDD9-4FBF-A9AA-2BD81A8161BD}" dt="2022-10-14T14:10:31.690" v="336"/>
          <ac:picMkLst>
            <pc:docMk/>
            <pc:sldMk cId="2632938720" sldId="453"/>
            <ac:picMk id="11" creationId="{771FD52A-02E4-ECE0-D881-31D59C57BAC2}"/>
          </ac:picMkLst>
        </pc:picChg>
        <pc:picChg chg="add del mod">
          <ac:chgData name="Tegischer Lukas" userId="f78daebb-0565-485c-bd0e-1cd035e796ff" providerId="ADAL" clId="{50A0F4EE-FDD9-4FBF-A9AA-2BD81A8161BD}" dt="2022-10-14T14:10:31.690" v="336"/>
          <ac:picMkLst>
            <pc:docMk/>
            <pc:sldMk cId="2632938720" sldId="453"/>
            <ac:picMk id="13" creationId="{8984A78D-1893-9000-3E23-ACA9913774FB}"/>
          </ac:picMkLst>
        </pc:picChg>
        <pc:cxnChg chg="del">
          <ac:chgData name="Tegischer Lukas" userId="f78daebb-0565-485c-bd0e-1cd035e796ff" providerId="ADAL" clId="{50A0F4EE-FDD9-4FBF-A9AA-2BD81A8161BD}" dt="2022-10-14T14:10:20.819" v="324" actId="478"/>
          <ac:cxnSpMkLst>
            <pc:docMk/>
            <pc:sldMk cId="2632938720" sldId="453"/>
            <ac:cxnSpMk id="12" creationId="{B470BADC-2D5D-DDF1-F23E-9756C6470DCF}"/>
          </ac:cxnSpMkLst>
        </pc:cxnChg>
        <pc:cxnChg chg="del">
          <ac:chgData name="Tegischer Lukas" userId="f78daebb-0565-485c-bd0e-1cd035e796ff" providerId="ADAL" clId="{50A0F4EE-FDD9-4FBF-A9AA-2BD81A8161BD}" dt="2022-10-14T14:10:20.428" v="323" actId="478"/>
          <ac:cxnSpMkLst>
            <pc:docMk/>
            <pc:sldMk cId="2632938720" sldId="453"/>
            <ac:cxnSpMk id="20" creationId="{AC9D4AFC-BC23-2B8D-C79C-169A51F6D0B1}"/>
          </ac:cxnSpMkLst>
        </pc:cxnChg>
        <pc:cxnChg chg="del">
          <ac:chgData name="Tegischer Lukas" userId="f78daebb-0565-485c-bd0e-1cd035e796ff" providerId="ADAL" clId="{50A0F4EE-FDD9-4FBF-A9AA-2BD81A8161BD}" dt="2022-10-14T14:10:23.581" v="325" actId="478"/>
          <ac:cxnSpMkLst>
            <pc:docMk/>
            <pc:sldMk cId="2632938720" sldId="453"/>
            <ac:cxnSpMk id="21" creationId="{254517E4-7CC6-A036-8BCB-59860DB1687D}"/>
          </ac:cxnSpMkLst>
        </pc:cxnChg>
        <pc:cxnChg chg="del">
          <ac:chgData name="Tegischer Lukas" userId="f78daebb-0565-485c-bd0e-1cd035e796ff" providerId="ADAL" clId="{50A0F4EE-FDD9-4FBF-A9AA-2BD81A8161BD}" dt="2022-10-14T14:10:24.366" v="326" actId="478"/>
          <ac:cxnSpMkLst>
            <pc:docMk/>
            <pc:sldMk cId="2632938720" sldId="453"/>
            <ac:cxnSpMk id="23" creationId="{9843B5E3-2AF2-DE5D-3A1D-E77592A90A45}"/>
          </ac:cxnSpMkLst>
        </pc:cxn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FC38F9B9-33BB-4B5A-A7B2-05482517B2DA}"/>
    <pc:docChg chg="undo custSel addSld delSld modSld">
      <pc:chgData name="Tegischer Lukas" userId="f78daebb-0565-485c-bd0e-1cd035e796ff" providerId="ADAL" clId="{FC38F9B9-33BB-4B5A-A7B2-05482517B2DA}" dt="2022-10-14T12:17:49.868" v="427" actId="1076"/>
      <pc:docMkLst>
        <pc:docMk/>
      </pc:docMkLst>
      <pc:sldChg chg="modSp mod">
        <pc:chgData name="Tegischer Lukas" userId="f78daebb-0565-485c-bd0e-1cd035e796ff" providerId="ADAL" clId="{FC38F9B9-33BB-4B5A-A7B2-05482517B2DA}" dt="2022-10-14T07:03:52.072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C38F9B9-33BB-4B5A-A7B2-05482517B2DA}" dt="2022-10-14T07:03:52.072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797636677" sldId="421"/>
        </pc:sldMkLst>
      </pc:sldChg>
      <pc:sldChg chg="addSp delSp modSp mod delAnim modAnim">
        <pc:chgData name="Tegischer Lukas" userId="f78daebb-0565-485c-bd0e-1cd035e796ff" providerId="ADAL" clId="{FC38F9B9-33BB-4B5A-A7B2-05482517B2DA}" dt="2022-10-14T10:48:28.706" v="115"/>
        <pc:sldMkLst>
          <pc:docMk/>
          <pc:sldMk cId="3181727187" sldId="432"/>
        </pc:sldMkLst>
        <pc:spChg chg="del">
          <ac:chgData name="Tegischer Lukas" userId="f78daebb-0565-485c-bd0e-1cd035e796ff" providerId="ADAL" clId="{FC38F9B9-33BB-4B5A-A7B2-05482517B2DA}" dt="2022-10-14T07:04:16.298" v="66" actId="478"/>
          <ac:spMkLst>
            <pc:docMk/>
            <pc:sldMk cId="3181727187" sldId="432"/>
            <ac:spMk id="3" creationId="{A3E59D34-0DC2-7944-E15E-2A0FE0704E62}"/>
          </ac:spMkLst>
        </pc:spChg>
        <pc:spChg chg="add mod">
          <ac:chgData name="Tegischer Lukas" userId="f78daebb-0565-485c-bd0e-1cd035e796ff" providerId="ADAL" clId="{FC38F9B9-33BB-4B5A-A7B2-05482517B2DA}" dt="2022-10-14T10:47:24.082" v="94" actId="1076"/>
          <ac:spMkLst>
            <pc:docMk/>
            <pc:sldMk cId="3181727187" sldId="432"/>
            <ac:spMk id="3" creationId="{F85F6976-880E-B84B-0428-C0050B767E98}"/>
          </ac:spMkLst>
        </pc:spChg>
        <pc:spChg chg="mod">
          <ac:chgData name="Tegischer Lukas" userId="f78daebb-0565-485c-bd0e-1cd035e796ff" providerId="ADAL" clId="{FC38F9B9-33BB-4B5A-A7B2-05482517B2DA}" dt="2022-10-14T07:04:13.595" v="64" actId="20577"/>
          <ac:spMkLst>
            <pc:docMk/>
            <pc:sldMk cId="3181727187" sldId="432"/>
            <ac:spMk id="4" creationId="{23994922-00A3-43FE-A1D2-DC3C43171571}"/>
          </ac:spMkLst>
        </pc:spChg>
        <pc:spChg chg="add del mod">
          <ac:chgData name="Tegischer Lukas" userId="f78daebb-0565-485c-bd0e-1cd035e796ff" providerId="ADAL" clId="{FC38F9B9-33BB-4B5A-A7B2-05482517B2DA}" dt="2022-10-14T10:47:35.437" v="98" actId="478"/>
          <ac:spMkLst>
            <pc:docMk/>
            <pc:sldMk cId="3181727187" sldId="432"/>
            <ac:spMk id="5" creationId="{B6B4D6A9-B554-F760-215B-3FE81AEE06FE}"/>
          </ac:spMkLst>
        </pc:spChg>
        <pc:spChg chg="add mod">
          <ac:chgData name="Tegischer Lukas" userId="f78daebb-0565-485c-bd0e-1cd035e796ff" providerId="ADAL" clId="{FC38F9B9-33BB-4B5A-A7B2-05482517B2DA}" dt="2022-10-14T10:48:22.359" v="113" actId="1076"/>
          <ac:spMkLst>
            <pc:docMk/>
            <pc:sldMk cId="3181727187" sldId="432"/>
            <ac:spMk id="8" creationId="{5BAF4DA8-38F5-1D6F-A9CA-737B589590DA}"/>
          </ac:spMkLst>
        </pc:spChg>
        <pc:spChg chg="del">
          <ac:chgData name="Tegischer Lukas" userId="f78daebb-0565-485c-bd0e-1cd035e796ff" providerId="ADAL" clId="{FC38F9B9-33BB-4B5A-A7B2-05482517B2DA}" dt="2022-10-14T07:04:17.683" v="67" actId="478"/>
          <ac:spMkLst>
            <pc:docMk/>
            <pc:sldMk cId="3181727187" sldId="432"/>
            <ac:spMk id="10" creationId="{B7502485-FBC6-90B2-829E-05F2468F9943}"/>
          </ac:spMkLst>
        </pc:spChg>
        <pc:spChg chg="add mod">
          <ac:chgData name="Tegischer Lukas" userId="f78daebb-0565-485c-bd0e-1cd035e796ff" providerId="ADAL" clId="{FC38F9B9-33BB-4B5A-A7B2-05482517B2DA}" dt="2022-10-14T10:48:18.033" v="112" actId="1076"/>
          <ac:spMkLst>
            <pc:docMk/>
            <pc:sldMk cId="3181727187" sldId="432"/>
            <ac:spMk id="10" creationId="{E61FEB8D-5C95-39C9-BB5C-C6DEEE817DF3}"/>
          </ac:spMkLst>
        </pc:spChg>
        <pc:picChg chg="add mod">
          <ac:chgData name="Tegischer Lukas" userId="f78daebb-0565-485c-bd0e-1cd035e796ff" providerId="ADAL" clId="{FC38F9B9-33BB-4B5A-A7B2-05482517B2DA}" dt="2022-10-14T10:47:39.116" v="101" actId="1076"/>
          <ac:picMkLst>
            <pc:docMk/>
            <pc:sldMk cId="3181727187" sldId="432"/>
            <ac:picMk id="6" creationId="{E50830F9-054D-3FD6-F194-E445EF29156D}"/>
          </ac:picMkLst>
        </pc:picChg>
        <pc:picChg chg="del">
          <ac:chgData name="Tegischer Lukas" userId="f78daebb-0565-485c-bd0e-1cd035e796ff" providerId="ADAL" clId="{FC38F9B9-33BB-4B5A-A7B2-05482517B2DA}" dt="2022-10-14T07:04:15.528" v="65" actId="478"/>
          <ac:picMkLst>
            <pc:docMk/>
            <pc:sldMk cId="3181727187" sldId="432"/>
            <ac:picMk id="7" creationId="{46CAA556-406F-4438-7C27-8B2B4EC40629}"/>
          </ac:picMkLst>
        </pc:picChg>
      </pc:sldChg>
      <pc:sldChg chg="addSp delSp modSp mod delAnim modAnim">
        <pc:chgData name="Tegischer Lukas" userId="f78daebb-0565-485c-bd0e-1cd035e796ff" providerId="ADAL" clId="{FC38F9B9-33BB-4B5A-A7B2-05482517B2DA}" dt="2022-10-14T10:58:43.925" v="364" actId="120"/>
        <pc:sldMkLst>
          <pc:docMk/>
          <pc:sldMk cId="1258597166" sldId="433"/>
        </pc:sldMkLst>
        <pc:spChg chg="add mod">
          <ac:chgData name="Tegischer Lukas" userId="f78daebb-0565-485c-bd0e-1cd035e796ff" providerId="ADAL" clId="{FC38F9B9-33BB-4B5A-A7B2-05482517B2DA}" dt="2022-10-14T10:54:49.745" v="293" actId="1076"/>
          <ac:spMkLst>
            <pc:docMk/>
            <pc:sldMk cId="1258597166" sldId="433"/>
            <ac:spMk id="4" creationId="{E903E14D-53C2-9D02-0A88-6CBEC61FE1A2}"/>
          </ac:spMkLst>
        </pc:spChg>
        <pc:spChg chg="del">
          <ac:chgData name="Tegischer Lukas" userId="f78daebb-0565-485c-bd0e-1cd035e796ff" providerId="ADAL" clId="{FC38F9B9-33BB-4B5A-A7B2-05482517B2DA}" dt="2022-10-14T10:54:25.380" v="287" actId="478"/>
          <ac:spMkLst>
            <pc:docMk/>
            <pc:sldMk cId="1258597166" sldId="433"/>
            <ac:spMk id="6" creationId="{3C059CB7-E8B8-5F8D-1EFE-1B59C014A31E}"/>
          </ac:spMkLst>
        </pc:spChg>
        <pc:spChg chg="mod">
          <ac:chgData name="Tegischer Lukas" userId="f78daebb-0565-485c-bd0e-1cd035e796ff" providerId="ADAL" clId="{FC38F9B9-33BB-4B5A-A7B2-05482517B2DA}" dt="2022-10-14T10:54:21.616" v="285" actId="20577"/>
          <ac:spMkLst>
            <pc:docMk/>
            <pc:sldMk cId="1258597166" sldId="433"/>
            <ac:spMk id="8" creationId="{E885E34E-45AA-0DC2-C09E-6CE6A215E38F}"/>
          </ac:spMkLst>
        </pc:spChg>
        <pc:spChg chg="add mod">
          <ac:chgData name="Tegischer Lukas" userId="f78daebb-0565-485c-bd0e-1cd035e796ff" providerId="ADAL" clId="{FC38F9B9-33BB-4B5A-A7B2-05482517B2DA}" dt="2022-10-14T10:58:43.925" v="364" actId="120"/>
          <ac:spMkLst>
            <pc:docMk/>
            <pc:sldMk cId="1258597166" sldId="433"/>
            <ac:spMk id="11" creationId="{DFA8790E-1A56-E1DF-E2FE-4490B8F04AAA}"/>
          </ac:spMkLst>
        </pc:spChg>
        <pc:picChg chg="del">
          <ac:chgData name="Tegischer Lukas" userId="f78daebb-0565-485c-bd0e-1cd035e796ff" providerId="ADAL" clId="{FC38F9B9-33BB-4B5A-A7B2-05482517B2DA}" dt="2022-10-14T10:54:24.004" v="286" actId="478"/>
          <ac:picMkLst>
            <pc:docMk/>
            <pc:sldMk cId="1258597166" sldId="433"/>
            <ac:picMk id="2" creationId="{2653D0DB-E6E2-8B59-4B39-A3885C9E8B8D}"/>
          </ac:picMkLst>
        </pc:picChg>
        <pc:picChg chg="add mod">
          <ac:chgData name="Tegischer Lukas" userId="f78daebb-0565-485c-bd0e-1cd035e796ff" providerId="ADAL" clId="{FC38F9B9-33BB-4B5A-A7B2-05482517B2DA}" dt="2022-10-14T10:56:33.485" v="325" actId="14100"/>
          <ac:picMkLst>
            <pc:docMk/>
            <pc:sldMk cId="1258597166" sldId="433"/>
            <ac:picMk id="5" creationId="{63C531A5-643C-3AEE-8E83-0F06A4367030}"/>
          </ac:picMkLst>
        </pc:picChg>
        <pc:picChg chg="add mod">
          <ac:chgData name="Tegischer Lukas" userId="f78daebb-0565-485c-bd0e-1cd035e796ff" providerId="ADAL" clId="{FC38F9B9-33BB-4B5A-A7B2-05482517B2DA}" dt="2022-10-14T10:55:29.628" v="302" actId="1076"/>
          <ac:picMkLst>
            <pc:docMk/>
            <pc:sldMk cId="1258597166" sldId="433"/>
            <ac:picMk id="9" creationId="{9FD39563-F333-C19F-B236-574696099D3E}"/>
          </ac:picMkLst>
        </pc:picChg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3659372511" sldId="434"/>
        </pc:sldMkLst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2296872998" sldId="435"/>
        </pc:sldMkLst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299902417" sldId="436"/>
        </pc:sldMkLst>
      </pc:sldChg>
      <pc:sldChg chg="addSp delSp modSp add mod delAnim">
        <pc:chgData name="Tegischer Lukas" userId="f78daebb-0565-485c-bd0e-1cd035e796ff" providerId="ADAL" clId="{FC38F9B9-33BB-4B5A-A7B2-05482517B2DA}" dt="2022-10-14T10:54:04.466" v="245" actId="1076"/>
        <pc:sldMkLst>
          <pc:docMk/>
          <pc:sldMk cId="2056741152" sldId="437"/>
        </pc:sldMkLst>
        <pc:spChg chg="del">
          <ac:chgData name="Tegischer Lukas" userId="f78daebb-0565-485c-bd0e-1cd035e796ff" providerId="ADAL" clId="{FC38F9B9-33BB-4B5A-A7B2-05482517B2DA}" dt="2022-10-14T10:49:00.825" v="149" actId="478"/>
          <ac:spMkLst>
            <pc:docMk/>
            <pc:sldMk cId="2056741152" sldId="437"/>
            <ac:spMk id="3" creationId="{F85F6976-880E-B84B-0428-C0050B767E98}"/>
          </ac:spMkLst>
        </pc:spChg>
        <pc:spChg chg="mod">
          <ac:chgData name="Tegischer Lukas" userId="f78daebb-0565-485c-bd0e-1cd035e796ff" providerId="ADAL" clId="{FC38F9B9-33BB-4B5A-A7B2-05482517B2DA}" dt="2022-10-14T10:48:59.131" v="148" actId="20577"/>
          <ac:spMkLst>
            <pc:docMk/>
            <pc:sldMk cId="2056741152" sldId="437"/>
            <ac:spMk id="4" creationId="{23994922-00A3-43FE-A1D2-DC3C43171571}"/>
          </ac:spMkLst>
        </pc:spChg>
        <pc:spChg chg="del">
          <ac:chgData name="Tegischer Lukas" userId="f78daebb-0565-485c-bd0e-1cd035e796ff" providerId="ADAL" clId="{FC38F9B9-33BB-4B5A-A7B2-05482517B2DA}" dt="2022-10-14T10:49:01.934" v="151" actId="478"/>
          <ac:spMkLst>
            <pc:docMk/>
            <pc:sldMk cId="2056741152" sldId="437"/>
            <ac:spMk id="5" creationId="{B6B4D6A9-B554-F760-215B-3FE81AEE06FE}"/>
          </ac:spMkLst>
        </pc:spChg>
        <pc:spChg chg="add mod">
          <ac:chgData name="Tegischer Lukas" userId="f78daebb-0565-485c-bd0e-1cd035e796ff" providerId="ADAL" clId="{FC38F9B9-33BB-4B5A-A7B2-05482517B2DA}" dt="2022-10-14T10:49:56.733" v="209" actId="1076"/>
          <ac:spMkLst>
            <pc:docMk/>
            <pc:sldMk cId="2056741152" sldId="437"/>
            <ac:spMk id="7" creationId="{57D2A7D2-D833-F82C-293C-E4E3EEDA545C}"/>
          </ac:spMkLst>
        </pc:spChg>
        <pc:spChg chg="add mod">
          <ac:chgData name="Tegischer Lukas" userId="f78daebb-0565-485c-bd0e-1cd035e796ff" providerId="ADAL" clId="{FC38F9B9-33BB-4B5A-A7B2-05482517B2DA}" dt="2022-10-14T10:54:04.466" v="245" actId="1076"/>
          <ac:spMkLst>
            <pc:docMk/>
            <pc:sldMk cId="2056741152" sldId="437"/>
            <ac:spMk id="9" creationId="{74E8E319-FAA4-CDB1-6AF9-707BAA1B0B9A}"/>
          </ac:spMkLst>
        </pc:spChg>
        <pc:graphicFrameChg chg="add mod modGraphic">
          <ac:chgData name="Tegischer Lukas" userId="f78daebb-0565-485c-bd0e-1cd035e796ff" providerId="ADAL" clId="{FC38F9B9-33BB-4B5A-A7B2-05482517B2DA}" dt="2022-10-14T10:53:50.413" v="243" actId="404"/>
          <ac:graphicFrameMkLst>
            <pc:docMk/>
            <pc:sldMk cId="2056741152" sldId="437"/>
            <ac:graphicFrameMk id="10" creationId="{3B459E6A-180F-FC56-3554-A64713CDF907}"/>
          </ac:graphicFrameMkLst>
        </pc:graphicFrameChg>
        <pc:picChg chg="del">
          <ac:chgData name="Tegischer Lukas" userId="f78daebb-0565-485c-bd0e-1cd035e796ff" providerId="ADAL" clId="{FC38F9B9-33BB-4B5A-A7B2-05482517B2DA}" dt="2022-10-14T10:49:01.293" v="150" actId="478"/>
          <ac:picMkLst>
            <pc:docMk/>
            <pc:sldMk cId="2056741152" sldId="437"/>
            <ac:picMk id="6" creationId="{E50830F9-054D-3FD6-F194-E445EF29156D}"/>
          </ac:picMkLst>
        </pc:picChg>
      </pc:sldChg>
      <pc:sldChg chg="addSp delSp modSp add mod delAnim modAnim">
        <pc:chgData name="Tegischer Lukas" userId="f78daebb-0565-485c-bd0e-1cd035e796ff" providerId="ADAL" clId="{FC38F9B9-33BB-4B5A-A7B2-05482517B2DA}" dt="2022-10-14T10:58:33.457" v="360" actId="120"/>
        <pc:sldMkLst>
          <pc:docMk/>
          <pc:sldMk cId="1432551795" sldId="438"/>
        </pc:sldMkLst>
        <pc:spChg chg="add mod">
          <ac:chgData name="Tegischer Lukas" userId="f78daebb-0565-485c-bd0e-1cd035e796ff" providerId="ADAL" clId="{FC38F9B9-33BB-4B5A-A7B2-05482517B2DA}" dt="2022-10-14T10:56:15.232" v="322" actId="1076"/>
          <ac:spMkLst>
            <pc:docMk/>
            <pc:sldMk cId="1432551795" sldId="438"/>
            <ac:spMk id="3" creationId="{125EB121-E273-DA47-D454-6A0FA07C6359}"/>
          </ac:spMkLst>
        </pc:spChg>
        <pc:spChg chg="del">
          <ac:chgData name="Tegischer Lukas" userId="f78daebb-0565-485c-bd0e-1cd035e796ff" providerId="ADAL" clId="{FC38F9B9-33BB-4B5A-A7B2-05482517B2DA}" dt="2022-10-14T10:55:58.145" v="316" actId="478"/>
          <ac:spMkLst>
            <pc:docMk/>
            <pc:sldMk cId="1432551795" sldId="438"/>
            <ac:spMk id="4" creationId="{E903E14D-53C2-9D02-0A88-6CBEC61FE1A2}"/>
          </ac:spMkLst>
        </pc:spChg>
        <pc:spChg chg="del">
          <ac:chgData name="Tegischer Lukas" userId="f78daebb-0565-485c-bd0e-1cd035e796ff" providerId="ADAL" clId="{FC38F9B9-33BB-4B5A-A7B2-05482517B2DA}" dt="2022-10-14T10:55:55.554" v="313" actId="478"/>
          <ac:spMkLst>
            <pc:docMk/>
            <pc:sldMk cId="1432551795" sldId="438"/>
            <ac:spMk id="11" creationId="{DFA8790E-1A56-E1DF-E2FE-4490B8F04AAA}"/>
          </ac:spMkLst>
        </pc:spChg>
        <pc:spChg chg="add mod">
          <ac:chgData name="Tegischer Lukas" userId="f78daebb-0565-485c-bd0e-1cd035e796ff" providerId="ADAL" clId="{FC38F9B9-33BB-4B5A-A7B2-05482517B2DA}" dt="2022-10-14T10:58:33.457" v="360" actId="120"/>
          <ac:spMkLst>
            <pc:docMk/>
            <pc:sldMk cId="1432551795" sldId="438"/>
            <ac:spMk id="13" creationId="{1478A7EC-388F-2559-6E7C-2F0DB434F8DF}"/>
          </ac:spMkLst>
        </pc:spChg>
        <pc:picChg chg="del">
          <ac:chgData name="Tegischer Lukas" userId="f78daebb-0565-485c-bd0e-1cd035e796ff" providerId="ADAL" clId="{FC38F9B9-33BB-4B5A-A7B2-05482517B2DA}" dt="2022-10-14T10:55:56.974" v="315" actId="478"/>
          <ac:picMkLst>
            <pc:docMk/>
            <pc:sldMk cId="1432551795" sldId="438"/>
            <ac:picMk id="5" creationId="{63C531A5-643C-3AEE-8E83-0F06A4367030}"/>
          </ac:picMkLst>
        </pc:picChg>
        <pc:picChg chg="add mod">
          <ac:chgData name="Tegischer Lukas" userId="f78daebb-0565-485c-bd0e-1cd035e796ff" providerId="ADAL" clId="{FC38F9B9-33BB-4B5A-A7B2-05482517B2DA}" dt="2022-10-14T10:56:42.238" v="327" actId="1076"/>
          <ac:picMkLst>
            <pc:docMk/>
            <pc:sldMk cId="1432551795" sldId="438"/>
            <ac:picMk id="6" creationId="{901F8152-B255-CD1E-3FCD-42BC441E700A}"/>
          </ac:picMkLst>
        </pc:picChg>
        <pc:picChg chg="del">
          <ac:chgData name="Tegischer Lukas" userId="f78daebb-0565-485c-bd0e-1cd035e796ff" providerId="ADAL" clId="{FC38F9B9-33BB-4B5A-A7B2-05482517B2DA}" dt="2022-10-14T10:55:56.581" v="314" actId="478"/>
          <ac:picMkLst>
            <pc:docMk/>
            <pc:sldMk cId="1432551795" sldId="438"/>
            <ac:picMk id="9" creationId="{9FD39563-F333-C19F-B236-574696099D3E}"/>
          </ac:picMkLst>
        </pc:picChg>
        <pc:picChg chg="add mod">
          <ac:chgData name="Tegischer Lukas" userId="f78daebb-0565-485c-bd0e-1cd035e796ff" providerId="ADAL" clId="{FC38F9B9-33BB-4B5A-A7B2-05482517B2DA}" dt="2022-10-14T10:56:55.735" v="330" actId="1076"/>
          <ac:picMkLst>
            <pc:docMk/>
            <pc:sldMk cId="1432551795" sldId="438"/>
            <ac:picMk id="10" creationId="{84177504-3D93-DB67-7023-A4AECF88BB1D}"/>
          </ac:picMkLst>
        </pc:picChg>
      </pc:sldChg>
      <pc:sldChg chg="addSp delSp modSp add mod delAnim modAnim">
        <pc:chgData name="Tegischer Lukas" userId="f78daebb-0565-485c-bd0e-1cd035e796ff" providerId="ADAL" clId="{FC38F9B9-33BB-4B5A-A7B2-05482517B2DA}" dt="2022-10-14T10:59:11.225" v="373"/>
        <pc:sldMkLst>
          <pc:docMk/>
          <pc:sldMk cId="3950310974" sldId="439"/>
        </pc:sldMkLst>
        <pc:spChg chg="del">
          <ac:chgData name="Tegischer Lukas" userId="f78daebb-0565-485c-bd0e-1cd035e796ff" providerId="ADAL" clId="{FC38F9B9-33BB-4B5A-A7B2-05482517B2DA}" dt="2022-10-14T10:57:33.065" v="341" actId="478"/>
          <ac:spMkLst>
            <pc:docMk/>
            <pc:sldMk cId="3950310974" sldId="439"/>
            <ac:spMk id="3" creationId="{125EB121-E273-DA47-D454-6A0FA07C6359}"/>
          </ac:spMkLst>
        </pc:spChg>
        <pc:spChg chg="add mod">
          <ac:chgData name="Tegischer Lukas" userId="f78daebb-0565-485c-bd0e-1cd035e796ff" providerId="ADAL" clId="{FC38F9B9-33BB-4B5A-A7B2-05482517B2DA}" dt="2022-10-14T10:57:53.528" v="349" actId="1076"/>
          <ac:spMkLst>
            <pc:docMk/>
            <pc:sldMk cId="3950310974" sldId="439"/>
            <ac:spMk id="4" creationId="{97A6D5D6-1B87-60DC-A194-5A3F0F13EEE5}"/>
          </ac:spMkLst>
        </pc:spChg>
        <pc:spChg chg="add mod">
          <ac:chgData name="Tegischer Lukas" userId="f78daebb-0565-485c-bd0e-1cd035e796ff" providerId="ADAL" clId="{FC38F9B9-33BB-4B5A-A7B2-05482517B2DA}" dt="2022-10-14T10:59:07.424" v="371" actId="1076"/>
          <ac:spMkLst>
            <pc:docMk/>
            <pc:sldMk cId="3950310974" sldId="439"/>
            <ac:spMk id="12" creationId="{376AADE2-2823-7EB1-1896-A9C7F5564DA9}"/>
          </ac:spMkLst>
        </pc:spChg>
        <pc:spChg chg="del">
          <ac:chgData name="Tegischer Lukas" userId="f78daebb-0565-485c-bd0e-1cd035e796ff" providerId="ADAL" clId="{FC38F9B9-33BB-4B5A-A7B2-05482517B2DA}" dt="2022-10-14T10:57:35.287" v="344" actId="478"/>
          <ac:spMkLst>
            <pc:docMk/>
            <pc:sldMk cId="3950310974" sldId="439"/>
            <ac:spMk id="13" creationId="{1478A7EC-388F-2559-6E7C-2F0DB434F8DF}"/>
          </ac:spMkLst>
        </pc:spChg>
        <pc:picChg chg="add mod">
          <ac:chgData name="Tegischer Lukas" userId="f78daebb-0565-485c-bd0e-1cd035e796ff" providerId="ADAL" clId="{FC38F9B9-33BB-4B5A-A7B2-05482517B2DA}" dt="2022-10-14T10:58:03.532" v="353" actId="1076"/>
          <ac:picMkLst>
            <pc:docMk/>
            <pc:sldMk cId="3950310974" sldId="439"/>
            <ac:picMk id="5" creationId="{6E8E0952-68C1-13BF-CBE0-B47E5B6B2120}"/>
          </ac:picMkLst>
        </pc:picChg>
        <pc:picChg chg="del">
          <ac:chgData name="Tegischer Lukas" userId="f78daebb-0565-485c-bd0e-1cd035e796ff" providerId="ADAL" clId="{FC38F9B9-33BB-4B5A-A7B2-05482517B2DA}" dt="2022-10-14T10:57:33.333" v="342" actId="478"/>
          <ac:picMkLst>
            <pc:docMk/>
            <pc:sldMk cId="3950310974" sldId="439"/>
            <ac:picMk id="6" creationId="{901F8152-B255-CD1E-3FCD-42BC441E700A}"/>
          </ac:picMkLst>
        </pc:picChg>
        <pc:picChg chg="add mod">
          <ac:chgData name="Tegischer Lukas" userId="f78daebb-0565-485c-bd0e-1cd035e796ff" providerId="ADAL" clId="{FC38F9B9-33BB-4B5A-A7B2-05482517B2DA}" dt="2022-10-14T10:58:22.137" v="355" actId="1076"/>
          <ac:picMkLst>
            <pc:docMk/>
            <pc:sldMk cId="3950310974" sldId="439"/>
            <ac:picMk id="9" creationId="{AF6704FD-0FF2-87B2-EDC2-55BC0A45ED69}"/>
          </ac:picMkLst>
        </pc:picChg>
        <pc:picChg chg="del">
          <ac:chgData name="Tegischer Lukas" userId="f78daebb-0565-485c-bd0e-1cd035e796ff" providerId="ADAL" clId="{FC38F9B9-33BB-4B5A-A7B2-05482517B2DA}" dt="2022-10-14T10:57:33.801" v="343" actId="478"/>
          <ac:picMkLst>
            <pc:docMk/>
            <pc:sldMk cId="3950310974" sldId="439"/>
            <ac:picMk id="10" creationId="{84177504-3D93-DB67-7023-A4AECF88BB1D}"/>
          </ac:picMkLst>
        </pc:picChg>
      </pc:sldChg>
      <pc:sldChg chg="addSp delSp modSp add mod delAnim">
        <pc:chgData name="Tegischer Lukas" userId="f78daebb-0565-485c-bd0e-1cd035e796ff" providerId="ADAL" clId="{FC38F9B9-33BB-4B5A-A7B2-05482517B2DA}" dt="2022-10-14T11:00:17.973" v="397" actId="207"/>
        <pc:sldMkLst>
          <pc:docMk/>
          <pc:sldMk cId="3296200281" sldId="440"/>
        </pc:sldMkLst>
        <pc:spChg chg="add mod">
          <ac:chgData name="Tegischer Lukas" userId="f78daebb-0565-485c-bd0e-1cd035e796ff" providerId="ADAL" clId="{FC38F9B9-33BB-4B5A-A7B2-05482517B2DA}" dt="2022-10-14T10:59:36.264" v="381" actId="1076"/>
          <ac:spMkLst>
            <pc:docMk/>
            <pc:sldMk cId="3296200281" sldId="440"/>
            <ac:spMk id="3" creationId="{88EAB458-BE49-F252-E9E1-8F0BBB34E499}"/>
          </ac:spMkLst>
        </pc:spChg>
        <pc:spChg chg="del">
          <ac:chgData name="Tegischer Lukas" userId="f78daebb-0565-485c-bd0e-1cd035e796ff" providerId="ADAL" clId="{FC38F9B9-33BB-4B5A-A7B2-05482517B2DA}" dt="2022-10-14T10:59:25.031" v="375" actId="478"/>
          <ac:spMkLst>
            <pc:docMk/>
            <pc:sldMk cId="3296200281" sldId="440"/>
            <ac:spMk id="4" creationId="{97A6D5D6-1B87-60DC-A194-5A3F0F13EEE5}"/>
          </ac:spMkLst>
        </pc:spChg>
        <pc:spChg chg="del">
          <ac:chgData name="Tegischer Lukas" userId="f78daebb-0565-485c-bd0e-1cd035e796ff" providerId="ADAL" clId="{FC38F9B9-33BB-4B5A-A7B2-05482517B2DA}" dt="2022-10-14T11:00:02.045" v="390" actId="478"/>
          <ac:spMkLst>
            <pc:docMk/>
            <pc:sldMk cId="3296200281" sldId="440"/>
            <ac:spMk id="12" creationId="{376AADE2-2823-7EB1-1896-A9C7F5564DA9}"/>
          </ac:spMkLst>
        </pc:spChg>
        <pc:spChg chg="add mod">
          <ac:chgData name="Tegischer Lukas" userId="f78daebb-0565-485c-bd0e-1cd035e796ff" providerId="ADAL" clId="{FC38F9B9-33BB-4B5A-A7B2-05482517B2DA}" dt="2022-10-14T11:00:17.973" v="397" actId="207"/>
          <ac:spMkLst>
            <pc:docMk/>
            <pc:sldMk cId="3296200281" sldId="440"/>
            <ac:spMk id="13" creationId="{8B77FFC1-61AE-CC58-B94F-F2623CDB17BA}"/>
          </ac:spMkLst>
        </pc:spChg>
        <pc:picChg chg="del">
          <ac:chgData name="Tegischer Lukas" userId="f78daebb-0565-485c-bd0e-1cd035e796ff" providerId="ADAL" clId="{FC38F9B9-33BB-4B5A-A7B2-05482517B2DA}" dt="2022-10-14T10:59:36.725" v="382" actId="478"/>
          <ac:picMkLst>
            <pc:docMk/>
            <pc:sldMk cId="3296200281" sldId="440"/>
            <ac:picMk id="5" creationId="{6E8E0952-68C1-13BF-CBE0-B47E5B6B2120}"/>
          </ac:picMkLst>
        </pc:picChg>
        <pc:picChg chg="add mod">
          <ac:chgData name="Tegischer Lukas" userId="f78daebb-0565-485c-bd0e-1cd035e796ff" providerId="ADAL" clId="{FC38F9B9-33BB-4B5A-A7B2-05482517B2DA}" dt="2022-10-14T10:59:48.752" v="387" actId="1076"/>
          <ac:picMkLst>
            <pc:docMk/>
            <pc:sldMk cId="3296200281" sldId="440"/>
            <ac:picMk id="6" creationId="{6EC223A1-BCE3-F4E0-873C-7FC69634DD2C}"/>
          </ac:picMkLst>
        </pc:picChg>
        <pc:picChg chg="del">
          <ac:chgData name="Tegischer Lukas" userId="f78daebb-0565-485c-bd0e-1cd035e796ff" providerId="ADAL" clId="{FC38F9B9-33BB-4B5A-A7B2-05482517B2DA}" dt="2022-10-14T10:59:37.734" v="383" actId="478"/>
          <ac:picMkLst>
            <pc:docMk/>
            <pc:sldMk cId="3296200281" sldId="440"/>
            <ac:picMk id="9" creationId="{AF6704FD-0FF2-87B2-EDC2-55BC0A45ED69}"/>
          </ac:picMkLst>
        </pc:picChg>
        <pc:picChg chg="add mod">
          <ac:chgData name="Tegischer Lukas" userId="f78daebb-0565-485c-bd0e-1cd035e796ff" providerId="ADAL" clId="{FC38F9B9-33BB-4B5A-A7B2-05482517B2DA}" dt="2022-10-14T11:00:00.462" v="389" actId="1076"/>
          <ac:picMkLst>
            <pc:docMk/>
            <pc:sldMk cId="3296200281" sldId="440"/>
            <ac:picMk id="10" creationId="{5B608C83-3C47-05FA-25A5-393202DDF797}"/>
          </ac:picMkLst>
        </pc:picChg>
      </pc:sldChg>
      <pc:sldChg chg="add">
        <pc:chgData name="Tegischer Lukas" userId="f78daebb-0565-485c-bd0e-1cd035e796ff" providerId="ADAL" clId="{FC38F9B9-33BB-4B5A-A7B2-05482517B2DA}" dt="2022-10-14T12:16:07.270" v="399"/>
        <pc:sldMkLst>
          <pc:docMk/>
          <pc:sldMk cId="2585785555" sldId="441"/>
        </pc:sldMkLst>
      </pc:sldChg>
      <pc:sldChg chg="addSp delSp modSp add mod">
        <pc:chgData name="Tegischer Lukas" userId="f78daebb-0565-485c-bd0e-1cd035e796ff" providerId="ADAL" clId="{FC38F9B9-33BB-4B5A-A7B2-05482517B2DA}" dt="2022-10-14T12:17:49.868" v="427" actId="1076"/>
        <pc:sldMkLst>
          <pc:docMk/>
          <pc:sldMk cId="1097199137" sldId="442"/>
        </pc:sldMkLst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3" creationId="{88EAB458-BE49-F252-E9E1-8F0BBB34E499}"/>
          </ac:spMkLst>
        </pc:spChg>
        <pc:spChg chg="add mod">
          <ac:chgData name="Tegischer Lukas" userId="f78daebb-0565-485c-bd0e-1cd035e796ff" providerId="ADAL" clId="{FC38F9B9-33BB-4B5A-A7B2-05482517B2DA}" dt="2022-10-14T12:16:41.611" v="406" actId="14100"/>
          <ac:spMkLst>
            <pc:docMk/>
            <pc:sldMk cId="1097199137" sldId="442"/>
            <ac:spMk id="4" creationId="{70E67572-91F2-0E8B-8B65-0D3C2E4C6DAE}"/>
          </ac:spMkLst>
        </pc:spChg>
        <pc:spChg chg="add mod">
          <ac:chgData name="Tegischer Lukas" userId="f78daebb-0565-485c-bd0e-1cd035e796ff" providerId="ADAL" clId="{FC38F9B9-33BB-4B5A-A7B2-05482517B2DA}" dt="2022-10-14T12:17:10.972" v="414" actId="1076"/>
          <ac:spMkLst>
            <pc:docMk/>
            <pc:sldMk cId="1097199137" sldId="442"/>
            <ac:spMk id="7" creationId="{68E84516-DD8C-1F9A-CFB5-2F2147ECBCED}"/>
          </ac:spMkLst>
        </pc:spChg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8" creationId="{E885E34E-45AA-0DC2-C09E-6CE6A215E38F}"/>
          </ac:spMkLst>
        </pc:spChg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13" creationId="{8B77FFC1-61AE-CC58-B94F-F2623CDB17BA}"/>
          </ac:spMkLst>
        </pc:spChg>
        <pc:spChg chg="add mod">
          <ac:chgData name="Tegischer Lukas" userId="f78daebb-0565-485c-bd0e-1cd035e796ff" providerId="ADAL" clId="{FC38F9B9-33BB-4B5A-A7B2-05482517B2DA}" dt="2022-10-14T12:17:49.868" v="427" actId="1076"/>
          <ac:spMkLst>
            <pc:docMk/>
            <pc:sldMk cId="1097199137" sldId="442"/>
            <ac:spMk id="15" creationId="{5ADE08F2-B5B3-268A-3BDC-BF0D71A688B0}"/>
          </ac:spMkLst>
        </pc:spChg>
        <pc:picChg chg="del">
          <ac:chgData name="Tegischer Lukas" userId="f78daebb-0565-485c-bd0e-1cd035e796ff" providerId="ADAL" clId="{FC38F9B9-33BB-4B5A-A7B2-05482517B2DA}" dt="2022-10-14T12:16:27.189" v="401" actId="478"/>
          <ac:picMkLst>
            <pc:docMk/>
            <pc:sldMk cId="1097199137" sldId="442"/>
            <ac:picMk id="6" creationId="{6EC223A1-BCE3-F4E0-873C-7FC69634DD2C}"/>
          </ac:picMkLst>
        </pc:picChg>
        <pc:picChg chg="add mod">
          <ac:chgData name="Tegischer Lukas" userId="f78daebb-0565-485c-bd0e-1cd035e796ff" providerId="ADAL" clId="{FC38F9B9-33BB-4B5A-A7B2-05482517B2DA}" dt="2022-10-14T12:17:33.978" v="423" actId="1076"/>
          <ac:picMkLst>
            <pc:docMk/>
            <pc:sldMk cId="1097199137" sldId="442"/>
            <ac:picMk id="9" creationId="{68B1DAEF-DE20-AAA5-BD3B-F646F2CCBF2E}"/>
          </ac:picMkLst>
        </pc:picChg>
        <pc:picChg chg="del">
          <ac:chgData name="Tegischer Lukas" userId="f78daebb-0565-485c-bd0e-1cd035e796ff" providerId="ADAL" clId="{FC38F9B9-33BB-4B5A-A7B2-05482517B2DA}" dt="2022-10-14T12:16:27.189" v="401" actId="478"/>
          <ac:picMkLst>
            <pc:docMk/>
            <pc:sldMk cId="1097199137" sldId="442"/>
            <ac:picMk id="10" creationId="{5B608C83-3C47-05FA-25A5-393202DDF797}"/>
          </ac:picMkLst>
        </pc:picChg>
        <pc:picChg chg="add mod">
          <ac:chgData name="Tegischer Lukas" userId="f78daebb-0565-485c-bd0e-1cd035e796ff" providerId="ADAL" clId="{FC38F9B9-33BB-4B5A-A7B2-05482517B2DA}" dt="2022-10-14T12:17:25.778" v="420"/>
          <ac:picMkLst>
            <pc:docMk/>
            <pc:sldMk cId="1097199137" sldId="442"/>
            <ac:picMk id="11" creationId="{B414F97C-AF5A-A1AC-56AD-82B3A519365B}"/>
          </ac:picMkLst>
        </pc:picChg>
        <pc:picChg chg="add mod">
          <ac:chgData name="Tegischer Lukas" userId="f78daebb-0565-485c-bd0e-1cd035e796ff" providerId="ADAL" clId="{FC38F9B9-33BB-4B5A-A7B2-05482517B2DA}" dt="2022-10-14T12:17:30.279" v="422" actId="1076"/>
          <ac:picMkLst>
            <pc:docMk/>
            <pc:sldMk cId="1097199137" sldId="442"/>
            <ac:picMk id="12" creationId="{111BA85D-1948-BB4A-CAB2-E8C4C7C94967}"/>
          </ac:picMkLst>
        </pc:picChg>
      </pc:sldChg>
    </pc:docChg>
  </pc:docChgLst>
  <pc:docChgLst>
    <pc:chgData name="Tegischer Lukas" userId="f78daebb-0565-485c-bd0e-1cd035e796ff" providerId="ADAL" clId="{9E326E66-DA86-4BB7-AD77-3CF006720392}"/>
    <pc:docChg chg="undo custSel addSld modSld">
      <pc:chgData name="Tegischer Lukas" userId="f78daebb-0565-485c-bd0e-1cd035e796ff" providerId="ADAL" clId="{9E326E66-DA86-4BB7-AD77-3CF006720392}" dt="2022-10-14T12:49:47.708" v="599" actId="6549"/>
      <pc:docMkLst>
        <pc:docMk/>
      </pc:docMkLst>
      <pc:sldChg chg="modSp mod">
        <pc:chgData name="Tegischer Lukas" userId="f78daebb-0565-485c-bd0e-1cd035e796ff" providerId="ADAL" clId="{9E326E66-DA86-4BB7-AD77-3CF006720392}" dt="2022-10-14T12:36:25.095" v="57" actId="404"/>
        <pc:sldMkLst>
          <pc:docMk/>
          <pc:sldMk cId="336392357" sldId="256"/>
        </pc:sldMkLst>
        <pc:spChg chg="mod">
          <ac:chgData name="Tegischer Lukas" userId="f78daebb-0565-485c-bd0e-1cd035e796ff" providerId="ADAL" clId="{9E326E66-DA86-4BB7-AD77-3CF006720392}" dt="2022-10-14T12:36:25.095" v="57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9E326E66-DA86-4BB7-AD77-3CF006720392}" dt="2022-10-14T12:39:54.745" v="351" actId="113"/>
        <pc:sldMkLst>
          <pc:docMk/>
          <pc:sldMk cId="1097199137" sldId="442"/>
        </pc:sldMkLst>
        <pc:spChg chg="add mod">
          <ac:chgData name="Tegischer Lukas" userId="f78daebb-0565-485c-bd0e-1cd035e796ff" providerId="ADAL" clId="{9E326E66-DA86-4BB7-AD77-3CF006720392}" dt="2022-10-14T12:39:54.745" v="351" actId="113"/>
          <ac:spMkLst>
            <pc:docMk/>
            <pc:sldMk cId="1097199137" sldId="442"/>
            <ac:spMk id="3" creationId="{23C85C8D-9F78-9D41-F96B-98C60F8ADA55}"/>
          </ac:spMkLst>
        </pc:spChg>
        <pc:spChg chg="add mod">
          <ac:chgData name="Tegischer Lukas" userId="f78daebb-0565-485c-bd0e-1cd035e796ff" providerId="ADAL" clId="{9E326E66-DA86-4BB7-AD77-3CF006720392}" dt="2022-10-14T12:38:55.778" v="259" actId="113"/>
          <ac:spMkLst>
            <pc:docMk/>
            <pc:sldMk cId="1097199137" sldId="442"/>
            <ac:spMk id="4" creationId="{DBBDF9B9-EDED-B719-44CD-1A052636BA58}"/>
          </ac:spMkLst>
        </pc:spChg>
        <pc:spChg chg="add mod">
          <ac:chgData name="Tegischer Lukas" userId="f78daebb-0565-485c-bd0e-1cd035e796ff" providerId="ADAL" clId="{9E326E66-DA86-4BB7-AD77-3CF006720392}" dt="2022-10-14T12:39:51.031" v="350" actId="1076"/>
          <ac:spMkLst>
            <pc:docMk/>
            <pc:sldMk cId="1097199137" sldId="442"/>
            <ac:spMk id="5" creationId="{C14D6AC0-C044-04E8-7E6D-74F177BB5DAA}"/>
          </ac:spMkLst>
        </pc:spChg>
        <pc:spChg chg="del">
          <ac:chgData name="Tegischer Lukas" userId="f78daebb-0565-485c-bd0e-1cd035e796ff" providerId="ADAL" clId="{9E326E66-DA86-4BB7-AD77-3CF006720392}" dt="2022-10-14T12:36:55.748" v="58" actId="478"/>
          <ac:spMkLst>
            <pc:docMk/>
            <pc:sldMk cId="1097199137" sldId="442"/>
            <ac:spMk id="6" creationId="{10BDFA4E-18EE-531A-98C7-1D06313A1094}"/>
          </ac:spMkLst>
        </pc:spChg>
        <pc:graphicFrameChg chg="del">
          <ac:chgData name="Tegischer Lukas" userId="f78daebb-0565-485c-bd0e-1cd035e796ff" providerId="ADAL" clId="{9E326E66-DA86-4BB7-AD77-3CF006720392}" dt="2022-10-14T12:36:57.493" v="60" actId="478"/>
          <ac:graphicFrameMkLst>
            <pc:docMk/>
            <pc:sldMk cId="1097199137" sldId="442"/>
            <ac:graphicFrameMk id="8" creationId="{D7A58B57-400B-C5C0-DEDB-1262E236D661}"/>
          </ac:graphicFrameMkLst>
        </pc:graphicFrameChg>
        <pc:picChg chg="del">
          <ac:chgData name="Tegischer Lukas" userId="f78daebb-0565-485c-bd0e-1cd035e796ff" providerId="ADAL" clId="{9E326E66-DA86-4BB7-AD77-3CF006720392}" dt="2022-10-14T12:36:56.385" v="59" actId="478"/>
          <ac:picMkLst>
            <pc:docMk/>
            <pc:sldMk cId="1097199137" sldId="442"/>
            <ac:picMk id="10" creationId="{14070B56-A61D-F12B-15C5-39923DFECA69}"/>
          </ac:picMkLst>
        </pc:picChg>
        <pc:cxnChg chg="del">
          <ac:chgData name="Tegischer Lukas" userId="f78daebb-0565-485c-bd0e-1cd035e796ff" providerId="ADAL" clId="{9E326E66-DA86-4BB7-AD77-3CF006720392}" dt="2022-10-14T12:36:57.493" v="60" actId="478"/>
          <ac:cxnSpMkLst>
            <pc:docMk/>
            <pc:sldMk cId="1097199137" sldId="442"/>
            <ac:cxnSpMk id="11" creationId="{69DECE33-900C-DD11-5610-7A23D214B602}"/>
          </ac:cxnSpMkLst>
        </pc:cxnChg>
      </pc:sldChg>
      <pc:sldChg chg="addSp delSp modSp mod delAnim modAnim">
        <pc:chgData name="Tegischer Lukas" userId="f78daebb-0565-485c-bd0e-1cd035e796ff" providerId="ADAL" clId="{9E326E66-DA86-4BB7-AD77-3CF006720392}" dt="2022-10-14T12:43:05.825" v="433"/>
        <pc:sldMkLst>
          <pc:docMk/>
          <pc:sldMk cId="1560599476" sldId="443"/>
        </pc:sldMkLst>
        <pc:spChg chg="add mod">
          <ac:chgData name="Tegischer Lukas" userId="f78daebb-0565-485c-bd0e-1cd035e796ff" providerId="ADAL" clId="{9E326E66-DA86-4BB7-AD77-3CF006720392}" dt="2022-10-14T12:40:40.595" v="382" actId="20577"/>
          <ac:spMkLst>
            <pc:docMk/>
            <pc:sldMk cId="1560599476" sldId="443"/>
            <ac:spMk id="2" creationId="{3EFF4919-96D0-417F-1759-B0CDCC7F79FF}"/>
          </ac:spMkLst>
        </pc:spChg>
        <pc:spChg chg="add mod">
          <ac:chgData name="Tegischer Lukas" userId="f78daebb-0565-485c-bd0e-1cd035e796ff" providerId="ADAL" clId="{9E326E66-DA86-4BB7-AD77-3CF006720392}" dt="2022-10-14T12:40:58.421" v="388" actId="1076"/>
          <ac:spMkLst>
            <pc:docMk/>
            <pc:sldMk cId="1560599476" sldId="443"/>
            <ac:spMk id="4" creationId="{2F752659-89C3-2D85-D575-E45A8B8F48B1}"/>
          </ac:spMkLst>
        </pc:spChg>
        <pc:spChg chg="add mod">
          <ac:chgData name="Tegischer Lukas" userId="f78daebb-0565-485c-bd0e-1cd035e796ff" providerId="ADAL" clId="{9E326E66-DA86-4BB7-AD77-3CF006720392}" dt="2022-10-14T12:42:23.192" v="417" actId="403"/>
          <ac:spMkLst>
            <pc:docMk/>
            <pc:sldMk cId="1560599476" sldId="443"/>
            <ac:spMk id="6" creationId="{48A8F130-0B27-24EB-3E93-21B486A8F934}"/>
          </ac:spMkLst>
        </pc:spChg>
        <pc:spChg chg="add mod">
          <ac:chgData name="Tegischer Lukas" userId="f78daebb-0565-485c-bd0e-1cd035e796ff" providerId="ADAL" clId="{9E326E66-DA86-4BB7-AD77-3CF006720392}" dt="2022-10-14T12:42:48.342" v="426" actId="1076"/>
          <ac:spMkLst>
            <pc:docMk/>
            <pc:sldMk cId="1560599476" sldId="443"/>
            <ac:spMk id="8" creationId="{ED935CFC-7FEF-5BA4-87D9-186DE47D07C3}"/>
          </ac:spMkLst>
        </pc:spChg>
        <pc:spChg chg="del mod">
          <ac:chgData name="Tegischer Lukas" userId="f78daebb-0565-485c-bd0e-1cd035e796ff" providerId="ADAL" clId="{9E326E66-DA86-4BB7-AD77-3CF006720392}" dt="2022-10-14T12:40:24.006" v="355" actId="478"/>
          <ac:spMkLst>
            <pc:docMk/>
            <pc:sldMk cId="1560599476" sldId="443"/>
            <ac:spMk id="9" creationId="{EE6C1894-C678-DFDB-E071-BEB8D7E257C1}"/>
          </ac:spMkLst>
        </pc:spChg>
        <pc:spChg chg="add mod">
          <ac:chgData name="Tegischer Lukas" userId="f78daebb-0565-485c-bd0e-1cd035e796ff" providerId="ADAL" clId="{9E326E66-DA86-4BB7-AD77-3CF006720392}" dt="2022-10-14T12:41:57.599" v="411" actId="1076"/>
          <ac:spMkLst>
            <pc:docMk/>
            <pc:sldMk cId="1560599476" sldId="443"/>
            <ac:spMk id="11" creationId="{05C8B445-8205-1E1C-CA52-53DC61451D07}"/>
          </ac:spMkLst>
        </pc:spChg>
        <pc:spChg chg="del">
          <ac:chgData name="Tegischer Lukas" userId="f78daebb-0565-485c-bd0e-1cd035e796ff" providerId="ADAL" clId="{9E326E66-DA86-4BB7-AD77-3CF006720392}" dt="2022-10-14T12:40:23.263" v="353" actId="478"/>
          <ac:spMkLst>
            <pc:docMk/>
            <pc:sldMk cId="1560599476" sldId="443"/>
            <ac:spMk id="12" creationId="{53FE78F2-2FA4-91D7-C7CC-3603C2FFEC08}"/>
          </ac:spMkLst>
        </pc:spChg>
        <pc:spChg chg="add mod">
          <ac:chgData name="Tegischer Lukas" userId="f78daebb-0565-485c-bd0e-1cd035e796ff" providerId="ADAL" clId="{9E326E66-DA86-4BB7-AD77-3CF006720392}" dt="2022-10-14T12:43:02.429" v="432" actId="207"/>
          <ac:spMkLst>
            <pc:docMk/>
            <pc:sldMk cId="1560599476" sldId="443"/>
            <ac:spMk id="22" creationId="{F8493CEB-27AA-E561-4510-E02212EA5652}"/>
          </ac:spMkLst>
        </pc:spChg>
        <pc:graphicFrameChg chg="del modGraphic">
          <ac:chgData name="Tegischer Lukas" userId="f78daebb-0565-485c-bd0e-1cd035e796ff" providerId="ADAL" clId="{9E326E66-DA86-4BB7-AD77-3CF006720392}" dt="2022-10-14T12:40:26.447" v="359" actId="478"/>
          <ac:graphicFrameMkLst>
            <pc:docMk/>
            <pc:sldMk cId="1560599476" sldId="443"/>
            <ac:graphicFrameMk id="17" creationId="{3574C3A3-EF45-3837-E6CB-CE5372B0019C}"/>
          </ac:graphicFrameMkLst>
        </pc:graphicFrameChg>
        <pc:picChg chg="del">
          <ac:chgData name="Tegischer Lukas" userId="f78daebb-0565-485c-bd0e-1cd035e796ff" providerId="ADAL" clId="{9E326E66-DA86-4BB7-AD77-3CF006720392}" dt="2022-10-14T12:40:24.516" v="356" actId="478"/>
          <ac:picMkLst>
            <pc:docMk/>
            <pc:sldMk cId="1560599476" sldId="443"/>
            <ac:picMk id="13" creationId="{5652D531-04DB-46FE-F1F5-4FEE1B49914B}"/>
          </ac:picMkLst>
        </pc:picChg>
        <pc:cxnChg chg="del">
          <ac:chgData name="Tegischer Lukas" userId="f78daebb-0565-485c-bd0e-1cd035e796ff" providerId="ADAL" clId="{9E326E66-DA86-4BB7-AD77-3CF006720392}" dt="2022-10-14T12:40:25.386" v="357" actId="478"/>
          <ac:cxnSpMkLst>
            <pc:docMk/>
            <pc:sldMk cId="1560599476" sldId="443"/>
            <ac:cxnSpMk id="14" creationId="{2E97ED4D-1382-E83B-3966-4DF706215767}"/>
          </ac:cxnSpMkLst>
        </pc:cxnChg>
        <pc:cxnChg chg="del">
          <ac:chgData name="Tegischer Lukas" userId="f78daebb-0565-485c-bd0e-1cd035e796ff" providerId="ADAL" clId="{9E326E66-DA86-4BB7-AD77-3CF006720392}" dt="2022-10-14T12:40:25.386" v="357" actId="478"/>
          <ac:cxnSpMkLst>
            <pc:docMk/>
            <pc:sldMk cId="1560599476" sldId="443"/>
            <ac:cxnSpMk id="16" creationId="{978A5ED9-234D-08E7-5F7F-3450725D1725}"/>
          </ac:cxnSpMkLst>
        </pc:cxnChg>
        <pc:cxnChg chg="add mod">
          <ac:chgData name="Tegischer Lukas" userId="f78daebb-0565-485c-bd0e-1cd035e796ff" providerId="ADAL" clId="{9E326E66-DA86-4BB7-AD77-3CF006720392}" dt="2022-10-14T12:42:05.907" v="413" actId="1582"/>
          <ac:cxnSpMkLst>
            <pc:docMk/>
            <pc:sldMk cId="1560599476" sldId="443"/>
            <ac:cxnSpMk id="18" creationId="{FF044CAD-0856-2416-DB0D-21BB9D3167DF}"/>
          </ac:cxnSpMkLst>
        </pc:cxnChg>
        <pc:cxnChg chg="add mod">
          <ac:chgData name="Tegischer Lukas" userId="f78daebb-0565-485c-bd0e-1cd035e796ff" providerId="ADAL" clId="{9E326E66-DA86-4BB7-AD77-3CF006720392}" dt="2022-10-14T12:42:14.071" v="416" actId="14100"/>
          <ac:cxnSpMkLst>
            <pc:docMk/>
            <pc:sldMk cId="1560599476" sldId="443"/>
            <ac:cxnSpMk id="19" creationId="{F688F5C8-0A57-1D25-8884-95DF513E9697}"/>
          </ac:cxnSpMkLst>
        </pc:cxnChg>
      </pc:sldChg>
      <pc:sldChg chg="addSp delSp modSp add mod delAnim modAnim">
        <pc:chgData name="Tegischer Lukas" userId="f78daebb-0565-485c-bd0e-1cd035e796ff" providerId="ADAL" clId="{9E326E66-DA86-4BB7-AD77-3CF006720392}" dt="2022-10-14T12:47:59.852" v="571"/>
        <pc:sldMkLst>
          <pc:docMk/>
          <pc:sldMk cId="497960773" sldId="444"/>
        </pc:sldMkLst>
        <pc:spChg chg="del">
          <ac:chgData name="Tegischer Lukas" userId="f78daebb-0565-485c-bd0e-1cd035e796ff" providerId="ADAL" clId="{9E326E66-DA86-4BB7-AD77-3CF006720392}" dt="2022-10-14T12:43:16.065" v="435" actId="478"/>
          <ac:spMkLst>
            <pc:docMk/>
            <pc:sldMk cId="497960773" sldId="444"/>
            <ac:spMk id="2" creationId="{3EFF4919-96D0-417F-1759-B0CDCC7F79FF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4" creationId="{2F752659-89C3-2D85-D575-E45A8B8F48B1}"/>
          </ac:spMkLst>
        </pc:spChg>
        <pc:spChg chg="add mod">
          <ac:chgData name="Tegischer Lukas" userId="f78daebb-0565-485c-bd0e-1cd035e796ff" providerId="ADAL" clId="{9E326E66-DA86-4BB7-AD77-3CF006720392}" dt="2022-10-14T12:44:11.706" v="489" actId="20577"/>
          <ac:spMkLst>
            <pc:docMk/>
            <pc:sldMk cId="497960773" sldId="444"/>
            <ac:spMk id="5" creationId="{60ED1294-1978-65C9-6F85-2A71901B5097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6" creationId="{48A8F130-0B27-24EB-3E93-21B486A8F934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8" creationId="{ED935CFC-7FEF-5BA4-87D9-186DE47D07C3}"/>
          </ac:spMkLst>
        </pc:spChg>
        <pc:spChg chg="add mod">
          <ac:chgData name="Tegischer Lukas" userId="f78daebb-0565-485c-bd0e-1cd035e796ff" providerId="ADAL" clId="{9E326E66-DA86-4BB7-AD77-3CF006720392}" dt="2022-10-14T12:45:10.613" v="513" actId="1076"/>
          <ac:spMkLst>
            <pc:docMk/>
            <pc:sldMk cId="497960773" sldId="444"/>
            <ac:spMk id="9" creationId="{8B5DC74D-96DB-EA57-052E-5C96350E9452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11" creationId="{05C8B445-8205-1E1C-CA52-53DC61451D07}"/>
          </ac:spMkLst>
        </pc:spChg>
        <pc:spChg chg="add mod">
          <ac:chgData name="Tegischer Lukas" userId="f78daebb-0565-485c-bd0e-1cd035e796ff" providerId="ADAL" clId="{9E326E66-DA86-4BB7-AD77-3CF006720392}" dt="2022-10-14T12:45:25.710" v="520" actId="1076"/>
          <ac:spMkLst>
            <pc:docMk/>
            <pc:sldMk cId="497960773" sldId="444"/>
            <ac:spMk id="12" creationId="{020AA67A-D951-377A-5F0A-5FD790D674B3}"/>
          </ac:spMkLst>
        </pc:spChg>
        <pc:spChg chg="add mod">
          <ac:chgData name="Tegischer Lukas" userId="f78daebb-0565-485c-bd0e-1cd035e796ff" providerId="ADAL" clId="{9E326E66-DA86-4BB7-AD77-3CF006720392}" dt="2022-10-14T12:46:28.277" v="543" actId="1076"/>
          <ac:spMkLst>
            <pc:docMk/>
            <pc:sldMk cId="497960773" sldId="444"/>
            <ac:spMk id="16" creationId="{519278B1-5AB2-7C11-CC66-D5E18A8CA92F}"/>
          </ac:spMkLst>
        </pc:spChg>
        <pc:spChg chg="add mod">
          <ac:chgData name="Tegischer Lukas" userId="f78daebb-0565-485c-bd0e-1cd035e796ff" providerId="ADAL" clId="{9E326E66-DA86-4BB7-AD77-3CF006720392}" dt="2022-10-14T12:47:56.141" v="570" actId="1076"/>
          <ac:spMkLst>
            <pc:docMk/>
            <pc:sldMk cId="497960773" sldId="444"/>
            <ac:spMk id="20" creationId="{7022BD00-CCD9-EADB-2ED8-50479BC988DC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22" creationId="{F8493CEB-27AA-E561-4510-E02212EA5652}"/>
          </ac:spMkLst>
        </pc:spChg>
        <pc:graphicFrameChg chg="add mod modGraphic">
          <ac:chgData name="Tegischer Lukas" userId="f78daebb-0565-485c-bd0e-1cd035e796ff" providerId="ADAL" clId="{9E326E66-DA86-4BB7-AD77-3CF006720392}" dt="2022-10-14T12:47:53.694" v="569" actId="1076"/>
          <ac:graphicFrameMkLst>
            <pc:docMk/>
            <pc:sldMk cId="497960773" sldId="444"/>
            <ac:graphicFrameMk id="17" creationId="{D655A8D0-13B4-2C87-491B-3AD91D2727F4}"/>
          </ac:graphicFrameMkLst>
        </pc:graphicFrameChg>
        <pc:picChg chg="add mod">
          <ac:chgData name="Tegischer Lukas" userId="f78daebb-0565-485c-bd0e-1cd035e796ff" providerId="ADAL" clId="{9E326E66-DA86-4BB7-AD77-3CF006720392}" dt="2022-10-14T12:45:05.633" v="511"/>
          <ac:picMkLst>
            <pc:docMk/>
            <pc:sldMk cId="497960773" sldId="444"/>
            <ac:picMk id="10" creationId="{152CB565-956F-3D85-F065-2DC35B6B874A}"/>
          </ac:picMkLst>
        </pc:picChg>
        <pc:picChg chg="add mod">
          <ac:chgData name="Tegischer Lukas" userId="f78daebb-0565-485c-bd0e-1cd035e796ff" providerId="ADAL" clId="{9E326E66-DA86-4BB7-AD77-3CF006720392}" dt="2022-10-14T12:46:02.614" v="526" actId="1076"/>
          <ac:picMkLst>
            <pc:docMk/>
            <pc:sldMk cId="497960773" sldId="444"/>
            <ac:picMk id="14" creationId="{220401E4-2248-53D4-1298-835C1C54F117}"/>
          </ac:picMkLst>
        </pc:picChg>
        <pc:cxnChg chg="del">
          <ac:chgData name="Tegischer Lukas" userId="f78daebb-0565-485c-bd0e-1cd035e796ff" providerId="ADAL" clId="{9E326E66-DA86-4BB7-AD77-3CF006720392}" dt="2022-10-14T12:43:19.226" v="436" actId="478"/>
          <ac:cxnSpMkLst>
            <pc:docMk/>
            <pc:sldMk cId="497960773" sldId="444"/>
            <ac:cxnSpMk id="18" creationId="{FF044CAD-0856-2416-DB0D-21BB9D3167DF}"/>
          </ac:cxnSpMkLst>
        </pc:cxnChg>
        <pc:cxnChg chg="del">
          <ac:chgData name="Tegischer Lukas" userId="f78daebb-0565-485c-bd0e-1cd035e796ff" providerId="ADAL" clId="{9E326E66-DA86-4BB7-AD77-3CF006720392}" dt="2022-10-14T12:43:19.226" v="436" actId="478"/>
          <ac:cxnSpMkLst>
            <pc:docMk/>
            <pc:sldMk cId="497960773" sldId="444"/>
            <ac:cxnSpMk id="19" creationId="{F688F5C8-0A57-1D25-8884-95DF513E9697}"/>
          </ac:cxnSpMkLst>
        </pc:cxnChg>
      </pc:sldChg>
      <pc:sldChg chg="addSp delSp modSp add mod delAnim modAnim">
        <pc:chgData name="Tegischer Lukas" userId="f78daebb-0565-485c-bd0e-1cd035e796ff" providerId="ADAL" clId="{9E326E66-DA86-4BB7-AD77-3CF006720392}" dt="2022-10-14T12:49:47.708" v="599" actId="6549"/>
        <pc:sldMkLst>
          <pc:docMk/>
          <pc:sldMk cId="3819943516" sldId="445"/>
        </pc:sldMkLst>
        <pc:spChg chg="add mod">
          <ac:chgData name="Tegischer Lukas" userId="f78daebb-0565-485c-bd0e-1cd035e796ff" providerId="ADAL" clId="{9E326E66-DA86-4BB7-AD77-3CF006720392}" dt="2022-10-14T12:48:54.950" v="594" actId="1076"/>
          <ac:spMkLst>
            <pc:docMk/>
            <pc:sldMk cId="3819943516" sldId="445"/>
            <ac:spMk id="3" creationId="{21DB6841-18CB-77D7-21DC-8A76563D9932}"/>
          </ac:spMkLst>
        </pc:spChg>
        <pc:spChg chg="mod">
          <ac:chgData name="Tegischer Lukas" userId="f78daebb-0565-485c-bd0e-1cd035e796ff" providerId="ADAL" clId="{9E326E66-DA86-4BB7-AD77-3CF006720392}" dt="2022-10-14T12:49:47.708" v="599" actId="6549"/>
          <ac:spMkLst>
            <pc:docMk/>
            <pc:sldMk cId="3819943516" sldId="445"/>
            <ac:spMk id="5" creationId="{60ED1294-1978-65C9-6F85-2A71901B5097}"/>
          </ac:spMkLst>
        </pc:spChg>
        <pc:spChg chg="add mod">
          <ac:chgData name="Tegischer Lukas" userId="f78daebb-0565-485c-bd0e-1cd035e796ff" providerId="ADAL" clId="{9E326E66-DA86-4BB7-AD77-3CF006720392}" dt="2022-10-14T12:49:02.166" v="596" actId="1076"/>
          <ac:spMkLst>
            <pc:docMk/>
            <pc:sldMk cId="3819943516" sldId="445"/>
            <ac:spMk id="7" creationId="{A1C7A67F-5165-9288-BC54-CE0BFDA69B49}"/>
          </ac:spMkLst>
        </pc:spChg>
        <pc:spChg chg="del">
          <ac:chgData name="Tegischer Lukas" userId="f78daebb-0565-485c-bd0e-1cd035e796ff" providerId="ADAL" clId="{9E326E66-DA86-4BB7-AD77-3CF006720392}" dt="2022-10-14T12:48:09.797" v="573" actId="478"/>
          <ac:spMkLst>
            <pc:docMk/>
            <pc:sldMk cId="3819943516" sldId="445"/>
            <ac:spMk id="9" creationId="{8B5DC74D-96DB-EA57-052E-5C96350E9452}"/>
          </ac:spMkLst>
        </pc:spChg>
        <pc:spChg chg="del">
          <ac:chgData name="Tegischer Lukas" userId="f78daebb-0565-485c-bd0e-1cd035e796ff" providerId="ADAL" clId="{9E326E66-DA86-4BB7-AD77-3CF006720392}" dt="2022-10-14T12:48:12.270" v="575" actId="478"/>
          <ac:spMkLst>
            <pc:docMk/>
            <pc:sldMk cId="3819943516" sldId="445"/>
            <ac:spMk id="12" creationId="{020AA67A-D951-377A-5F0A-5FD790D674B3}"/>
          </ac:spMkLst>
        </pc:spChg>
        <pc:spChg chg="del">
          <ac:chgData name="Tegischer Lukas" userId="f78daebb-0565-485c-bd0e-1cd035e796ff" providerId="ADAL" clId="{9E326E66-DA86-4BB7-AD77-3CF006720392}" dt="2022-10-14T12:48:11.286" v="574" actId="478"/>
          <ac:spMkLst>
            <pc:docMk/>
            <pc:sldMk cId="3819943516" sldId="445"/>
            <ac:spMk id="16" creationId="{519278B1-5AB2-7C11-CC66-D5E18A8CA92F}"/>
          </ac:spMkLst>
        </pc:spChg>
        <pc:spChg chg="del">
          <ac:chgData name="Tegischer Lukas" userId="f78daebb-0565-485c-bd0e-1cd035e796ff" providerId="ADAL" clId="{9E326E66-DA86-4BB7-AD77-3CF006720392}" dt="2022-10-14T12:48:11.286" v="574" actId="478"/>
          <ac:spMkLst>
            <pc:docMk/>
            <pc:sldMk cId="3819943516" sldId="445"/>
            <ac:spMk id="20" creationId="{7022BD00-CCD9-EADB-2ED8-50479BC988DC}"/>
          </ac:spMkLst>
        </pc:spChg>
        <pc:graphicFrameChg chg="del">
          <ac:chgData name="Tegischer Lukas" userId="f78daebb-0565-485c-bd0e-1cd035e796ff" providerId="ADAL" clId="{9E326E66-DA86-4BB7-AD77-3CF006720392}" dt="2022-10-14T12:48:11.286" v="574" actId="478"/>
          <ac:graphicFrameMkLst>
            <pc:docMk/>
            <pc:sldMk cId="3819943516" sldId="445"/>
            <ac:graphicFrameMk id="17" creationId="{D655A8D0-13B4-2C87-491B-3AD91D2727F4}"/>
          </ac:graphicFrameMkLst>
        </pc:graphicFrameChg>
        <pc:picChg chg="add mod">
          <ac:chgData name="Tegischer Lukas" userId="f78daebb-0565-485c-bd0e-1cd035e796ff" providerId="ADAL" clId="{9E326E66-DA86-4BB7-AD77-3CF006720392}" dt="2022-10-14T12:48:42.305" v="589" actId="14100"/>
          <ac:picMkLst>
            <pc:docMk/>
            <pc:sldMk cId="3819943516" sldId="445"/>
            <ac:picMk id="4" creationId="{B5630E91-F892-1961-96F8-B98E58A47E70}"/>
          </ac:picMkLst>
        </pc:picChg>
        <pc:picChg chg="add mod">
          <ac:chgData name="Tegischer Lukas" userId="f78daebb-0565-485c-bd0e-1cd035e796ff" providerId="ADAL" clId="{9E326E66-DA86-4BB7-AD77-3CF006720392}" dt="2022-10-14T12:48:46.950" v="591" actId="1076"/>
          <ac:picMkLst>
            <pc:docMk/>
            <pc:sldMk cId="3819943516" sldId="445"/>
            <ac:picMk id="6" creationId="{6A86825C-4C48-FA9F-BC88-319DC2B6E534}"/>
          </ac:picMkLst>
        </pc:picChg>
        <pc:picChg chg="del">
          <ac:chgData name="Tegischer Lukas" userId="f78daebb-0565-485c-bd0e-1cd035e796ff" providerId="ADAL" clId="{9E326E66-DA86-4BB7-AD77-3CF006720392}" dt="2022-10-14T12:48:11.286" v="574" actId="478"/>
          <ac:picMkLst>
            <pc:docMk/>
            <pc:sldMk cId="3819943516" sldId="445"/>
            <ac:picMk id="14" creationId="{220401E4-2248-53D4-1298-835C1C54F117}"/>
          </ac:picMkLst>
        </pc:picChg>
      </pc:sldChg>
    </pc:docChg>
  </pc:docChgLst>
  <pc:docChgLst>
    <pc:chgData name="Tegischer Lukas" userId="f78daebb-0565-485c-bd0e-1cd035e796ff" providerId="ADAL" clId="{4CA55A16-D9F1-4181-A0A1-2F37EC04A0CA}"/>
    <pc:docChg chg="custSel modSld">
      <pc:chgData name="Tegischer Lukas" userId="f78daebb-0565-485c-bd0e-1cd035e796ff" providerId="ADAL" clId="{4CA55A16-D9F1-4181-A0A1-2F37EC04A0CA}" dt="2022-10-14T14:20:01.727" v="8"/>
      <pc:docMkLst>
        <pc:docMk/>
      </pc:docMkLst>
      <pc:sldChg chg="addSp delSp modSp mod modAnim">
        <pc:chgData name="Tegischer Lukas" userId="f78daebb-0565-485c-bd0e-1cd035e796ff" providerId="ADAL" clId="{4CA55A16-D9F1-4181-A0A1-2F37EC04A0CA}" dt="2022-10-14T14:20:01.727" v="8"/>
        <pc:sldMkLst>
          <pc:docMk/>
          <pc:sldMk cId="2632938720" sldId="453"/>
        </pc:sldMkLst>
        <pc:spChg chg="mod ord">
          <ac:chgData name="Tegischer Lukas" userId="f78daebb-0565-485c-bd0e-1cd035e796ff" providerId="ADAL" clId="{4CA55A16-D9F1-4181-A0A1-2F37EC04A0CA}" dt="2022-10-14T14:19:53.485" v="7" actId="1076"/>
          <ac:spMkLst>
            <pc:docMk/>
            <pc:sldMk cId="2632938720" sldId="453"/>
            <ac:spMk id="27" creationId="{FCB6CF55-237C-A914-E6A9-A4D74D0DF167}"/>
          </ac:spMkLst>
        </pc:spChg>
        <pc:picChg chg="add mod">
          <ac:chgData name="Tegischer Lukas" userId="f78daebb-0565-485c-bd0e-1cd035e796ff" providerId="ADAL" clId="{4CA55A16-D9F1-4181-A0A1-2F37EC04A0CA}" dt="2022-10-14T14:19:45.976" v="4" actId="1076"/>
          <ac:picMkLst>
            <pc:docMk/>
            <pc:sldMk cId="2632938720" sldId="453"/>
            <ac:picMk id="2" creationId="{AB21BA0B-ED57-A586-E90F-BF5E003DB37C}"/>
          </ac:picMkLst>
        </pc:picChg>
        <pc:picChg chg="del mod">
          <ac:chgData name="Tegischer Lukas" userId="f78daebb-0565-485c-bd0e-1cd035e796ff" providerId="ADAL" clId="{4CA55A16-D9F1-4181-A0A1-2F37EC04A0CA}" dt="2022-10-14T14:19:42.617" v="2" actId="478"/>
          <ac:picMkLst>
            <pc:docMk/>
            <pc:sldMk cId="2632938720" sldId="453"/>
            <ac:picMk id="11" creationId="{771FD52A-02E4-ECE0-D881-31D59C57BAC2}"/>
          </ac:picMkLst>
        </pc:picChg>
        <pc:picChg chg="del">
          <ac:chgData name="Tegischer Lukas" userId="f78daebb-0565-485c-bd0e-1cd035e796ff" providerId="ADAL" clId="{4CA55A16-D9F1-4181-A0A1-2F37EC04A0CA}" dt="2022-10-14T14:19:34.803" v="0" actId="478"/>
          <ac:picMkLst>
            <pc:docMk/>
            <pc:sldMk cId="2632938720" sldId="453"/>
            <ac:picMk id="13" creationId="{8984A78D-1893-9000-3E23-ACA9913774FB}"/>
          </ac:picMkLst>
        </pc:picChg>
        <pc:cxnChg chg="add mod">
          <ac:chgData name="Tegischer Lukas" userId="f78daebb-0565-485c-bd0e-1cd035e796ff" providerId="ADAL" clId="{4CA55A16-D9F1-4181-A0A1-2F37EC04A0CA}" dt="2022-10-14T14:19:45.976" v="4" actId="1076"/>
          <ac:cxnSpMkLst>
            <pc:docMk/>
            <pc:sldMk cId="2632938720" sldId="453"/>
            <ac:cxnSpMk id="3" creationId="{67C14750-0CD6-BBD0-7C96-B6265819C7D6}"/>
          </ac:cxnSpMkLst>
        </pc:cxnChg>
        <pc:cxnChg chg="add mod">
          <ac:chgData name="Tegischer Lukas" userId="f78daebb-0565-485c-bd0e-1cd035e796ff" providerId="ADAL" clId="{4CA55A16-D9F1-4181-A0A1-2F37EC04A0CA}" dt="2022-10-14T14:19:45.976" v="4" actId="1076"/>
          <ac:cxnSpMkLst>
            <pc:docMk/>
            <pc:sldMk cId="2632938720" sldId="453"/>
            <ac:cxnSpMk id="7" creationId="{5B59427C-9008-EDB0-6738-A4464DA38B8A}"/>
          </ac:cxnSpMkLst>
        </pc:cxnChg>
      </pc:sldChg>
    </pc:docChg>
  </pc:docChgLst>
  <pc:docChgLst>
    <pc:chgData name="Tegischer Lukas" userId="f78daebb-0565-485c-bd0e-1cd035e796ff" providerId="ADAL" clId="{7453776C-5F24-4171-8D92-A124D13A5957}"/>
    <pc:docChg chg="custSel addSld delSld modSld sldOrd">
      <pc:chgData name="Tegischer Lukas" userId="f78daebb-0565-485c-bd0e-1cd035e796ff" providerId="ADAL" clId="{7453776C-5F24-4171-8D92-A124D13A5957}" dt="2022-10-14T13:09:19.270" v="258" actId="47"/>
      <pc:docMkLst>
        <pc:docMk/>
      </pc:docMkLst>
      <pc:sldChg chg="modSp mod">
        <pc:chgData name="Tegischer Lukas" userId="f78daebb-0565-485c-bd0e-1cd035e796ff" providerId="ADAL" clId="{7453776C-5F24-4171-8D92-A124D13A5957}" dt="2022-10-14T13:00:31.469" v="60" actId="403"/>
        <pc:sldMkLst>
          <pc:docMk/>
          <pc:sldMk cId="336392357" sldId="256"/>
        </pc:sldMkLst>
        <pc:spChg chg="mod">
          <ac:chgData name="Tegischer Lukas" userId="f78daebb-0565-485c-bd0e-1cd035e796ff" providerId="ADAL" clId="{7453776C-5F24-4171-8D92-A124D13A5957}" dt="2022-10-14T13:00:31.469" v="60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7453776C-5F24-4171-8D92-A124D13A5957}" dt="2022-10-14T13:00:35.712" v="61" actId="47"/>
        <pc:sldMkLst>
          <pc:docMk/>
          <pc:sldMk cId="1097199137" sldId="442"/>
        </pc:sldMkLst>
      </pc:sldChg>
      <pc:sldChg chg="addSp delSp modSp del mod delAnim">
        <pc:chgData name="Tegischer Lukas" userId="f78daebb-0565-485c-bd0e-1cd035e796ff" providerId="ADAL" clId="{7453776C-5F24-4171-8D92-A124D13A5957}" dt="2022-10-14T13:01:07.340" v="114" actId="47"/>
        <pc:sldMkLst>
          <pc:docMk/>
          <pc:sldMk cId="1560599476" sldId="443"/>
        </pc:sldMkLst>
        <pc:spChg chg="mod">
          <ac:chgData name="Tegischer Lukas" userId="f78daebb-0565-485c-bd0e-1cd035e796ff" providerId="ADAL" clId="{7453776C-5F24-4171-8D92-A124D13A5957}" dt="2022-10-14T13:00:49.444" v="111" actId="20577"/>
          <ac:spMkLst>
            <pc:docMk/>
            <pc:sldMk cId="1560599476" sldId="443"/>
            <ac:spMk id="2" creationId="{3EFF4919-96D0-417F-1759-B0CDCC7F79FF}"/>
          </ac:spMkLst>
        </pc:spChg>
        <pc:spChg chg="del">
          <ac:chgData name="Tegischer Lukas" userId="f78daebb-0565-485c-bd0e-1cd035e796ff" providerId="ADAL" clId="{7453776C-5F24-4171-8D92-A124D13A5957}" dt="2022-10-14T13:00:51.686" v="112" actId="478"/>
          <ac:spMkLst>
            <pc:docMk/>
            <pc:sldMk cId="1560599476" sldId="443"/>
            <ac:spMk id="4" creationId="{2F752659-89C3-2D85-D575-E45A8B8F48B1}"/>
          </ac:spMkLst>
        </pc:spChg>
        <pc:spChg chg="add">
          <ac:chgData name="Tegischer Lukas" userId="f78daebb-0565-485c-bd0e-1cd035e796ff" providerId="ADAL" clId="{7453776C-5F24-4171-8D92-A124D13A5957}" dt="2022-10-14T13:01:01.254" v="113" actId="22"/>
          <ac:spMkLst>
            <pc:docMk/>
            <pc:sldMk cId="1560599476" sldId="443"/>
            <ac:spMk id="5" creationId="{5E617446-DB3A-49EC-8601-99E7574C3866}"/>
          </ac:spMkLst>
        </pc:spChg>
      </pc:sldChg>
      <pc:sldChg chg="addSp delSp modSp mod delAnim">
        <pc:chgData name="Tegischer Lukas" userId="f78daebb-0565-485c-bd0e-1cd035e796ff" providerId="ADAL" clId="{7453776C-5F24-4171-8D92-A124D13A5957}" dt="2022-10-14T13:08:42.563" v="253" actId="1076"/>
        <pc:sldMkLst>
          <pc:docMk/>
          <pc:sldMk cId="497960773" sldId="444"/>
        </pc:sldMkLst>
        <pc:spChg chg="add mod">
          <ac:chgData name="Tegischer Lukas" userId="f78daebb-0565-485c-bd0e-1cd035e796ff" providerId="ADAL" clId="{7453776C-5F24-4171-8D92-A124D13A5957}" dt="2022-10-14T13:01:08.440" v="115"/>
          <ac:spMkLst>
            <pc:docMk/>
            <pc:sldMk cId="497960773" sldId="444"/>
            <ac:spMk id="2" creationId="{305DFAC3-127B-CF8A-4921-58A93A23D0ED}"/>
          </ac:spMkLst>
        </pc:spChg>
        <pc:spChg chg="add mod">
          <ac:chgData name="Tegischer Lukas" userId="f78daebb-0565-485c-bd0e-1cd035e796ff" providerId="ADAL" clId="{7453776C-5F24-4171-8D92-A124D13A5957}" dt="2022-10-14T13:01:28.840" v="122" actId="14100"/>
          <ac:spMkLst>
            <pc:docMk/>
            <pc:sldMk cId="497960773" sldId="444"/>
            <ac:spMk id="4" creationId="{530A588D-6D68-D116-BEB7-C7399894A3B1}"/>
          </ac:spMkLst>
        </pc:spChg>
        <pc:spChg chg="mod">
          <ac:chgData name="Tegischer Lukas" userId="f78daebb-0565-485c-bd0e-1cd035e796ff" providerId="ADAL" clId="{7453776C-5F24-4171-8D92-A124D13A5957}" dt="2022-10-14T13:01:13.388" v="117" actId="1076"/>
          <ac:spMkLst>
            <pc:docMk/>
            <pc:sldMk cId="497960773" sldId="444"/>
            <ac:spMk id="5" creationId="{60ED1294-1978-65C9-6F85-2A71901B5097}"/>
          </ac:spMkLst>
        </pc:spChg>
        <pc:spChg chg="add del mod">
          <ac:chgData name="Tegischer Lukas" userId="f78daebb-0565-485c-bd0e-1cd035e796ff" providerId="ADAL" clId="{7453776C-5F24-4171-8D92-A124D13A5957}" dt="2022-10-14T13:08:05.962" v="215" actId="478"/>
          <ac:spMkLst>
            <pc:docMk/>
            <pc:sldMk cId="497960773" sldId="444"/>
            <ac:spMk id="6" creationId="{31AE880E-9E24-7BFD-FFBD-7E7CEB48858D}"/>
          </ac:spMkLst>
        </pc:spChg>
        <pc:spChg chg="add del mod">
          <ac:chgData name="Tegischer Lukas" userId="f78daebb-0565-485c-bd0e-1cd035e796ff" providerId="ADAL" clId="{7453776C-5F24-4171-8D92-A124D13A5957}" dt="2022-10-14T13:08:04.226" v="213" actId="478"/>
          <ac:spMkLst>
            <pc:docMk/>
            <pc:sldMk cId="497960773" sldId="444"/>
            <ac:spMk id="7" creationId="{99C66F5C-D98C-6217-DB5C-D0434947AF66}"/>
          </ac:spMkLst>
        </pc:spChg>
        <pc:spChg chg="del mod">
          <ac:chgData name="Tegischer Lukas" userId="f78daebb-0565-485c-bd0e-1cd035e796ff" providerId="ADAL" clId="{7453776C-5F24-4171-8D92-A124D13A5957}" dt="2022-10-14T13:01:15.899" v="119" actId="478"/>
          <ac:spMkLst>
            <pc:docMk/>
            <pc:sldMk cId="497960773" sldId="444"/>
            <ac:spMk id="9" creationId="{8B5DC74D-96DB-EA57-052E-5C96350E9452}"/>
          </ac:spMkLst>
        </pc:spChg>
        <pc:spChg chg="add mod">
          <ac:chgData name="Tegischer Lukas" userId="f78daebb-0565-485c-bd0e-1cd035e796ff" providerId="ADAL" clId="{7453776C-5F24-4171-8D92-A124D13A5957}" dt="2022-10-14T13:08:41.771" v="252" actId="1076"/>
          <ac:spMkLst>
            <pc:docMk/>
            <pc:sldMk cId="497960773" sldId="444"/>
            <ac:spMk id="10" creationId="{48D91CAE-FE84-4ECB-2F89-5DD745E50AE1}"/>
          </ac:spMkLst>
        </pc:spChg>
        <pc:spChg chg="del mod">
          <ac:chgData name="Tegischer Lukas" userId="f78daebb-0565-485c-bd0e-1cd035e796ff" providerId="ADAL" clId="{7453776C-5F24-4171-8D92-A124D13A5957}" dt="2022-10-14T13:08:05.962" v="215" actId="478"/>
          <ac:spMkLst>
            <pc:docMk/>
            <pc:sldMk cId="497960773" sldId="444"/>
            <ac:spMk id="12" creationId="{020AA67A-D951-377A-5F0A-5FD790D674B3}"/>
          </ac:spMkLst>
        </pc:spChg>
        <pc:spChg chg="del">
          <ac:chgData name="Tegischer Lukas" userId="f78daebb-0565-485c-bd0e-1cd035e796ff" providerId="ADAL" clId="{7453776C-5F24-4171-8D92-A124D13A5957}" dt="2022-10-14T13:01:52.149" v="129" actId="478"/>
          <ac:spMkLst>
            <pc:docMk/>
            <pc:sldMk cId="497960773" sldId="444"/>
            <ac:spMk id="16" creationId="{519278B1-5AB2-7C11-CC66-D5E18A8CA92F}"/>
          </ac:spMkLst>
        </pc:spChg>
        <pc:spChg chg="del">
          <ac:chgData name="Tegischer Lukas" userId="f78daebb-0565-485c-bd0e-1cd035e796ff" providerId="ADAL" clId="{7453776C-5F24-4171-8D92-A124D13A5957}" dt="2022-10-14T13:01:56.112" v="131" actId="478"/>
          <ac:spMkLst>
            <pc:docMk/>
            <pc:sldMk cId="497960773" sldId="444"/>
            <ac:spMk id="20" creationId="{7022BD00-CCD9-EADB-2ED8-50479BC988DC}"/>
          </ac:spMkLst>
        </pc:spChg>
        <pc:graphicFrameChg chg="del mod">
          <ac:chgData name="Tegischer Lukas" userId="f78daebb-0565-485c-bd0e-1cd035e796ff" providerId="ADAL" clId="{7453776C-5F24-4171-8D92-A124D13A5957}" dt="2022-10-14T13:08:05.962" v="215" actId="478"/>
          <ac:graphicFrameMkLst>
            <pc:docMk/>
            <pc:sldMk cId="497960773" sldId="444"/>
            <ac:graphicFrameMk id="17" creationId="{D655A8D0-13B4-2C87-491B-3AD91D2727F4}"/>
          </ac:graphicFrameMkLst>
        </pc:graphicFrameChg>
        <pc:picChg chg="add del mod">
          <ac:chgData name="Tegischer Lukas" userId="f78daebb-0565-485c-bd0e-1cd035e796ff" providerId="ADAL" clId="{7453776C-5F24-4171-8D92-A124D13A5957}" dt="2022-10-14T13:08:05.962" v="215" actId="478"/>
          <ac:picMkLst>
            <pc:docMk/>
            <pc:sldMk cId="497960773" sldId="444"/>
            <ac:picMk id="3" creationId="{F18A90AC-1A1A-8C48-B17E-692D5D3263DC}"/>
          </ac:picMkLst>
        </pc:picChg>
        <pc:picChg chg="add del mod">
          <ac:chgData name="Tegischer Lukas" userId="f78daebb-0565-485c-bd0e-1cd035e796ff" providerId="ADAL" clId="{7453776C-5F24-4171-8D92-A124D13A5957}" dt="2022-10-14T13:08:04.567" v="214" actId="478"/>
          <ac:picMkLst>
            <pc:docMk/>
            <pc:sldMk cId="497960773" sldId="444"/>
            <ac:picMk id="8" creationId="{DF6F0484-1D0C-86C1-3FEA-74FE0561F3B6}"/>
          </ac:picMkLst>
        </pc:picChg>
        <pc:picChg chg="add mod">
          <ac:chgData name="Tegischer Lukas" userId="f78daebb-0565-485c-bd0e-1cd035e796ff" providerId="ADAL" clId="{7453776C-5F24-4171-8D92-A124D13A5957}" dt="2022-10-14T13:08:42.563" v="253" actId="1076"/>
          <ac:picMkLst>
            <pc:docMk/>
            <pc:sldMk cId="497960773" sldId="444"/>
            <ac:picMk id="11" creationId="{11FAD711-99CC-36C6-D5BA-4B1901FEC820}"/>
          </ac:picMkLst>
        </pc:picChg>
        <pc:picChg chg="del">
          <ac:chgData name="Tegischer Lukas" userId="f78daebb-0565-485c-bd0e-1cd035e796ff" providerId="ADAL" clId="{7453776C-5F24-4171-8D92-A124D13A5957}" dt="2022-10-14T13:01:37.614" v="123" actId="478"/>
          <ac:picMkLst>
            <pc:docMk/>
            <pc:sldMk cId="497960773" sldId="444"/>
            <ac:picMk id="14" creationId="{220401E4-2248-53D4-1298-835C1C54F117}"/>
          </ac:picMkLst>
        </pc:picChg>
      </pc:sldChg>
      <pc:sldChg chg="del">
        <pc:chgData name="Tegischer Lukas" userId="f78daebb-0565-485c-bd0e-1cd035e796ff" providerId="ADAL" clId="{7453776C-5F24-4171-8D92-A124D13A5957}" dt="2022-10-14T13:09:19.270" v="258" actId="47"/>
        <pc:sldMkLst>
          <pc:docMk/>
          <pc:sldMk cId="3819943516" sldId="445"/>
        </pc:sldMkLst>
      </pc:sldChg>
      <pc:sldChg chg="addSp delSp modSp add mod ord delAnim modAnim">
        <pc:chgData name="Tegischer Lukas" userId="f78daebb-0565-485c-bd0e-1cd035e796ff" providerId="ADAL" clId="{7453776C-5F24-4171-8D92-A124D13A5957}" dt="2022-10-14T13:08:59.741" v="257"/>
        <pc:sldMkLst>
          <pc:docMk/>
          <pc:sldMk cId="279165868" sldId="446"/>
        </pc:sldMkLst>
        <pc:spChg chg="add mod">
          <ac:chgData name="Tegischer Lukas" userId="f78daebb-0565-485c-bd0e-1cd035e796ff" providerId="ADAL" clId="{7453776C-5F24-4171-8D92-A124D13A5957}" dt="2022-10-14T13:04:26.132" v="159" actId="1076"/>
          <ac:spMkLst>
            <pc:docMk/>
            <pc:sldMk cId="279165868" sldId="446"/>
            <ac:spMk id="10" creationId="{F663D87D-E872-536F-2C50-6C1A3D507656}"/>
          </ac:spMkLst>
        </pc:spChg>
        <pc:spChg chg="del mod">
          <ac:chgData name="Tegischer Lukas" userId="f78daebb-0565-485c-bd0e-1cd035e796ff" providerId="ADAL" clId="{7453776C-5F24-4171-8D92-A124D13A5957}" dt="2022-10-14T13:04:24.474" v="158" actId="478"/>
          <ac:spMkLst>
            <pc:docMk/>
            <pc:sldMk cId="279165868" sldId="446"/>
            <ac:spMk id="12" creationId="{020AA67A-D951-377A-5F0A-5FD790D674B3}"/>
          </ac:spMkLst>
        </pc:spChg>
        <pc:graphicFrameChg chg="del">
          <ac:chgData name="Tegischer Lukas" userId="f78daebb-0565-485c-bd0e-1cd035e796ff" providerId="ADAL" clId="{7453776C-5F24-4171-8D92-A124D13A5957}" dt="2022-10-14T13:03:46.805" v="148" actId="478"/>
          <ac:graphicFrameMkLst>
            <pc:docMk/>
            <pc:sldMk cId="279165868" sldId="446"/>
            <ac:graphicFrameMk id="17" creationId="{D655A8D0-13B4-2C87-491B-3AD91D2727F4}"/>
          </ac:graphicFrameMkLst>
        </pc:graphicFrameChg>
      </pc:sldChg>
      <pc:sldChg chg="addSp delSp modSp add mod delAnim modAnim">
        <pc:chgData name="Tegischer Lukas" userId="f78daebb-0565-485c-bd0e-1cd035e796ff" providerId="ADAL" clId="{7453776C-5F24-4171-8D92-A124D13A5957}" dt="2022-10-14T13:07:24.932" v="212" actId="1076"/>
        <pc:sldMkLst>
          <pc:docMk/>
          <pc:sldMk cId="2141350472" sldId="447"/>
        </pc:sldMkLst>
        <pc:spChg chg="del">
          <ac:chgData name="Tegischer Lukas" userId="f78daebb-0565-485c-bd0e-1cd035e796ff" providerId="ADAL" clId="{7453776C-5F24-4171-8D92-A124D13A5957}" dt="2022-10-14T13:04:39.436" v="166" actId="478"/>
          <ac:spMkLst>
            <pc:docMk/>
            <pc:sldMk cId="2141350472" sldId="447"/>
            <ac:spMk id="2" creationId="{305DFAC3-127B-CF8A-4921-58A93A23D0ED}"/>
          </ac:spMkLst>
        </pc:spChg>
        <pc:spChg chg="mod">
          <ac:chgData name="Tegischer Lukas" userId="f78daebb-0565-485c-bd0e-1cd035e796ff" providerId="ADAL" clId="{7453776C-5F24-4171-8D92-A124D13A5957}" dt="2022-10-14T13:04:43.908" v="168" actId="1076"/>
          <ac:spMkLst>
            <pc:docMk/>
            <pc:sldMk cId="2141350472" sldId="447"/>
            <ac:spMk id="4" creationId="{530A588D-6D68-D116-BEB7-C7399894A3B1}"/>
          </ac:spMkLst>
        </pc:spChg>
        <pc:spChg chg="mod">
          <ac:chgData name="Tegischer Lukas" userId="f78daebb-0565-485c-bd0e-1cd035e796ff" providerId="ADAL" clId="{7453776C-5F24-4171-8D92-A124D13A5957}" dt="2022-10-14T13:04:41.796" v="167" actId="1076"/>
          <ac:spMkLst>
            <pc:docMk/>
            <pc:sldMk cId="2141350472" sldId="447"/>
            <ac:spMk id="5" creationId="{60ED1294-1978-65C9-6F85-2A71901B5097}"/>
          </ac:spMkLst>
        </pc:spChg>
        <pc:spChg chg="del">
          <ac:chgData name="Tegischer Lukas" userId="f78daebb-0565-485c-bd0e-1cd035e796ff" providerId="ADAL" clId="{7453776C-5F24-4171-8D92-A124D13A5957}" dt="2022-10-14T13:04:29.963" v="161" actId="478"/>
          <ac:spMkLst>
            <pc:docMk/>
            <pc:sldMk cId="2141350472" sldId="447"/>
            <ac:spMk id="6" creationId="{31AE880E-9E24-7BFD-FFBD-7E7CEB48858D}"/>
          </ac:spMkLst>
        </pc:spChg>
        <pc:spChg chg="del">
          <ac:chgData name="Tegischer Lukas" userId="f78daebb-0565-485c-bd0e-1cd035e796ff" providerId="ADAL" clId="{7453776C-5F24-4171-8D92-A124D13A5957}" dt="2022-10-14T13:04:31.490" v="162" actId="478"/>
          <ac:spMkLst>
            <pc:docMk/>
            <pc:sldMk cId="2141350472" sldId="447"/>
            <ac:spMk id="7" creationId="{99C66F5C-D98C-6217-DB5C-D0434947AF66}"/>
          </ac:spMkLst>
        </pc:spChg>
        <pc:spChg chg="del">
          <ac:chgData name="Tegischer Lukas" userId="f78daebb-0565-485c-bd0e-1cd035e796ff" providerId="ADAL" clId="{7453776C-5F24-4171-8D92-A124D13A5957}" dt="2022-10-14T13:04:34.666" v="164" actId="478"/>
          <ac:spMkLst>
            <pc:docMk/>
            <pc:sldMk cId="2141350472" sldId="447"/>
            <ac:spMk id="10" creationId="{F663D87D-E872-536F-2C50-6C1A3D507656}"/>
          </ac:spMkLst>
        </pc:spChg>
        <pc:spChg chg="add mod">
          <ac:chgData name="Tegischer Lukas" userId="f78daebb-0565-485c-bd0e-1cd035e796ff" providerId="ADAL" clId="{7453776C-5F24-4171-8D92-A124D13A5957}" dt="2022-10-14T13:07:24.932" v="212" actId="1076"/>
          <ac:spMkLst>
            <pc:docMk/>
            <pc:sldMk cId="2141350472" sldId="447"/>
            <ac:spMk id="11" creationId="{837D0996-D59A-75F9-26B6-50DBD84C17D0}"/>
          </ac:spMkLst>
        </pc:spChg>
        <pc:spChg chg="del mod">
          <ac:chgData name="Tegischer Lukas" userId="f78daebb-0565-485c-bd0e-1cd035e796ff" providerId="ADAL" clId="{7453776C-5F24-4171-8D92-A124D13A5957}" dt="2022-10-14T13:06:58.110" v="205" actId="478"/>
          <ac:spMkLst>
            <pc:docMk/>
            <pc:sldMk cId="2141350472" sldId="447"/>
            <ac:spMk id="12" creationId="{020AA67A-D951-377A-5F0A-5FD790D674B3}"/>
          </ac:spMkLst>
        </pc:spChg>
        <pc:spChg chg="add mod">
          <ac:chgData name="Tegischer Lukas" userId="f78daebb-0565-485c-bd0e-1cd035e796ff" providerId="ADAL" clId="{7453776C-5F24-4171-8D92-A124D13A5957}" dt="2022-10-14T13:05:05.155" v="176" actId="1076"/>
          <ac:spMkLst>
            <pc:docMk/>
            <pc:sldMk cId="2141350472" sldId="447"/>
            <ac:spMk id="14" creationId="{92E8FE7B-0A86-75B4-A2BA-B5D797978481}"/>
          </ac:spMkLst>
        </pc:spChg>
        <pc:spChg chg="add mod">
          <ac:chgData name="Tegischer Lukas" userId="f78daebb-0565-485c-bd0e-1cd035e796ff" providerId="ADAL" clId="{7453776C-5F24-4171-8D92-A124D13A5957}" dt="2022-10-14T13:07:04.692" v="207" actId="403"/>
          <ac:spMkLst>
            <pc:docMk/>
            <pc:sldMk cId="2141350472" sldId="447"/>
            <ac:spMk id="17" creationId="{92BB53FF-6424-9067-A3A2-E2CE0F01140A}"/>
          </ac:spMkLst>
        </pc:spChg>
        <pc:graphicFrameChg chg="add mod modGraphic">
          <ac:chgData name="Tegischer Lukas" userId="f78daebb-0565-485c-bd0e-1cd035e796ff" providerId="ADAL" clId="{7453776C-5F24-4171-8D92-A124D13A5957}" dt="2022-10-14T13:07:23.268" v="211" actId="1076"/>
          <ac:graphicFrameMkLst>
            <pc:docMk/>
            <pc:sldMk cId="2141350472" sldId="447"/>
            <ac:graphicFrameMk id="15" creationId="{0829A5C0-2BA0-7034-A21A-091E6A64EB59}"/>
          </ac:graphicFrameMkLst>
        </pc:graphicFrameChg>
        <pc:picChg chg="mod">
          <ac:chgData name="Tegischer Lukas" userId="f78daebb-0565-485c-bd0e-1cd035e796ff" providerId="ADAL" clId="{7453776C-5F24-4171-8D92-A124D13A5957}" dt="2022-10-14T13:07:20.892" v="210" actId="1076"/>
          <ac:picMkLst>
            <pc:docMk/>
            <pc:sldMk cId="2141350472" sldId="447"/>
            <ac:picMk id="3" creationId="{F18A90AC-1A1A-8C48-B17E-692D5D3263DC}"/>
          </ac:picMkLst>
        </pc:picChg>
        <pc:picChg chg="del">
          <ac:chgData name="Tegischer Lukas" userId="f78daebb-0565-485c-bd0e-1cd035e796ff" providerId="ADAL" clId="{7453776C-5F24-4171-8D92-A124D13A5957}" dt="2022-10-14T13:04:29.208" v="160" actId="478"/>
          <ac:picMkLst>
            <pc:docMk/>
            <pc:sldMk cId="2141350472" sldId="447"/>
            <ac:picMk id="8" creationId="{DF6F0484-1D0C-86C1-3FEA-74FE0561F3B6}"/>
          </ac:picMkLst>
        </pc:picChg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3C719B1D-60FE-4EEF-B06A-EA9BF515B153}"/>
    <pc:docChg chg="custSel delSld modSld">
      <pc:chgData name="Tegischer Lukas" userId="f78daebb-0565-485c-bd0e-1cd035e796ff" providerId="ADAL" clId="{3C719B1D-60FE-4EEF-B06A-EA9BF515B153}" dt="2022-11-04T11:40:41.264" v="2" actId="47"/>
      <pc:docMkLst>
        <pc:docMk/>
      </pc:docMkLst>
      <pc:sldChg chg="delSp mod delAnim">
        <pc:chgData name="Tegischer Lukas" userId="f78daebb-0565-485c-bd0e-1cd035e796ff" providerId="ADAL" clId="{3C719B1D-60FE-4EEF-B06A-EA9BF515B153}" dt="2022-11-04T11:40:40.518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3C719B1D-60FE-4EEF-B06A-EA9BF515B153}" dt="2022-11-04T11:40:40.257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3C719B1D-60FE-4EEF-B06A-EA9BF515B153}" dt="2022-11-04T11:40:40.518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3C719B1D-60FE-4EEF-B06A-EA9BF515B153}" dt="2022-11-04T11:40:41.264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D50BE0F6-AE68-49F1-A1B7-520998FD9647}"/>
    <pc:docChg chg="undo custSel delSld modSld">
      <pc:chgData name="Tegischer Lukas" userId="f78daebb-0565-485c-bd0e-1cd035e796ff" providerId="ADAL" clId="{D50BE0F6-AE68-49F1-A1B7-520998FD9647}" dt="2022-10-14T14:32:18.265" v="174"/>
      <pc:docMkLst>
        <pc:docMk/>
      </pc:docMkLst>
      <pc:sldChg chg="modSp mod">
        <pc:chgData name="Tegischer Lukas" userId="f78daebb-0565-485c-bd0e-1cd035e796ff" providerId="ADAL" clId="{D50BE0F6-AE68-49F1-A1B7-520998FD9647}" dt="2022-10-14T14:24:35.515" v="1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50BE0F6-AE68-49F1-A1B7-520998FD9647}" dt="2022-10-14T14:24:35.515" v="1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0BE0F6-AE68-49F1-A1B7-520998FD9647}" dt="2022-10-14T14:30:55.859" v="135" actId="20577"/>
        <pc:sldMkLst>
          <pc:docMk/>
          <pc:sldMk cId="279165868" sldId="446"/>
        </pc:sldMkLst>
        <pc:spChg chg="add mod">
          <ac:chgData name="Tegischer Lukas" userId="f78daebb-0565-485c-bd0e-1cd035e796ff" providerId="ADAL" clId="{D50BE0F6-AE68-49F1-A1B7-520998FD9647}" dt="2022-10-14T14:25:15.009" v="20" actId="14100"/>
          <ac:spMkLst>
            <pc:docMk/>
            <pc:sldMk cId="279165868" sldId="446"/>
            <ac:spMk id="3" creationId="{BECFE1CA-7CE0-7FF5-8853-A38C1DEA1E74}"/>
          </ac:spMkLst>
        </pc:spChg>
        <pc:spChg chg="del">
          <ac:chgData name="Tegischer Lukas" userId="f78daebb-0565-485c-bd0e-1cd035e796ff" providerId="ADAL" clId="{D50BE0F6-AE68-49F1-A1B7-520998FD9647}" dt="2022-10-14T14:25:08.160" v="16" actId="478"/>
          <ac:spMkLst>
            <pc:docMk/>
            <pc:sldMk cId="279165868" sldId="446"/>
            <ac:spMk id="4" creationId="{34C94D95-5532-FA4F-D6E3-191B0FE64959}"/>
          </ac:spMkLst>
        </pc:spChg>
        <pc:spChg chg="add mod">
          <ac:chgData name="Tegischer Lukas" userId="f78daebb-0565-485c-bd0e-1cd035e796ff" providerId="ADAL" clId="{D50BE0F6-AE68-49F1-A1B7-520998FD9647}" dt="2022-10-14T14:30:55.859" v="135" actId="20577"/>
          <ac:spMkLst>
            <pc:docMk/>
            <pc:sldMk cId="279165868" sldId="446"/>
            <ac:spMk id="6" creationId="{24838A7A-6BDB-8B0B-78E0-BA97E9087242}"/>
          </ac:spMkLst>
        </pc:spChg>
        <pc:spChg chg="del">
          <ac:chgData name="Tegischer Lukas" userId="f78daebb-0565-485c-bd0e-1cd035e796ff" providerId="ADAL" clId="{D50BE0F6-AE68-49F1-A1B7-520998FD9647}" dt="2022-10-14T14:25:07.506" v="15" actId="478"/>
          <ac:spMkLst>
            <pc:docMk/>
            <pc:sldMk cId="279165868" sldId="446"/>
            <ac:spMk id="7" creationId="{93E54EF2-1E3E-A813-4F3B-F386F77D4C98}"/>
          </ac:spMkLst>
        </pc:spChg>
        <pc:spChg chg="add mod">
          <ac:chgData name="Tegischer Lukas" userId="f78daebb-0565-485c-bd0e-1cd035e796ff" providerId="ADAL" clId="{D50BE0F6-AE68-49F1-A1B7-520998FD9647}" dt="2022-10-14T14:28:14.053" v="114" actId="1076"/>
          <ac:spMkLst>
            <pc:docMk/>
            <pc:sldMk cId="279165868" sldId="446"/>
            <ac:spMk id="10" creationId="{9D685FF0-1EE8-634E-CD7F-6264FBC56C8A}"/>
          </ac:spMkLst>
        </pc:spChg>
        <pc:spChg chg="add mod">
          <ac:chgData name="Tegischer Lukas" userId="f78daebb-0565-485c-bd0e-1cd035e796ff" providerId="ADAL" clId="{D50BE0F6-AE68-49F1-A1B7-520998FD9647}" dt="2022-10-14T14:28:11.069" v="113" actId="1076"/>
          <ac:spMkLst>
            <pc:docMk/>
            <pc:sldMk cId="279165868" sldId="446"/>
            <ac:spMk id="11" creationId="{002909F0-D50E-24A5-1FC4-2D3B15BF461E}"/>
          </ac:spMkLst>
        </pc:spChg>
        <pc:spChg chg="add mod">
          <ac:chgData name="Tegischer Lukas" userId="f78daebb-0565-485c-bd0e-1cd035e796ff" providerId="ADAL" clId="{D50BE0F6-AE68-49F1-A1B7-520998FD9647}" dt="2022-10-14T14:28:04.802" v="112" actId="20577"/>
          <ac:spMkLst>
            <pc:docMk/>
            <pc:sldMk cId="279165868" sldId="446"/>
            <ac:spMk id="14" creationId="{A8FFB3D0-0343-F597-F592-1228AC8CB088}"/>
          </ac:spMkLst>
        </pc:spChg>
        <pc:spChg chg="mod">
          <ac:chgData name="Tegischer Lukas" userId="f78daebb-0565-485c-bd0e-1cd035e796ff" providerId="ADAL" clId="{D50BE0F6-AE68-49F1-A1B7-520998FD9647}" dt="2022-10-14T14:28:38.104" v="123" actId="207"/>
          <ac:spMkLst>
            <pc:docMk/>
            <pc:sldMk cId="279165868" sldId="446"/>
            <ac:spMk id="25" creationId="{5AD44015-E691-B455-2910-F10620F5BC79}"/>
          </ac:spMkLst>
        </pc:spChg>
        <pc:spChg chg="mod">
          <ac:chgData name="Tegischer Lukas" userId="f78daebb-0565-485c-bd0e-1cd035e796ff" providerId="ADAL" clId="{D50BE0F6-AE68-49F1-A1B7-520998FD9647}" dt="2022-10-14T14:26:31.622" v="86" actId="1076"/>
          <ac:spMkLst>
            <pc:docMk/>
            <pc:sldMk cId="279165868" sldId="446"/>
            <ac:spMk id="26" creationId="{EAE47595-B060-7387-75BC-262FEE4ECB29}"/>
          </ac:spMkLst>
        </pc:spChg>
        <pc:spChg chg="del">
          <ac:chgData name="Tegischer Lukas" userId="f78daebb-0565-485c-bd0e-1cd035e796ff" providerId="ADAL" clId="{D50BE0F6-AE68-49F1-A1B7-520998FD9647}" dt="2022-10-14T14:25:17.584" v="21" actId="478"/>
          <ac:spMkLst>
            <pc:docMk/>
            <pc:sldMk cId="279165868" sldId="446"/>
            <ac:spMk id="27" creationId="{FCB6CF55-237C-A914-E6A9-A4D74D0DF167}"/>
          </ac:spMkLst>
        </pc:spChg>
        <pc:picChg chg="mod">
          <ac:chgData name="Tegischer Lukas" userId="f78daebb-0565-485c-bd0e-1cd035e796ff" providerId="ADAL" clId="{D50BE0F6-AE68-49F1-A1B7-520998FD9647}" dt="2022-10-14T14:26:31.622" v="86" actId="1076"/>
          <ac:picMkLst>
            <pc:docMk/>
            <pc:sldMk cId="279165868" sldId="446"/>
            <ac:picMk id="8" creationId="{C4C54A79-FAD4-CA45-5DD5-1F04C6D7349B}"/>
          </ac:picMkLst>
        </pc:picChg>
        <pc:picChg chg="mod">
          <ac:chgData name="Tegischer Lukas" userId="f78daebb-0565-485c-bd0e-1cd035e796ff" providerId="ADAL" clId="{D50BE0F6-AE68-49F1-A1B7-520998FD9647}" dt="2022-10-14T14:26:31.622" v="86" actId="1076"/>
          <ac:picMkLst>
            <pc:docMk/>
            <pc:sldMk cId="279165868" sldId="446"/>
            <ac:picMk id="9" creationId="{54C80F48-2B55-304B-F72A-CB57491B4D51}"/>
          </ac:picMkLst>
        </pc:picChg>
        <pc:cxnChg chg="del">
          <ac:chgData name="Tegischer Lukas" userId="f78daebb-0565-485c-bd0e-1cd035e796ff" providerId="ADAL" clId="{D50BE0F6-AE68-49F1-A1B7-520998FD9647}" dt="2022-10-14T14:25:58.086" v="80" actId="478"/>
          <ac:cxnSpMkLst>
            <pc:docMk/>
            <pc:sldMk cId="279165868" sldId="446"/>
            <ac:cxnSpMk id="12" creationId="{B470BADC-2D5D-DDF1-F23E-9756C6470DCF}"/>
          </ac:cxnSpMkLst>
        </pc:cxnChg>
        <pc:cxnChg chg="mod">
          <ac:chgData name="Tegischer Lukas" userId="f78daebb-0565-485c-bd0e-1cd035e796ff" providerId="ADAL" clId="{D50BE0F6-AE68-49F1-A1B7-520998FD9647}" dt="2022-10-14T14:26:31.622" v="86" actId="1076"/>
          <ac:cxnSpMkLst>
            <pc:docMk/>
            <pc:sldMk cId="279165868" sldId="446"/>
            <ac:cxnSpMk id="20" creationId="{AC9D4AFC-BC23-2B8D-C79C-169A51F6D0B1}"/>
          </ac:cxnSpMkLst>
        </pc:cxnChg>
        <pc:cxnChg chg="del">
          <ac:chgData name="Tegischer Lukas" userId="f78daebb-0565-485c-bd0e-1cd035e796ff" providerId="ADAL" clId="{D50BE0F6-AE68-49F1-A1B7-520998FD9647}" dt="2022-10-14T14:26:01.125" v="81" actId="478"/>
          <ac:cxnSpMkLst>
            <pc:docMk/>
            <pc:sldMk cId="279165868" sldId="446"/>
            <ac:cxnSpMk id="21" creationId="{254517E4-7CC6-A036-8BCB-59860DB1687D}"/>
          </ac:cxnSpMkLst>
        </pc:cxnChg>
        <pc:cxnChg chg="mod">
          <ac:chgData name="Tegischer Lukas" userId="f78daebb-0565-485c-bd0e-1cd035e796ff" providerId="ADAL" clId="{D50BE0F6-AE68-49F1-A1B7-520998FD9647}" dt="2022-10-14T14:26:31.622" v="86" actId="1076"/>
          <ac:cxnSpMkLst>
            <pc:docMk/>
            <pc:sldMk cId="279165868" sldId="446"/>
            <ac:cxnSpMk id="23" creationId="{9843B5E3-2AF2-DE5D-3A1D-E77592A90A45}"/>
          </ac:cxnSpMkLst>
        </pc:cxnChg>
      </pc:sldChg>
      <pc:sldChg chg="del">
        <pc:chgData name="Tegischer Lukas" userId="f78daebb-0565-485c-bd0e-1cd035e796ff" providerId="ADAL" clId="{D50BE0F6-AE68-49F1-A1B7-520998FD9647}" dt="2022-10-14T14:28:53.184" v="124" actId="47"/>
        <pc:sldMkLst>
          <pc:docMk/>
          <pc:sldMk cId="2389833778" sldId="451"/>
        </pc:sldMkLst>
      </pc:sldChg>
      <pc:sldChg chg="addSp delSp modSp mod delAnim modAnim">
        <pc:chgData name="Tegischer Lukas" userId="f78daebb-0565-485c-bd0e-1cd035e796ff" providerId="ADAL" clId="{D50BE0F6-AE68-49F1-A1B7-520998FD9647}" dt="2022-10-14T14:32:18.265" v="174"/>
        <pc:sldMkLst>
          <pc:docMk/>
          <pc:sldMk cId="2632938720" sldId="453"/>
        </pc:sldMkLst>
        <pc:spChg chg="del">
          <ac:chgData name="Tegischer Lukas" userId="f78daebb-0565-485c-bd0e-1cd035e796ff" providerId="ADAL" clId="{D50BE0F6-AE68-49F1-A1B7-520998FD9647}" dt="2022-10-14T14:29:17.512" v="131" actId="478"/>
          <ac:spMkLst>
            <pc:docMk/>
            <pc:sldMk cId="2632938720" sldId="453"/>
            <ac:spMk id="5" creationId="{053088BE-E657-C691-D834-BB72164F1792}"/>
          </ac:spMkLst>
        </pc:spChg>
        <pc:spChg chg="del">
          <ac:chgData name="Tegischer Lukas" userId="f78daebb-0565-485c-bd0e-1cd035e796ff" providerId="ADAL" clId="{D50BE0F6-AE68-49F1-A1B7-520998FD9647}" dt="2022-10-14T14:29:19.787" v="134" actId="478"/>
          <ac:spMkLst>
            <pc:docMk/>
            <pc:sldMk cId="2632938720" sldId="453"/>
            <ac:spMk id="6" creationId="{6485B215-10BC-0A3C-FF66-FFAC5A3B0212}"/>
          </ac:spMkLst>
        </pc:spChg>
        <pc:spChg chg="add mod">
          <ac:chgData name="Tegischer Lukas" userId="f78daebb-0565-485c-bd0e-1cd035e796ff" providerId="ADAL" clId="{D50BE0F6-AE68-49F1-A1B7-520998FD9647}" dt="2022-10-14T14:32:09.275" v="170" actId="1076"/>
          <ac:spMkLst>
            <pc:docMk/>
            <pc:sldMk cId="2632938720" sldId="453"/>
            <ac:spMk id="13" creationId="{1C3C1B98-15C4-1449-31EE-DD28B2F3CF7C}"/>
          </ac:spMkLst>
        </pc:spChg>
        <pc:spChg chg="add mod">
          <ac:chgData name="Tegischer Lukas" userId="f78daebb-0565-485c-bd0e-1cd035e796ff" providerId="ADAL" clId="{D50BE0F6-AE68-49F1-A1B7-520998FD9647}" dt="2022-10-14T14:32:11.556" v="171" actId="1076"/>
          <ac:spMkLst>
            <pc:docMk/>
            <pc:sldMk cId="2632938720" sldId="453"/>
            <ac:spMk id="14" creationId="{3E2884B6-8C31-15A3-328A-6D02CA60E6EB}"/>
          </ac:spMkLst>
        </pc:spChg>
        <pc:spChg chg="del">
          <ac:chgData name="Tegischer Lukas" userId="f78daebb-0565-485c-bd0e-1cd035e796ff" providerId="ADAL" clId="{D50BE0F6-AE68-49F1-A1B7-520998FD9647}" dt="2022-10-14T14:29:08.264" v="128" actId="478"/>
          <ac:spMkLst>
            <pc:docMk/>
            <pc:sldMk cId="2632938720" sldId="453"/>
            <ac:spMk id="27" creationId="{FCB6CF55-237C-A914-E6A9-A4D74D0DF167}"/>
          </ac:spMkLst>
        </pc:spChg>
        <pc:picChg chg="del">
          <ac:chgData name="Tegischer Lukas" userId="f78daebb-0565-485c-bd0e-1cd035e796ff" providerId="ADAL" clId="{D50BE0F6-AE68-49F1-A1B7-520998FD9647}" dt="2022-10-14T14:29:05.162" v="125" actId="478"/>
          <ac:picMkLst>
            <pc:docMk/>
            <pc:sldMk cId="2632938720" sldId="453"/>
            <ac:picMk id="2" creationId="{AB21BA0B-ED57-A586-E90F-BF5E003DB37C}"/>
          </ac:picMkLst>
        </pc:picChg>
        <pc:picChg chg="del">
          <ac:chgData name="Tegischer Lukas" userId="f78daebb-0565-485c-bd0e-1cd035e796ff" providerId="ADAL" clId="{D50BE0F6-AE68-49F1-A1B7-520998FD9647}" dt="2022-10-14T14:29:18.284" v="132" actId="478"/>
          <ac:picMkLst>
            <pc:docMk/>
            <pc:sldMk cId="2632938720" sldId="453"/>
            <ac:picMk id="4" creationId="{157EAE75-8E20-80D9-95FD-DCE3DF710C74}"/>
          </ac:picMkLst>
        </pc:picChg>
        <pc:picChg chg="add mod">
          <ac:chgData name="Tegischer Lukas" userId="f78daebb-0565-485c-bd0e-1cd035e796ff" providerId="ADAL" clId="{D50BE0F6-AE68-49F1-A1B7-520998FD9647}" dt="2022-10-14T14:29:12.724" v="130" actId="1076"/>
          <ac:picMkLst>
            <pc:docMk/>
            <pc:sldMk cId="2632938720" sldId="453"/>
            <ac:picMk id="8" creationId="{4BAC2BA0-1113-D32A-1CC1-7E036E72A9C2}"/>
          </ac:picMkLst>
        </pc:picChg>
        <pc:picChg chg="del">
          <ac:chgData name="Tegischer Lukas" userId="f78daebb-0565-485c-bd0e-1cd035e796ff" providerId="ADAL" clId="{D50BE0F6-AE68-49F1-A1B7-520998FD9647}" dt="2022-10-14T14:29:19.416" v="133" actId="478"/>
          <ac:picMkLst>
            <pc:docMk/>
            <pc:sldMk cId="2632938720" sldId="453"/>
            <ac:picMk id="10" creationId="{45909F9F-455E-9822-A81F-FC4AE47BE827}"/>
          </ac:picMkLst>
        </pc:picChg>
        <pc:picChg chg="add mod">
          <ac:chgData name="Tegischer Lukas" userId="f78daebb-0565-485c-bd0e-1cd035e796ff" providerId="ADAL" clId="{D50BE0F6-AE68-49F1-A1B7-520998FD9647}" dt="2022-10-14T14:31:24.892" v="139" actId="1076"/>
          <ac:picMkLst>
            <pc:docMk/>
            <pc:sldMk cId="2632938720" sldId="453"/>
            <ac:picMk id="12" creationId="{A2B3C555-85E1-F303-9C72-087600A227E7}"/>
          </ac:picMkLst>
        </pc:picChg>
        <pc:cxnChg chg="del">
          <ac:chgData name="Tegischer Lukas" userId="f78daebb-0565-485c-bd0e-1cd035e796ff" providerId="ADAL" clId="{D50BE0F6-AE68-49F1-A1B7-520998FD9647}" dt="2022-10-14T14:29:06.944" v="126" actId="478"/>
          <ac:cxnSpMkLst>
            <pc:docMk/>
            <pc:sldMk cId="2632938720" sldId="453"/>
            <ac:cxnSpMk id="3" creationId="{67C14750-0CD6-BBD0-7C96-B6265819C7D6}"/>
          </ac:cxnSpMkLst>
        </pc:cxnChg>
        <pc:cxnChg chg="del">
          <ac:chgData name="Tegischer Lukas" userId="f78daebb-0565-485c-bd0e-1cd035e796ff" providerId="ADAL" clId="{D50BE0F6-AE68-49F1-A1B7-520998FD9647}" dt="2022-10-14T14:29:07.286" v="127" actId="478"/>
          <ac:cxnSpMkLst>
            <pc:docMk/>
            <pc:sldMk cId="2632938720" sldId="453"/>
            <ac:cxnSpMk id="7" creationId="{5B59427C-9008-EDB0-6738-A4464DA38B8A}"/>
          </ac:cxnSpMkLst>
        </pc:cxnChg>
        <pc:cxnChg chg="add mod">
          <ac:chgData name="Tegischer Lukas" userId="f78daebb-0565-485c-bd0e-1cd035e796ff" providerId="ADAL" clId="{D50BE0F6-AE68-49F1-A1B7-520998FD9647}" dt="2022-10-14T14:29:12.724" v="130" actId="1076"/>
          <ac:cxnSpMkLst>
            <pc:docMk/>
            <pc:sldMk cId="2632938720" sldId="453"/>
            <ac:cxnSpMk id="9" creationId="{89B1F685-F087-9450-A3F7-A983BE5C6136}"/>
          </ac:cxnSpMkLst>
        </pc:cxnChg>
      </pc:sldChg>
    </pc:docChg>
  </pc:docChgLst>
  <pc:docChgLst>
    <pc:chgData name="Tegischer Lukas" userId="f78daebb-0565-485c-bd0e-1cd035e796ff" providerId="ADAL" clId="{54B61A6C-892F-4CB2-9AC6-1913F3260719}"/>
    <pc:docChg chg="undo custSel addSld delSld modSld">
      <pc:chgData name="Tegischer Lukas" userId="f78daebb-0565-485c-bd0e-1cd035e796ff" providerId="ADAL" clId="{54B61A6C-892F-4CB2-9AC6-1913F3260719}" dt="2022-10-14T06:34:48.767" v="268" actId="47"/>
      <pc:docMkLst>
        <pc:docMk/>
      </pc:docMkLst>
      <pc:sldChg chg="modSp mod">
        <pc:chgData name="Tegischer Lukas" userId="f78daebb-0565-485c-bd0e-1cd035e796ff" providerId="ADAL" clId="{54B61A6C-892F-4CB2-9AC6-1913F3260719}" dt="2022-10-14T06:24:54.343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4B61A6C-892F-4CB2-9AC6-1913F3260719}" dt="2022-10-14T06:24:54.343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4B61A6C-892F-4CB2-9AC6-1913F3260719}" dt="2022-10-14T06:33:53.649" v="243" actId="1076"/>
        <pc:sldMkLst>
          <pc:docMk/>
          <pc:sldMk cId="797636677" sldId="421"/>
        </pc:sldMkLst>
        <pc:spChg chg="add mod">
          <ac:chgData name="Tegischer Lukas" userId="f78daebb-0565-485c-bd0e-1cd035e796ff" providerId="ADAL" clId="{54B61A6C-892F-4CB2-9AC6-1913F3260719}" dt="2022-10-14T06:30:45.237" v="184" actId="14100"/>
          <ac:spMkLst>
            <pc:docMk/>
            <pc:sldMk cId="797636677" sldId="421"/>
            <ac:spMk id="3" creationId="{E7B4FA46-FFD5-219A-5539-53FB5B8A1A24}"/>
          </ac:spMkLst>
        </pc:spChg>
        <pc:spChg chg="del">
          <ac:chgData name="Tegischer Lukas" userId="f78daebb-0565-485c-bd0e-1cd035e796ff" providerId="ADAL" clId="{54B61A6C-892F-4CB2-9AC6-1913F3260719}" dt="2022-10-14T06:30:34.179" v="179" actId="478"/>
          <ac:spMkLst>
            <pc:docMk/>
            <pc:sldMk cId="797636677" sldId="421"/>
            <ac:spMk id="4" creationId="{977161CD-3A16-B4D4-67BA-CF7DD94EA0FA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9" creationId="{0FC0B838-F425-F894-58CA-7E7E0EAFF4AE}"/>
          </ac:spMkLst>
        </pc:spChg>
        <pc:spChg chg="add mod">
          <ac:chgData name="Tegischer Lukas" userId="f78daebb-0565-485c-bd0e-1cd035e796ff" providerId="ADAL" clId="{54B61A6C-892F-4CB2-9AC6-1913F3260719}" dt="2022-10-14T06:32:02.570" v="213" actId="1076"/>
          <ac:spMkLst>
            <pc:docMk/>
            <pc:sldMk cId="797636677" sldId="421"/>
            <ac:spMk id="10" creationId="{726F6E03-8071-A651-4352-7BC43B16C47A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1" creationId="{735E34C0-CF34-DCB7-E8DC-812C745361CC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3" creationId="{64D2270F-90CB-173D-69EA-60589CB078C8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5" creationId="{4C832D24-FC99-99B9-2E1F-56AA04C85B3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7" creationId="{556EED97-F0F3-EFCF-D63B-0D2182FDD6A4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8" creationId="{31C473D1-7CBF-80EA-384D-2A3BA958532E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9" creationId="{136ADD14-EC88-A3E6-4A07-08169E8A8F9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0" creationId="{E0711896-9916-1E53-6860-8B30914F0994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1" creationId="{29B20951-658E-7A92-4574-6122686F6C4F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2" creationId="{15552723-281B-AEFB-4A5B-0C36C174537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3" creationId="{A42121BE-935E-4775-1C20-79B382BB3BAB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4" creationId="{76C60C2B-6981-9402-FB49-DEA2BA828629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5" creationId="{C8B19C10-3FDE-A779-1722-48886949844F}"/>
          </ac:spMkLst>
        </pc:spChg>
        <pc:graphicFrameChg chg="add mod modGraphic">
          <ac:chgData name="Tegischer Lukas" userId="f78daebb-0565-485c-bd0e-1cd035e796ff" providerId="ADAL" clId="{54B61A6C-892F-4CB2-9AC6-1913F3260719}" dt="2022-10-14T06:32:48.039" v="227" actId="20577"/>
          <ac:graphicFrameMkLst>
            <pc:docMk/>
            <pc:sldMk cId="797636677" sldId="421"/>
            <ac:graphicFrameMk id="12" creationId="{A06B1BB8-D1F9-7E34-6021-587DF1A5A2D2}"/>
          </ac:graphicFrameMkLst>
        </pc:graphicFrameChg>
        <pc:graphicFrameChg chg="del">
          <ac:chgData name="Tegischer Lukas" userId="f78daebb-0565-485c-bd0e-1cd035e796ff" providerId="ADAL" clId="{54B61A6C-892F-4CB2-9AC6-1913F3260719}" dt="2022-10-14T06:30:35.827" v="180" actId="478"/>
          <ac:graphicFrameMkLst>
            <pc:docMk/>
            <pc:sldMk cId="797636677" sldId="421"/>
            <ac:graphicFrameMk id="26" creationId="{9BB5B0F0-A9E9-2C1C-07D2-C91DB561D9A9}"/>
          </ac:graphicFrameMkLst>
        </pc:graphicFrameChg>
        <pc:picChg chg="del">
          <ac:chgData name="Tegischer Lukas" userId="f78daebb-0565-485c-bd0e-1cd035e796ff" providerId="ADAL" clId="{54B61A6C-892F-4CB2-9AC6-1913F3260719}" dt="2022-10-14T06:30:35.827" v="180" actId="478"/>
          <ac:picMkLst>
            <pc:docMk/>
            <pc:sldMk cId="797636677" sldId="421"/>
            <ac:picMk id="5" creationId="{CFBD7211-CD24-5B50-1849-49296753F504}"/>
          </ac:picMkLst>
        </pc:picChg>
        <pc:picChg chg="add mod">
          <ac:chgData name="Tegischer Lukas" userId="f78daebb-0565-485c-bd0e-1cd035e796ff" providerId="ADAL" clId="{54B61A6C-892F-4CB2-9AC6-1913F3260719}" dt="2022-10-14T06:33:18.288" v="236" actId="1076"/>
          <ac:picMkLst>
            <pc:docMk/>
            <pc:sldMk cId="797636677" sldId="421"/>
            <ac:picMk id="6" creationId="{3B5F7972-25B7-9155-7554-9F9595DAE011}"/>
          </ac:picMkLst>
        </pc:picChg>
        <pc:picChg chg="add mod">
          <ac:chgData name="Tegischer Lukas" userId="f78daebb-0565-485c-bd0e-1cd035e796ff" providerId="ADAL" clId="{54B61A6C-892F-4CB2-9AC6-1913F3260719}" dt="2022-10-14T06:33:53.649" v="243" actId="1076"/>
          <ac:picMkLst>
            <pc:docMk/>
            <pc:sldMk cId="797636677" sldId="421"/>
            <ac:picMk id="36" creationId="{753B4698-A9AB-3CBF-4AFD-45104816731C}"/>
          </ac:picMkLst>
        </pc:pic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16" creationId="{8236739A-A79A-435D-9084-F9EB7EB7E319}"/>
          </ac:cxnSpMkLst>
        </pc:cxn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27" creationId="{E800B138-7325-2DA5-31AD-5490272B8894}"/>
          </ac:cxnSpMkLst>
        </pc:cxn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28" creationId="{5B463100-66D4-9D86-A7DD-B137252960F6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29" creationId="{ABF24463-7FA5-C838-51B6-2A77A0082692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1" creationId="{B06885B7-BF22-11AD-3C21-D716D8CFB5A7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3" creationId="{1003CEDD-3768-B1AD-6F59-8054CD7DDF71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5" creationId="{455D80D0-84C6-33BA-23DA-448DB6C6F3AA}"/>
          </ac:cxnSpMkLst>
        </pc:cxnChg>
      </pc:sldChg>
      <pc:sldChg chg="del">
        <pc:chgData name="Tegischer Lukas" userId="f78daebb-0565-485c-bd0e-1cd035e796ff" providerId="ADAL" clId="{54B61A6C-892F-4CB2-9AC6-1913F3260719}" dt="2022-10-14T06:34:48.767" v="268" actId="47"/>
        <pc:sldMkLst>
          <pc:docMk/>
          <pc:sldMk cId="2145426605" sldId="431"/>
        </pc:sldMkLst>
      </pc:sldChg>
      <pc:sldChg chg="addSp delSp modSp mod delAnim modAnim">
        <pc:chgData name="Tegischer Lukas" userId="f78daebb-0565-485c-bd0e-1cd035e796ff" providerId="ADAL" clId="{54B61A6C-892F-4CB2-9AC6-1913F3260719}" dt="2022-10-14T06:28:33.972" v="125" actId="20577"/>
        <pc:sldMkLst>
          <pc:docMk/>
          <pc:sldMk cId="3181727187" sldId="432"/>
        </pc:sldMkLst>
        <pc:spChg chg="add mod">
          <ac:chgData name="Tegischer Lukas" userId="f78daebb-0565-485c-bd0e-1cd035e796ff" providerId="ADAL" clId="{54B61A6C-892F-4CB2-9AC6-1913F3260719}" dt="2022-10-14T06:25:14.159" v="41" actId="14100"/>
          <ac:spMkLst>
            <pc:docMk/>
            <pc:sldMk cId="3181727187" sldId="432"/>
            <ac:spMk id="3" creationId="{A3E59D34-0DC2-7944-E15E-2A0FE0704E62}"/>
          </ac:spMkLst>
        </pc:spChg>
        <pc:spChg chg="mod">
          <ac:chgData name="Tegischer Lukas" userId="f78daebb-0565-485c-bd0e-1cd035e796ff" providerId="ADAL" clId="{54B61A6C-892F-4CB2-9AC6-1913F3260719}" dt="2022-10-14T06:28:33.972" v="125" actId="20577"/>
          <ac:spMkLst>
            <pc:docMk/>
            <pc:sldMk cId="3181727187" sldId="432"/>
            <ac:spMk id="4" creationId="{23994922-00A3-43FE-A1D2-DC3C43171571}"/>
          </ac:spMkLst>
        </pc:spChg>
        <pc:spChg chg="del">
          <ac:chgData name="Tegischer Lukas" userId="f78daebb-0565-485c-bd0e-1cd035e796ff" providerId="ADAL" clId="{54B61A6C-892F-4CB2-9AC6-1913F3260719}" dt="2022-10-14T06:25:07.352" v="37" actId="478"/>
          <ac:spMkLst>
            <pc:docMk/>
            <pc:sldMk cId="3181727187" sldId="432"/>
            <ac:spMk id="5" creationId="{84C1F833-3A45-4BA1-9855-B1F8553ED1F9}"/>
          </ac:spMkLst>
        </pc:spChg>
        <pc:spChg chg="del">
          <ac:chgData name="Tegischer Lukas" userId="f78daebb-0565-485c-bd0e-1cd035e796ff" providerId="ADAL" clId="{54B61A6C-892F-4CB2-9AC6-1913F3260719}" dt="2022-10-14T06:25:08.168" v="38" actId="478"/>
          <ac:spMkLst>
            <pc:docMk/>
            <pc:sldMk cId="3181727187" sldId="432"/>
            <ac:spMk id="8" creationId="{CFDBA9A7-18B1-4F53-B68C-1FDEF593AF94}"/>
          </ac:spMkLst>
        </pc:spChg>
        <pc:spChg chg="add mod">
          <ac:chgData name="Tegischer Lukas" userId="f78daebb-0565-485c-bd0e-1cd035e796ff" providerId="ADAL" clId="{54B61A6C-892F-4CB2-9AC6-1913F3260719}" dt="2022-10-14T06:25:53.700" v="57" actId="1076"/>
          <ac:spMkLst>
            <pc:docMk/>
            <pc:sldMk cId="3181727187" sldId="432"/>
            <ac:spMk id="10" creationId="{B7502485-FBC6-90B2-829E-05F2468F9943}"/>
          </ac:spMkLst>
        </pc:spChg>
        <pc:spChg chg="add del">
          <ac:chgData name="Tegischer Lukas" userId="f78daebb-0565-485c-bd0e-1cd035e796ff" providerId="ADAL" clId="{54B61A6C-892F-4CB2-9AC6-1913F3260719}" dt="2022-10-14T06:26:49.152" v="61" actId="22"/>
          <ac:spMkLst>
            <pc:docMk/>
            <pc:sldMk cId="3181727187" sldId="432"/>
            <ac:spMk id="12" creationId="{82D519DE-F372-A684-0386-F91FF46C981B}"/>
          </ac:spMkLst>
        </pc:spChg>
        <pc:picChg chg="del">
          <ac:chgData name="Tegischer Lukas" userId="f78daebb-0565-485c-bd0e-1cd035e796ff" providerId="ADAL" clId="{54B61A6C-892F-4CB2-9AC6-1913F3260719}" dt="2022-10-14T06:25:06.879" v="36" actId="478"/>
          <ac:picMkLst>
            <pc:docMk/>
            <pc:sldMk cId="3181727187" sldId="432"/>
            <ac:picMk id="6" creationId="{B97AA0C0-3DD2-1906-4DE9-F0A7FCE3872E}"/>
          </ac:picMkLst>
        </pc:picChg>
        <pc:picChg chg="add mod">
          <ac:chgData name="Tegischer Lukas" userId="f78daebb-0565-485c-bd0e-1cd035e796ff" providerId="ADAL" clId="{54B61A6C-892F-4CB2-9AC6-1913F3260719}" dt="2022-10-14T06:27:35.463" v="80" actId="1076"/>
          <ac:picMkLst>
            <pc:docMk/>
            <pc:sldMk cId="3181727187" sldId="432"/>
            <ac:picMk id="7" creationId="{46CAA556-406F-4438-7C27-8B2B4EC40629}"/>
          </ac:picMkLst>
        </pc:picChg>
      </pc:sldChg>
      <pc:sldChg chg="addSp delSp modSp add mod delAnim modAnim">
        <pc:chgData name="Tegischer Lukas" userId="f78daebb-0565-485c-bd0e-1cd035e796ff" providerId="ADAL" clId="{54B61A6C-892F-4CB2-9AC6-1913F3260719}" dt="2022-10-14T06:29:28.452" v="145" actId="1076"/>
        <pc:sldMkLst>
          <pc:docMk/>
          <pc:sldMk cId="1258597166" sldId="433"/>
        </pc:sldMkLst>
        <pc:spChg chg="del">
          <ac:chgData name="Tegischer Lukas" userId="f78daebb-0565-485c-bd0e-1cd035e796ff" providerId="ADAL" clId="{54B61A6C-892F-4CB2-9AC6-1913F3260719}" dt="2022-10-14T06:27:00.398" v="67" actId="478"/>
          <ac:spMkLst>
            <pc:docMk/>
            <pc:sldMk cId="1258597166" sldId="433"/>
            <ac:spMk id="3" creationId="{A3E59D34-0DC2-7944-E15E-2A0FE0704E62}"/>
          </ac:spMkLst>
        </pc:spChg>
        <pc:spChg chg="del">
          <ac:chgData name="Tegischer Lukas" userId="f78daebb-0565-485c-bd0e-1cd035e796ff" providerId="ADAL" clId="{54B61A6C-892F-4CB2-9AC6-1913F3260719}" dt="2022-10-14T06:27:01.320" v="68" actId="478"/>
          <ac:spMkLst>
            <pc:docMk/>
            <pc:sldMk cId="1258597166" sldId="43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54B61A6C-892F-4CB2-9AC6-1913F3260719}" dt="2022-10-14T06:27:59.322" v="89" actId="1076"/>
          <ac:spMkLst>
            <pc:docMk/>
            <pc:sldMk cId="1258597166" sldId="433"/>
            <ac:spMk id="6" creationId="{3C059CB7-E8B8-5F8D-1EFE-1B59C014A31E}"/>
          </ac:spMkLst>
        </pc:spChg>
        <pc:spChg chg="add mod">
          <ac:chgData name="Tegischer Lukas" userId="f78daebb-0565-485c-bd0e-1cd035e796ff" providerId="ADAL" clId="{54B61A6C-892F-4CB2-9AC6-1913F3260719}" dt="2022-10-14T06:29:28.452" v="145" actId="1076"/>
          <ac:spMkLst>
            <pc:docMk/>
            <pc:sldMk cId="1258597166" sldId="433"/>
            <ac:spMk id="8" creationId="{E885E34E-45AA-0DC2-C09E-6CE6A215E38F}"/>
          </ac:spMkLst>
        </pc:spChg>
        <pc:spChg chg="del">
          <ac:chgData name="Tegischer Lukas" userId="f78daebb-0565-485c-bd0e-1cd035e796ff" providerId="ADAL" clId="{54B61A6C-892F-4CB2-9AC6-1913F3260719}" dt="2022-10-14T06:27:15.855" v="73" actId="478"/>
          <ac:spMkLst>
            <pc:docMk/>
            <pc:sldMk cId="1258597166" sldId="433"/>
            <ac:spMk id="10" creationId="{B7502485-FBC6-90B2-829E-05F2468F9943}"/>
          </ac:spMkLst>
        </pc:spChg>
        <pc:picChg chg="add mod">
          <ac:chgData name="Tegischer Lukas" userId="f78daebb-0565-485c-bd0e-1cd035e796ff" providerId="ADAL" clId="{54B61A6C-892F-4CB2-9AC6-1913F3260719}" dt="2022-10-14T06:29:26.788" v="144" actId="1076"/>
          <ac:picMkLst>
            <pc:docMk/>
            <pc:sldMk cId="1258597166" sldId="433"/>
            <ac:picMk id="2" creationId="{2653D0DB-E6E2-8B59-4B39-A3885C9E8B8D}"/>
          </ac:picMkLst>
        </pc:picChg>
        <pc:picChg chg="del">
          <ac:chgData name="Tegischer Lukas" userId="f78daebb-0565-485c-bd0e-1cd035e796ff" providerId="ADAL" clId="{54B61A6C-892F-4CB2-9AC6-1913F3260719}" dt="2022-10-14T06:26:58.826" v="65" actId="478"/>
          <ac:picMkLst>
            <pc:docMk/>
            <pc:sldMk cId="1258597166" sldId="433"/>
            <ac:picMk id="7" creationId="{46CAA556-406F-4438-7C27-8B2B4EC40629}"/>
          </ac:picMkLst>
        </pc:picChg>
      </pc:sldChg>
      <pc:sldChg chg="add del">
        <pc:chgData name="Tegischer Lukas" userId="f78daebb-0565-485c-bd0e-1cd035e796ff" providerId="ADAL" clId="{54B61A6C-892F-4CB2-9AC6-1913F3260719}" dt="2022-10-14T06:26:52.154" v="63"/>
        <pc:sldMkLst>
          <pc:docMk/>
          <pc:sldMk cId="2364057127" sldId="433"/>
        </pc:sldMkLst>
      </pc:sldChg>
      <pc:sldChg chg="addSp delSp modSp add mod delAnim modAnim">
        <pc:chgData name="Tegischer Lukas" userId="f78daebb-0565-485c-bd0e-1cd035e796ff" providerId="ADAL" clId="{54B61A6C-892F-4CB2-9AC6-1913F3260719}" dt="2022-10-14T06:29:36.753" v="147"/>
        <pc:sldMkLst>
          <pc:docMk/>
          <pc:sldMk cId="3659372511" sldId="434"/>
        </pc:sldMkLst>
        <pc:spChg chg="add mod">
          <ac:chgData name="Tegischer Lukas" userId="f78daebb-0565-485c-bd0e-1cd035e796ff" providerId="ADAL" clId="{54B61A6C-892F-4CB2-9AC6-1913F3260719}" dt="2022-10-14T06:29:22.612" v="143" actId="1076"/>
          <ac:spMkLst>
            <pc:docMk/>
            <pc:sldMk cId="3659372511" sldId="434"/>
            <ac:spMk id="4" creationId="{553E2BDE-8D0C-9801-70E1-FBF1EE1C8AF7}"/>
          </ac:spMkLst>
        </pc:spChg>
        <pc:spChg chg="del">
          <ac:chgData name="Tegischer Lukas" userId="f78daebb-0565-485c-bd0e-1cd035e796ff" providerId="ADAL" clId="{54B61A6C-892F-4CB2-9AC6-1913F3260719}" dt="2022-10-14T06:28:09.755" v="92" actId="478"/>
          <ac:spMkLst>
            <pc:docMk/>
            <pc:sldMk cId="3659372511" sldId="434"/>
            <ac:spMk id="6" creationId="{3C059CB7-E8B8-5F8D-1EFE-1B59C014A31E}"/>
          </ac:spMkLst>
        </pc:spChg>
        <pc:spChg chg="add mod">
          <ac:chgData name="Tegischer Lukas" userId="f78daebb-0565-485c-bd0e-1cd035e796ff" providerId="ADAL" clId="{54B61A6C-892F-4CB2-9AC6-1913F3260719}" dt="2022-10-14T06:29:18.390" v="141" actId="1076"/>
          <ac:spMkLst>
            <pc:docMk/>
            <pc:sldMk cId="3659372511" sldId="434"/>
            <ac:spMk id="7" creationId="{C4FD65CB-DFD2-75E1-0C3E-1AD742F87FBD}"/>
          </ac:spMkLst>
        </pc:spChg>
        <pc:picChg chg="del">
          <ac:chgData name="Tegischer Lukas" userId="f78daebb-0565-485c-bd0e-1cd035e796ff" providerId="ADAL" clId="{54B61A6C-892F-4CB2-9AC6-1913F3260719}" dt="2022-10-14T06:28:08.014" v="91" actId="478"/>
          <ac:picMkLst>
            <pc:docMk/>
            <pc:sldMk cId="3659372511" sldId="434"/>
            <ac:picMk id="2" creationId="{2653D0DB-E6E2-8B59-4B39-A3885C9E8B8D}"/>
          </ac:picMkLst>
        </pc:picChg>
        <pc:picChg chg="add mod">
          <ac:chgData name="Tegischer Lukas" userId="f78daebb-0565-485c-bd0e-1cd035e796ff" providerId="ADAL" clId="{54B61A6C-892F-4CB2-9AC6-1913F3260719}" dt="2022-10-14T06:29:19.715" v="142" actId="1076"/>
          <ac:picMkLst>
            <pc:docMk/>
            <pc:sldMk cId="3659372511" sldId="434"/>
            <ac:picMk id="3" creationId="{EB7ADFE8-98DC-044D-2914-C3E8ED303195}"/>
          </ac:picMkLst>
        </pc:picChg>
      </pc:sldChg>
      <pc:sldChg chg="addSp delSp modSp add mod delAnim">
        <pc:chgData name="Tegischer Lukas" userId="f78daebb-0565-485c-bd0e-1cd035e796ff" providerId="ADAL" clId="{54B61A6C-892F-4CB2-9AC6-1913F3260719}" dt="2022-10-14T06:30:22.602" v="178" actId="1076"/>
        <pc:sldMkLst>
          <pc:docMk/>
          <pc:sldMk cId="2296872998" sldId="435"/>
        </pc:sldMkLst>
        <pc:spChg chg="mod">
          <ac:chgData name="Tegischer Lukas" userId="f78daebb-0565-485c-bd0e-1cd035e796ff" providerId="ADAL" clId="{54B61A6C-892F-4CB2-9AC6-1913F3260719}" dt="2022-10-14T06:30:22.602" v="178" actId="1076"/>
          <ac:spMkLst>
            <pc:docMk/>
            <pc:sldMk cId="2296872998" sldId="435"/>
            <ac:spMk id="4" creationId="{553E2BDE-8D0C-9801-70E1-FBF1EE1C8AF7}"/>
          </ac:spMkLst>
        </pc:spChg>
        <pc:spChg chg="add mod">
          <ac:chgData name="Tegischer Lukas" userId="f78daebb-0565-485c-bd0e-1cd035e796ff" providerId="ADAL" clId="{54B61A6C-892F-4CB2-9AC6-1913F3260719}" dt="2022-10-14T06:30:21.148" v="177" actId="1076"/>
          <ac:spMkLst>
            <pc:docMk/>
            <pc:sldMk cId="2296872998" sldId="435"/>
            <ac:spMk id="6" creationId="{98201608-D399-CA4F-4C1E-7D5EF1375861}"/>
          </ac:spMkLst>
        </pc:spChg>
        <pc:spChg chg="del">
          <ac:chgData name="Tegischer Lukas" userId="f78daebb-0565-485c-bd0e-1cd035e796ff" providerId="ADAL" clId="{54B61A6C-892F-4CB2-9AC6-1913F3260719}" dt="2022-10-14T06:29:49.038" v="159" actId="478"/>
          <ac:spMkLst>
            <pc:docMk/>
            <pc:sldMk cId="2296872998" sldId="435"/>
            <ac:spMk id="7" creationId="{C4FD65CB-DFD2-75E1-0C3E-1AD742F87FBD}"/>
          </ac:spMkLst>
        </pc:spChg>
        <pc:picChg chg="add mod">
          <ac:chgData name="Tegischer Lukas" userId="f78daebb-0565-485c-bd0e-1cd035e796ff" providerId="ADAL" clId="{54B61A6C-892F-4CB2-9AC6-1913F3260719}" dt="2022-10-14T06:30:19.277" v="176" actId="1076"/>
          <ac:picMkLst>
            <pc:docMk/>
            <pc:sldMk cId="2296872998" sldId="435"/>
            <ac:picMk id="2" creationId="{82BBAC4A-8A40-0E4D-9FB8-8AD09871173F}"/>
          </ac:picMkLst>
        </pc:picChg>
        <pc:picChg chg="del">
          <ac:chgData name="Tegischer Lukas" userId="f78daebb-0565-485c-bd0e-1cd035e796ff" providerId="ADAL" clId="{54B61A6C-892F-4CB2-9AC6-1913F3260719}" dt="2022-10-14T06:29:43.703" v="158" actId="478"/>
          <ac:picMkLst>
            <pc:docMk/>
            <pc:sldMk cId="2296872998" sldId="435"/>
            <ac:picMk id="3" creationId="{EB7ADFE8-98DC-044D-2914-C3E8ED303195}"/>
          </ac:picMkLst>
        </pc:picChg>
      </pc:sldChg>
      <pc:sldChg chg="addSp delSp modSp add mod delAnim modAnim">
        <pc:chgData name="Tegischer Lukas" userId="f78daebb-0565-485c-bd0e-1cd035e796ff" providerId="ADAL" clId="{54B61A6C-892F-4CB2-9AC6-1913F3260719}" dt="2022-10-14T06:34:40.063" v="267"/>
        <pc:sldMkLst>
          <pc:docMk/>
          <pc:sldMk cId="299902417" sldId="436"/>
        </pc:sldMkLst>
        <pc:spChg chg="add mod">
          <ac:chgData name="Tegischer Lukas" userId="f78daebb-0565-485c-bd0e-1cd035e796ff" providerId="ADAL" clId="{54B61A6C-892F-4CB2-9AC6-1913F3260719}" dt="2022-10-14T06:34:24.507" v="260" actId="1076"/>
          <ac:spMkLst>
            <pc:docMk/>
            <pc:sldMk cId="299902417" sldId="436"/>
            <ac:spMk id="4" creationId="{7609C463-46E9-5403-AADC-BCDA0847D96C}"/>
          </ac:spMkLst>
        </pc:spChg>
        <pc:spChg chg="del">
          <ac:chgData name="Tegischer Lukas" userId="f78daebb-0565-485c-bd0e-1cd035e796ff" providerId="ADAL" clId="{54B61A6C-892F-4CB2-9AC6-1913F3260719}" dt="2022-10-14T06:34:06.004" v="246" actId="478"/>
          <ac:spMkLst>
            <pc:docMk/>
            <pc:sldMk cId="299902417" sldId="436"/>
            <ac:spMk id="10" creationId="{726F6E03-8071-A651-4352-7BC43B16C47A}"/>
          </ac:spMkLst>
        </pc:spChg>
        <pc:graphicFrameChg chg="del">
          <ac:chgData name="Tegischer Lukas" userId="f78daebb-0565-485c-bd0e-1cd035e796ff" providerId="ADAL" clId="{54B61A6C-892F-4CB2-9AC6-1913F3260719}" dt="2022-10-14T06:34:05.503" v="245" actId="478"/>
          <ac:graphicFrameMkLst>
            <pc:docMk/>
            <pc:sldMk cId="299902417" sldId="436"/>
            <ac:graphicFrameMk id="12" creationId="{A06B1BB8-D1F9-7E34-6021-587DF1A5A2D2}"/>
          </ac:graphicFrameMkLst>
        </pc:graphicFrameChg>
        <pc:picChg chg="add mod">
          <ac:chgData name="Tegischer Lukas" userId="f78daebb-0565-485c-bd0e-1cd035e796ff" providerId="ADAL" clId="{54B61A6C-892F-4CB2-9AC6-1913F3260719}" dt="2022-10-14T06:34:36.851" v="266" actId="14100"/>
          <ac:picMkLst>
            <pc:docMk/>
            <pc:sldMk cId="299902417" sldId="436"/>
            <ac:picMk id="5" creationId="{E80DF412-4661-3BBF-E78D-122BC24A5441}"/>
          </ac:picMkLst>
        </pc:picChg>
        <pc:picChg chg="del">
          <ac:chgData name="Tegischer Lukas" userId="f78daebb-0565-485c-bd0e-1cd035e796ff" providerId="ADAL" clId="{54B61A6C-892F-4CB2-9AC6-1913F3260719}" dt="2022-10-14T06:34:28.163" v="261" actId="478"/>
          <ac:picMkLst>
            <pc:docMk/>
            <pc:sldMk cId="299902417" sldId="436"/>
            <ac:picMk id="36" creationId="{753B4698-A9AB-3CBF-4AFD-45104816731C}"/>
          </ac:picMkLst>
        </pc:picChg>
        <pc:cxnChg chg="del">
          <ac:chgData name="Tegischer Lukas" userId="f78daebb-0565-485c-bd0e-1cd035e796ff" providerId="ADAL" clId="{54B61A6C-892F-4CB2-9AC6-1913F3260719}" dt="2022-10-14T06:34:20.104" v="256" actId="478"/>
          <ac:cxnSpMkLst>
            <pc:docMk/>
            <pc:sldMk cId="299902417" sldId="436"/>
            <ac:cxnSpMk id="16" creationId="{8236739A-A79A-435D-9084-F9EB7EB7E319}"/>
          </ac:cxnSpMkLst>
        </pc:cxnChg>
        <pc:cxnChg chg="del">
          <ac:chgData name="Tegischer Lukas" userId="f78daebb-0565-485c-bd0e-1cd035e796ff" providerId="ADAL" clId="{54B61A6C-892F-4CB2-9AC6-1913F3260719}" dt="2022-10-14T06:34:21.180" v="257" actId="478"/>
          <ac:cxnSpMkLst>
            <pc:docMk/>
            <pc:sldMk cId="299902417" sldId="436"/>
            <ac:cxnSpMk id="29" creationId="{ABF24463-7FA5-C838-51B6-2A77A0082692}"/>
          </ac:cxnSpMkLst>
        </pc:cxnChg>
        <pc:cxnChg chg="del">
          <ac:chgData name="Tegischer Lukas" userId="f78daebb-0565-485c-bd0e-1cd035e796ff" providerId="ADAL" clId="{54B61A6C-892F-4CB2-9AC6-1913F3260719}" dt="2022-10-14T06:34:22.439" v="258" actId="478"/>
          <ac:cxnSpMkLst>
            <pc:docMk/>
            <pc:sldMk cId="299902417" sldId="436"/>
            <ac:cxnSpMk id="31" creationId="{B06885B7-BF22-11AD-3C21-D716D8CFB5A7}"/>
          </ac:cxnSpMkLst>
        </pc:cxnChg>
        <pc:cxnChg chg="del">
          <ac:chgData name="Tegischer Lukas" userId="f78daebb-0565-485c-bd0e-1cd035e796ff" providerId="ADAL" clId="{54B61A6C-892F-4CB2-9AC6-1913F3260719}" dt="2022-10-14T06:34:23.252" v="259" actId="478"/>
          <ac:cxnSpMkLst>
            <pc:docMk/>
            <pc:sldMk cId="299902417" sldId="436"/>
            <ac:cxnSpMk id="33" creationId="{1003CEDD-3768-B1AD-6F59-8054CD7DDF71}"/>
          </ac:cxnSpMkLst>
        </pc:cxnChg>
        <pc:cxnChg chg="del">
          <ac:chgData name="Tegischer Lukas" userId="f78daebb-0565-485c-bd0e-1cd035e796ff" providerId="ADAL" clId="{54B61A6C-892F-4CB2-9AC6-1913F3260719}" dt="2022-10-14T06:34:19.776" v="255" actId="478"/>
          <ac:cxnSpMkLst>
            <pc:docMk/>
            <pc:sldMk cId="299902417" sldId="436"/>
            <ac:cxnSpMk id="35" creationId="{455D80D0-84C6-33BA-23DA-448DB6C6F3AA}"/>
          </ac:cxnSpMkLst>
        </pc:cxn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Normalverteilung - Umkehraufgabe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Erwartungswert ist gesucht</a:t>
            </a:r>
            <a:b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Beispiel 1</a:t>
            </a:r>
            <a:endParaRPr lang="de-AT" sz="24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C4C54A79-FAD4-CA45-5DD5-1F04C6D734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017" b="71167"/>
          <a:stretch/>
        </p:blipFill>
        <p:spPr bwMode="auto">
          <a:xfrm>
            <a:off x="1364921" y="1629098"/>
            <a:ext cx="4068835" cy="21177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54C80F48-2B55-304B-F72A-CB57491B4D5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6891" b="67742"/>
          <a:stretch/>
        </p:blipFill>
        <p:spPr bwMode="auto">
          <a:xfrm>
            <a:off x="7027227" y="1522664"/>
            <a:ext cx="3609352" cy="22241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AC9D4AFC-BC23-2B8D-C79C-169A51F6D0B1}"/>
              </a:ext>
            </a:extLst>
          </p:cNvPr>
          <p:cNvCxnSpPr>
            <a:cxnSpLocks/>
          </p:cNvCxnSpPr>
          <p:nvPr/>
        </p:nvCxnSpPr>
        <p:spPr>
          <a:xfrm>
            <a:off x="4135543" y="2431250"/>
            <a:ext cx="0" cy="107103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9843B5E3-2AF2-DE5D-3A1D-E77592A90A45}"/>
              </a:ext>
            </a:extLst>
          </p:cNvPr>
          <p:cNvCxnSpPr>
            <a:cxnSpLocks/>
          </p:cNvCxnSpPr>
          <p:nvPr/>
        </p:nvCxnSpPr>
        <p:spPr>
          <a:xfrm>
            <a:off x="9413451" y="2333883"/>
            <a:ext cx="0" cy="8895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>
            <a:extLst>
              <a:ext uri="{FF2B5EF4-FFF2-40B4-BE49-F238E27FC236}">
                <a16:creationId xmlns:a16="http://schemas.microsoft.com/office/drawing/2014/main" id="{5AD44015-E691-B455-2910-F10620F5BC79}"/>
              </a:ext>
            </a:extLst>
          </p:cNvPr>
          <p:cNvSpPr txBox="1"/>
          <p:nvPr/>
        </p:nvSpPr>
        <p:spPr>
          <a:xfrm>
            <a:off x="3648367" y="1455610"/>
            <a:ext cx="4857750" cy="3755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Transformation in die Standard-Normalverteilung</a:t>
            </a:r>
            <a:endParaRPr lang="de-AT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Pfeil: nach rechts 25">
            <a:extLst>
              <a:ext uri="{FF2B5EF4-FFF2-40B4-BE49-F238E27FC236}">
                <a16:creationId xmlns:a16="http://schemas.microsoft.com/office/drawing/2014/main" id="{EAE47595-B060-7387-75BC-262FEE4ECB29}"/>
              </a:ext>
            </a:extLst>
          </p:cNvPr>
          <p:cNvSpPr/>
          <p:nvPr/>
        </p:nvSpPr>
        <p:spPr>
          <a:xfrm>
            <a:off x="5597101" y="2180719"/>
            <a:ext cx="1224850" cy="908050"/>
          </a:xfrm>
          <a:prstGeom prst="rightArrow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8" name="Tabelle 27">
                <a:extLst>
                  <a:ext uri="{FF2B5EF4-FFF2-40B4-BE49-F238E27FC236}">
                    <a16:creationId xmlns:a16="http://schemas.microsoft.com/office/drawing/2014/main" id="{C119923E-6E27-FB1C-E74C-8FE668AA365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95113749"/>
                  </p:ext>
                </p:extLst>
              </p:nvPr>
            </p:nvGraphicFramePr>
            <p:xfrm>
              <a:off x="305461" y="4431542"/>
              <a:ext cx="3375977" cy="2174524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94073">
                      <a:extLst>
                        <a:ext uri="{9D8B030D-6E8A-4147-A177-3AD203B41FA5}">
                          <a16:colId xmlns:a16="http://schemas.microsoft.com/office/drawing/2014/main" val="2804181319"/>
                        </a:ext>
                      </a:extLst>
                    </a:gridCol>
                    <a:gridCol w="1073686">
                      <a:extLst>
                        <a:ext uri="{9D8B030D-6E8A-4147-A177-3AD203B41FA5}">
                          <a16:colId xmlns:a16="http://schemas.microsoft.com/office/drawing/2014/main" val="3471856890"/>
                        </a:ext>
                      </a:extLst>
                    </a:gridCol>
                    <a:gridCol w="1308218">
                      <a:extLst>
                        <a:ext uri="{9D8B030D-6E8A-4147-A177-3AD203B41FA5}">
                          <a16:colId xmlns:a16="http://schemas.microsoft.com/office/drawing/2014/main" val="3339613490"/>
                        </a:ext>
                      </a:extLst>
                    </a:gridCol>
                  </a:tblGrid>
                  <a:tr h="37671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z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(−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0677931"/>
                      </a:ext>
                    </a:extLst>
                  </a:tr>
                  <a:tr h="3578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0,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0,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654879340"/>
                      </a:ext>
                    </a:extLst>
                  </a:tr>
                  <a:tr h="3599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0,83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7967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2033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70644978"/>
                      </a:ext>
                    </a:extLst>
                  </a:tr>
                  <a:tr h="3599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0,84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7995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35845022"/>
                      </a:ext>
                    </a:extLst>
                  </a:tr>
                  <a:tr h="3599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0,85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8023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1977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161039076"/>
                      </a:ext>
                    </a:extLst>
                  </a:tr>
                  <a:tr h="3599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0,86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8051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1949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20069772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8" name="Tabelle 27">
                <a:extLst>
                  <a:ext uri="{FF2B5EF4-FFF2-40B4-BE49-F238E27FC236}">
                    <a16:creationId xmlns:a16="http://schemas.microsoft.com/office/drawing/2014/main" id="{C119923E-6E27-FB1C-E74C-8FE668AA365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95113749"/>
                  </p:ext>
                </p:extLst>
              </p:nvPr>
            </p:nvGraphicFramePr>
            <p:xfrm>
              <a:off x="305461" y="4431542"/>
              <a:ext cx="3375977" cy="2174524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94073">
                      <a:extLst>
                        <a:ext uri="{9D8B030D-6E8A-4147-A177-3AD203B41FA5}">
                          <a16:colId xmlns:a16="http://schemas.microsoft.com/office/drawing/2014/main" val="2804181319"/>
                        </a:ext>
                      </a:extLst>
                    </a:gridCol>
                    <a:gridCol w="1073686">
                      <a:extLst>
                        <a:ext uri="{9D8B030D-6E8A-4147-A177-3AD203B41FA5}">
                          <a16:colId xmlns:a16="http://schemas.microsoft.com/office/drawing/2014/main" val="3471856890"/>
                        </a:ext>
                      </a:extLst>
                    </a:gridCol>
                    <a:gridCol w="1308218">
                      <a:extLst>
                        <a:ext uri="{9D8B030D-6E8A-4147-A177-3AD203B41FA5}">
                          <a16:colId xmlns:a16="http://schemas.microsoft.com/office/drawing/2014/main" val="3339613490"/>
                        </a:ext>
                      </a:extLst>
                    </a:gridCol>
                  </a:tblGrid>
                  <a:tr h="37671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z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6"/>
                          <a:stretch>
                            <a:fillRect l="-93182" t="-12903" r="-123295" b="-51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6"/>
                          <a:stretch>
                            <a:fillRect l="-158140" t="-12903" r="-930" b="-5112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0677931"/>
                      </a:ext>
                    </a:extLst>
                  </a:tr>
                  <a:tr h="3578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0,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654879340"/>
                      </a:ext>
                    </a:extLst>
                  </a:tr>
                  <a:tr h="3599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0,83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7967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2033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70644978"/>
                      </a:ext>
                    </a:extLst>
                  </a:tr>
                  <a:tr h="3599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0,84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7995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35845022"/>
                      </a:ext>
                    </a:extLst>
                  </a:tr>
                  <a:tr h="3599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0,85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8023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1977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161039076"/>
                      </a:ext>
                    </a:extLst>
                  </a:tr>
                  <a:tr h="3599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0,86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8051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1949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20069772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BECFE1CA-7CE0-7FF5-8853-A38C1DEA1E74}"/>
                  </a:ext>
                </a:extLst>
              </p:cNvPr>
              <p:cNvSpPr txBox="1"/>
              <p:nvPr/>
            </p:nvSpPr>
            <p:spPr>
              <a:xfrm>
                <a:off x="207083" y="216378"/>
                <a:ext cx="11880141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Eine Abfüllanlage für Fruchtsäfte liefert normalverteilte Füllungen. Die Standardabweichung beträgt stets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=6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𝑚𝑙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Der Erwartungswert kann beliebig eingestellt werden.</a:t>
                </a:r>
                <a:endParaRPr lang="de-AT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BECFE1CA-7CE0-7FF5-8853-A38C1DEA1E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083" y="216378"/>
                <a:ext cx="11880141" cy="646331"/>
              </a:xfrm>
              <a:prstGeom prst="rect">
                <a:avLst/>
              </a:prstGeom>
              <a:blipFill>
                <a:blip r:embed="rId7"/>
                <a:stretch>
                  <a:fillRect l="-462" t="-4673" b="-1308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feld 5">
            <a:extLst>
              <a:ext uri="{FF2B5EF4-FFF2-40B4-BE49-F238E27FC236}">
                <a16:creationId xmlns:a16="http://schemas.microsoft.com/office/drawing/2014/main" id="{24838A7A-6BDB-8B0B-78E0-BA97E9087242}"/>
              </a:ext>
            </a:extLst>
          </p:cNvPr>
          <p:cNvSpPr txBox="1"/>
          <p:nvPr/>
        </p:nvSpPr>
        <p:spPr>
          <a:xfrm>
            <a:off x="305461" y="984652"/>
            <a:ext cx="11248364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5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 muss man den Erwartungswert einstellen, wenn 20% der Flaschen mindestens 1200 ml enthalten sollen?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D685FF0-1EE8-634E-CD7F-6264FBC56C8A}"/>
                  </a:ext>
                </a:extLst>
              </p:cNvPr>
              <p:cNvSpPr txBox="1"/>
              <p:nvPr/>
            </p:nvSpPr>
            <p:spPr>
              <a:xfrm>
                <a:off x="9894214" y="4431542"/>
                <a:ext cx="1484729" cy="724814"/>
              </a:xfrm>
              <a:prstGeom prst="rect">
                <a:avLst/>
              </a:prstGeom>
              <a:solidFill>
                <a:srgbClr val="FFFFCC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D685FF0-1EE8-634E-CD7F-6264FBC56C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4214" y="4431542"/>
                <a:ext cx="1484729" cy="72481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feld 10">
            <a:extLst>
              <a:ext uri="{FF2B5EF4-FFF2-40B4-BE49-F238E27FC236}">
                <a16:creationId xmlns:a16="http://schemas.microsoft.com/office/drawing/2014/main" id="{002909F0-D50E-24A5-1FC4-2D3B15BF461E}"/>
              </a:ext>
            </a:extLst>
          </p:cNvPr>
          <p:cNvSpPr txBox="1"/>
          <p:nvPr/>
        </p:nvSpPr>
        <p:spPr>
          <a:xfrm>
            <a:off x="4135543" y="4599548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Schritt 2: 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Bestimmung des Erwartungswertes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A8FFB3D0-0343-F597-F592-1228AC8CB088}"/>
                  </a:ext>
                </a:extLst>
              </p:cNvPr>
              <p:cNvSpPr txBox="1"/>
              <p:nvPr/>
            </p:nvSpPr>
            <p:spPr>
              <a:xfrm>
                <a:off x="207083" y="3882065"/>
                <a:ext cx="8339357" cy="3748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Schritt 1: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Bestimmung des Wertes für z. Es gilt: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𝜙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8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 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-Tabelle: 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A8FFB3D0-0343-F597-F592-1228AC8CB0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083" y="3882065"/>
                <a:ext cx="8339357" cy="374846"/>
              </a:xfrm>
              <a:prstGeom prst="rect">
                <a:avLst/>
              </a:prstGeom>
              <a:blipFill>
                <a:blip r:embed="rId9"/>
                <a:stretch>
                  <a:fillRect l="-658" t="-8197" b="-2623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16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10" grpId="0" animBg="1"/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feld 24">
            <a:extLst>
              <a:ext uri="{FF2B5EF4-FFF2-40B4-BE49-F238E27FC236}">
                <a16:creationId xmlns:a16="http://schemas.microsoft.com/office/drawing/2014/main" id="{5AD44015-E691-B455-2910-F10620F5BC79}"/>
              </a:ext>
            </a:extLst>
          </p:cNvPr>
          <p:cNvSpPr txBox="1"/>
          <p:nvPr/>
        </p:nvSpPr>
        <p:spPr>
          <a:xfrm>
            <a:off x="3048000" y="389192"/>
            <a:ext cx="609600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GeoGebra mit </a:t>
            </a:r>
            <a:r>
              <a:rPr lang="de-A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</a:t>
            </a:r>
            <a:endParaRPr lang="de-AT" sz="2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4BAC2BA0-1113-D32A-1CC1-7E036E72A9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017" b="71167"/>
          <a:stretch/>
        </p:blipFill>
        <p:spPr bwMode="auto">
          <a:xfrm>
            <a:off x="3917621" y="1162134"/>
            <a:ext cx="4068835" cy="21177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89B1F685-F087-9450-A3F7-A983BE5C6136}"/>
              </a:ext>
            </a:extLst>
          </p:cNvPr>
          <p:cNvCxnSpPr>
            <a:cxnSpLocks/>
          </p:cNvCxnSpPr>
          <p:nvPr/>
        </p:nvCxnSpPr>
        <p:spPr>
          <a:xfrm>
            <a:off x="6688243" y="1964286"/>
            <a:ext cx="0" cy="107103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rafik 11">
            <a:extLst>
              <a:ext uri="{FF2B5EF4-FFF2-40B4-BE49-F238E27FC236}">
                <a16:creationId xmlns:a16="http://schemas.microsoft.com/office/drawing/2014/main" id="{A2B3C555-85E1-F303-9C72-087600A227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5681" y="3837472"/>
            <a:ext cx="5100638" cy="114605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1C3C1B98-15C4-1449-31EE-DD28B2F3CF7C}"/>
                  </a:ext>
                </a:extLst>
              </p:cNvPr>
              <p:cNvSpPr txBox="1"/>
              <p:nvPr/>
            </p:nvSpPr>
            <p:spPr>
              <a:xfrm>
                <a:off x="8732044" y="1624352"/>
                <a:ext cx="282160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≥1200</m:t>
                          </m:r>
                        </m:e>
                      </m:d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=0,2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1C3C1B98-15C4-1449-31EE-DD28B2F3CF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2044" y="1624352"/>
                <a:ext cx="2821606" cy="461665"/>
              </a:xfrm>
              <a:prstGeom prst="rect">
                <a:avLst/>
              </a:prstGeom>
              <a:blipFill>
                <a:blip r:embed="rId4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3E2884B6-8C31-15A3-328A-6D02CA60E6EB}"/>
                  </a:ext>
                </a:extLst>
              </p:cNvPr>
              <p:cNvSpPr txBox="1"/>
              <p:nvPr/>
            </p:nvSpPr>
            <p:spPr>
              <a:xfrm>
                <a:off x="8732044" y="2407993"/>
                <a:ext cx="282160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≤1200</m:t>
                          </m:r>
                        </m:e>
                      </m:d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=0,8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3E2884B6-8C31-15A3-328A-6D02CA60E6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2044" y="2407993"/>
                <a:ext cx="2821606" cy="461665"/>
              </a:xfrm>
              <a:prstGeom prst="rect">
                <a:avLst/>
              </a:prstGeom>
              <a:blipFill>
                <a:blip r:embed="rId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293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129</Words>
  <Application>Microsoft Office PowerPoint</Application>
  <PresentationFormat>Breitbild</PresentationFormat>
  <Paragraphs>29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Calibri</vt:lpstr>
      <vt:lpstr>Cambria Math</vt:lpstr>
      <vt:lpstr>Georgia</vt:lpstr>
      <vt:lpstr>Trebuchet MS</vt:lpstr>
      <vt:lpstr>Wingdings</vt:lpstr>
      <vt:lpstr>Holzart</vt:lpstr>
      <vt:lpstr>Normalverteilung - Umkehraufgabe Erwartungswert ist gesucht Beispiel 1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2022-11-04T11:40:41Z</dcterms:modified>
</cp:coreProperties>
</file>