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50" r:id="rId3"/>
    <p:sldId id="463" r:id="rId4"/>
    <p:sldId id="464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ED7F9A2A-71B3-4677-B0ED-69AFB91FF5B2}"/>
    <pc:docChg chg="undo custSel addSld delSld modSld">
      <pc:chgData name="Tegischer Lukas" userId="f78daebb-0565-485c-bd0e-1cd035e796ff" providerId="ADAL" clId="{ED7F9A2A-71B3-4677-B0ED-69AFB91FF5B2}" dt="2022-10-02T10:59:35.943" v="751" actId="47"/>
      <pc:docMkLst>
        <pc:docMk/>
      </pc:docMkLst>
      <pc:sldChg chg="modSp mod">
        <pc:chgData name="Tegischer Lukas" userId="f78daebb-0565-485c-bd0e-1cd035e796ff" providerId="ADAL" clId="{ED7F9A2A-71B3-4677-B0ED-69AFB91FF5B2}" dt="2022-10-02T10:36:19.453" v="48" actId="404"/>
        <pc:sldMkLst>
          <pc:docMk/>
          <pc:sldMk cId="336392357" sldId="256"/>
        </pc:sldMkLst>
        <pc:spChg chg="mod">
          <ac:chgData name="Tegischer Lukas" userId="f78daebb-0565-485c-bd0e-1cd035e796ff" providerId="ADAL" clId="{ED7F9A2A-71B3-4677-B0ED-69AFB91FF5B2}" dt="2022-10-02T10:36:19.453" v="4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add mod">
        <pc:chgData name="Tegischer Lukas" userId="f78daebb-0565-485c-bd0e-1cd035e796ff" providerId="ADAL" clId="{ED7F9A2A-71B3-4677-B0ED-69AFB91FF5B2}" dt="2022-10-02T10:43:07.488" v="267" actId="1076"/>
        <pc:sldMkLst>
          <pc:docMk/>
          <pc:sldMk cId="1380527264" sldId="429"/>
        </pc:sldMkLst>
        <pc:spChg chg="add mod">
          <ac:chgData name="Tegischer Lukas" userId="f78daebb-0565-485c-bd0e-1cd035e796ff" providerId="ADAL" clId="{ED7F9A2A-71B3-4677-B0ED-69AFB91FF5B2}" dt="2022-10-02T10:43:02.827" v="264"/>
          <ac:spMkLst>
            <pc:docMk/>
            <pc:sldMk cId="1380527264" sldId="429"/>
            <ac:spMk id="2" creationId="{436AD331-6F4F-71F3-4903-4F5CB5AE8002}"/>
          </ac:spMkLst>
        </pc:spChg>
        <pc:spChg chg="mod">
          <ac:chgData name="Tegischer Lukas" userId="f78daebb-0565-485c-bd0e-1cd035e796ff" providerId="ADAL" clId="{ED7F9A2A-71B3-4677-B0ED-69AFB91FF5B2}" dt="2022-10-02T10:43:05.382" v="265" actId="1076"/>
          <ac:spMkLst>
            <pc:docMk/>
            <pc:sldMk cId="1380527264" sldId="429"/>
            <ac:spMk id="4" creationId="{38768719-B134-3D8F-BB93-767E3A138A87}"/>
          </ac:spMkLst>
        </pc:spChg>
        <pc:spChg chg="mod">
          <ac:chgData name="Tegischer Lukas" userId="f78daebb-0565-485c-bd0e-1cd035e796ff" providerId="ADAL" clId="{ED7F9A2A-71B3-4677-B0ED-69AFB91FF5B2}" dt="2022-10-02T10:43:07.488" v="267" actId="1076"/>
          <ac:spMkLst>
            <pc:docMk/>
            <pc:sldMk cId="1380527264" sldId="429"/>
            <ac:spMk id="7" creationId="{40B37E57-DEFA-9A3C-5B0C-F0A4C6B61AE7}"/>
          </ac:spMkLst>
        </pc:spChg>
        <pc:picChg chg="mod">
          <ac:chgData name="Tegischer Lukas" userId="f78daebb-0565-485c-bd0e-1cd035e796ff" providerId="ADAL" clId="{ED7F9A2A-71B3-4677-B0ED-69AFB91FF5B2}" dt="2022-10-02T10:43:06.138" v="266" actId="1076"/>
          <ac:picMkLst>
            <pc:docMk/>
            <pc:sldMk cId="1380527264" sldId="429"/>
            <ac:picMk id="5" creationId="{2C56A798-E05E-CB6E-6C80-F67255F935CC}"/>
          </ac:picMkLst>
        </pc:picChg>
      </pc:sldChg>
      <pc:sldChg chg="addSp delSp modSp mod modAnim">
        <pc:chgData name="Tegischer Lukas" userId="f78daebb-0565-485c-bd0e-1cd035e796ff" providerId="ADAL" clId="{ED7F9A2A-71B3-4677-B0ED-69AFB91FF5B2}" dt="2022-10-02T10:55:24.454" v="597" actId="1076"/>
        <pc:sldMkLst>
          <pc:docMk/>
          <pc:sldMk cId="2822248536" sldId="432"/>
        </pc:sldMkLst>
        <pc:spChg chg="add mod">
          <ac:chgData name="Tegischer Lukas" userId="f78daebb-0565-485c-bd0e-1cd035e796ff" providerId="ADAL" clId="{ED7F9A2A-71B3-4677-B0ED-69AFB91FF5B2}" dt="2022-10-02T10:49:34.087" v="437" actId="207"/>
          <ac:spMkLst>
            <pc:docMk/>
            <pc:sldMk cId="2822248536" sldId="432"/>
            <ac:spMk id="4" creationId="{EB360BEF-D3AC-44E2-1151-EE35118B9995}"/>
          </ac:spMkLst>
        </pc:spChg>
        <pc:spChg chg="del">
          <ac:chgData name="Tegischer Lukas" userId="f78daebb-0565-485c-bd0e-1cd035e796ff" providerId="ADAL" clId="{ED7F9A2A-71B3-4677-B0ED-69AFB91FF5B2}" dt="2022-10-02T10:44:30.822" v="356" actId="478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ED7F9A2A-71B3-4677-B0ED-69AFB91FF5B2}" dt="2022-10-02T10:44:29.412" v="355" actId="1076"/>
          <ac:spMkLst>
            <pc:docMk/>
            <pc:sldMk cId="2822248536" sldId="432"/>
            <ac:spMk id="7" creationId="{02543962-E9CE-DC34-DA47-912BD1D6DE71}"/>
          </ac:spMkLst>
        </pc:spChg>
        <pc:picChg chg="add del mod">
          <ac:chgData name="Tegischer Lukas" userId="f78daebb-0565-485c-bd0e-1cd035e796ff" providerId="ADAL" clId="{ED7F9A2A-71B3-4677-B0ED-69AFB91FF5B2}" dt="2022-10-02T10:47:24.237" v="367" actId="478"/>
          <ac:picMkLst>
            <pc:docMk/>
            <pc:sldMk cId="2822248536" sldId="432"/>
            <ac:picMk id="2" creationId="{2DDDDBF7-18A1-CE02-8321-2CE6D1D90044}"/>
          </ac:picMkLst>
        </pc:picChg>
        <pc:picChg chg="add mod modCrop">
          <ac:chgData name="Tegischer Lukas" userId="f78daebb-0565-485c-bd0e-1cd035e796ff" providerId="ADAL" clId="{ED7F9A2A-71B3-4677-B0ED-69AFB91FF5B2}" dt="2022-10-02T10:47:40.941" v="374" actId="1076"/>
          <ac:picMkLst>
            <pc:docMk/>
            <pc:sldMk cId="2822248536" sldId="432"/>
            <ac:picMk id="8" creationId="{00B8FD43-B235-33A3-DE97-71362344F9CE}"/>
          </ac:picMkLst>
        </pc:picChg>
        <pc:cxnChg chg="add mod">
          <ac:chgData name="Tegischer Lukas" userId="f78daebb-0565-485c-bd0e-1cd035e796ff" providerId="ADAL" clId="{ED7F9A2A-71B3-4677-B0ED-69AFB91FF5B2}" dt="2022-10-02T10:55:24.454" v="597" actId="1076"/>
          <ac:cxnSpMkLst>
            <pc:docMk/>
            <pc:sldMk cId="2822248536" sldId="432"/>
            <ac:cxnSpMk id="10" creationId="{45D23681-3232-5688-E889-F7F81B525CF6}"/>
          </ac:cxnSpMkLst>
        </pc:cxnChg>
        <pc:cxnChg chg="add mod">
          <ac:chgData name="Tegischer Lukas" userId="f78daebb-0565-485c-bd0e-1cd035e796ff" providerId="ADAL" clId="{ED7F9A2A-71B3-4677-B0ED-69AFB91FF5B2}" dt="2022-10-02T10:48:46.118" v="387" actId="14100"/>
          <ac:cxnSpMkLst>
            <pc:docMk/>
            <pc:sldMk cId="2822248536" sldId="432"/>
            <ac:cxnSpMk id="11" creationId="{0E8DF817-22C2-4D94-B4DF-8D3ACAA86017}"/>
          </ac:cxnSpMkLst>
        </pc:cxnChg>
      </pc:sldChg>
      <pc:sldChg chg="add del">
        <pc:chgData name="Tegischer Lukas" userId="f78daebb-0565-485c-bd0e-1cd035e796ff" providerId="ADAL" clId="{ED7F9A2A-71B3-4677-B0ED-69AFB91FF5B2}" dt="2022-10-02T10:40:50.554" v="187" actId="47"/>
        <pc:sldMkLst>
          <pc:docMk/>
          <pc:sldMk cId="2566253603" sldId="433"/>
        </pc:sldMkLst>
      </pc:sldChg>
      <pc:sldChg chg="addSp delSp modSp add mod delAnim modAnim">
        <pc:chgData name="Tegischer Lukas" userId="f78daebb-0565-485c-bd0e-1cd035e796ff" providerId="ADAL" clId="{ED7F9A2A-71B3-4677-B0ED-69AFB91FF5B2}" dt="2022-10-02T10:42:51.359" v="262"/>
        <pc:sldMkLst>
          <pc:docMk/>
          <pc:sldMk cId="4265901" sldId="434"/>
        </pc:sldMkLst>
        <pc:spChg chg="add mod">
          <ac:chgData name="Tegischer Lukas" userId="f78daebb-0565-485c-bd0e-1cd035e796ff" providerId="ADAL" clId="{ED7F9A2A-71B3-4677-B0ED-69AFB91FF5B2}" dt="2022-10-02T10:41:17.941" v="199" actId="1076"/>
          <ac:spMkLst>
            <pc:docMk/>
            <pc:sldMk cId="4265901" sldId="434"/>
            <ac:spMk id="2" creationId="{53450675-2A72-B504-B492-547A9B81A4D8}"/>
          </ac:spMkLst>
        </pc:spChg>
        <pc:spChg chg="del mod">
          <ac:chgData name="Tegischer Lukas" userId="f78daebb-0565-485c-bd0e-1cd035e796ff" providerId="ADAL" clId="{ED7F9A2A-71B3-4677-B0ED-69AFB91FF5B2}" dt="2022-10-02T10:38:33.770" v="139" actId="478"/>
          <ac:spMkLst>
            <pc:docMk/>
            <pc:sldMk cId="4265901" sldId="434"/>
            <ac:spMk id="3" creationId="{E4972A72-4195-3BE4-99E2-AF9E523EB850}"/>
          </ac:spMkLst>
        </pc:spChg>
        <pc:spChg chg="add mod">
          <ac:chgData name="Tegischer Lukas" userId="f78daebb-0565-485c-bd0e-1cd035e796ff" providerId="ADAL" clId="{ED7F9A2A-71B3-4677-B0ED-69AFB91FF5B2}" dt="2022-10-02T10:40:13.213" v="177" actId="20577"/>
          <ac:spMkLst>
            <pc:docMk/>
            <pc:sldMk cId="4265901" sldId="434"/>
            <ac:spMk id="4" creationId="{7712B782-B43E-FBD9-F2C4-99AA1D1CD17B}"/>
          </ac:spMkLst>
        </pc:spChg>
        <pc:spChg chg="add mod">
          <ac:chgData name="Tegischer Lukas" userId="f78daebb-0565-485c-bd0e-1cd035e796ff" providerId="ADAL" clId="{ED7F9A2A-71B3-4677-B0ED-69AFB91FF5B2}" dt="2022-10-02T10:40:16.213" v="178" actId="1076"/>
          <ac:spMkLst>
            <pc:docMk/>
            <pc:sldMk cId="4265901" sldId="434"/>
            <ac:spMk id="5" creationId="{1E7A9B89-D275-C6F6-609E-B2B0E371866B}"/>
          </ac:spMkLst>
        </pc:spChg>
        <pc:spChg chg="del mod">
          <ac:chgData name="Tegischer Lukas" userId="f78daebb-0565-485c-bd0e-1cd035e796ff" providerId="ADAL" clId="{ED7F9A2A-71B3-4677-B0ED-69AFB91FF5B2}" dt="2022-10-02T10:42:18.237" v="208" actId="478"/>
          <ac:spMkLst>
            <pc:docMk/>
            <pc:sldMk cId="4265901" sldId="434"/>
            <ac:spMk id="7" creationId="{A3D6F71B-32BD-98AA-614C-A0CF6E766A9D}"/>
          </ac:spMkLst>
        </pc:spChg>
        <pc:spChg chg="add mod">
          <ac:chgData name="Tegischer Lukas" userId="f78daebb-0565-485c-bd0e-1cd035e796ff" providerId="ADAL" clId="{ED7F9A2A-71B3-4677-B0ED-69AFB91FF5B2}" dt="2022-10-02T10:40:18.656" v="179" actId="1076"/>
          <ac:spMkLst>
            <pc:docMk/>
            <pc:sldMk cId="4265901" sldId="434"/>
            <ac:spMk id="9" creationId="{B943E4F7-D3E5-5067-BA71-53EB50AA9CD0}"/>
          </ac:spMkLst>
        </pc:spChg>
        <pc:spChg chg="add del mod">
          <ac:chgData name="Tegischer Lukas" userId="f78daebb-0565-485c-bd0e-1cd035e796ff" providerId="ADAL" clId="{ED7F9A2A-71B3-4677-B0ED-69AFB91FF5B2}" dt="2022-10-02T10:42:18.754" v="209" actId="478"/>
          <ac:spMkLst>
            <pc:docMk/>
            <pc:sldMk cId="4265901" sldId="434"/>
            <ac:spMk id="11" creationId="{B89BE8BC-79BA-E5CB-84A8-BEAEAADB4A7A}"/>
          </ac:spMkLst>
        </pc:spChg>
        <pc:spChg chg="add mod">
          <ac:chgData name="Tegischer Lukas" userId="f78daebb-0565-485c-bd0e-1cd035e796ff" providerId="ADAL" clId="{ED7F9A2A-71B3-4677-B0ED-69AFB91FF5B2}" dt="2022-10-02T10:42:45.705" v="261" actId="207"/>
          <ac:spMkLst>
            <pc:docMk/>
            <pc:sldMk cId="4265901" sldId="434"/>
            <ac:spMk id="13" creationId="{0F44AD08-98E8-F446-8F9C-69DB1E9DE0E5}"/>
          </ac:spMkLst>
        </pc:spChg>
        <pc:picChg chg="mod">
          <ac:chgData name="Tegischer Lukas" userId="f78daebb-0565-485c-bd0e-1cd035e796ff" providerId="ADAL" clId="{ED7F9A2A-71B3-4677-B0ED-69AFB91FF5B2}" dt="2022-10-02T10:41:15.214" v="198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ED7F9A2A-71B3-4677-B0ED-69AFB91FF5B2}" dt="2022-10-02T10:53:41.069" v="562" actId="47"/>
        <pc:sldMkLst>
          <pc:docMk/>
          <pc:sldMk cId="2327262652" sldId="441"/>
        </pc:sldMkLst>
      </pc:sldChg>
      <pc:sldChg chg="addSp delSp modSp mod modAnim">
        <pc:chgData name="Tegischer Lukas" userId="f78daebb-0565-485c-bd0e-1cd035e796ff" providerId="ADAL" clId="{ED7F9A2A-71B3-4677-B0ED-69AFB91FF5B2}" dt="2022-10-02T10:56:13.906" v="608" actId="6549"/>
        <pc:sldMkLst>
          <pc:docMk/>
          <pc:sldMk cId="1748904590" sldId="442"/>
        </pc:sldMkLst>
        <pc:spChg chg="del">
          <ac:chgData name="Tegischer Lukas" userId="f78daebb-0565-485c-bd0e-1cd035e796ff" providerId="ADAL" clId="{ED7F9A2A-71B3-4677-B0ED-69AFB91FF5B2}" dt="2022-10-02T10:53:44.364" v="565" actId="478"/>
          <ac:spMkLst>
            <pc:docMk/>
            <pc:sldMk cId="1748904590" sldId="442"/>
            <ac:spMk id="3" creationId="{3717319E-090B-1445-002B-152E8077E7E4}"/>
          </ac:spMkLst>
        </pc:spChg>
        <pc:spChg chg="add mod">
          <ac:chgData name="Tegischer Lukas" userId="f78daebb-0565-485c-bd0e-1cd035e796ff" providerId="ADAL" clId="{ED7F9A2A-71B3-4677-B0ED-69AFB91FF5B2}" dt="2022-10-02T10:56:13.906" v="608" actId="6549"/>
          <ac:spMkLst>
            <pc:docMk/>
            <pc:sldMk cId="1748904590" sldId="442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3:43.430" v="564" actId="478"/>
          <ac:spMkLst>
            <pc:docMk/>
            <pc:sldMk cId="1748904590" sldId="442"/>
            <ac:spMk id="6" creationId="{8411FEF7-984D-963F-F790-8FF5604BC92D}"/>
          </ac:spMkLst>
        </pc:spChg>
        <pc:spChg chg="add mod">
          <ac:chgData name="Tegischer Lukas" userId="f78daebb-0565-485c-bd0e-1cd035e796ff" providerId="ADAL" clId="{ED7F9A2A-71B3-4677-B0ED-69AFB91FF5B2}" dt="2022-10-02T10:54:35.639" v="587" actId="1076"/>
          <ac:spMkLst>
            <pc:docMk/>
            <pc:sldMk cId="1748904590" sldId="442"/>
            <ac:spMk id="7" creationId="{B34D495B-80A8-4C4B-1A80-8F623A43FBEC}"/>
          </ac:spMkLst>
        </pc:spChg>
        <pc:spChg chg="del">
          <ac:chgData name="Tegischer Lukas" userId="f78daebb-0565-485c-bd0e-1cd035e796ff" providerId="ADAL" clId="{ED7F9A2A-71B3-4677-B0ED-69AFB91FF5B2}" dt="2022-10-02T10:53:42.931" v="563" actId="478"/>
          <ac:spMkLst>
            <pc:docMk/>
            <pc:sldMk cId="1748904590" sldId="442"/>
            <ac:spMk id="8" creationId="{DF793BA1-E777-F5CA-E9C6-D26C960B3895}"/>
          </ac:spMkLst>
        </pc:spChg>
        <pc:picChg chg="add mod modCrop">
          <ac:chgData name="Tegischer Lukas" userId="f78daebb-0565-485c-bd0e-1cd035e796ff" providerId="ADAL" clId="{ED7F9A2A-71B3-4677-B0ED-69AFB91FF5B2}" dt="2022-10-02T10:55:16.398" v="595" actId="1076"/>
          <ac:picMkLst>
            <pc:docMk/>
            <pc:sldMk cId="1748904590" sldId="442"/>
            <ac:picMk id="10" creationId="{F01E476F-5D0D-3BE3-B500-11CD7127AD2F}"/>
          </ac:picMkLst>
        </pc:picChg>
        <pc:cxnChg chg="add mod">
          <ac:chgData name="Tegischer Lukas" userId="f78daebb-0565-485c-bd0e-1cd035e796ff" providerId="ADAL" clId="{ED7F9A2A-71B3-4677-B0ED-69AFB91FF5B2}" dt="2022-10-02T10:55:49.782" v="603" actId="14100"/>
          <ac:cxnSpMkLst>
            <pc:docMk/>
            <pc:sldMk cId="1748904590" sldId="442"/>
            <ac:cxnSpMk id="11" creationId="{3052E0E1-8CE3-C823-2256-97476E1B0347}"/>
          </ac:cxnSpMkLst>
        </pc:cxnChg>
        <pc:cxnChg chg="add mod">
          <ac:chgData name="Tegischer Lukas" userId="f78daebb-0565-485c-bd0e-1cd035e796ff" providerId="ADAL" clId="{ED7F9A2A-71B3-4677-B0ED-69AFB91FF5B2}" dt="2022-10-02T10:55:57.886" v="606" actId="14100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3198623114" sldId="446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882943442" sldId="447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465969524" sldId="448"/>
        </pc:sldMkLst>
      </pc:sldChg>
      <pc:sldChg chg="delSp modSp add mod delAnim">
        <pc:chgData name="Tegischer Lukas" userId="f78daebb-0565-485c-bd0e-1cd035e796ff" providerId="ADAL" clId="{ED7F9A2A-71B3-4677-B0ED-69AFB91FF5B2}" dt="2022-10-02T10:43:48.010" v="282" actId="1076"/>
        <pc:sldMkLst>
          <pc:docMk/>
          <pc:sldMk cId="3818774628" sldId="449"/>
        </pc:sldMkLst>
        <pc:spChg chg="del">
          <ac:chgData name="Tegischer Lukas" userId="f78daebb-0565-485c-bd0e-1cd035e796ff" providerId="ADAL" clId="{ED7F9A2A-71B3-4677-B0ED-69AFB91FF5B2}" dt="2022-10-02T10:43:19.174" v="268" actId="478"/>
          <ac:spMkLst>
            <pc:docMk/>
            <pc:sldMk cId="3818774628" sldId="449"/>
            <ac:spMk id="4" creationId="{7712B782-B43E-FBD9-F2C4-99AA1D1CD17B}"/>
          </ac:spMkLst>
        </pc:spChg>
        <pc:spChg chg="del">
          <ac:chgData name="Tegischer Lukas" userId="f78daebb-0565-485c-bd0e-1cd035e796ff" providerId="ADAL" clId="{ED7F9A2A-71B3-4677-B0ED-69AFB91FF5B2}" dt="2022-10-02T10:43:20.123" v="269" actId="478"/>
          <ac:spMkLst>
            <pc:docMk/>
            <pc:sldMk cId="3818774628" sldId="449"/>
            <ac:spMk id="5" creationId="{1E7A9B89-D275-C6F6-609E-B2B0E371866B}"/>
          </ac:spMkLst>
        </pc:spChg>
        <pc:spChg chg="mod">
          <ac:chgData name="Tegischer Lukas" userId="f78daebb-0565-485c-bd0e-1cd035e796ff" providerId="ADAL" clId="{ED7F9A2A-71B3-4677-B0ED-69AFB91FF5B2}" dt="2022-10-02T10:43:48.010" v="282" actId="1076"/>
          <ac:spMkLst>
            <pc:docMk/>
            <pc:sldMk cId="3818774628" sldId="449"/>
            <ac:spMk id="7" creationId="{A3D6F71B-32BD-98AA-614C-A0CF6E766A9D}"/>
          </ac:spMkLst>
        </pc:spChg>
        <pc:spChg chg="del">
          <ac:chgData name="Tegischer Lukas" userId="f78daebb-0565-485c-bd0e-1cd035e796ff" providerId="ADAL" clId="{ED7F9A2A-71B3-4677-B0ED-69AFB91FF5B2}" dt="2022-10-02T10:43:21.416" v="270" actId="478"/>
          <ac:spMkLst>
            <pc:docMk/>
            <pc:sldMk cId="3818774628" sldId="449"/>
            <ac:spMk id="9" creationId="{B943E4F7-D3E5-5067-BA71-53EB50AA9CD0}"/>
          </ac:spMkLst>
        </pc:spChg>
        <pc:spChg chg="mod">
          <ac:chgData name="Tegischer Lukas" userId="f78daebb-0565-485c-bd0e-1cd035e796ff" providerId="ADAL" clId="{ED7F9A2A-71B3-4677-B0ED-69AFB91FF5B2}" dt="2022-10-02T10:43:43.680" v="281" actId="1076"/>
          <ac:spMkLst>
            <pc:docMk/>
            <pc:sldMk cId="3818774628" sldId="449"/>
            <ac:spMk id="11" creationId="{B89BE8BC-79BA-E5CB-84A8-BEAEAADB4A7A}"/>
          </ac:spMkLst>
        </pc:spChg>
        <pc:picChg chg="mod">
          <ac:chgData name="Tegischer Lukas" userId="f78daebb-0565-485c-bd0e-1cd035e796ff" providerId="ADAL" clId="{ED7F9A2A-71B3-4677-B0ED-69AFB91FF5B2}" dt="2022-10-02T10:43:32.264" v="276" actId="1076"/>
          <ac:picMkLst>
            <pc:docMk/>
            <pc:sldMk cId="3818774628" sldId="449"/>
            <ac:picMk id="6" creationId="{5854A5E8-D369-8B77-421F-E2571AA7999C}"/>
          </ac:picMkLst>
        </pc:picChg>
      </pc:sldChg>
      <pc:sldChg chg="modSp add mod modAnim">
        <pc:chgData name="Tegischer Lukas" userId="f78daebb-0565-485c-bd0e-1cd035e796ff" providerId="ADAL" clId="{ED7F9A2A-71B3-4677-B0ED-69AFB91FF5B2}" dt="2022-10-02T10:53:29.223" v="558"/>
        <pc:sldMkLst>
          <pc:docMk/>
          <pc:sldMk cId="1414527563" sldId="450"/>
        </pc:sldMkLst>
        <pc:spChg chg="mod">
          <ac:chgData name="Tegischer Lukas" userId="f78daebb-0565-485c-bd0e-1cd035e796ff" providerId="ADAL" clId="{ED7F9A2A-71B3-4677-B0ED-69AFB91FF5B2}" dt="2022-10-02T10:53:23.532" v="557" actId="1076"/>
          <ac:spMkLst>
            <pc:docMk/>
            <pc:sldMk cId="1414527563" sldId="450"/>
            <ac:spMk id="4" creationId="{EB360BEF-D3AC-44E2-1151-EE35118B9995}"/>
          </ac:spMkLst>
        </pc:spChg>
      </pc:sldChg>
      <pc:sldChg chg="addSp delSp modSp add mod modAnim">
        <pc:chgData name="Tegischer Lukas" userId="f78daebb-0565-485c-bd0e-1cd035e796ff" providerId="ADAL" clId="{ED7F9A2A-71B3-4677-B0ED-69AFB91FF5B2}" dt="2022-10-02T10:53:34.695" v="559"/>
        <pc:sldMkLst>
          <pc:docMk/>
          <pc:sldMk cId="1239772725" sldId="451"/>
        </pc:sldMkLst>
        <pc:spChg chg="del">
          <ac:chgData name="Tegischer Lukas" userId="f78daebb-0565-485c-bd0e-1cd035e796ff" providerId="ADAL" clId="{ED7F9A2A-71B3-4677-B0ED-69AFB91FF5B2}" dt="2022-10-02T10:51:05.715" v="465" actId="478"/>
          <ac:spMkLst>
            <pc:docMk/>
            <pc:sldMk cId="1239772725" sldId="451"/>
            <ac:spMk id="4" creationId="{EB360BEF-D3AC-44E2-1151-EE35118B9995}"/>
          </ac:spMkLst>
        </pc:spChg>
        <pc:spChg chg="add mod">
          <ac:chgData name="Tegischer Lukas" userId="f78daebb-0565-485c-bd0e-1cd035e796ff" providerId="ADAL" clId="{ED7F9A2A-71B3-4677-B0ED-69AFB91FF5B2}" dt="2022-10-02T10:52:26.969" v="503" actId="207"/>
          <ac:spMkLst>
            <pc:docMk/>
            <pc:sldMk cId="1239772725" sldId="451"/>
            <ac:spMk id="5" creationId="{4915AF08-DE3E-DB90-D05B-D224110D9740}"/>
          </ac:spMkLst>
        </pc:spChg>
        <pc:spChg chg="del">
          <ac:chgData name="Tegischer Lukas" userId="f78daebb-0565-485c-bd0e-1cd035e796ff" providerId="ADAL" clId="{ED7F9A2A-71B3-4677-B0ED-69AFB91FF5B2}" dt="2022-10-02T10:51:36.236" v="479" actId="478"/>
          <ac:spMkLst>
            <pc:docMk/>
            <pc:sldMk cId="1239772725" sldId="451"/>
            <ac:spMk id="7" creationId="{02543962-E9CE-DC34-DA47-912BD1D6DE71}"/>
          </ac:spMkLst>
        </pc:spChg>
        <pc:spChg chg="add mod">
          <ac:chgData name="Tegischer Lukas" userId="f78daebb-0565-485c-bd0e-1cd035e796ff" providerId="ADAL" clId="{ED7F9A2A-71B3-4677-B0ED-69AFB91FF5B2}" dt="2022-10-02T10:52:05.277" v="495" actId="1076"/>
          <ac:spMkLst>
            <pc:docMk/>
            <pc:sldMk cId="1239772725" sldId="451"/>
            <ac:spMk id="8" creationId="{CCF70D22-4FD2-2667-D23F-012F49CDD7F6}"/>
          </ac:spMkLst>
        </pc:spChg>
        <pc:picChg chg="mod">
          <ac:chgData name="Tegischer Lukas" userId="f78daebb-0565-485c-bd0e-1cd035e796ff" providerId="ADAL" clId="{ED7F9A2A-71B3-4677-B0ED-69AFB91FF5B2}" dt="2022-10-02T10:52:02.756" v="494" actId="14100"/>
          <ac:picMkLst>
            <pc:docMk/>
            <pc:sldMk cId="1239772725" sldId="451"/>
            <ac:picMk id="2" creationId="{2DDDDBF7-18A1-CE02-8321-2CE6D1D90044}"/>
          </ac:picMkLst>
        </pc:picChg>
      </pc:sldChg>
      <pc:sldChg chg="add del">
        <pc:chgData name="Tegischer Lukas" userId="f78daebb-0565-485c-bd0e-1cd035e796ff" providerId="ADAL" clId="{ED7F9A2A-71B3-4677-B0ED-69AFB91FF5B2}" dt="2022-10-02T10:53:39.965" v="561" actId="47"/>
        <pc:sldMkLst>
          <pc:docMk/>
          <pc:sldMk cId="2391836410" sldId="452"/>
        </pc:sldMkLst>
      </pc:sldChg>
      <pc:sldChg chg="addSp delSp modSp add mod modAnim">
        <pc:chgData name="Tegischer Lukas" userId="f78daebb-0565-485c-bd0e-1cd035e796ff" providerId="ADAL" clId="{ED7F9A2A-71B3-4677-B0ED-69AFB91FF5B2}" dt="2022-10-02T10:57:25.598" v="622" actId="20577"/>
        <pc:sldMkLst>
          <pc:docMk/>
          <pc:sldMk cId="855067754" sldId="453"/>
        </pc:sldMkLst>
        <pc:spChg chg="add mod">
          <ac:chgData name="Tegischer Lukas" userId="f78daebb-0565-485c-bd0e-1cd035e796ff" providerId="ADAL" clId="{ED7F9A2A-71B3-4677-B0ED-69AFB91FF5B2}" dt="2022-10-02T10:57:25.598" v="622" actId="20577"/>
          <ac:spMkLst>
            <pc:docMk/>
            <pc:sldMk cId="855067754" sldId="453"/>
            <ac:spMk id="4" creationId="{6C04DECB-5769-8FF9-9F4F-D34038579B69}"/>
          </ac:spMkLst>
        </pc:spChg>
        <pc:spChg chg="del">
          <ac:chgData name="Tegischer Lukas" userId="f78daebb-0565-485c-bd0e-1cd035e796ff" providerId="ADAL" clId="{ED7F9A2A-71B3-4677-B0ED-69AFB91FF5B2}" dt="2022-10-02T10:52:50.004" v="548" actId="478"/>
          <ac:spMkLst>
            <pc:docMk/>
            <pc:sldMk cId="855067754" sldId="453"/>
            <ac:spMk id="5" creationId="{4915AF08-DE3E-DB90-D05B-D224110D9740}"/>
          </ac:spMkLst>
        </pc:spChg>
        <pc:spChg chg="mod">
          <ac:chgData name="Tegischer Lukas" userId="f78daebb-0565-485c-bd0e-1cd035e796ff" providerId="ADAL" clId="{ED7F9A2A-71B3-4677-B0ED-69AFB91FF5B2}" dt="2022-10-02T10:52:47.315" v="547" actId="20577"/>
          <ac:spMkLst>
            <pc:docMk/>
            <pc:sldMk cId="855067754" sldId="453"/>
            <ac:spMk id="8" creationId="{CCF70D22-4FD2-2667-D23F-012F49CDD7F6}"/>
          </ac:spMkLst>
        </pc:spChg>
      </pc:sldChg>
      <pc:sldChg chg="addSp delSp modSp add mod delAnim modAnim">
        <pc:chgData name="Tegischer Lukas" userId="f78daebb-0565-485c-bd0e-1cd035e796ff" providerId="ADAL" clId="{ED7F9A2A-71B3-4677-B0ED-69AFB91FF5B2}" dt="2022-10-02T10:59:27.669" v="750" actId="1076"/>
        <pc:sldMkLst>
          <pc:docMk/>
          <pc:sldMk cId="3220523667" sldId="454"/>
        </pc:sldMkLst>
        <pc:spChg chg="add mod">
          <ac:chgData name="Tegischer Lukas" userId="f78daebb-0565-485c-bd0e-1cd035e796ff" providerId="ADAL" clId="{ED7F9A2A-71B3-4677-B0ED-69AFB91FF5B2}" dt="2022-10-02T10:58:01.119" v="744" actId="20577"/>
          <ac:spMkLst>
            <pc:docMk/>
            <pc:sldMk cId="3220523667" sldId="454"/>
            <ac:spMk id="3" creationId="{2D1E95C3-0631-C139-C069-1FAE3443B254}"/>
          </ac:spMkLst>
        </pc:spChg>
        <pc:spChg chg="del">
          <ac:chgData name="Tegischer Lukas" userId="f78daebb-0565-485c-bd0e-1cd035e796ff" providerId="ADAL" clId="{ED7F9A2A-71B3-4677-B0ED-69AFB91FF5B2}" dt="2022-10-02T10:56:48.398" v="610" actId="478"/>
          <ac:spMkLst>
            <pc:docMk/>
            <pc:sldMk cId="3220523667" sldId="454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6:49.137" v="611" actId="478"/>
          <ac:spMkLst>
            <pc:docMk/>
            <pc:sldMk cId="3220523667" sldId="454"/>
            <ac:spMk id="7" creationId="{B34D495B-80A8-4C4B-1A80-8F623A43FBEC}"/>
          </ac:spMkLst>
        </pc:spChg>
        <pc:picChg chg="add mod modCrop">
          <ac:chgData name="Tegischer Lukas" userId="f78daebb-0565-485c-bd0e-1cd035e796ff" providerId="ADAL" clId="{ED7F9A2A-71B3-4677-B0ED-69AFB91FF5B2}" dt="2022-10-02T10:59:27.669" v="750" actId="1076"/>
          <ac:picMkLst>
            <pc:docMk/>
            <pc:sldMk cId="3220523667" sldId="454"/>
            <ac:picMk id="6" creationId="{BCA13277-B1FB-D9B0-603D-9630C5B31007}"/>
          </ac:picMkLst>
        </pc:picChg>
        <pc:picChg chg="del">
          <ac:chgData name="Tegischer Lukas" userId="f78daebb-0565-485c-bd0e-1cd035e796ff" providerId="ADAL" clId="{ED7F9A2A-71B3-4677-B0ED-69AFB91FF5B2}" dt="2022-10-02T10:56:49.539" v="612" actId="478"/>
          <ac:picMkLst>
            <pc:docMk/>
            <pc:sldMk cId="3220523667" sldId="454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ED7F9A2A-71B3-4677-B0ED-69AFB91FF5B2}" dt="2022-10-02T10:56:51.778" v="615" actId="478"/>
          <ac:cxnSpMkLst>
            <pc:docMk/>
            <pc:sldMk cId="3220523667" sldId="454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ED7F9A2A-71B3-4677-B0ED-69AFB91FF5B2}" dt="2022-10-02T10:56:51.105" v="614" actId="478"/>
          <ac:cxnSpMkLst>
            <pc:docMk/>
            <pc:sldMk cId="3220523667" sldId="454"/>
            <ac:cxnSpMk id="14" creationId="{517D8DC2-4EF2-0B9F-9214-18254CD20402}"/>
          </ac:cxnSpMkLst>
        </pc:cxn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EFF9BB76-F9A9-464A-B7C1-0CB5B493AE35}"/>
    <pc:docChg chg="undo custSel addSld delSld modSld">
      <pc:chgData name="Tegischer Lukas" userId="f78daebb-0565-485c-bd0e-1cd035e796ff" providerId="ADAL" clId="{EFF9BB76-F9A9-464A-B7C1-0CB5B493AE35}" dt="2022-10-02T12:18:21.588" v="134" actId="403"/>
      <pc:docMkLst>
        <pc:docMk/>
      </pc:docMkLst>
      <pc:sldChg chg="modSp mod">
        <pc:chgData name="Tegischer Lukas" userId="f78daebb-0565-485c-bd0e-1cd035e796ff" providerId="ADAL" clId="{EFF9BB76-F9A9-464A-B7C1-0CB5B493AE35}" dt="2022-10-02T12:18:21.588" v="134" actId="403"/>
        <pc:sldMkLst>
          <pc:docMk/>
          <pc:sldMk cId="336392357" sldId="256"/>
        </pc:sldMkLst>
        <pc:spChg chg="mod">
          <ac:chgData name="Tegischer Lukas" userId="f78daebb-0565-485c-bd0e-1cd035e796ff" providerId="ADAL" clId="{EFF9BB76-F9A9-464A-B7C1-0CB5B493AE35}" dt="2022-10-02T12:18:21.588" v="134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EFF9BB76-F9A9-464A-B7C1-0CB5B493AE35}" dt="2022-10-02T12:16:20.879" v="1" actId="47"/>
        <pc:sldMkLst>
          <pc:docMk/>
          <pc:sldMk cId="1414527563" sldId="450"/>
        </pc:sldMkLst>
      </pc:sldChg>
      <pc:sldChg chg="del">
        <pc:chgData name="Tegischer Lukas" userId="f78daebb-0565-485c-bd0e-1cd035e796ff" providerId="ADAL" clId="{EFF9BB76-F9A9-464A-B7C1-0CB5B493AE35}" dt="2022-10-02T12:16:25.471" v="2" actId="47"/>
        <pc:sldMkLst>
          <pc:docMk/>
          <pc:sldMk cId="1934469181" sldId="460"/>
        </pc:sldMkLst>
      </pc:sldChg>
      <pc:sldChg chg="del">
        <pc:chgData name="Tegischer Lukas" userId="f78daebb-0565-485c-bd0e-1cd035e796ff" providerId="ADAL" clId="{EFF9BB76-F9A9-464A-B7C1-0CB5B493AE35}" dt="2022-10-02T12:16:25.853" v="3" actId="47"/>
        <pc:sldMkLst>
          <pc:docMk/>
          <pc:sldMk cId="3625224440" sldId="461"/>
        </pc:sldMkLst>
      </pc:sldChg>
      <pc:sldChg chg="del">
        <pc:chgData name="Tegischer Lukas" userId="f78daebb-0565-485c-bd0e-1cd035e796ff" providerId="ADAL" clId="{EFF9BB76-F9A9-464A-B7C1-0CB5B493AE35}" dt="2022-10-02T12:16:26.581" v="4" actId="47"/>
        <pc:sldMkLst>
          <pc:docMk/>
          <pc:sldMk cId="3454836567" sldId="462"/>
        </pc:sldMkLst>
      </pc:sldChg>
      <pc:sldChg chg="addSp delSp modSp mod delAnim modAnim">
        <pc:chgData name="Tegischer Lukas" userId="f78daebb-0565-485c-bd0e-1cd035e796ff" providerId="ADAL" clId="{EFF9BB76-F9A9-464A-B7C1-0CB5B493AE35}" dt="2022-10-02T12:18:08.091" v="131" actId="1076"/>
        <pc:sldMkLst>
          <pc:docMk/>
          <pc:sldMk cId="988343032" sldId="463"/>
        </pc:sldMkLst>
        <pc:spChg chg="add mod">
          <ac:chgData name="Tegischer Lukas" userId="f78daebb-0565-485c-bd0e-1cd035e796ff" providerId="ADAL" clId="{EFF9BB76-F9A9-464A-B7C1-0CB5B493AE35}" dt="2022-10-02T12:16:43.756" v="15" actId="403"/>
          <ac:spMkLst>
            <pc:docMk/>
            <pc:sldMk cId="988343032" sldId="463"/>
            <ac:spMk id="3" creationId="{BEFEDD0F-AE00-FEF7-19FE-0ADEBA0C0490}"/>
          </ac:spMkLst>
        </pc:spChg>
        <pc:spChg chg="add mod">
          <ac:chgData name="Tegischer Lukas" userId="f78daebb-0565-485c-bd0e-1cd035e796ff" providerId="ADAL" clId="{EFF9BB76-F9A9-464A-B7C1-0CB5B493AE35}" dt="2022-10-02T12:18:08.091" v="131" actId="1076"/>
          <ac:spMkLst>
            <pc:docMk/>
            <pc:sldMk cId="988343032" sldId="463"/>
            <ac:spMk id="5" creationId="{F0CD6F18-FA32-A46F-1124-7C16CB9692A7}"/>
          </ac:spMkLst>
        </pc:spChg>
        <pc:spChg chg="del">
          <ac:chgData name="Tegischer Lukas" userId="f78daebb-0565-485c-bd0e-1cd035e796ff" providerId="ADAL" clId="{EFF9BB76-F9A9-464A-B7C1-0CB5B493AE35}" dt="2022-10-02T12:16:33.919" v="9" actId="478"/>
          <ac:spMkLst>
            <pc:docMk/>
            <pc:sldMk cId="988343032" sldId="463"/>
            <ac:spMk id="6" creationId="{D04C734D-2AAC-EBD1-6072-232D52F70B19}"/>
          </ac:spMkLst>
        </pc:spChg>
        <pc:spChg chg="add mod">
          <ac:chgData name="Tegischer Lukas" userId="f78daebb-0565-485c-bd0e-1cd035e796ff" providerId="ADAL" clId="{EFF9BB76-F9A9-464A-B7C1-0CB5B493AE35}" dt="2022-10-02T12:17:31.579" v="56" actId="1076"/>
          <ac:spMkLst>
            <pc:docMk/>
            <pc:sldMk cId="988343032" sldId="463"/>
            <ac:spMk id="7" creationId="{8AD8DA55-3AA7-B110-8010-AA8D84AA1CA5}"/>
          </ac:spMkLst>
        </pc:spChg>
        <pc:spChg chg="del">
          <ac:chgData name="Tegischer Lukas" userId="f78daebb-0565-485c-bd0e-1cd035e796ff" providerId="ADAL" clId="{EFF9BB76-F9A9-464A-B7C1-0CB5B493AE35}" dt="2022-10-02T12:16:31.330" v="8" actId="478"/>
          <ac:spMkLst>
            <pc:docMk/>
            <pc:sldMk cId="988343032" sldId="463"/>
            <ac:spMk id="8" creationId="{2AFABC77-8737-C781-65B7-54976FC1A025}"/>
          </ac:spMkLst>
        </pc:spChg>
        <pc:spChg chg="add mod">
          <ac:chgData name="Tegischer Lukas" userId="f78daebb-0565-485c-bd0e-1cd035e796ff" providerId="ADAL" clId="{EFF9BB76-F9A9-464A-B7C1-0CB5B493AE35}" dt="2022-10-02T12:17:59.601" v="128" actId="1076"/>
          <ac:spMkLst>
            <pc:docMk/>
            <pc:sldMk cId="988343032" sldId="463"/>
            <ac:spMk id="9" creationId="{671140BF-A752-8CA1-5B46-DF6B57AB60E8}"/>
          </ac:spMkLst>
        </pc:spChg>
        <pc:spChg chg="del">
          <ac:chgData name="Tegischer Lukas" userId="f78daebb-0565-485c-bd0e-1cd035e796ff" providerId="ADAL" clId="{EFF9BB76-F9A9-464A-B7C1-0CB5B493AE35}" dt="2022-10-02T12:16:29.265" v="6" actId="478"/>
          <ac:spMkLst>
            <pc:docMk/>
            <pc:sldMk cId="988343032" sldId="463"/>
            <ac:spMk id="10" creationId="{63F2AA37-6EE4-9041-297D-BC5EF7FD4CB3}"/>
          </ac:spMkLst>
        </pc:spChg>
        <pc:spChg chg="del">
          <ac:chgData name="Tegischer Lukas" userId="f78daebb-0565-485c-bd0e-1cd035e796ff" providerId="ADAL" clId="{EFF9BB76-F9A9-464A-B7C1-0CB5B493AE35}" dt="2022-10-02T12:16:28.828" v="5" actId="478"/>
          <ac:spMkLst>
            <pc:docMk/>
            <pc:sldMk cId="988343032" sldId="463"/>
            <ac:spMk id="11" creationId="{B15DCD76-09D7-0AC4-F828-DBB8880CC6D0}"/>
          </ac:spMkLst>
        </pc:spChg>
        <pc:spChg chg="del">
          <ac:chgData name="Tegischer Lukas" userId="f78daebb-0565-485c-bd0e-1cd035e796ff" providerId="ADAL" clId="{EFF9BB76-F9A9-464A-B7C1-0CB5B493AE35}" dt="2022-10-02T12:16:30.470" v="7" actId="478"/>
          <ac:spMkLst>
            <pc:docMk/>
            <pc:sldMk cId="988343032" sldId="463"/>
            <ac:spMk id="12" creationId="{81570541-5AA3-6AAB-50DE-A6CE754CFE84}"/>
          </ac:spMkLst>
        </pc:spChg>
        <pc:spChg chg="add mod">
          <ac:chgData name="Tegischer Lukas" userId="f78daebb-0565-485c-bd0e-1cd035e796ff" providerId="ADAL" clId="{EFF9BB76-F9A9-464A-B7C1-0CB5B493AE35}" dt="2022-10-02T12:18:03.962" v="130" actId="1076"/>
          <ac:spMkLst>
            <pc:docMk/>
            <pc:sldMk cId="988343032" sldId="463"/>
            <ac:spMk id="13" creationId="{11119044-DB02-978D-8A70-0C1157E18791}"/>
          </ac:spMkLst>
        </pc:spChg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18A78B5F-4F7E-4BEB-A10C-EE797E3C5894}"/>
    <pc:docChg chg="custSel addSld delSld modSld">
      <pc:chgData name="Tegischer Lukas" userId="f78daebb-0565-485c-bd0e-1cd035e796ff" providerId="ADAL" clId="{18A78B5F-4F7E-4BEB-A10C-EE797E3C5894}" dt="2022-10-02T09:14:37.483" v="125" actId="47"/>
      <pc:docMkLst>
        <pc:docMk/>
      </pc:docMkLst>
      <pc:sldChg chg="modSp mod">
        <pc:chgData name="Tegischer Lukas" userId="f78daebb-0565-485c-bd0e-1cd035e796ff" providerId="ADAL" clId="{18A78B5F-4F7E-4BEB-A10C-EE797E3C5894}" dt="2022-10-02T09:12:52.902" v="43" actId="113"/>
        <pc:sldMkLst>
          <pc:docMk/>
          <pc:sldMk cId="336392357" sldId="256"/>
        </pc:sldMkLst>
        <pc:spChg chg="mod">
          <ac:chgData name="Tegischer Lukas" userId="f78daebb-0565-485c-bd0e-1cd035e796ff" providerId="ADAL" clId="{18A78B5F-4F7E-4BEB-A10C-EE797E3C5894}" dt="2022-10-02T09:12:52.902" v="4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3708682875" sldId="430"/>
        </pc:sldMkLst>
      </pc:sldChg>
      <pc:sldChg chg="modSp mod modAnim">
        <pc:chgData name="Tegischer Lukas" userId="f78daebb-0565-485c-bd0e-1cd035e796ff" providerId="ADAL" clId="{18A78B5F-4F7E-4BEB-A10C-EE797E3C5894}" dt="2022-10-02T09:13:03.130" v="47" actId="1076"/>
        <pc:sldMkLst>
          <pc:docMk/>
          <pc:sldMk cId="2822248536" sldId="432"/>
        </pc:sldMkLst>
        <pc:spChg chg="mod">
          <ac:chgData name="Tegischer Lukas" userId="f78daebb-0565-485c-bd0e-1cd035e796ff" providerId="ADAL" clId="{18A78B5F-4F7E-4BEB-A10C-EE797E3C5894}" dt="2022-10-02T09:13:01.337" v="46" actId="1076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03.130" v="47" actId="1076"/>
          <ac:spMkLst>
            <pc:docMk/>
            <pc:sldMk cId="2822248536" sldId="432"/>
            <ac:spMk id="7" creationId="{02543962-E9CE-DC34-DA47-912BD1D6DE71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1249705649" sldId="438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18A78B5F-4F7E-4BEB-A10C-EE797E3C5894}" dt="2022-10-02T09:13:37.797" v="96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18A78B5F-4F7E-4BEB-A10C-EE797E3C5894}" dt="2022-10-02T09:13:37.797" v="96" actId="1076"/>
          <ac:spMkLst>
            <pc:docMk/>
            <pc:sldMk cId="2327262652" sldId="441"/>
            <ac:spMk id="3" creationId="{98C12193-8A76-CE77-67A7-B59E7A5C6D64}"/>
          </ac:spMkLst>
        </pc:spChg>
        <pc:spChg chg="del">
          <ac:chgData name="Tegischer Lukas" userId="f78daebb-0565-485c-bd0e-1cd035e796ff" providerId="ADAL" clId="{18A78B5F-4F7E-4BEB-A10C-EE797E3C5894}" dt="2022-10-02T09:13:17.502" v="86" actId="478"/>
          <ac:spMkLst>
            <pc:docMk/>
            <pc:sldMk cId="2327262652" sldId="441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36.177" v="95" actId="1076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3:52.019" v="103" actId="1076"/>
        <pc:sldMkLst>
          <pc:docMk/>
          <pc:sldMk cId="1748904590" sldId="442"/>
        </pc:sldMkLst>
        <pc:spChg chg="del">
          <ac:chgData name="Tegischer Lukas" userId="f78daebb-0565-485c-bd0e-1cd035e796ff" providerId="ADAL" clId="{18A78B5F-4F7E-4BEB-A10C-EE797E3C5894}" dt="2022-10-02T09:13:46.074" v="99" actId="478"/>
          <ac:spMkLst>
            <pc:docMk/>
            <pc:sldMk cId="1748904590" sldId="442"/>
            <ac:spMk id="3" creationId="{98C12193-8A76-CE77-67A7-B59E7A5C6D64}"/>
          </ac:spMkLst>
        </pc:spChg>
        <pc:spChg chg="add mod">
          <ac:chgData name="Tegischer Lukas" userId="f78daebb-0565-485c-bd0e-1cd035e796ff" providerId="ADAL" clId="{18A78B5F-4F7E-4BEB-A10C-EE797E3C5894}" dt="2022-10-02T09:13:52.019" v="103" actId="1076"/>
          <ac:spMkLst>
            <pc:docMk/>
            <pc:sldMk cId="1748904590" sldId="442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3:41.208" v="98" actId="20577"/>
          <ac:spMkLst>
            <pc:docMk/>
            <pc:sldMk cId="1748904590" sldId="442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05.613" v="110" actId="20577"/>
        <pc:sldMkLst>
          <pc:docMk/>
          <pc:sldMk cId="1637530565" sldId="443"/>
        </pc:sldMkLst>
        <pc:spChg chg="add mod">
          <ac:chgData name="Tegischer Lukas" userId="f78daebb-0565-485c-bd0e-1cd035e796ff" providerId="ADAL" clId="{18A78B5F-4F7E-4BEB-A10C-EE797E3C5894}" dt="2022-10-02T09:14:04.107" v="109" actId="1076"/>
          <ac:spMkLst>
            <pc:docMk/>
            <pc:sldMk cId="1637530565" sldId="443"/>
            <ac:spMk id="3" creationId="{92665736-3379-8F53-4FAB-F74364E6F2C3}"/>
          </ac:spMkLst>
        </pc:spChg>
        <pc:spChg chg="del">
          <ac:chgData name="Tegischer Lukas" userId="f78daebb-0565-485c-bd0e-1cd035e796ff" providerId="ADAL" clId="{18A78B5F-4F7E-4BEB-A10C-EE797E3C5894}" dt="2022-10-02T09:14:00.626" v="106" actId="478"/>
          <ac:spMkLst>
            <pc:docMk/>
            <pc:sldMk cId="1637530565" sldId="443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4:05.613" v="110" actId="20577"/>
          <ac:spMkLst>
            <pc:docMk/>
            <pc:sldMk cId="1637530565" sldId="443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19.323" v="117" actId="1076"/>
        <pc:sldMkLst>
          <pc:docMk/>
          <pc:sldMk cId="3095381416" sldId="444"/>
        </pc:sldMkLst>
        <pc:spChg chg="del">
          <ac:chgData name="Tegischer Lukas" userId="f78daebb-0565-485c-bd0e-1cd035e796ff" providerId="ADAL" clId="{18A78B5F-4F7E-4BEB-A10C-EE797E3C5894}" dt="2022-10-02T09:14:14.692" v="113" actId="478"/>
          <ac:spMkLst>
            <pc:docMk/>
            <pc:sldMk cId="3095381416" sldId="444"/>
            <ac:spMk id="3" creationId="{92665736-3379-8F53-4FAB-F74364E6F2C3}"/>
          </ac:spMkLst>
        </pc:spChg>
        <pc:spChg chg="add mod">
          <ac:chgData name="Tegischer Lukas" userId="f78daebb-0565-485c-bd0e-1cd035e796ff" providerId="ADAL" clId="{18A78B5F-4F7E-4BEB-A10C-EE797E3C5894}" dt="2022-10-02T09:14:19.323" v="117" actId="1076"/>
          <ac:spMkLst>
            <pc:docMk/>
            <pc:sldMk cId="3095381416" sldId="444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13.203" v="112" actId="20577"/>
          <ac:spMkLst>
            <pc:docMk/>
            <pc:sldMk cId="3095381416" sldId="444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33.386" v="124" actId="1076"/>
        <pc:sldMkLst>
          <pc:docMk/>
          <pc:sldMk cId="1936786884" sldId="445"/>
        </pc:sldMkLst>
        <pc:spChg chg="add mod">
          <ac:chgData name="Tegischer Lukas" userId="f78daebb-0565-485c-bd0e-1cd035e796ff" providerId="ADAL" clId="{18A78B5F-4F7E-4BEB-A10C-EE797E3C5894}" dt="2022-10-02T09:14:33.386" v="124" actId="1076"/>
          <ac:spMkLst>
            <pc:docMk/>
            <pc:sldMk cId="1936786884" sldId="445"/>
            <ac:spMk id="3" creationId="{FB48E6B7-7206-CF79-226B-588265A586B0}"/>
          </ac:spMkLst>
        </pc:spChg>
        <pc:spChg chg="del">
          <ac:chgData name="Tegischer Lukas" userId="f78daebb-0565-485c-bd0e-1cd035e796ff" providerId="ADAL" clId="{18A78B5F-4F7E-4BEB-A10C-EE797E3C5894}" dt="2022-10-02T09:14:28.136" v="120" actId="478"/>
          <ac:spMkLst>
            <pc:docMk/>
            <pc:sldMk cId="1936786884" sldId="445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26.344" v="119" actId="20577"/>
          <ac:spMkLst>
            <pc:docMk/>
            <pc:sldMk cId="1936786884" sldId="445"/>
            <ac:spMk id="7" creationId="{02543962-E9CE-DC34-DA47-912BD1D6DE71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833B59E3-B734-471D-B7B4-3BF1E49EE861}"/>
    <pc:docChg chg="custSel delSld modSld">
      <pc:chgData name="Tegischer Lukas" userId="f78daebb-0565-485c-bd0e-1cd035e796ff" providerId="ADAL" clId="{833B59E3-B734-471D-B7B4-3BF1E49EE861}" dt="2022-11-04T11:35:36.164" v="2" actId="47"/>
      <pc:docMkLst>
        <pc:docMk/>
      </pc:docMkLst>
      <pc:sldChg chg="delSp mod delAnim">
        <pc:chgData name="Tegischer Lukas" userId="f78daebb-0565-485c-bd0e-1cd035e796ff" providerId="ADAL" clId="{833B59E3-B734-471D-B7B4-3BF1E49EE861}" dt="2022-11-04T11:35:35.12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833B59E3-B734-471D-B7B4-3BF1E49EE861}" dt="2022-11-04T11:35:34.885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833B59E3-B734-471D-B7B4-3BF1E49EE861}" dt="2022-11-04T11:35:35.12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33B59E3-B734-471D-B7B4-3BF1E49EE861}" dt="2022-11-04T11:35:36.16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DE8281B5-96EA-4D92-9E7E-9BF0A852BFB9}"/>
    <pc:docChg chg="custSel addSld modSld">
      <pc:chgData name="Tegischer Lukas" userId="f78daebb-0565-485c-bd0e-1cd035e796ff" providerId="ADAL" clId="{DE8281B5-96EA-4D92-9E7E-9BF0A852BFB9}" dt="2022-10-17T14:58:23.452" v="103" actId="20577"/>
      <pc:docMkLst>
        <pc:docMk/>
      </pc:docMkLst>
      <pc:sldChg chg="modSp mod">
        <pc:chgData name="Tegischer Lukas" userId="f78daebb-0565-485c-bd0e-1cd035e796ff" providerId="ADAL" clId="{DE8281B5-96EA-4D92-9E7E-9BF0A852BFB9}" dt="2022-10-02T12:19:33.341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8281B5-96EA-4D92-9E7E-9BF0A852BFB9}" dt="2022-10-02T12:19:33.341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E8281B5-96EA-4D92-9E7E-9BF0A852BFB9}" dt="2022-10-02T12:20:57.813" v="69" actId="1076"/>
        <pc:sldMkLst>
          <pc:docMk/>
          <pc:sldMk cId="1414527563" sldId="450"/>
        </pc:sldMkLst>
        <pc:spChg chg="del">
          <ac:chgData name="Tegischer Lukas" userId="f78daebb-0565-485c-bd0e-1cd035e796ff" providerId="ADAL" clId="{DE8281B5-96EA-4D92-9E7E-9BF0A852BFB9}" dt="2022-10-02T12:20:04.465" v="49" actId="478"/>
          <ac:spMkLst>
            <pc:docMk/>
            <pc:sldMk cId="1414527563" sldId="450"/>
            <ac:spMk id="3" creationId="{FB1BA3BD-F3D4-A604-B222-BAF398357B73}"/>
          </ac:spMkLst>
        </pc:spChg>
        <pc:spChg chg="del">
          <ac:chgData name="Tegischer Lukas" userId="f78daebb-0565-485c-bd0e-1cd035e796ff" providerId="ADAL" clId="{DE8281B5-96EA-4D92-9E7E-9BF0A852BFB9}" dt="2022-10-02T12:20:02.545" v="46" actId="478"/>
          <ac:spMkLst>
            <pc:docMk/>
            <pc:sldMk cId="1414527563" sldId="450"/>
            <ac:spMk id="4" creationId="{B618135D-F5A9-2044-6235-5CDEA06BCC3C}"/>
          </ac:spMkLst>
        </pc:spChg>
        <pc:spChg chg="add mod">
          <ac:chgData name="Tegischer Lukas" userId="f78daebb-0565-485c-bd0e-1cd035e796ff" providerId="ADAL" clId="{DE8281B5-96EA-4D92-9E7E-9BF0A852BFB9}" dt="2022-10-02T12:20:55.133" v="68" actId="1076"/>
          <ac:spMkLst>
            <pc:docMk/>
            <pc:sldMk cId="1414527563" sldId="450"/>
            <ac:spMk id="6" creationId="{AEA90C10-CBA3-DDBB-AAC3-6A65982B19B0}"/>
          </ac:spMkLst>
        </pc:spChg>
        <pc:spChg chg="mod">
          <ac:chgData name="Tegischer Lukas" userId="f78daebb-0565-485c-bd0e-1cd035e796ff" providerId="ADAL" clId="{DE8281B5-96EA-4D92-9E7E-9BF0A852BFB9}" dt="2022-10-02T12:20:57.813" v="69" actId="1076"/>
          <ac:spMkLst>
            <pc:docMk/>
            <pc:sldMk cId="1414527563" sldId="450"/>
            <ac:spMk id="7" creationId="{02543962-E9CE-DC34-DA47-912BD1D6DE71}"/>
          </ac:spMkLst>
        </pc:spChg>
        <pc:spChg chg="del">
          <ac:chgData name="Tegischer Lukas" userId="f78daebb-0565-485c-bd0e-1cd035e796ff" providerId="ADAL" clId="{DE8281B5-96EA-4D92-9E7E-9BF0A852BFB9}" dt="2022-10-02T12:20:03.639" v="48" actId="478"/>
          <ac:spMkLst>
            <pc:docMk/>
            <pc:sldMk cId="1414527563" sldId="450"/>
            <ac:spMk id="8" creationId="{5BB15710-6AB8-28D3-E5B3-E646B7ACDDB7}"/>
          </ac:spMkLst>
        </pc:spChg>
        <pc:picChg chg="del">
          <ac:chgData name="Tegischer Lukas" userId="f78daebb-0565-485c-bd0e-1cd035e796ff" providerId="ADAL" clId="{DE8281B5-96EA-4D92-9E7E-9BF0A852BFB9}" dt="2022-10-02T12:20:02.846" v="47" actId="478"/>
          <ac:picMkLst>
            <pc:docMk/>
            <pc:sldMk cId="1414527563" sldId="450"/>
            <ac:picMk id="2" creationId="{665FC7C1-8F1D-CCDA-9992-59D89D8D5199}"/>
          </ac:picMkLst>
        </pc:picChg>
      </pc:sldChg>
      <pc:sldChg chg="addSp delSp modSp mod delAnim">
        <pc:chgData name="Tegischer Lukas" userId="f78daebb-0565-485c-bd0e-1cd035e796ff" providerId="ADAL" clId="{DE8281B5-96EA-4D92-9E7E-9BF0A852BFB9}" dt="2022-10-17T14:55:52.656" v="96" actId="20577"/>
        <pc:sldMkLst>
          <pc:docMk/>
          <pc:sldMk cId="988343032" sldId="463"/>
        </pc:sldMkLst>
        <pc:spChg chg="del">
          <ac:chgData name="Tegischer Lukas" userId="f78daebb-0565-485c-bd0e-1cd035e796ff" providerId="ADAL" clId="{DE8281B5-96EA-4D92-9E7E-9BF0A852BFB9}" dt="2022-10-02T12:21:03.233" v="74" actId="478"/>
          <ac:spMkLst>
            <pc:docMk/>
            <pc:sldMk cId="988343032" sldId="463"/>
            <ac:spMk id="3" creationId="{BEFEDD0F-AE00-FEF7-19FE-0ADEBA0C0490}"/>
          </ac:spMkLst>
        </pc:spChg>
        <pc:spChg chg="add mod">
          <ac:chgData name="Tegischer Lukas" userId="f78daebb-0565-485c-bd0e-1cd035e796ff" providerId="ADAL" clId="{DE8281B5-96EA-4D92-9E7E-9BF0A852BFB9}" dt="2022-10-02T12:21:14.794" v="80" actId="1076"/>
          <ac:spMkLst>
            <pc:docMk/>
            <pc:sldMk cId="988343032" sldId="463"/>
            <ac:spMk id="4" creationId="{F613BE64-1AA6-97CF-8EAF-1D377A07DCE3}"/>
          </ac:spMkLst>
        </pc:spChg>
        <pc:spChg chg="del">
          <ac:chgData name="Tegischer Lukas" userId="f78daebb-0565-485c-bd0e-1cd035e796ff" providerId="ADAL" clId="{DE8281B5-96EA-4D92-9E7E-9BF0A852BFB9}" dt="2022-10-02T12:21:02.064" v="73" actId="478"/>
          <ac:spMkLst>
            <pc:docMk/>
            <pc:sldMk cId="988343032" sldId="463"/>
            <ac:spMk id="5" creationId="{F0CD6F18-FA32-A46F-1124-7C16CB9692A7}"/>
          </ac:spMkLst>
        </pc:spChg>
        <pc:spChg chg="del">
          <ac:chgData name="Tegischer Lukas" userId="f78daebb-0565-485c-bd0e-1cd035e796ff" providerId="ADAL" clId="{DE8281B5-96EA-4D92-9E7E-9BF0A852BFB9}" dt="2022-10-02T12:21:01.465" v="72" actId="478"/>
          <ac:spMkLst>
            <pc:docMk/>
            <pc:sldMk cId="988343032" sldId="463"/>
            <ac:spMk id="7" creationId="{8AD8DA55-3AA7-B110-8010-AA8D84AA1CA5}"/>
          </ac:spMkLst>
        </pc:spChg>
        <pc:spChg chg="add mod">
          <ac:chgData name="Tegischer Lukas" userId="f78daebb-0565-485c-bd0e-1cd035e796ff" providerId="ADAL" clId="{DE8281B5-96EA-4D92-9E7E-9BF0A852BFB9}" dt="2022-10-17T14:55:52.656" v="96" actId="20577"/>
          <ac:spMkLst>
            <pc:docMk/>
            <pc:sldMk cId="988343032" sldId="463"/>
            <ac:spMk id="8" creationId="{37A23E49-BF2B-68CC-BF63-DBF9E8FFC6EC}"/>
          </ac:spMkLst>
        </pc:spChg>
        <pc:spChg chg="del">
          <ac:chgData name="Tegischer Lukas" userId="f78daebb-0565-485c-bd0e-1cd035e796ff" providerId="ADAL" clId="{DE8281B5-96EA-4D92-9E7E-9BF0A852BFB9}" dt="2022-10-02T12:21:00.966" v="71" actId="478"/>
          <ac:spMkLst>
            <pc:docMk/>
            <pc:sldMk cId="988343032" sldId="463"/>
            <ac:spMk id="9" creationId="{671140BF-A752-8CA1-5B46-DF6B57AB60E8}"/>
          </ac:spMkLst>
        </pc:spChg>
        <pc:spChg chg="del">
          <ac:chgData name="Tegischer Lukas" userId="f78daebb-0565-485c-bd0e-1cd035e796ff" providerId="ADAL" clId="{DE8281B5-96EA-4D92-9E7E-9BF0A852BFB9}" dt="2022-10-02T12:21:00.553" v="70" actId="478"/>
          <ac:spMkLst>
            <pc:docMk/>
            <pc:sldMk cId="988343032" sldId="463"/>
            <ac:spMk id="13" creationId="{11119044-DB02-978D-8A70-0C1157E18791}"/>
          </ac:spMkLst>
        </pc:spChg>
      </pc:sldChg>
      <pc:sldChg chg="addSp delSp modSp add mod">
        <pc:chgData name="Tegischer Lukas" userId="f78daebb-0565-485c-bd0e-1cd035e796ff" providerId="ADAL" clId="{DE8281B5-96EA-4D92-9E7E-9BF0A852BFB9}" dt="2022-10-17T14:58:23.452" v="103" actId="20577"/>
        <pc:sldMkLst>
          <pc:docMk/>
          <pc:sldMk cId="3561640929" sldId="464"/>
        </pc:sldMkLst>
        <pc:spChg chg="add mod">
          <ac:chgData name="Tegischer Lukas" userId="f78daebb-0565-485c-bd0e-1cd035e796ff" providerId="ADAL" clId="{DE8281B5-96EA-4D92-9E7E-9BF0A852BFB9}" dt="2022-10-17T14:58:23.452" v="103" actId="20577"/>
          <ac:spMkLst>
            <pc:docMk/>
            <pc:sldMk cId="3561640929" sldId="464"/>
            <ac:spMk id="3" creationId="{D5D645B2-19D9-1279-F241-1DDE19B71B3C}"/>
          </ac:spMkLst>
        </pc:spChg>
        <pc:spChg chg="mod">
          <ac:chgData name="Tegischer Lukas" userId="f78daebb-0565-485c-bd0e-1cd035e796ff" providerId="ADAL" clId="{DE8281B5-96EA-4D92-9E7E-9BF0A852BFB9}" dt="2022-10-02T12:21:27.878" v="88" actId="20577"/>
          <ac:spMkLst>
            <pc:docMk/>
            <pc:sldMk cId="3561640929" sldId="464"/>
            <ac:spMk id="4" creationId="{F613BE64-1AA6-97CF-8EAF-1D377A07DCE3}"/>
          </ac:spMkLst>
        </pc:spChg>
        <pc:spChg chg="del">
          <ac:chgData name="Tegischer Lukas" userId="f78daebb-0565-485c-bd0e-1cd035e796ff" providerId="ADAL" clId="{DE8281B5-96EA-4D92-9E7E-9BF0A852BFB9}" dt="2022-10-02T12:21:35.218" v="89" actId="478"/>
          <ac:spMkLst>
            <pc:docMk/>
            <pc:sldMk cId="3561640929" sldId="464"/>
            <ac:spMk id="8" creationId="{37A23E49-BF2B-68CC-BF63-DBF9E8FFC6EC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2C59BE8C-CF1A-46C6-A4E8-C5B2E2A8F87A}"/>
    <pc:docChg chg="modSld">
      <pc:chgData name="Tegischer Lukas" userId="f78daebb-0565-485c-bd0e-1cd035e796ff" providerId="ADAL" clId="{2C59BE8C-CF1A-46C6-A4E8-C5B2E2A8F87A}" dt="2022-10-02T12:15:36.213" v="47" actId="20577"/>
      <pc:docMkLst>
        <pc:docMk/>
      </pc:docMkLst>
      <pc:sldChg chg="modSp mod">
        <pc:chgData name="Tegischer Lukas" userId="f78daebb-0565-485c-bd0e-1cd035e796ff" providerId="ADAL" clId="{2C59BE8C-CF1A-46C6-A4E8-C5B2E2A8F87A}" dt="2022-10-02T12:15:36.213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C59BE8C-CF1A-46C6-A4E8-C5B2E2A8F87A}" dt="2022-10-02T12:15:36.213" v="4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2D5C554-627B-4A56-A65C-4C77FBA1B04F}"/>
    <pc:docChg chg="undo redo custSel addSld delSld modSld">
      <pc:chgData name="Tegischer Lukas" userId="f78daebb-0565-485c-bd0e-1cd035e796ff" providerId="ADAL" clId="{42D5C554-627B-4A56-A65C-4C77FBA1B04F}" dt="2022-10-02T12:07:27.904" v="397" actId="47"/>
      <pc:docMkLst>
        <pc:docMk/>
      </pc:docMkLst>
      <pc:sldChg chg="modSp mod">
        <pc:chgData name="Tegischer Lukas" userId="f78daebb-0565-485c-bd0e-1cd035e796ff" providerId="ADAL" clId="{42D5C554-627B-4A56-A65C-4C77FBA1B04F}" dt="2022-10-02T11:48:15.058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2D5C554-627B-4A56-A65C-4C77FBA1B04F}" dt="2022-10-02T11:48:15.058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D5C554-627B-4A56-A65C-4C77FBA1B04F}" dt="2022-10-02T11:48:24.051" v="44" actId="47"/>
        <pc:sldMkLst>
          <pc:docMk/>
          <pc:sldMk cId="1380527264" sldId="429"/>
        </pc:sldMkLst>
      </pc:sldChg>
      <pc:sldChg chg="del">
        <pc:chgData name="Tegischer Lukas" userId="f78daebb-0565-485c-bd0e-1cd035e796ff" providerId="ADAL" clId="{42D5C554-627B-4A56-A65C-4C77FBA1B04F}" dt="2022-10-02T11:48:26.938" v="46" actId="47"/>
        <pc:sldMkLst>
          <pc:docMk/>
          <pc:sldMk cId="2822248536" sldId="432"/>
        </pc:sldMkLst>
      </pc:sldChg>
      <pc:sldChg chg="del">
        <pc:chgData name="Tegischer Lukas" userId="f78daebb-0565-485c-bd0e-1cd035e796ff" providerId="ADAL" clId="{42D5C554-627B-4A56-A65C-4C77FBA1B04F}" dt="2022-10-02T11:48:28.278" v="47" actId="47"/>
        <pc:sldMkLst>
          <pc:docMk/>
          <pc:sldMk cId="4265901" sldId="434"/>
        </pc:sldMkLst>
      </pc:sldChg>
      <pc:sldChg chg="addSp delSp modSp mod delAnim">
        <pc:chgData name="Tegischer Lukas" userId="f78daebb-0565-485c-bd0e-1cd035e796ff" providerId="ADAL" clId="{42D5C554-627B-4A56-A65C-4C77FBA1B04F}" dt="2022-10-02T12:03:44.501" v="336" actId="1076"/>
        <pc:sldMkLst>
          <pc:docMk/>
          <pc:sldMk cId="1748904590" sldId="442"/>
        </pc:sldMkLst>
        <pc:spChg chg="add mod">
          <ac:chgData name="Tegischer Lukas" userId="f78daebb-0565-485c-bd0e-1cd035e796ff" providerId="ADAL" clId="{42D5C554-627B-4A56-A65C-4C77FBA1B04F}" dt="2022-10-02T12:02:58.252" v="323" actId="1076"/>
          <ac:spMkLst>
            <pc:docMk/>
            <pc:sldMk cId="1748904590" sldId="442"/>
            <ac:spMk id="3" creationId="{14E4A113-B1DD-DC56-5B51-E9D5353BCEB1}"/>
          </ac:spMkLst>
        </pc:spChg>
        <pc:spChg chg="del">
          <ac:chgData name="Tegischer Lukas" userId="f78daebb-0565-485c-bd0e-1cd035e796ff" providerId="ADAL" clId="{42D5C554-627B-4A56-A65C-4C77FBA1B04F}" dt="2022-10-02T12:02:41.252" v="315" actId="478"/>
          <ac:spMkLst>
            <pc:docMk/>
            <pc:sldMk cId="1748904590" sldId="442"/>
            <ac:spMk id="4" creationId="{7848DEC1-DF7F-2D01-4FA4-5F388623BE1C}"/>
          </ac:spMkLst>
        </pc:spChg>
        <pc:spChg chg="add mod">
          <ac:chgData name="Tegischer Lukas" userId="f78daebb-0565-485c-bd0e-1cd035e796ff" providerId="ADAL" clId="{42D5C554-627B-4A56-A65C-4C77FBA1B04F}" dt="2022-10-02T12:03:34.419" v="332" actId="1076"/>
          <ac:spMkLst>
            <pc:docMk/>
            <pc:sldMk cId="1748904590" sldId="442"/>
            <ac:spMk id="6" creationId="{9DC57F11-FA2D-8718-7FE2-090D3746450A}"/>
          </ac:spMkLst>
        </pc:spChg>
        <pc:spChg chg="del">
          <ac:chgData name="Tegischer Lukas" userId="f78daebb-0565-485c-bd0e-1cd035e796ff" providerId="ADAL" clId="{42D5C554-627B-4A56-A65C-4C77FBA1B04F}" dt="2022-10-02T12:02:40.106" v="314" actId="478"/>
          <ac:spMkLst>
            <pc:docMk/>
            <pc:sldMk cId="1748904590" sldId="442"/>
            <ac:spMk id="7" creationId="{B34D495B-80A8-4C4B-1A80-8F623A43FBEC}"/>
          </ac:spMkLst>
        </pc:spChg>
        <pc:spChg chg="add del">
          <ac:chgData name="Tegischer Lukas" userId="f78daebb-0565-485c-bd0e-1cd035e796ff" providerId="ADAL" clId="{42D5C554-627B-4A56-A65C-4C77FBA1B04F}" dt="2022-10-02T12:03:39.732" v="334" actId="22"/>
          <ac:spMkLst>
            <pc:docMk/>
            <pc:sldMk cId="1748904590" sldId="442"/>
            <ac:spMk id="9" creationId="{4704B7A7-A3C2-5469-6ED5-DA4A17FBD782}"/>
          </ac:spMkLst>
        </pc:spChg>
        <pc:spChg chg="add mod">
          <ac:chgData name="Tegischer Lukas" userId="f78daebb-0565-485c-bd0e-1cd035e796ff" providerId="ADAL" clId="{42D5C554-627B-4A56-A65C-4C77FBA1B04F}" dt="2022-10-02T12:03:44.501" v="336" actId="1076"/>
          <ac:spMkLst>
            <pc:docMk/>
            <pc:sldMk cId="1748904590" sldId="442"/>
            <ac:spMk id="12" creationId="{79CC3AD8-0AC6-7C3F-6D3C-505B4788D1FB}"/>
          </ac:spMkLst>
        </pc:spChg>
        <pc:spChg chg="add mod">
          <ac:chgData name="Tegischer Lukas" userId="f78daebb-0565-485c-bd0e-1cd035e796ff" providerId="ADAL" clId="{42D5C554-627B-4A56-A65C-4C77FBA1B04F}" dt="2022-10-02T12:03:44.501" v="336" actId="1076"/>
          <ac:spMkLst>
            <pc:docMk/>
            <pc:sldMk cId="1748904590" sldId="442"/>
            <ac:spMk id="13" creationId="{6A96A7B0-5061-FA46-4D16-15D4992E4180}"/>
          </ac:spMkLst>
        </pc:spChg>
        <pc:picChg chg="del">
          <ac:chgData name="Tegischer Lukas" userId="f78daebb-0565-485c-bd0e-1cd035e796ff" providerId="ADAL" clId="{42D5C554-627B-4A56-A65C-4C77FBA1B04F}" dt="2022-10-02T12:02:37.641" v="313" actId="478"/>
          <ac:picMkLst>
            <pc:docMk/>
            <pc:sldMk cId="1748904590" sldId="442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42D5C554-627B-4A56-A65C-4C77FBA1B04F}" dt="2022-10-02T12:02:40.106" v="314" actId="478"/>
          <ac:cxnSpMkLst>
            <pc:docMk/>
            <pc:sldMk cId="1748904590" sldId="442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42D5C554-627B-4A56-A65C-4C77FBA1B04F}" dt="2022-10-02T12:02:40.106" v="314" actId="478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42D5C554-627B-4A56-A65C-4C77FBA1B04F}" dt="2022-10-02T11:48:25.036" v="45" actId="47"/>
        <pc:sldMkLst>
          <pc:docMk/>
          <pc:sldMk cId="3818774628" sldId="449"/>
        </pc:sldMkLst>
      </pc:sldChg>
      <pc:sldChg chg="addSp delSp modSp mod delAnim">
        <pc:chgData name="Tegischer Lukas" userId="f78daebb-0565-485c-bd0e-1cd035e796ff" providerId="ADAL" clId="{42D5C554-627B-4A56-A65C-4C77FBA1B04F}" dt="2022-10-02T11:49:26.716" v="92" actId="1076"/>
        <pc:sldMkLst>
          <pc:docMk/>
          <pc:sldMk cId="1414527563" sldId="450"/>
        </pc:sldMkLst>
        <pc:spChg chg="del">
          <ac:chgData name="Tegischer Lukas" userId="f78daebb-0565-485c-bd0e-1cd035e796ff" providerId="ADAL" clId="{42D5C554-627B-4A56-A65C-4C77FBA1B04F}" dt="2022-10-02T11:48:51.616" v="80" actId="478"/>
          <ac:spMkLst>
            <pc:docMk/>
            <pc:sldMk cId="1414527563" sldId="450"/>
            <ac:spMk id="4" creationId="{EB360BEF-D3AC-44E2-1151-EE35118B9995}"/>
          </ac:spMkLst>
        </pc:spChg>
        <pc:spChg chg="add del mod">
          <ac:chgData name="Tegischer Lukas" userId="f78daebb-0565-485c-bd0e-1cd035e796ff" providerId="ADAL" clId="{42D5C554-627B-4A56-A65C-4C77FBA1B04F}" dt="2022-10-02T11:49:05.352" v="85" actId="478"/>
          <ac:spMkLst>
            <pc:docMk/>
            <pc:sldMk cId="1414527563" sldId="450"/>
            <ac:spMk id="5" creationId="{8DECDAAE-FC2F-B0D3-FAF3-B9471F723BE0}"/>
          </ac:spMkLst>
        </pc:spChg>
        <pc:spChg chg="mod">
          <ac:chgData name="Tegischer Lukas" userId="f78daebb-0565-485c-bd0e-1cd035e796ff" providerId="ADAL" clId="{42D5C554-627B-4A56-A65C-4C77FBA1B04F}" dt="2022-10-02T11:48:49.396" v="78" actId="20577"/>
          <ac:spMkLst>
            <pc:docMk/>
            <pc:sldMk cId="1414527563" sldId="450"/>
            <ac:spMk id="7" creationId="{02543962-E9CE-DC34-DA47-912BD1D6DE71}"/>
          </ac:spMkLst>
        </pc:spChg>
        <pc:picChg chg="del">
          <ac:chgData name="Tegischer Lukas" userId="f78daebb-0565-485c-bd0e-1cd035e796ff" providerId="ADAL" clId="{42D5C554-627B-4A56-A65C-4C77FBA1B04F}" dt="2022-10-02T11:48:50.964" v="79" actId="478"/>
          <ac:picMkLst>
            <pc:docMk/>
            <pc:sldMk cId="1414527563" sldId="450"/>
            <ac:picMk id="2" creationId="{2DDDDBF7-18A1-CE02-8321-2CE6D1D90044}"/>
          </ac:picMkLst>
        </pc:picChg>
        <pc:picChg chg="add mod">
          <ac:chgData name="Tegischer Lukas" userId="f78daebb-0565-485c-bd0e-1cd035e796ff" providerId="ADAL" clId="{42D5C554-627B-4A56-A65C-4C77FBA1B04F}" dt="2022-10-02T11:49:26.716" v="92" actId="1076"/>
          <ac:picMkLst>
            <pc:docMk/>
            <pc:sldMk cId="1414527563" sldId="450"/>
            <ac:picMk id="6" creationId="{7BF2639D-8855-32EA-A208-47C7830DB415}"/>
          </ac:picMkLst>
        </pc:picChg>
      </pc:sldChg>
      <pc:sldChg chg="del">
        <pc:chgData name="Tegischer Lukas" userId="f78daebb-0565-485c-bd0e-1cd035e796ff" providerId="ADAL" clId="{42D5C554-627B-4A56-A65C-4C77FBA1B04F}" dt="2022-10-02T11:48:29.441" v="48" actId="47"/>
        <pc:sldMkLst>
          <pc:docMk/>
          <pc:sldMk cId="1239772725" sldId="451"/>
        </pc:sldMkLst>
      </pc:sldChg>
      <pc:sldChg chg="addSp delSp modSp mod delAnim modAnim">
        <pc:chgData name="Tegischer Lukas" userId="f78daebb-0565-485c-bd0e-1cd035e796ff" providerId="ADAL" clId="{42D5C554-627B-4A56-A65C-4C77FBA1B04F}" dt="2022-10-02T11:59:43.881" v="262" actId="21"/>
        <pc:sldMkLst>
          <pc:docMk/>
          <pc:sldMk cId="855067754" sldId="453"/>
        </pc:sldMkLst>
        <pc:spChg chg="del">
          <ac:chgData name="Tegischer Lukas" userId="f78daebb-0565-485c-bd0e-1cd035e796ff" providerId="ADAL" clId="{42D5C554-627B-4A56-A65C-4C77FBA1B04F}" dt="2022-10-02T11:53:12.346" v="189" actId="478"/>
          <ac:spMkLst>
            <pc:docMk/>
            <pc:sldMk cId="855067754" sldId="453"/>
            <ac:spMk id="4" creationId="{6C04DECB-5769-8FF9-9F4F-D34038579B69}"/>
          </ac:spMkLst>
        </pc:spChg>
        <pc:spChg chg="add mod">
          <ac:chgData name="Tegischer Lukas" userId="f78daebb-0565-485c-bd0e-1cd035e796ff" providerId="ADAL" clId="{42D5C554-627B-4A56-A65C-4C77FBA1B04F}" dt="2022-10-02T11:54:00.612" v="217" actId="1076"/>
          <ac:spMkLst>
            <pc:docMk/>
            <pc:sldMk cId="855067754" sldId="453"/>
            <ac:spMk id="5" creationId="{66512AA1-CD6E-5DAE-2340-DE07340BEB7A}"/>
          </ac:spMkLst>
        </pc:spChg>
        <pc:spChg chg="add mod">
          <ac:chgData name="Tegischer Lukas" userId="f78daebb-0565-485c-bd0e-1cd035e796ff" providerId="ADAL" clId="{42D5C554-627B-4A56-A65C-4C77FBA1B04F}" dt="2022-10-02T11:53:21.079" v="207" actId="20577"/>
          <ac:spMkLst>
            <pc:docMk/>
            <pc:sldMk cId="855067754" sldId="453"/>
            <ac:spMk id="6" creationId="{6F12CCBF-4A6D-BB50-D859-201660DE3EF5}"/>
          </ac:spMkLst>
        </pc:spChg>
        <pc:spChg chg="del">
          <ac:chgData name="Tegischer Lukas" userId="f78daebb-0565-485c-bd0e-1cd035e796ff" providerId="ADAL" clId="{42D5C554-627B-4A56-A65C-4C77FBA1B04F}" dt="2022-10-02T11:53:11.252" v="188" actId="478"/>
          <ac:spMkLst>
            <pc:docMk/>
            <pc:sldMk cId="855067754" sldId="453"/>
            <ac:spMk id="8" creationId="{CCF70D22-4FD2-2667-D23F-012F49CDD7F6}"/>
          </ac:spMkLst>
        </pc:spChg>
        <pc:spChg chg="add mod">
          <ac:chgData name="Tegischer Lukas" userId="f78daebb-0565-485c-bd0e-1cd035e796ff" providerId="ADAL" clId="{42D5C554-627B-4A56-A65C-4C77FBA1B04F}" dt="2022-10-02T11:57:35.260" v="231" actId="1076"/>
          <ac:spMkLst>
            <pc:docMk/>
            <pc:sldMk cId="855067754" sldId="453"/>
            <ac:spMk id="9" creationId="{33617385-B009-4BDC-976A-A366BC7FEFA3}"/>
          </ac:spMkLst>
        </pc:spChg>
        <pc:spChg chg="add del mod">
          <ac:chgData name="Tegischer Lukas" userId="f78daebb-0565-485c-bd0e-1cd035e796ff" providerId="ADAL" clId="{42D5C554-627B-4A56-A65C-4C77FBA1B04F}" dt="2022-10-02T11:57:32.314" v="230" actId="478"/>
          <ac:spMkLst>
            <pc:docMk/>
            <pc:sldMk cId="855067754" sldId="453"/>
            <ac:spMk id="11" creationId="{7963B605-D9A6-7FD6-9370-13920305737A}"/>
          </ac:spMkLst>
        </pc:spChg>
        <pc:spChg chg="add del mod">
          <ac:chgData name="Tegischer Lukas" userId="f78daebb-0565-485c-bd0e-1cd035e796ff" providerId="ADAL" clId="{42D5C554-627B-4A56-A65C-4C77FBA1B04F}" dt="2022-10-02T11:57:31.622" v="229" actId="478"/>
          <ac:spMkLst>
            <pc:docMk/>
            <pc:sldMk cId="855067754" sldId="453"/>
            <ac:spMk id="13" creationId="{7EC46388-D3AD-38E2-A05A-ADED9B54DECC}"/>
          </ac:spMkLst>
        </pc:spChg>
        <pc:picChg chg="del">
          <ac:chgData name="Tegischer Lukas" userId="f78daebb-0565-485c-bd0e-1cd035e796ff" providerId="ADAL" clId="{42D5C554-627B-4A56-A65C-4C77FBA1B04F}" dt="2022-10-02T11:53:09.128" v="187" actId="478"/>
          <ac:picMkLst>
            <pc:docMk/>
            <pc:sldMk cId="855067754" sldId="453"/>
            <ac:picMk id="2" creationId="{2DDDDBF7-18A1-CE02-8321-2CE6D1D90044}"/>
          </ac:picMkLst>
        </pc:picChg>
        <pc:picChg chg="add del mod">
          <ac:chgData name="Tegischer Lukas" userId="f78daebb-0565-485c-bd0e-1cd035e796ff" providerId="ADAL" clId="{42D5C554-627B-4A56-A65C-4C77FBA1B04F}" dt="2022-10-02T11:59:43.881" v="262" actId="21"/>
          <ac:picMkLst>
            <pc:docMk/>
            <pc:sldMk cId="855067754" sldId="453"/>
            <ac:picMk id="15" creationId="{D2FD97A8-39C4-3E0C-C765-7F17AD783C24}"/>
          </ac:picMkLst>
        </pc:picChg>
      </pc:sldChg>
      <pc:sldChg chg="addSp delSp modSp mod">
        <pc:chgData name="Tegischer Lukas" userId="f78daebb-0565-485c-bd0e-1cd035e796ff" providerId="ADAL" clId="{42D5C554-627B-4A56-A65C-4C77FBA1B04F}" dt="2022-10-02T12:05:33.181" v="367" actId="1076"/>
        <pc:sldMkLst>
          <pc:docMk/>
          <pc:sldMk cId="3220523667" sldId="454"/>
        </pc:sldMkLst>
        <pc:spChg chg="del">
          <ac:chgData name="Tegischer Lukas" userId="f78daebb-0565-485c-bd0e-1cd035e796ff" providerId="ADAL" clId="{42D5C554-627B-4A56-A65C-4C77FBA1B04F}" dt="2022-10-02T12:04:59.870" v="350" actId="478"/>
          <ac:spMkLst>
            <pc:docMk/>
            <pc:sldMk cId="3220523667" sldId="454"/>
            <ac:spMk id="3" creationId="{2D1E95C3-0631-C139-C069-1FAE3443B254}"/>
          </ac:spMkLst>
        </pc:spChg>
        <pc:spChg chg="add mod">
          <ac:chgData name="Tegischer Lukas" userId="f78daebb-0565-485c-bd0e-1cd035e796ff" providerId="ADAL" clId="{42D5C554-627B-4A56-A65C-4C77FBA1B04F}" dt="2022-10-02T12:05:22.844" v="363" actId="1076"/>
          <ac:spMkLst>
            <pc:docMk/>
            <pc:sldMk cId="3220523667" sldId="454"/>
            <ac:spMk id="4" creationId="{49389902-D3EA-4249-A007-94B19B9CCE1E}"/>
          </ac:spMkLst>
        </pc:spChg>
        <pc:picChg chg="add mod">
          <ac:chgData name="Tegischer Lukas" userId="f78daebb-0565-485c-bd0e-1cd035e796ff" providerId="ADAL" clId="{42D5C554-627B-4A56-A65C-4C77FBA1B04F}" dt="2022-10-02T12:05:33.181" v="367" actId="1076"/>
          <ac:picMkLst>
            <pc:docMk/>
            <pc:sldMk cId="3220523667" sldId="454"/>
            <ac:picMk id="5" creationId="{95A86E5E-91D3-9D1E-C7EA-19371F95D703}"/>
          </ac:picMkLst>
        </pc:picChg>
        <pc:picChg chg="del">
          <ac:chgData name="Tegischer Lukas" userId="f78daebb-0565-485c-bd0e-1cd035e796ff" providerId="ADAL" clId="{42D5C554-627B-4A56-A65C-4C77FBA1B04F}" dt="2022-10-02T12:05:00.132" v="351" actId="478"/>
          <ac:picMkLst>
            <pc:docMk/>
            <pc:sldMk cId="3220523667" sldId="454"/>
            <ac:picMk id="6" creationId="{BCA13277-B1FB-D9B0-603D-9630C5B31007}"/>
          </ac:picMkLst>
        </pc:picChg>
      </pc:sldChg>
      <pc:sldChg chg="addSp modSp add mod modAnim">
        <pc:chgData name="Tegischer Lukas" userId="f78daebb-0565-485c-bd0e-1cd035e796ff" providerId="ADAL" clId="{42D5C554-627B-4A56-A65C-4C77FBA1B04F}" dt="2022-10-02T11:52:45.030" v="186"/>
        <pc:sldMkLst>
          <pc:docMk/>
          <pc:sldMk cId="3387342043" sldId="455"/>
        </pc:sldMkLst>
        <pc:spChg chg="add mod">
          <ac:chgData name="Tegischer Lukas" userId="f78daebb-0565-485c-bd0e-1cd035e796ff" providerId="ADAL" clId="{42D5C554-627B-4A56-A65C-4C77FBA1B04F}" dt="2022-10-02T11:52:26.893" v="183" actId="1076"/>
          <ac:spMkLst>
            <pc:docMk/>
            <pc:sldMk cId="3387342043" sldId="455"/>
            <ac:spMk id="4" creationId="{64600E50-6A65-8021-24B1-A8C51DD6A4F1}"/>
          </ac:spMkLst>
        </pc:spChg>
        <pc:spChg chg="mod">
          <ac:chgData name="Tegischer Lukas" userId="f78daebb-0565-485c-bd0e-1cd035e796ff" providerId="ADAL" clId="{42D5C554-627B-4A56-A65C-4C77FBA1B04F}" dt="2022-10-02T11:52:01.953" v="173" actId="20577"/>
          <ac:spMkLst>
            <pc:docMk/>
            <pc:sldMk cId="3387342043" sldId="455"/>
            <ac:spMk id="5" creationId="{8DECDAAE-FC2F-B0D3-FAF3-B9471F723BE0}"/>
          </ac:spMkLst>
        </pc:spChg>
        <pc:spChg chg="mod">
          <ac:chgData name="Tegischer Lukas" userId="f78daebb-0565-485c-bd0e-1cd035e796ff" providerId="ADAL" clId="{42D5C554-627B-4A56-A65C-4C77FBA1B04F}" dt="2022-10-02T11:51:24.052" v="159" actId="20577"/>
          <ac:spMkLst>
            <pc:docMk/>
            <pc:sldMk cId="3387342043" sldId="455"/>
            <ac:spMk id="7" creationId="{02543962-E9CE-DC34-DA47-912BD1D6DE71}"/>
          </ac:spMkLst>
        </pc:spChg>
        <pc:picChg chg="add mod">
          <ac:chgData name="Tegischer Lukas" userId="f78daebb-0565-485c-bd0e-1cd035e796ff" providerId="ADAL" clId="{42D5C554-627B-4A56-A65C-4C77FBA1B04F}" dt="2022-10-02T11:51:53.564" v="170" actId="1076"/>
          <ac:picMkLst>
            <pc:docMk/>
            <pc:sldMk cId="3387342043" sldId="455"/>
            <ac:picMk id="2" creationId="{74D7DCA3-AD86-1D76-8538-31AEAB296634}"/>
          </ac:picMkLst>
        </pc:picChg>
      </pc:sldChg>
      <pc:sldChg chg="addSp delSp modSp add mod modAnim">
        <pc:chgData name="Tegischer Lukas" userId="f78daebb-0565-485c-bd0e-1cd035e796ff" providerId="ADAL" clId="{42D5C554-627B-4A56-A65C-4C77FBA1B04F}" dt="2022-10-02T11:51:00.375" v="144"/>
        <pc:sldMkLst>
          <pc:docMk/>
          <pc:sldMk cId="2457444176" sldId="456"/>
        </pc:sldMkLst>
        <pc:spChg chg="add mod">
          <ac:chgData name="Tegischer Lukas" userId="f78daebb-0565-485c-bd0e-1cd035e796ff" providerId="ADAL" clId="{42D5C554-627B-4A56-A65C-4C77FBA1B04F}" dt="2022-10-02T11:50:12.381" v="131" actId="1076"/>
          <ac:spMkLst>
            <pc:docMk/>
            <pc:sldMk cId="2457444176" sldId="456"/>
            <ac:spMk id="4" creationId="{003161D5-F092-6553-4AA6-E435CA11F80B}"/>
          </ac:spMkLst>
        </pc:spChg>
        <pc:spChg chg="mod">
          <ac:chgData name="Tegischer Lukas" userId="f78daebb-0565-485c-bd0e-1cd035e796ff" providerId="ADAL" clId="{42D5C554-627B-4A56-A65C-4C77FBA1B04F}" dt="2022-10-02T11:49:35.880" v="114" actId="20577"/>
          <ac:spMkLst>
            <pc:docMk/>
            <pc:sldMk cId="2457444176" sldId="456"/>
            <ac:spMk id="7" creationId="{02543962-E9CE-DC34-DA47-912BD1D6DE71}"/>
          </ac:spMkLst>
        </pc:spChg>
        <pc:spChg chg="add mod">
          <ac:chgData name="Tegischer Lukas" userId="f78daebb-0565-485c-bd0e-1cd035e796ff" providerId="ADAL" clId="{42D5C554-627B-4A56-A65C-4C77FBA1B04F}" dt="2022-10-02T11:50:47.837" v="143" actId="1076"/>
          <ac:spMkLst>
            <pc:docMk/>
            <pc:sldMk cId="2457444176" sldId="456"/>
            <ac:spMk id="8" creationId="{16F3FA8A-3A3D-E6D6-9796-36B05032DC78}"/>
          </ac:spMkLst>
        </pc:spChg>
        <pc:picChg chg="add mod">
          <ac:chgData name="Tegischer Lukas" userId="f78daebb-0565-485c-bd0e-1cd035e796ff" providerId="ADAL" clId="{42D5C554-627B-4A56-A65C-4C77FBA1B04F}" dt="2022-10-02T11:49:59.101" v="123" actId="1076"/>
          <ac:picMkLst>
            <pc:docMk/>
            <pc:sldMk cId="2457444176" sldId="456"/>
            <ac:picMk id="2" creationId="{23795BFC-839F-EC6F-E50E-540341B18018}"/>
          </ac:picMkLst>
        </pc:picChg>
        <pc:picChg chg="add mod">
          <ac:chgData name="Tegischer Lukas" userId="f78daebb-0565-485c-bd0e-1cd035e796ff" providerId="ADAL" clId="{42D5C554-627B-4A56-A65C-4C77FBA1B04F}" dt="2022-10-02T11:50:00.333" v="124" actId="1076"/>
          <ac:picMkLst>
            <pc:docMk/>
            <pc:sldMk cId="2457444176" sldId="456"/>
            <ac:picMk id="3" creationId="{208B63BC-86F0-79E5-8402-87FBEACE530C}"/>
          </ac:picMkLst>
        </pc:picChg>
        <pc:picChg chg="del">
          <ac:chgData name="Tegischer Lukas" userId="f78daebb-0565-485c-bd0e-1cd035e796ff" providerId="ADAL" clId="{42D5C554-627B-4A56-A65C-4C77FBA1B04F}" dt="2022-10-02T11:49:37.771" v="115" actId="478"/>
          <ac:picMkLst>
            <pc:docMk/>
            <pc:sldMk cId="2457444176" sldId="456"/>
            <ac:picMk id="6" creationId="{7BF2639D-8855-32EA-A208-47C7830DB415}"/>
          </ac:picMkLst>
        </pc:picChg>
      </pc:sldChg>
      <pc:sldChg chg="addSp delSp modSp add mod delAnim modAnim">
        <pc:chgData name="Tegischer Lukas" userId="f78daebb-0565-485c-bd0e-1cd035e796ff" providerId="ADAL" clId="{42D5C554-627B-4A56-A65C-4C77FBA1B04F}" dt="2022-10-02T12:01:13.545" v="281"/>
        <pc:sldMkLst>
          <pc:docMk/>
          <pc:sldMk cId="3549652918" sldId="457"/>
        </pc:sldMkLst>
        <pc:spChg chg="add mod">
          <ac:chgData name="Tegischer Lukas" userId="f78daebb-0565-485c-bd0e-1cd035e796ff" providerId="ADAL" clId="{42D5C554-627B-4A56-A65C-4C77FBA1B04F}" dt="2022-10-02T11:57:52.916" v="240" actId="403"/>
          <ac:spMkLst>
            <pc:docMk/>
            <pc:sldMk cId="3549652918" sldId="457"/>
            <ac:spMk id="3" creationId="{F81B6D41-2DB0-B0FD-BF7F-8435EC6B5E39}"/>
          </ac:spMkLst>
        </pc:spChg>
        <pc:spChg chg="del">
          <ac:chgData name="Tegischer Lukas" userId="f78daebb-0565-485c-bd0e-1cd035e796ff" providerId="ADAL" clId="{42D5C554-627B-4A56-A65C-4C77FBA1B04F}" dt="2022-10-02T11:57:41.967" v="232" actId="478"/>
          <ac:spMkLst>
            <pc:docMk/>
            <pc:sldMk cId="3549652918" sldId="457"/>
            <ac:spMk id="5" creationId="{66512AA1-CD6E-5DAE-2340-DE07340BEB7A}"/>
          </ac:spMkLst>
        </pc:spChg>
        <pc:spChg chg="del">
          <ac:chgData name="Tegischer Lukas" userId="f78daebb-0565-485c-bd0e-1cd035e796ff" providerId="ADAL" clId="{42D5C554-627B-4A56-A65C-4C77FBA1B04F}" dt="2022-10-02T11:57:44.267" v="234" actId="478"/>
          <ac:spMkLst>
            <pc:docMk/>
            <pc:sldMk cId="3549652918" sldId="457"/>
            <ac:spMk id="6" creationId="{6F12CCBF-4A6D-BB50-D859-201660DE3EF5}"/>
          </ac:spMkLst>
        </pc:spChg>
        <pc:spChg chg="del">
          <ac:chgData name="Tegischer Lukas" userId="f78daebb-0565-485c-bd0e-1cd035e796ff" providerId="ADAL" clId="{42D5C554-627B-4A56-A65C-4C77FBA1B04F}" dt="2022-10-02T11:57:43.099" v="233" actId="478"/>
          <ac:spMkLst>
            <pc:docMk/>
            <pc:sldMk cId="3549652918" sldId="457"/>
            <ac:spMk id="9" creationId="{33617385-B009-4BDC-976A-A366BC7FEFA3}"/>
          </ac:spMkLst>
        </pc:spChg>
        <pc:spChg chg="mod">
          <ac:chgData name="Tegischer Lukas" userId="f78daebb-0565-485c-bd0e-1cd035e796ff" providerId="ADAL" clId="{42D5C554-627B-4A56-A65C-4C77FBA1B04F}" dt="2022-10-02T11:58:02.284" v="242" actId="1076"/>
          <ac:spMkLst>
            <pc:docMk/>
            <pc:sldMk cId="3549652918" sldId="457"/>
            <ac:spMk id="11" creationId="{7963B605-D9A6-7FD6-9370-13920305737A}"/>
          </ac:spMkLst>
        </pc:spChg>
        <pc:spChg chg="add mod">
          <ac:chgData name="Tegischer Lukas" userId="f78daebb-0565-485c-bd0e-1cd035e796ff" providerId="ADAL" clId="{42D5C554-627B-4A56-A65C-4C77FBA1B04F}" dt="2022-10-02T12:00:52.740" v="278" actId="1076"/>
          <ac:spMkLst>
            <pc:docMk/>
            <pc:sldMk cId="3549652918" sldId="457"/>
            <ac:spMk id="12" creationId="{64BB04BB-E947-DC43-00C2-C17D1874973A}"/>
          </ac:spMkLst>
        </pc:spChg>
        <pc:spChg chg="mod">
          <ac:chgData name="Tegischer Lukas" userId="f78daebb-0565-485c-bd0e-1cd035e796ff" providerId="ADAL" clId="{42D5C554-627B-4A56-A65C-4C77FBA1B04F}" dt="2022-10-02T12:00:03.147" v="268" actId="1076"/>
          <ac:spMkLst>
            <pc:docMk/>
            <pc:sldMk cId="3549652918" sldId="457"/>
            <ac:spMk id="13" creationId="{7EC46388-D3AD-38E2-A05A-ADED9B54DECC}"/>
          </ac:spMkLst>
        </pc:spChg>
        <pc:picChg chg="add del mod">
          <ac:chgData name="Tegischer Lukas" userId="f78daebb-0565-485c-bd0e-1cd035e796ff" providerId="ADAL" clId="{42D5C554-627B-4A56-A65C-4C77FBA1B04F}" dt="2022-10-02T12:00:25.757" v="269" actId="478"/>
          <ac:picMkLst>
            <pc:docMk/>
            <pc:sldMk cId="3549652918" sldId="457"/>
            <ac:picMk id="4" creationId="{29D071A1-449B-690D-B427-6C9B779D5D7A}"/>
          </ac:picMkLst>
        </pc:picChg>
        <pc:picChg chg="add mod modCrop">
          <ac:chgData name="Tegischer Lukas" userId="f78daebb-0565-485c-bd0e-1cd035e796ff" providerId="ADAL" clId="{42D5C554-627B-4A56-A65C-4C77FBA1B04F}" dt="2022-10-02T12:00:33.404" v="272" actId="1076"/>
          <ac:picMkLst>
            <pc:docMk/>
            <pc:sldMk cId="3549652918" sldId="457"/>
            <ac:picMk id="8" creationId="{4BB08910-20CA-7D5C-DBF9-8FA7CE5F7B8E}"/>
          </ac:picMkLst>
        </pc:picChg>
      </pc:sldChg>
      <pc:sldChg chg="addSp modSp add mod modAnim">
        <pc:chgData name="Tegischer Lukas" userId="f78daebb-0565-485c-bd0e-1cd035e796ff" providerId="ADAL" clId="{42D5C554-627B-4A56-A65C-4C77FBA1B04F}" dt="2022-10-02T12:02:24.702" v="312"/>
        <pc:sldMkLst>
          <pc:docMk/>
          <pc:sldMk cId="1096053386" sldId="458"/>
        </pc:sldMkLst>
        <pc:spChg chg="add mod">
          <ac:chgData name="Tegischer Lukas" userId="f78daebb-0565-485c-bd0e-1cd035e796ff" providerId="ADAL" clId="{42D5C554-627B-4A56-A65C-4C77FBA1B04F}" dt="2022-10-02T12:02:17.582" v="310" actId="403"/>
          <ac:spMkLst>
            <pc:docMk/>
            <pc:sldMk cId="1096053386" sldId="458"/>
            <ac:spMk id="4" creationId="{994EAF52-6501-ACBF-7B9C-8BE5D449C681}"/>
          </ac:spMkLst>
        </pc:spChg>
        <pc:spChg chg="add mod">
          <ac:chgData name="Tegischer Lukas" userId="f78daebb-0565-485c-bd0e-1cd035e796ff" providerId="ADAL" clId="{42D5C554-627B-4A56-A65C-4C77FBA1B04F}" dt="2022-10-02T12:02:17.582" v="310" actId="403"/>
          <ac:spMkLst>
            <pc:docMk/>
            <pc:sldMk cId="1096053386" sldId="458"/>
            <ac:spMk id="6" creationId="{753E90B7-89F0-F9A1-224E-C62DA4629A8E}"/>
          </ac:spMkLst>
        </pc:spChg>
        <pc:spChg chg="mod">
          <ac:chgData name="Tegischer Lukas" userId="f78daebb-0565-485c-bd0e-1cd035e796ff" providerId="ADAL" clId="{42D5C554-627B-4A56-A65C-4C77FBA1B04F}" dt="2022-10-02T12:02:02.626" v="305"/>
          <ac:spMkLst>
            <pc:docMk/>
            <pc:sldMk cId="1096053386" sldId="458"/>
            <ac:spMk id="13" creationId="{7EC46388-D3AD-38E2-A05A-ADED9B54DECC}"/>
          </ac:spMkLst>
        </pc:spChg>
      </pc:sldChg>
      <pc:sldChg chg="addSp delSp modSp add mod">
        <pc:chgData name="Tegischer Lukas" userId="f78daebb-0565-485c-bd0e-1cd035e796ff" providerId="ADAL" clId="{42D5C554-627B-4A56-A65C-4C77FBA1B04F}" dt="2022-10-02T12:04:52.650" v="349" actId="1076"/>
        <pc:sldMkLst>
          <pc:docMk/>
          <pc:sldMk cId="2407283842" sldId="459"/>
        </pc:sldMkLst>
        <pc:spChg chg="del">
          <ac:chgData name="Tegischer Lukas" userId="f78daebb-0565-485c-bd0e-1cd035e796ff" providerId="ADAL" clId="{42D5C554-627B-4A56-A65C-4C77FBA1B04F}" dt="2022-10-02T12:04:45.362" v="342" actId="478"/>
          <ac:spMkLst>
            <pc:docMk/>
            <pc:sldMk cId="2407283842" sldId="459"/>
            <ac:spMk id="3" creationId="{14E4A113-B1DD-DC56-5B51-E9D5353BCEB1}"/>
          </ac:spMkLst>
        </pc:spChg>
        <pc:spChg chg="del">
          <ac:chgData name="Tegischer Lukas" userId="f78daebb-0565-485c-bd0e-1cd035e796ff" providerId="ADAL" clId="{42D5C554-627B-4A56-A65C-4C77FBA1B04F}" dt="2022-10-02T12:04:44.344" v="341" actId="478"/>
          <ac:spMkLst>
            <pc:docMk/>
            <pc:sldMk cId="2407283842" sldId="459"/>
            <ac:spMk id="6" creationId="{9DC57F11-FA2D-8718-7FE2-090D3746450A}"/>
          </ac:spMkLst>
        </pc:spChg>
        <pc:spChg chg="del">
          <ac:chgData name="Tegischer Lukas" userId="f78daebb-0565-485c-bd0e-1cd035e796ff" providerId="ADAL" clId="{42D5C554-627B-4A56-A65C-4C77FBA1B04F}" dt="2022-10-02T12:04:46.057" v="343" actId="478"/>
          <ac:spMkLst>
            <pc:docMk/>
            <pc:sldMk cId="2407283842" sldId="459"/>
            <ac:spMk id="12" creationId="{79CC3AD8-0AC6-7C3F-6D3C-505B4788D1FB}"/>
          </ac:spMkLst>
        </pc:spChg>
        <pc:spChg chg="del">
          <ac:chgData name="Tegischer Lukas" userId="f78daebb-0565-485c-bd0e-1cd035e796ff" providerId="ADAL" clId="{42D5C554-627B-4A56-A65C-4C77FBA1B04F}" dt="2022-10-02T12:04:46.571" v="344" actId="478"/>
          <ac:spMkLst>
            <pc:docMk/>
            <pc:sldMk cId="2407283842" sldId="459"/>
            <ac:spMk id="13" creationId="{6A96A7B0-5061-FA46-4D16-15D4992E4180}"/>
          </ac:spMkLst>
        </pc:spChg>
        <pc:picChg chg="add mod modCrop">
          <ac:chgData name="Tegischer Lukas" userId="f78daebb-0565-485c-bd0e-1cd035e796ff" providerId="ADAL" clId="{42D5C554-627B-4A56-A65C-4C77FBA1B04F}" dt="2022-10-02T12:04:52.650" v="349" actId="1076"/>
          <ac:picMkLst>
            <pc:docMk/>
            <pc:sldMk cId="2407283842" sldId="459"/>
            <ac:picMk id="4" creationId="{A9AD88C9-01FD-E379-BDD5-E228563A1DBE}"/>
          </ac:picMkLst>
        </pc:picChg>
      </pc:sldChg>
      <pc:sldChg chg="addSp delSp modSp add mod modAnim">
        <pc:chgData name="Tegischer Lukas" userId="f78daebb-0565-485c-bd0e-1cd035e796ff" providerId="ADAL" clId="{42D5C554-627B-4A56-A65C-4C77FBA1B04F}" dt="2022-10-02T12:06:52.755" v="395" actId="1076"/>
        <pc:sldMkLst>
          <pc:docMk/>
          <pc:sldMk cId="1934469181" sldId="460"/>
        </pc:sldMkLst>
        <pc:spChg chg="mod">
          <ac:chgData name="Tegischer Lukas" userId="f78daebb-0565-485c-bd0e-1cd035e796ff" providerId="ADAL" clId="{42D5C554-627B-4A56-A65C-4C77FBA1B04F}" dt="2022-10-02T12:05:56.749" v="377" actId="1076"/>
          <ac:spMkLst>
            <pc:docMk/>
            <pc:sldMk cId="1934469181" sldId="460"/>
            <ac:spMk id="4" creationId="{49389902-D3EA-4249-A007-94B19B9CCE1E}"/>
          </ac:spMkLst>
        </pc:spChg>
        <pc:spChg chg="add mod">
          <ac:chgData name="Tegischer Lukas" userId="f78daebb-0565-485c-bd0e-1cd035e796ff" providerId="ADAL" clId="{42D5C554-627B-4A56-A65C-4C77FBA1B04F}" dt="2022-10-02T12:06:52.755" v="395" actId="1076"/>
          <ac:spMkLst>
            <pc:docMk/>
            <pc:sldMk cId="1934469181" sldId="460"/>
            <ac:spMk id="6" creationId="{28C17F50-C219-F899-CF0D-0A9B1A3BF734}"/>
          </ac:spMkLst>
        </pc:spChg>
        <pc:picChg chg="add mod">
          <ac:chgData name="Tegischer Lukas" userId="f78daebb-0565-485c-bd0e-1cd035e796ff" providerId="ADAL" clId="{42D5C554-627B-4A56-A65C-4C77FBA1B04F}" dt="2022-10-02T12:06:02.234" v="381" actId="1076"/>
          <ac:picMkLst>
            <pc:docMk/>
            <pc:sldMk cId="1934469181" sldId="460"/>
            <ac:picMk id="2" creationId="{8BAA63B1-6173-3267-2EA1-69F19CC1E3FE}"/>
          </ac:picMkLst>
        </pc:picChg>
        <pc:picChg chg="del">
          <ac:chgData name="Tegischer Lukas" userId="f78daebb-0565-485c-bd0e-1cd035e796ff" providerId="ADAL" clId="{42D5C554-627B-4A56-A65C-4C77FBA1B04F}" dt="2022-10-02T12:05:48.227" v="373" actId="478"/>
          <ac:picMkLst>
            <pc:docMk/>
            <pc:sldMk cId="1934469181" sldId="460"/>
            <ac:picMk id="5" creationId="{95A86E5E-91D3-9D1E-C7EA-19371F95D703}"/>
          </ac:picMkLst>
        </pc:picChg>
      </pc:sldChg>
      <pc:sldChg chg="delSp modSp add del mod delAnim">
        <pc:chgData name="Tegischer Lukas" userId="f78daebb-0565-485c-bd0e-1cd035e796ff" providerId="ADAL" clId="{42D5C554-627B-4A56-A65C-4C77FBA1B04F}" dt="2022-10-02T12:07:27.904" v="397" actId="47"/>
        <pc:sldMkLst>
          <pc:docMk/>
          <pc:sldMk cId="1277493249" sldId="461"/>
        </pc:sldMkLst>
        <pc:spChg chg="del mod">
          <ac:chgData name="Tegischer Lukas" userId="f78daebb-0565-485c-bd0e-1cd035e796ff" providerId="ADAL" clId="{42D5C554-627B-4A56-A65C-4C77FBA1B04F}" dt="2022-10-02T12:06:55.329" v="396" actId="478"/>
          <ac:spMkLst>
            <pc:docMk/>
            <pc:sldMk cId="1277493249" sldId="461"/>
            <ac:spMk id="6" creationId="{28C17F50-C219-F899-CF0D-0A9B1A3BF734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0368FCC-F33B-4195-8DCC-BEE4C78B3226}"/>
    <pc:docChg chg="undo custSel addSld delSld modSld">
      <pc:chgData name="Tegischer Lukas" userId="f78daebb-0565-485c-bd0e-1cd035e796ff" providerId="ADAL" clId="{80368FCC-F33B-4195-8DCC-BEE4C78B3226}" dt="2022-10-02T09:19:38.055" v="96" actId="47"/>
      <pc:docMkLst>
        <pc:docMk/>
      </pc:docMkLst>
      <pc:sldChg chg="modSp mod">
        <pc:chgData name="Tegischer Lukas" userId="f78daebb-0565-485c-bd0e-1cd035e796ff" providerId="ADAL" clId="{80368FCC-F33B-4195-8DCC-BEE4C78B3226}" dt="2022-10-02T09:15:18.168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68FCC-F33B-4195-8DCC-BEE4C78B3226}" dt="2022-10-02T09:15:18.168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">
        <pc:chgData name="Tegischer Lukas" userId="f78daebb-0565-485c-bd0e-1cd035e796ff" providerId="ADAL" clId="{80368FCC-F33B-4195-8DCC-BEE4C78B3226}" dt="2022-10-02T09:16:04.822" v="28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80368FCC-F33B-4195-8DCC-BEE4C78B3226}" dt="2022-10-02T09:15:37.331" v="18" actId="1076"/>
          <ac:spMkLst>
            <pc:docMk/>
            <pc:sldMk cId="2327262652" sldId="441"/>
            <ac:spMk id="2" creationId="{D629CC13-B92F-8791-5452-7C31D680F46A}"/>
          </ac:spMkLst>
        </pc:spChg>
        <pc:spChg chg="add mod">
          <ac:chgData name="Tegischer Lukas" userId="f78daebb-0565-485c-bd0e-1cd035e796ff" providerId="ADAL" clId="{80368FCC-F33B-4195-8DCC-BEE4C78B3226}" dt="2022-10-02T09:15:43.460" v="21" actId="1076"/>
          <ac:spMkLst>
            <pc:docMk/>
            <pc:sldMk cId="2327262652" sldId="441"/>
            <ac:spMk id="4" creationId="{41A3FCFF-5938-61D9-6844-EABC166482C5}"/>
          </ac:spMkLst>
        </pc:spChg>
        <pc:spChg chg="add mod">
          <ac:chgData name="Tegischer Lukas" userId="f78daebb-0565-485c-bd0e-1cd035e796ff" providerId="ADAL" clId="{80368FCC-F33B-4195-8DCC-BEE4C78B3226}" dt="2022-10-02T09:15:50.941" v="24" actId="1076"/>
          <ac:spMkLst>
            <pc:docMk/>
            <pc:sldMk cId="2327262652" sldId="441"/>
            <ac:spMk id="5" creationId="{7C1E3492-6B57-7F63-31B2-3C803ABD7250}"/>
          </ac:spMkLst>
        </pc:spChg>
        <pc:spChg chg="add mod">
          <ac:chgData name="Tegischer Lukas" userId="f78daebb-0565-485c-bd0e-1cd035e796ff" providerId="ADAL" clId="{80368FCC-F33B-4195-8DCC-BEE4C78B3226}" dt="2022-10-02T09:16:04.822" v="28" actId="1076"/>
          <ac:spMkLst>
            <pc:docMk/>
            <pc:sldMk cId="2327262652" sldId="441"/>
            <ac:spMk id="6" creationId="{C0FA2EDC-F8E3-D7B8-395D-86326E83B8AB}"/>
          </ac:spMkLst>
        </pc:spChg>
        <pc:spChg chg="mod">
          <ac:chgData name="Tegischer Lukas" userId="f78daebb-0565-485c-bd0e-1cd035e796ff" providerId="ADAL" clId="{80368FCC-F33B-4195-8DCC-BEE4C78B3226}" dt="2022-10-02T09:15:27.218" v="15" actId="20577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mod">
        <pc:chgData name="Tegischer Lukas" userId="f78daebb-0565-485c-bd0e-1cd035e796ff" providerId="ADAL" clId="{80368FCC-F33B-4195-8DCC-BEE4C78B3226}" dt="2022-10-02T09:16:53.713" v="45" actId="20577"/>
        <pc:sldMkLst>
          <pc:docMk/>
          <pc:sldMk cId="1748904590" sldId="442"/>
        </pc:sldMkLst>
        <pc:spChg chg="add mod">
          <ac:chgData name="Tegischer Lukas" userId="f78daebb-0565-485c-bd0e-1cd035e796ff" providerId="ADAL" clId="{80368FCC-F33B-4195-8DCC-BEE4C78B3226}" dt="2022-10-02T09:16:53.713" v="45" actId="20577"/>
          <ac:spMkLst>
            <pc:docMk/>
            <pc:sldMk cId="1748904590" sldId="442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5:32.796" v="16" actId="21"/>
          <ac:spMkLst>
            <pc:docMk/>
            <pc:sldMk cId="1748904590" sldId="442"/>
            <ac:spMk id="4" creationId="{5E6CF3DD-D705-23D5-795E-94FF1AB5F1D6}"/>
          </ac:spMkLst>
        </pc:spChg>
        <pc:spChg chg="add mod">
          <ac:chgData name="Tegischer Lukas" userId="f78daebb-0565-485c-bd0e-1cd035e796ff" providerId="ADAL" clId="{80368FCC-F33B-4195-8DCC-BEE4C78B3226}" dt="2022-10-02T09:16:34.341" v="39" actId="1076"/>
          <ac:spMkLst>
            <pc:docMk/>
            <pc:sldMk cId="1748904590" sldId="442"/>
            <ac:spMk id="6" creationId="{8411FEF7-984D-963F-F790-8FF5604BC92D}"/>
          </ac:spMkLst>
        </pc:spChg>
        <pc:spChg chg="del">
          <ac:chgData name="Tegischer Lukas" userId="f78daebb-0565-485c-bd0e-1cd035e796ff" providerId="ADAL" clId="{80368FCC-F33B-4195-8DCC-BEE4C78B3226}" dt="2022-10-02T09:16:08.439" v="29" actId="478"/>
          <ac:spMkLst>
            <pc:docMk/>
            <pc:sldMk cId="1748904590" sldId="442"/>
            <ac:spMk id="7" creationId="{02543962-E9CE-DC34-DA47-912BD1D6DE71}"/>
          </ac:spMkLst>
        </pc:spChg>
        <pc:spChg chg="add mod">
          <ac:chgData name="Tegischer Lukas" userId="f78daebb-0565-485c-bd0e-1cd035e796ff" providerId="ADAL" clId="{80368FCC-F33B-4195-8DCC-BEE4C78B3226}" dt="2022-10-02T09:16:48.758" v="44" actId="207"/>
          <ac:spMkLst>
            <pc:docMk/>
            <pc:sldMk cId="1748904590" sldId="442"/>
            <ac:spMk id="8" creationId="{DF793BA1-E777-F5CA-E9C6-D26C960B3895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637530565" sldId="443"/>
        </pc:sldMkLst>
        <pc:spChg chg="del">
          <ac:chgData name="Tegischer Lukas" userId="f78daebb-0565-485c-bd0e-1cd035e796ff" providerId="ADAL" clId="{80368FCC-F33B-4195-8DCC-BEE4C78B3226}" dt="2022-10-02T09:15:39.964" v="19" actId="21"/>
          <ac:spMkLst>
            <pc:docMk/>
            <pc:sldMk cId="1637530565" sldId="443"/>
            <ac:spMk id="3" creationId="{92665736-3379-8F53-4FAB-F74364E6F2C3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3095381416" sldId="444"/>
        </pc:sldMkLst>
        <pc:spChg chg="del">
          <ac:chgData name="Tegischer Lukas" userId="f78daebb-0565-485c-bd0e-1cd035e796ff" providerId="ADAL" clId="{80368FCC-F33B-4195-8DCC-BEE4C78B3226}" dt="2022-10-02T09:15:45.932" v="22" actId="21"/>
          <ac:spMkLst>
            <pc:docMk/>
            <pc:sldMk cId="3095381416" sldId="444"/>
            <ac:spMk id="4" creationId="{7FB22734-11DF-2EB1-7A88-394BAF618B61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936786884" sldId="445"/>
        </pc:sldMkLst>
        <pc:spChg chg="del">
          <ac:chgData name="Tegischer Lukas" userId="f78daebb-0565-485c-bd0e-1cd035e796ff" providerId="ADAL" clId="{80368FCC-F33B-4195-8DCC-BEE4C78B3226}" dt="2022-10-02T09:15:53.549" v="25" actId="21"/>
          <ac:spMkLst>
            <pc:docMk/>
            <pc:sldMk cId="1936786884" sldId="445"/>
            <ac:spMk id="3" creationId="{FB48E6B7-7206-CF79-226B-588265A586B0}"/>
          </ac:spMkLst>
        </pc:spChg>
      </pc:sldChg>
      <pc:sldChg chg="addSp delSp modSp add mod addAnim delAnim modAnim">
        <pc:chgData name="Tegischer Lukas" userId="f78daebb-0565-485c-bd0e-1cd035e796ff" providerId="ADAL" clId="{80368FCC-F33B-4195-8DCC-BEE4C78B3226}" dt="2022-10-02T09:18:13.433" v="72" actId="478"/>
        <pc:sldMkLst>
          <pc:docMk/>
          <pc:sldMk cId="3198623114" sldId="446"/>
        </pc:sldMkLst>
        <pc:spChg chg="mod">
          <ac:chgData name="Tegischer Lukas" userId="f78daebb-0565-485c-bd0e-1cd035e796ff" providerId="ADAL" clId="{80368FCC-F33B-4195-8DCC-BEE4C78B3226}" dt="2022-10-02T09:17:38.752" v="61" actId="20577"/>
          <ac:spMkLst>
            <pc:docMk/>
            <pc:sldMk cId="3198623114" sldId="446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7:08.102" v="53" actId="207"/>
          <ac:spMkLst>
            <pc:docMk/>
            <pc:sldMk cId="3198623114" sldId="446"/>
            <ac:spMk id="4" creationId="{DF1DC7C5-8CA8-4434-362F-F0663DEDB661}"/>
          </ac:spMkLst>
        </pc:spChg>
        <pc:spChg chg="add mod">
          <ac:chgData name="Tegischer Lukas" userId="f78daebb-0565-485c-bd0e-1cd035e796ff" providerId="ADAL" clId="{80368FCC-F33B-4195-8DCC-BEE4C78B3226}" dt="2022-10-02T09:17:23.218" v="59" actId="207"/>
          <ac:spMkLst>
            <pc:docMk/>
            <pc:sldMk cId="3198623114" sldId="446"/>
            <ac:spMk id="5" creationId="{A9166601-9D97-27D0-86BA-39FDE641F340}"/>
          </ac:spMkLst>
        </pc:spChg>
        <pc:spChg chg="del">
          <ac:chgData name="Tegischer Lukas" userId="f78daebb-0565-485c-bd0e-1cd035e796ff" providerId="ADAL" clId="{80368FCC-F33B-4195-8DCC-BEE4C78B3226}" dt="2022-10-02T09:17:02.001" v="47" actId="478"/>
          <ac:spMkLst>
            <pc:docMk/>
            <pc:sldMk cId="3198623114" sldId="446"/>
            <ac:spMk id="6" creationId="{8411FEF7-984D-963F-F790-8FF5604BC92D}"/>
          </ac:spMkLst>
        </pc:spChg>
        <pc:spChg chg="add del mod">
          <ac:chgData name="Tegischer Lukas" userId="f78daebb-0565-485c-bd0e-1cd035e796ff" providerId="ADAL" clId="{80368FCC-F33B-4195-8DCC-BEE4C78B3226}" dt="2022-10-02T09:18:13.433" v="72" actId="478"/>
          <ac:spMkLst>
            <pc:docMk/>
            <pc:sldMk cId="3198623114" sldId="446"/>
            <ac:spMk id="8" creationId="{DF793BA1-E777-F5CA-E9C6-D26C960B3895}"/>
          </ac:spMkLst>
        </pc:spChg>
      </pc:sldChg>
      <pc:sldChg chg="addSp delSp modSp add mod">
        <pc:chgData name="Tegischer Lukas" userId="f78daebb-0565-485c-bd0e-1cd035e796ff" providerId="ADAL" clId="{80368FCC-F33B-4195-8DCC-BEE4C78B3226}" dt="2022-10-02T09:18:47.205" v="79" actId="207"/>
        <pc:sldMkLst>
          <pc:docMk/>
          <pc:sldMk cId="1882943442" sldId="447"/>
        </pc:sldMkLst>
        <pc:spChg chg="mod">
          <ac:chgData name="Tegischer Lukas" userId="f78daebb-0565-485c-bd0e-1cd035e796ff" providerId="ADAL" clId="{80368FCC-F33B-4195-8DCC-BEE4C78B3226}" dt="2022-10-02T09:17:41.699" v="63" actId="20577"/>
          <ac:spMkLst>
            <pc:docMk/>
            <pc:sldMk cId="1882943442" sldId="447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7:54.555" v="64" actId="478"/>
          <ac:spMkLst>
            <pc:docMk/>
            <pc:sldMk cId="1882943442" sldId="447"/>
            <ac:spMk id="4" creationId="{DF1DC7C5-8CA8-4434-362F-F0663DEDB661}"/>
          </ac:spMkLst>
        </pc:spChg>
        <pc:spChg chg="del">
          <ac:chgData name="Tegischer Lukas" userId="f78daebb-0565-485c-bd0e-1cd035e796ff" providerId="ADAL" clId="{80368FCC-F33B-4195-8DCC-BEE4C78B3226}" dt="2022-10-02T09:18:24.719" v="73" actId="478"/>
          <ac:spMkLst>
            <pc:docMk/>
            <pc:sldMk cId="1882943442" sldId="447"/>
            <ac:spMk id="5" creationId="{A9166601-9D97-27D0-86BA-39FDE641F340}"/>
          </ac:spMkLst>
        </pc:spChg>
        <pc:spChg chg="add mod">
          <ac:chgData name="Tegischer Lukas" userId="f78daebb-0565-485c-bd0e-1cd035e796ff" providerId="ADAL" clId="{80368FCC-F33B-4195-8DCC-BEE4C78B3226}" dt="2022-10-02T09:18:02.877" v="70" actId="1076"/>
          <ac:spMkLst>
            <pc:docMk/>
            <pc:sldMk cId="1882943442" sldId="447"/>
            <ac:spMk id="6" creationId="{53955887-5061-9546-6776-AD7CF36A2AC5}"/>
          </ac:spMkLst>
        </pc:spChg>
        <pc:spChg chg="add mod">
          <ac:chgData name="Tegischer Lukas" userId="f78daebb-0565-485c-bd0e-1cd035e796ff" providerId="ADAL" clId="{80368FCC-F33B-4195-8DCC-BEE4C78B3226}" dt="2022-10-02T09:18:47.205" v="79" actId="207"/>
          <ac:spMkLst>
            <pc:docMk/>
            <pc:sldMk cId="1882943442" sldId="447"/>
            <ac:spMk id="7" creationId="{63C402B9-A834-65E4-C05E-84A79187773B}"/>
          </ac:spMkLst>
        </pc:spChg>
        <pc:spChg chg="mod">
          <ac:chgData name="Tegischer Lukas" userId="f78daebb-0565-485c-bd0e-1cd035e796ff" providerId="ADAL" clId="{80368FCC-F33B-4195-8DCC-BEE4C78B3226}" dt="2022-10-02T09:18:43.868" v="78" actId="1076"/>
          <ac:spMkLst>
            <pc:docMk/>
            <pc:sldMk cId="1882943442" sldId="447"/>
            <ac:spMk id="8" creationId="{DF793BA1-E777-F5CA-E9C6-D26C960B3895}"/>
          </ac:spMkLst>
        </pc:spChg>
      </pc:sldChg>
      <pc:sldChg chg="addSp delSp modSp add mod delAnim">
        <pc:chgData name="Tegischer Lukas" userId="f78daebb-0565-485c-bd0e-1cd035e796ff" providerId="ADAL" clId="{80368FCC-F33B-4195-8DCC-BEE4C78B3226}" dt="2022-10-02T09:19:27.733" v="95" actId="1076"/>
        <pc:sldMkLst>
          <pc:docMk/>
          <pc:sldMk cId="1465969524" sldId="448"/>
        </pc:sldMkLst>
        <pc:spChg chg="mod">
          <ac:chgData name="Tegischer Lukas" userId="f78daebb-0565-485c-bd0e-1cd035e796ff" providerId="ADAL" clId="{80368FCC-F33B-4195-8DCC-BEE4C78B3226}" dt="2022-10-02T09:19:03.413" v="82" actId="20577"/>
          <ac:spMkLst>
            <pc:docMk/>
            <pc:sldMk cId="1465969524" sldId="448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9:12.989" v="89" actId="1076"/>
          <ac:spMkLst>
            <pc:docMk/>
            <pc:sldMk cId="1465969524" sldId="448"/>
            <ac:spMk id="4" creationId="{8AB5D864-F7C8-BBA7-CF20-16AA32CF99C0}"/>
          </ac:spMkLst>
        </pc:spChg>
        <pc:spChg chg="add mod">
          <ac:chgData name="Tegischer Lukas" userId="f78daebb-0565-485c-bd0e-1cd035e796ff" providerId="ADAL" clId="{80368FCC-F33B-4195-8DCC-BEE4C78B3226}" dt="2022-10-02T09:19:27.733" v="95" actId="1076"/>
          <ac:spMkLst>
            <pc:docMk/>
            <pc:sldMk cId="1465969524" sldId="448"/>
            <ac:spMk id="5" creationId="{6693CCB6-6205-3C5E-EC39-EA63990DB896}"/>
          </ac:spMkLst>
        </pc:spChg>
        <pc:spChg chg="del">
          <ac:chgData name="Tegischer Lukas" userId="f78daebb-0565-485c-bd0e-1cd035e796ff" providerId="ADAL" clId="{80368FCC-F33B-4195-8DCC-BEE4C78B3226}" dt="2022-10-02T09:19:02.192" v="81" actId="478"/>
          <ac:spMkLst>
            <pc:docMk/>
            <pc:sldMk cId="1465969524" sldId="448"/>
            <ac:spMk id="6" creationId="{53955887-5061-9546-6776-AD7CF36A2AC5}"/>
          </ac:spMkLst>
        </pc:spChg>
        <pc:spChg chg="del">
          <ac:chgData name="Tegischer Lukas" userId="f78daebb-0565-485c-bd0e-1cd035e796ff" providerId="ADAL" clId="{80368FCC-F33B-4195-8DCC-BEE4C78B3226}" dt="2022-10-02T09:19:14.510" v="90" actId="478"/>
          <ac:spMkLst>
            <pc:docMk/>
            <pc:sldMk cId="1465969524" sldId="448"/>
            <ac:spMk id="7" creationId="{63C402B9-A834-65E4-C05E-84A79187773B}"/>
          </ac:spMkLst>
        </pc:spChg>
        <pc:spChg chg="del">
          <ac:chgData name="Tegischer Lukas" userId="f78daebb-0565-485c-bd0e-1cd035e796ff" providerId="ADAL" clId="{80368FCC-F33B-4195-8DCC-BEE4C78B3226}" dt="2022-10-02T09:19:15.228" v="91" actId="478"/>
          <ac:spMkLst>
            <pc:docMk/>
            <pc:sldMk cId="1465969524" sldId="448"/>
            <ac:spMk id="8" creationId="{DF793BA1-E777-F5CA-E9C6-D26C960B3895}"/>
          </ac:spMkLst>
        </pc:sp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2C6C7396-00D6-4525-888E-07DF06B0E051}"/>
    <pc:docChg chg="undo custSel addSld delSld modSld sldOrd">
      <pc:chgData name="Tegischer Lukas" userId="f78daebb-0565-485c-bd0e-1cd035e796ff" providerId="ADAL" clId="{2C6C7396-00D6-4525-888E-07DF06B0E051}" dt="2022-10-02T12:14:16.727" v="146"/>
      <pc:docMkLst>
        <pc:docMk/>
      </pc:docMkLst>
      <pc:sldChg chg="modSp mod">
        <pc:chgData name="Tegischer Lukas" userId="f78daebb-0565-485c-bd0e-1cd035e796ff" providerId="ADAL" clId="{2C6C7396-00D6-4525-888E-07DF06B0E051}" dt="2022-10-02T12:08:00.327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C6C7396-00D6-4525-888E-07DF06B0E051}" dt="2022-10-02T12:08:00.327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1748904590" sldId="442"/>
        </pc:sldMkLst>
      </pc:sldChg>
      <pc:sldChg chg="addSp delSp modSp mod modAnim">
        <pc:chgData name="Tegischer Lukas" userId="f78daebb-0565-485c-bd0e-1cd035e796ff" providerId="ADAL" clId="{2C6C7396-00D6-4525-888E-07DF06B0E051}" dt="2022-10-02T12:10:10.771" v="51" actId="1076"/>
        <pc:sldMkLst>
          <pc:docMk/>
          <pc:sldMk cId="1414527563" sldId="450"/>
        </pc:sldMkLst>
        <pc:spChg chg="add mod">
          <ac:chgData name="Tegischer Lukas" userId="f78daebb-0565-485c-bd0e-1cd035e796ff" providerId="ADAL" clId="{2C6C7396-00D6-4525-888E-07DF06B0E051}" dt="2022-10-02T12:08:33.553" v="17" actId="1076"/>
          <ac:spMkLst>
            <pc:docMk/>
            <pc:sldMk cId="1414527563" sldId="450"/>
            <ac:spMk id="3" creationId="{FB1BA3BD-F3D4-A604-B222-BAF398357B73}"/>
          </ac:spMkLst>
        </pc:spChg>
        <pc:spChg chg="add mod">
          <ac:chgData name="Tegischer Lukas" userId="f78daebb-0565-485c-bd0e-1cd035e796ff" providerId="ADAL" clId="{2C6C7396-00D6-4525-888E-07DF06B0E051}" dt="2022-10-02T12:09:57.323" v="47" actId="1076"/>
          <ac:spMkLst>
            <pc:docMk/>
            <pc:sldMk cId="1414527563" sldId="450"/>
            <ac:spMk id="4" creationId="{B618135D-F5A9-2044-6235-5CDEA06BCC3C}"/>
          </ac:spMkLst>
        </pc:spChg>
        <pc:spChg chg="add mod">
          <ac:chgData name="Tegischer Lukas" userId="f78daebb-0565-485c-bd0e-1cd035e796ff" providerId="ADAL" clId="{2C6C7396-00D6-4525-888E-07DF06B0E051}" dt="2022-10-02T12:09:50.840" v="46" actId="1076"/>
          <ac:spMkLst>
            <pc:docMk/>
            <pc:sldMk cId="1414527563" sldId="450"/>
            <ac:spMk id="8" creationId="{5BB15710-6AB8-28D3-E5B3-E646B7ACDDB7}"/>
          </ac:spMkLst>
        </pc:spChg>
        <pc:picChg chg="add mod">
          <ac:chgData name="Tegischer Lukas" userId="f78daebb-0565-485c-bd0e-1cd035e796ff" providerId="ADAL" clId="{2C6C7396-00D6-4525-888E-07DF06B0E051}" dt="2022-10-02T12:10:10.771" v="51" actId="1076"/>
          <ac:picMkLst>
            <pc:docMk/>
            <pc:sldMk cId="1414527563" sldId="450"/>
            <ac:picMk id="2" creationId="{665FC7C1-8F1D-CCDA-9992-59D89D8D5199}"/>
          </ac:picMkLst>
        </pc:picChg>
        <pc:picChg chg="del">
          <ac:chgData name="Tegischer Lukas" userId="f78daebb-0565-485c-bd0e-1cd035e796ff" providerId="ADAL" clId="{2C6C7396-00D6-4525-888E-07DF06B0E051}" dt="2022-10-02T12:08:09.714" v="12" actId="478"/>
          <ac:picMkLst>
            <pc:docMk/>
            <pc:sldMk cId="1414527563" sldId="450"/>
            <ac:picMk id="6" creationId="{7BF2639D-8855-32EA-A208-47C7830DB415}"/>
          </ac:picMkLst>
        </pc:picChg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855067754" sldId="453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220523667" sldId="454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387342043" sldId="455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2457444176" sldId="456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3549652918" sldId="457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1096053386" sldId="458"/>
        </pc:sldMkLst>
      </pc:sldChg>
      <pc:sldChg chg="del">
        <pc:chgData name="Tegischer Lukas" userId="f78daebb-0565-485c-bd0e-1cd035e796ff" providerId="ADAL" clId="{2C6C7396-00D6-4525-888E-07DF06B0E051}" dt="2022-10-02T12:10:19.236" v="52" actId="47"/>
        <pc:sldMkLst>
          <pc:docMk/>
          <pc:sldMk cId="2407283842" sldId="459"/>
        </pc:sldMkLst>
      </pc:sldChg>
      <pc:sldChg chg="addSp delSp modSp mod delAnim">
        <pc:chgData name="Tegischer Lukas" userId="f78daebb-0565-485c-bd0e-1cd035e796ff" providerId="ADAL" clId="{2C6C7396-00D6-4525-888E-07DF06B0E051}" dt="2022-10-02T12:11:34.962" v="94" actId="20577"/>
        <pc:sldMkLst>
          <pc:docMk/>
          <pc:sldMk cId="1934469181" sldId="460"/>
        </pc:sldMkLst>
        <pc:spChg chg="del">
          <ac:chgData name="Tegischer Lukas" userId="f78daebb-0565-485c-bd0e-1cd035e796ff" providerId="ADAL" clId="{2C6C7396-00D6-4525-888E-07DF06B0E051}" dt="2022-10-02T12:10:25.146" v="55" actId="478"/>
          <ac:spMkLst>
            <pc:docMk/>
            <pc:sldMk cId="1934469181" sldId="460"/>
            <ac:spMk id="4" creationId="{49389902-D3EA-4249-A007-94B19B9CCE1E}"/>
          </ac:spMkLst>
        </pc:spChg>
        <pc:spChg chg="add del mod">
          <ac:chgData name="Tegischer Lukas" userId="f78daebb-0565-485c-bd0e-1cd035e796ff" providerId="ADAL" clId="{2C6C7396-00D6-4525-888E-07DF06B0E051}" dt="2022-10-02T12:11:31.915" v="92" actId="478"/>
          <ac:spMkLst>
            <pc:docMk/>
            <pc:sldMk cId="1934469181" sldId="460"/>
            <ac:spMk id="5" creationId="{1939AB11-51E8-BEEC-E9DE-879E7DBE46AA}"/>
          </ac:spMkLst>
        </pc:spChg>
        <pc:spChg chg="del">
          <ac:chgData name="Tegischer Lukas" userId="f78daebb-0565-485c-bd0e-1cd035e796ff" providerId="ADAL" clId="{2C6C7396-00D6-4525-888E-07DF06B0E051}" dt="2022-10-02T12:10:23.239" v="54" actId="478"/>
          <ac:spMkLst>
            <pc:docMk/>
            <pc:sldMk cId="1934469181" sldId="460"/>
            <ac:spMk id="6" creationId="{28C17F50-C219-F899-CF0D-0A9B1A3BF734}"/>
          </ac:spMkLst>
        </pc:spChg>
        <pc:spChg chg="add mod">
          <ac:chgData name="Tegischer Lukas" userId="f78daebb-0565-485c-bd0e-1cd035e796ff" providerId="ADAL" clId="{2C6C7396-00D6-4525-888E-07DF06B0E051}" dt="2022-10-02T12:11:34.962" v="94" actId="20577"/>
          <ac:spMkLst>
            <pc:docMk/>
            <pc:sldMk cId="1934469181" sldId="460"/>
            <ac:spMk id="8" creationId="{74D7C0C4-52CA-A1C7-2BE5-9DB893FB5CF9}"/>
          </ac:spMkLst>
        </pc:spChg>
        <pc:picChg chg="del">
          <ac:chgData name="Tegischer Lukas" userId="f78daebb-0565-485c-bd0e-1cd035e796ff" providerId="ADAL" clId="{2C6C7396-00D6-4525-888E-07DF06B0E051}" dt="2022-10-02T12:10:21.918" v="53" actId="478"/>
          <ac:picMkLst>
            <pc:docMk/>
            <pc:sldMk cId="1934469181" sldId="460"/>
            <ac:picMk id="2" creationId="{8BAA63B1-6173-3267-2EA1-69F19CC1E3FE}"/>
          </ac:picMkLst>
        </pc:picChg>
        <pc:picChg chg="add mod">
          <ac:chgData name="Tegischer Lukas" userId="f78daebb-0565-485c-bd0e-1cd035e796ff" providerId="ADAL" clId="{2C6C7396-00D6-4525-888E-07DF06B0E051}" dt="2022-10-02T12:10:53.450" v="65" actId="1076"/>
          <ac:picMkLst>
            <pc:docMk/>
            <pc:sldMk cId="1934469181" sldId="460"/>
            <ac:picMk id="7" creationId="{7106CA38-EF7B-21A9-39CF-9A37042BACEE}"/>
          </ac:picMkLst>
        </pc:picChg>
      </pc:sldChg>
      <pc:sldChg chg="addSp delSp modSp add mod">
        <pc:chgData name="Tegischer Lukas" userId="f78daebb-0565-485c-bd0e-1cd035e796ff" providerId="ADAL" clId="{2C6C7396-00D6-4525-888E-07DF06B0E051}" dt="2022-10-02T12:11:22.883" v="88" actId="20577"/>
        <pc:sldMkLst>
          <pc:docMk/>
          <pc:sldMk cId="3625224440" sldId="461"/>
        </pc:sldMkLst>
        <pc:spChg chg="mod">
          <ac:chgData name="Tegischer Lukas" userId="f78daebb-0565-485c-bd0e-1cd035e796ff" providerId="ADAL" clId="{2C6C7396-00D6-4525-888E-07DF06B0E051}" dt="2022-10-02T12:11:22.883" v="88" actId="20577"/>
          <ac:spMkLst>
            <pc:docMk/>
            <pc:sldMk cId="3625224440" sldId="461"/>
            <ac:spMk id="5" creationId="{1939AB11-51E8-BEEC-E9DE-879E7DBE46AA}"/>
          </ac:spMkLst>
        </pc:spChg>
        <pc:picChg chg="add mod">
          <ac:chgData name="Tegischer Lukas" userId="f78daebb-0565-485c-bd0e-1cd035e796ff" providerId="ADAL" clId="{2C6C7396-00D6-4525-888E-07DF06B0E051}" dt="2022-10-02T12:11:16.002" v="79" actId="1076"/>
          <ac:picMkLst>
            <pc:docMk/>
            <pc:sldMk cId="3625224440" sldId="461"/>
            <ac:picMk id="2" creationId="{A7A5E362-ADBC-4F7B-DBE3-130F9E833979}"/>
          </ac:picMkLst>
        </pc:picChg>
        <pc:picChg chg="del">
          <ac:chgData name="Tegischer Lukas" userId="f78daebb-0565-485c-bd0e-1cd035e796ff" providerId="ADAL" clId="{2C6C7396-00D6-4525-888E-07DF06B0E051}" dt="2022-10-02T12:10:58.151" v="68" actId="478"/>
          <ac:picMkLst>
            <pc:docMk/>
            <pc:sldMk cId="3625224440" sldId="461"/>
            <ac:picMk id="7" creationId="{7106CA38-EF7B-21A9-39CF-9A37042BACEE}"/>
          </ac:picMkLst>
        </pc:picChg>
      </pc:sldChg>
      <pc:sldChg chg="addSp delSp modSp add mod ord modAnim">
        <pc:chgData name="Tegischer Lukas" userId="f78daebb-0565-485c-bd0e-1cd035e796ff" providerId="ADAL" clId="{2C6C7396-00D6-4525-888E-07DF06B0E051}" dt="2022-10-02T12:12:16.158" v="108"/>
        <pc:sldMkLst>
          <pc:docMk/>
          <pc:sldMk cId="3454836567" sldId="462"/>
        </pc:sldMkLst>
        <pc:spChg chg="mod">
          <ac:chgData name="Tegischer Lukas" userId="f78daebb-0565-485c-bd0e-1cd035e796ff" providerId="ADAL" clId="{2C6C7396-00D6-4525-888E-07DF06B0E051}" dt="2022-10-02T12:11:37.894" v="95" actId="20577"/>
          <ac:spMkLst>
            <pc:docMk/>
            <pc:sldMk cId="3454836567" sldId="462"/>
            <ac:spMk id="5" creationId="{1939AB11-51E8-BEEC-E9DE-879E7DBE46AA}"/>
          </ac:spMkLst>
        </pc:spChg>
        <pc:picChg chg="add mod">
          <ac:chgData name="Tegischer Lukas" userId="f78daebb-0565-485c-bd0e-1cd035e796ff" providerId="ADAL" clId="{2C6C7396-00D6-4525-888E-07DF06B0E051}" dt="2022-10-02T12:11:50.890" v="103" actId="1076"/>
          <ac:picMkLst>
            <pc:docMk/>
            <pc:sldMk cId="3454836567" sldId="462"/>
            <ac:picMk id="2" creationId="{9A079FD4-8392-5037-85A4-7ABEE810F5C8}"/>
          </ac:picMkLst>
        </pc:picChg>
        <pc:picChg chg="del">
          <ac:chgData name="Tegischer Lukas" userId="f78daebb-0565-485c-bd0e-1cd035e796ff" providerId="ADAL" clId="{2C6C7396-00D6-4525-888E-07DF06B0E051}" dt="2022-10-02T12:11:38.872" v="96" actId="478"/>
          <ac:picMkLst>
            <pc:docMk/>
            <pc:sldMk cId="3454836567" sldId="462"/>
            <ac:picMk id="7" creationId="{7106CA38-EF7B-21A9-39CF-9A37042BACEE}"/>
          </ac:picMkLst>
        </pc:picChg>
        <pc:cxnChg chg="add mod">
          <ac:chgData name="Tegischer Lukas" userId="f78daebb-0565-485c-bd0e-1cd035e796ff" providerId="ADAL" clId="{2C6C7396-00D6-4525-888E-07DF06B0E051}" dt="2022-10-02T12:12:13.747" v="107" actId="1582"/>
          <ac:cxnSpMkLst>
            <pc:docMk/>
            <pc:sldMk cId="3454836567" sldId="462"/>
            <ac:cxnSpMk id="4" creationId="{2E2801FE-C877-511E-1D22-76838014A9AA}"/>
          </ac:cxnSpMkLst>
        </pc:cxnChg>
      </pc:sldChg>
      <pc:sldChg chg="addSp delSp modSp add mod delAnim modAnim">
        <pc:chgData name="Tegischer Lukas" userId="f78daebb-0565-485c-bd0e-1cd035e796ff" providerId="ADAL" clId="{2C6C7396-00D6-4525-888E-07DF06B0E051}" dt="2022-10-02T12:14:16.727" v="146"/>
        <pc:sldMkLst>
          <pc:docMk/>
          <pc:sldMk cId="988343032" sldId="463"/>
        </pc:sldMkLst>
        <pc:spChg chg="del">
          <ac:chgData name="Tegischer Lukas" userId="f78daebb-0565-485c-bd0e-1cd035e796ff" providerId="ADAL" clId="{2C6C7396-00D6-4525-888E-07DF06B0E051}" dt="2022-10-02T12:12:25.614" v="112" actId="478"/>
          <ac:spMkLst>
            <pc:docMk/>
            <pc:sldMk cId="988343032" sldId="463"/>
            <ac:spMk id="5" creationId="{1939AB11-51E8-BEEC-E9DE-879E7DBE46AA}"/>
          </ac:spMkLst>
        </pc:spChg>
        <pc:spChg chg="add mod">
          <ac:chgData name="Tegischer Lukas" userId="f78daebb-0565-485c-bd0e-1cd035e796ff" providerId="ADAL" clId="{2C6C7396-00D6-4525-888E-07DF06B0E051}" dt="2022-10-02T12:12:37.245" v="117" actId="403"/>
          <ac:spMkLst>
            <pc:docMk/>
            <pc:sldMk cId="988343032" sldId="463"/>
            <ac:spMk id="6" creationId="{D04C734D-2AAC-EBD1-6072-232D52F70B19}"/>
          </ac:spMkLst>
        </pc:spChg>
        <pc:spChg chg="add mod">
          <ac:chgData name="Tegischer Lukas" userId="f78daebb-0565-485c-bd0e-1cd035e796ff" providerId="ADAL" clId="{2C6C7396-00D6-4525-888E-07DF06B0E051}" dt="2022-10-02T12:13:00.780" v="128" actId="20577"/>
          <ac:spMkLst>
            <pc:docMk/>
            <pc:sldMk cId="988343032" sldId="463"/>
            <ac:spMk id="8" creationId="{2AFABC77-8737-C781-65B7-54976FC1A025}"/>
          </ac:spMkLst>
        </pc:spChg>
        <pc:spChg chg="add mod">
          <ac:chgData name="Tegischer Lukas" userId="f78daebb-0565-485c-bd0e-1cd035e796ff" providerId="ADAL" clId="{2C6C7396-00D6-4525-888E-07DF06B0E051}" dt="2022-10-02T12:14:06.291" v="143" actId="1076"/>
          <ac:spMkLst>
            <pc:docMk/>
            <pc:sldMk cId="988343032" sldId="463"/>
            <ac:spMk id="10" creationId="{63F2AA37-6EE4-9041-297D-BC5EF7FD4CB3}"/>
          </ac:spMkLst>
        </pc:spChg>
        <pc:spChg chg="add mod">
          <ac:chgData name="Tegischer Lukas" userId="f78daebb-0565-485c-bd0e-1cd035e796ff" providerId="ADAL" clId="{2C6C7396-00D6-4525-888E-07DF06B0E051}" dt="2022-10-02T12:14:08.692" v="144" actId="1076"/>
          <ac:spMkLst>
            <pc:docMk/>
            <pc:sldMk cId="988343032" sldId="463"/>
            <ac:spMk id="11" creationId="{B15DCD76-09D7-0AC4-F828-DBB8880CC6D0}"/>
          </ac:spMkLst>
        </pc:spChg>
        <pc:spChg chg="add mod">
          <ac:chgData name="Tegischer Lukas" userId="f78daebb-0565-485c-bd0e-1cd035e796ff" providerId="ADAL" clId="{2C6C7396-00D6-4525-888E-07DF06B0E051}" dt="2022-10-02T12:13:57.008" v="140" actId="1076"/>
          <ac:spMkLst>
            <pc:docMk/>
            <pc:sldMk cId="988343032" sldId="463"/>
            <ac:spMk id="12" creationId="{81570541-5AA3-6AAB-50DE-A6CE754CFE84}"/>
          </ac:spMkLst>
        </pc:spChg>
        <pc:picChg chg="del">
          <ac:chgData name="Tegischer Lukas" userId="f78daebb-0565-485c-bd0e-1cd035e796ff" providerId="ADAL" clId="{2C6C7396-00D6-4525-888E-07DF06B0E051}" dt="2022-10-02T12:12:24.116" v="110" actId="478"/>
          <ac:picMkLst>
            <pc:docMk/>
            <pc:sldMk cId="988343032" sldId="463"/>
            <ac:picMk id="2" creationId="{9A079FD4-8392-5037-85A4-7ABEE810F5C8}"/>
          </ac:picMkLst>
        </pc:picChg>
        <pc:cxnChg chg="del">
          <ac:chgData name="Tegischer Lukas" userId="f78daebb-0565-485c-bd0e-1cd035e796ff" providerId="ADAL" clId="{2C6C7396-00D6-4525-888E-07DF06B0E051}" dt="2022-10-02T12:12:24.792" v="111" actId="478"/>
          <ac:cxnSpMkLst>
            <pc:docMk/>
            <pc:sldMk cId="988343032" sldId="463"/>
            <ac:cxnSpMk id="4" creationId="{2E2801FE-C877-511E-1D22-76838014A9AA}"/>
          </ac:cxnSpMkLst>
        </pc:cxn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888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5668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90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Uneigentliche Integrale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4" y="1305019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Uneigentliche Integrale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EA90C10-CBA3-DDBB-AAC3-6A65982B19B0}"/>
                  </a:ext>
                </a:extLst>
              </p:cNvPr>
              <p:cNvSpPr txBox="1"/>
              <p:nvPr/>
            </p:nvSpPr>
            <p:spPr>
              <a:xfrm>
                <a:off x="990600" y="2219133"/>
                <a:ext cx="10210799" cy="32698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Integrale der Form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AT" sz="20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nary>
                          <m:naryPr>
                            <m:limLoc m:val="subSup"/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𝑑𝑥</m:t>
                            </m:r>
                          </m:e>
                        </m:nary>
                      </m:e>
                    </m:func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AT" sz="20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nary>
                          <m:naryPr>
                            <m:limLoc m:val="subSup"/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𝑑𝑥</m:t>
                            </m:r>
                          </m:e>
                        </m:nary>
                      </m:e>
                    </m:func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nennt man </a:t>
                </a:r>
                <a:r>
                  <a:rPr lang="de-AT" sz="20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uneigentliche Integrale</a:t>
                </a: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Existiert eine Grenzwert, so schreibt man: </a:t>
                </a:r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limLoc m:val="subSup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𝑑𝑥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DE" sz="20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/>
                <a:endParaRPr lang="de-AT" sz="20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     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𝑏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limLoc m:val="subSup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∞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𝑑𝑥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EA90C10-CBA3-DDBB-AAC3-6A65982B1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219133"/>
                <a:ext cx="10210799" cy="32698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613BE64-1AA6-97CF-8EAF-1D377A07DCE3}"/>
              </a:ext>
            </a:extLst>
          </p:cNvPr>
          <p:cNvSpPr txBox="1"/>
          <p:nvPr/>
        </p:nvSpPr>
        <p:spPr>
          <a:xfrm>
            <a:off x="342900" y="3837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das uneigentliche Integral.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7A23E49-BF2B-68CC-BF63-DBF9E8FFC6EC}"/>
                  </a:ext>
                </a:extLst>
              </p:cNvPr>
              <p:cNvSpPr txBox="1"/>
              <p:nvPr/>
            </p:nvSpPr>
            <p:spPr>
              <a:xfrm>
                <a:off x="342900" y="1020673"/>
                <a:ext cx="6096000" cy="7907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de-AT" sz="2000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m:rPr>
                              <m:sty m:val="p"/>
                            </m:rPr>
                            <a:rPr lang="de-AT" sz="2000" i="0">
                              <a:latin typeface="Cambria Math" panose="02040503050406030204" pitchFamily="18" charset="0"/>
                            </a:rPr>
                            <m:t>im</m:t>
                          </m:r>
                        </m:e>
                        <m:lim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nary>
                        <m:naryPr>
                          <m:limLoc m:val="subSup"/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f>
                            <m:f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den>
                          </m:f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7A23E49-BF2B-68CC-BF63-DBF9E8FFC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020673"/>
                <a:ext cx="6096000" cy="7907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3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613BE64-1AA6-97CF-8EAF-1D377A07DCE3}"/>
              </a:ext>
            </a:extLst>
          </p:cNvPr>
          <p:cNvSpPr txBox="1"/>
          <p:nvPr/>
        </p:nvSpPr>
        <p:spPr>
          <a:xfrm>
            <a:off x="342900" y="3837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das uneigentliche Integral.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5D645B2-19D9-1279-F241-1DDE19B71B3C}"/>
                  </a:ext>
                </a:extLst>
              </p:cNvPr>
              <p:cNvSpPr txBox="1"/>
              <p:nvPr/>
            </p:nvSpPr>
            <p:spPr>
              <a:xfrm>
                <a:off x="342900" y="1062076"/>
                <a:ext cx="6096000" cy="7834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de-AT" sz="20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de-DE" sz="2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de-DE" sz="2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∞</m:t>
                          </m:r>
                        </m:lim>
                      </m:limLow>
                      <m:r>
                        <a:rPr lang="de-AT" sz="2000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DE" sz="20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den>
                          </m:f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5D645B2-19D9-1279-F241-1DDE19B71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062076"/>
                <a:ext cx="6096000" cy="783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64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56</Words>
  <Application>Microsoft Office PowerPoint</Application>
  <PresentationFormat>Breitbild</PresentationFormat>
  <Paragraphs>16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Uneigentliche Integrale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2022-11-04T11:35:36Z</dcterms:modified>
</cp:coreProperties>
</file>