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46" r:id="rId3"/>
    <p:sldId id="451" r:id="rId4"/>
    <p:sldId id="45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50AC90D3-B796-4286-AA53-E1F47BB6D694}"/>
    <pc:docChg chg="custSel delSld modSld">
      <pc:chgData name="Tegischer Lukas" userId="f78daebb-0565-485c-bd0e-1cd035e796ff" providerId="ADAL" clId="{50AC90D3-B796-4286-AA53-E1F47BB6D694}" dt="2022-11-04T11:40:27.179" v="2" actId="47"/>
      <pc:docMkLst>
        <pc:docMk/>
      </pc:docMkLst>
      <pc:sldChg chg="delSp mod delAnim">
        <pc:chgData name="Tegischer Lukas" userId="f78daebb-0565-485c-bd0e-1cd035e796ff" providerId="ADAL" clId="{50AC90D3-B796-4286-AA53-E1F47BB6D694}" dt="2022-11-04T11:40:25.98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50AC90D3-B796-4286-AA53-E1F47BB6D694}" dt="2022-11-04T11:40:25.753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50AC90D3-B796-4286-AA53-E1F47BB6D694}" dt="2022-11-04T11:40:25.986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0AC90D3-B796-4286-AA53-E1F47BB6D694}" dt="2022-11-04T11:40:27.179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50A0F4EE-FDD9-4FBF-A9AA-2BD81A8161BD}"/>
    <pc:docChg chg="undo redo custSel addSld delSld modSld">
      <pc:chgData name="Tegischer Lukas" userId="f78daebb-0565-485c-bd0e-1cd035e796ff" providerId="ADAL" clId="{50A0F4EE-FDD9-4FBF-A9AA-2BD81A8161BD}" dt="2022-10-14T14:11:41.799" v="358" actId="47"/>
      <pc:docMkLst>
        <pc:docMk/>
      </pc:docMkLst>
      <pc:sldChg chg="modSp mod">
        <pc:chgData name="Tegischer Lukas" userId="f78daebb-0565-485c-bd0e-1cd035e796ff" providerId="ADAL" clId="{50A0F4EE-FDD9-4FBF-A9AA-2BD81A8161BD}" dt="2022-10-14T13:59:13.559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0A0F4EE-FDD9-4FBF-A9AA-2BD81A8161BD}" dt="2022-10-14T13:59:13.559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0A0F4EE-FDD9-4FBF-A9AA-2BD81A8161BD}" dt="2022-10-14T14:09:49.014" v="312"/>
        <pc:sldMkLst>
          <pc:docMk/>
          <pc:sldMk cId="279165868" sldId="446"/>
        </pc:sldMkLst>
        <pc:spChg chg="del">
          <ac:chgData name="Tegischer Lukas" userId="f78daebb-0565-485c-bd0e-1cd035e796ff" providerId="ADAL" clId="{50A0F4EE-FDD9-4FBF-A9AA-2BD81A8161BD}" dt="2022-10-14T13:59:20.291" v="12" actId="478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50A0F4EE-FDD9-4FBF-A9AA-2BD81A8161BD}" dt="2022-10-14T13:59:58.903" v="26" actId="122"/>
          <ac:spMkLst>
            <pc:docMk/>
            <pc:sldMk cId="279165868" sldId="446"/>
            <ac:spMk id="4" creationId="{34C94D95-5532-FA4F-D6E3-191B0FE64959}"/>
          </ac:spMkLst>
        </pc:spChg>
        <pc:spChg chg="del">
          <ac:chgData name="Tegischer Lukas" userId="f78daebb-0565-485c-bd0e-1cd035e796ff" providerId="ADAL" clId="{50A0F4EE-FDD9-4FBF-A9AA-2BD81A8161BD}" dt="2022-10-14T13:59:23.444" v="16" actId="478"/>
          <ac:spMkLst>
            <pc:docMk/>
            <pc:sldMk cId="279165868" sldId="446"/>
            <ac:spMk id="6" creationId="{31AE880E-9E24-7BFD-FFBD-7E7CEB48858D}"/>
          </ac:spMkLst>
        </pc:spChg>
        <pc:spChg chg="add mod">
          <ac:chgData name="Tegischer Lukas" userId="f78daebb-0565-485c-bd0e-1cd035e796ff" providerId="ADAL" clId="{50A0F4EE-FDD9-4FBF-A9AA-2BD81A8161BD}" dt="2022-10-14T14:00:37.727" v="52" actId="1076"/>
          <ac:spMkLst>
            <pc:docMk/>
            <pc:sldMk cId="279165868" sldId="446"/>
            <ac:spMk id="7" creationId="{93E54EF2-1E3E-A813-4F3B-F386F77D4C98}"/>
          </ac:spMkLst>
        </pc:spChg>
        <pc:spChg chg="del">
          <ac:chgData name="Tegischer Lukas" userId="f78daebb-0565-485c-bd0e-1cd035e796ff" providerId="ADAL" clId="{50A0F4EE-FDD9-4FBF-A9AA-2BD81A8161BD}" dt="2022-10-14T13:59:19.885" v="11" actId="478"/>
          <ac:spMkLst>
            <pc:docMk/>
            <pc:sldMk cId="279165868" sldId="446"/>
            <ac:spMk id="11" creationId="{367659BB-F945-98DF-48B5-75DFFF580853}"/>
          </ac:spMkLst>
        </pc:spChg>
        <pc:spChg chg="del">
          <ac:chgData name="Tegischer Lukas" userId="f78daebb-0565-485c-bd0e-1cd035e796ff" providerId="ADAL" clId="{50A0F4EE-FDD9-4FBF-A9AA-2BD81A8161BD}" dt="2022-10-14T13:59:21.121" v="13" actId="478"/>
          <ac:spMkLst>
            <pc:docMk/>
            <pc:sldMk cId="279165868" sldId="446"/>
            <ac:spMk id="13" creationId="{6D932B36-AA8B-E767-B942-3506E51D5DEA}"/>
          </ac:spMkLst>
        </pc:spChg>
        <pc:spChg chg="del">
          <ac:chgData name="Tegischer Lukas" userId="f78daebb-0565-485c-bd0e-1cd035e796ff" providerId="ADAL" clId="{50A0F4EE-FDD9-4FBF-A9AA-2BD81A8161BD}" dt="2022-10-14T13:59:22.724" v="14" actId="478"/>
          <ac:spMkLst>
            <pc:docMk/>
            <pc:sldMk cId="279165868" sldId="446"/>
            <ac:spMk id="15" creationId="{46A5780F-5550-DB86-8727-92CAAD0B9716}"/>
          </ac:spMkLst>
        </pc:spChg>
        <pc:spChg chg="del">
          <ac:chgData name="Tegischer Lukas" userId="f78daebb-0565-485c-bd0e-1cd035e796ff" providerId="ADAL" clId="{50A0F4EE-FDD9-4FBF-A9AA-2BD81A8161BD}" dt="2022-10-14T14:00:40.283" v="53" actId="478"/>
          <ac:spMkLst>
            <pc:docMk/>
            <pc:sldMk cId="279165868" sldId="446"/>
            <ac:spMk id="19" creationId="{908B4022-5746-7F3F-957C-D7D1D464451F}"/>
          </ac:spMkLst>
        </pc:spChg>
        <pc:spChg chg="add mod">
          <ac:chgData name="Tegischer Lukas" userId="f78daebb-0565-485c-bd0e-1cd035e796ff" providerId="ADAL" clId="{50A0F4EE-FDD9-4FBF-A9AA-2BD81A8161BD}" dt="2022-10-14T14:02:33.014" v="133" actId="1076"/>
          <ac:spMkLst>
            <pc:docMk/>
            <pc:sldMk cId="279165868" sldId="446"/>
            <ac:spMk id="25" creationId="{5AD44015-E691-B455-2910-F10620F5BC79}"/>
          </ac:spMkLst>
        </pc:spChg>
        <pc:spChg chg="add mod">
          <ac:chgData name="Tegischer Lukas" userId="f78daebb-0565-485c-bd0e-1cd035e796ff" providerId="ADAL" clId="{50A0F4EE-FDD9-4FBF-A9AA-2BD81A8161BD}" dt="2022-10-14T14:02:37.574" v="135" actId="1076"/>
          <ac:spMkLst>
            <pc:docMk/>
            <pc:sldMk cId="279165868" sldId="446"/>
            <ac:spMk id="26" creationId="{EAE47595-B060-7387-75BC-262FEE4ECB29}"/>
          </ac:spMkLst>
        </pc:spChg>
        <pc:spChg chg="add mod">
          <ac:chgData name="Tegischer Lukas" userId="f78daebb-0565-485c-bd0e-1cd035e796ff" providerId="ADAL" clId="{50A0F4EE-FDD9-4FBF-A9AA-2BD81A8161BD}" dt="2022-10-14T14:03:03.887" v="142" actId="1076"/>
          <ac:spMkLst>
            <pc:docMk/>
            <pc:sldMk cId="279165868" sldId="446"/>
            <ac:spMk id="27" creationId="{FCB6CF55-237C-A914-E6A9-A4D74D0DF167}"/>
          </ac:spMkLst>
        </pc:spChg>
        <pc:graphicFrameChg chg="add mod modGraphic">
          <ac:chgData name="Tegischer Lukas" userId="f78daebb-0565-485c-bd0e-1cd035e796ff" providerId="ADAL" clId="{50A0F4EE-FDD9-4FBF-A9AA-2BD81A8161BD}" dt="2022-10-14T14:04:35.589" v="161" actId="14100"/>
          <ac:graphicFrameMkLst>
            <pc:docMk/>
            <pc:sldMk cId="279165868" sldId="446"/>
            <ac:graphicFrameMk id="28" creationId="{C119923E-6E27-FB1C-E74C-8FE668AA365A}"/>
          </ac:graphicFrameMkLst>
        </pc:graphicFrameChg>
        <pc:picChg chg="add mod">
          <ac:chgData name="Tegischer Lukas" userId="f78daebb-0565-485c-bd0e-1cd035e796ff" providerId="ADAL" clId="{50A0F4EE-FDD9-4FBF-A9AA-2BD81A8161BD}" dt="2022-10-14T14:09:39.620" v="303" actId="1076"/>
          <ac:picMkLst>
            <pc:docMk/>
            <pc:sldMk cId="279165868" sldId="446"/>
            <ac:picMk id="8" creationId="{C4C54A79-FAD4-CA45-5DD5-1F04C6D7349B}"/>
          </ac:picMkLst>
        </pc:picChg>
        <pc:picChg chg="add mod">
          <ac:chgData name="Tegischer Lukas" userId="f78daebb-0565-485c-bd0e-1cd035e796ff" providerId="ADAL" clId="{50A0F4EE-FDD9-4FBF-A9AA-2BD81A8161BD}" dt="2022-10-14T14:01:13.158" v="66" actId="14100"/>
          <ac:picMkLst>
            <pc:docMk/>
            <pc:sldMk cId="279165868" sldId="446"/>
            <ac:picMk id="9" creationId="{54C80F48-2B55-304B-F72A-CB57491B4D51}"/>
          </ac:picMkLst>
        </pc:picChg>
        <pc:picChg chg="del">
          <ac:chgData name="Tegischer Lukas" userId="f78daebb-0565-485c-bd0e-1cd035e796ff" providerId="ADAL" clId="{50A0F4EE-FDD9-4FBF-A9AA-2BD81A8161BD}" dt="2022-10-14T13:59:23.056" v="15" actId="478"/>
          <ac:picMkLst>
            <pc:docMk/>
            <pc:sldMk cId="279165868" sldId="446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50A0F4EE-FDD9-4FBF-A9AA-2BD81A8161BD}" dt="2022-10-14T13:59:23.795" v="17" actId="478"/>
          <ac:picMkLst>
            <pc:docMk/>
            <pc:sldMk cId="279165868" sldId="446"/>
            <ac:picMk id="17" creationId="{8CA4A7C1-A082-FAD4-71B7-3510650868B2}"/>
          </ac:picMkLst>
        </pc:picChg>
        <pc:cxnChg chg="add mod">
          <ac:chgData name="Tegischer Lukas" userId="f78daebb-0565-485c-bd0e-1cd035e796ff" providerId="ADAL" clId="{50A0F4EE-FDD9-4FBF-A9AA-2BD81A8161BD}" dt="2022-10-14T14:01:43.479" v="75" actId="14100"/>
          <ac:cxnSpMkLst>
            <pc:docMk/>
            <pc:sldMk cId="279165868" sldId="446"/>
            <ac:cxnSpMk id="12" creationId="{B470BADC-2D5D-DDF1-F23E-9756C6470DCF}"/>
          </ac:cxnSpMkLst>
        </pc:cxnChg>
        <pc:cxnChg chg="add mod">
          <ac:chgData name="Tegischer Lukas" userId="f78daebb-0565-485c-bd0e-1cd035e796ff" providerId="ADAL" clId="{50A0F4EE-FDD9-4FBF-A9AA-2BD81A8161BD}" dt="2022-10-14T14:01:50.062" v="77" actId="1076"/>
          <ac:cxnSpMkLst>
            <pc:docMk/>
            <pc:sldMk cId="279165868" sldId="446"/>
            <ac:cxnSpMk id="20" creationId="{AC9D4AFC-BC23-2B8D-C79C-169A51F6D0B1}"/>
          </ac:cxnSpMkLst>
        </pc:cxnChg>
        <pc:cxnChg chg="add mod">
          <ac:chgData name="Tegischer Lukas" userId="f78daebb-0565-485c-bd0e-1cd035e796ff" providerId="ADAL" clId="{50A0F4EE-FDD9-4FBF-A9AA-2BD81A8161BD}" dt="2022-10-14T14:01:58.166" v="80" actId="14100"/>
          <ac:cxnSpMkLst>
            <pc:docMk/>
            <pc:sldMk cId="279165868" sldId="446"/>
            <ac:cxnSpMk id="21" creationId="{254517E4-7CC6-A036-8BCB-59860DB1687D}"/>
          </ac:cxnSpMkLst>
        </pc:cxnChg>
        <pc:cxnChg chg="add mod">
          <ac:chgData name="Tegischer Lukas" userId="f78daebb-0565-485c-bd0e-1cd035e796ff" providerId="ADAL" clId="{50A0F4EE-FDD9-4FBF-A9AA-2BD81A8161BD}" dt="2022-10-14T14:02:01.201" v="82" actId="1076"/>
          <ac:cxnSpMkLst>
            <pc:docMk/>
            <pc:sldMk cId="279165868" sldId="446"/>
            <ac:cxnSpMk id="23" creationId="{9843B5E3-2AF2-DE5D-3A1D-E77592A90A45}"/>
          </ac:cxnSpMkLst>
        </pc:cxnChg>
      </pc:sldChg>
      <pc:sldChg chg="addSp delSp modSp del mod">
        <pc:chgData name="Tegischer Lukas" userId="f78daebb-0565-485c-bd0e-1cd035e796ff" providerId="ADAL" clId="{50A0F4EE-FDD9-4FBF-A9AA-2BD81A8161BD}" dt="2022-10-14T14:04:48.187" v="162" actId="47"/>
        <pc:sldMkLst>
          <pc:docMk/>
          <pc:sldMk cId="3838407697" sldId="448"/>
        </pc:sldMkLst>
        <pc:graphicFrameChg chg="add del modGraphic">
          <ac:chgData name="Tegischer Lukas" userId="f78daebb-0565-485c-bd0e-1cd035e796ff" providerId="ADAL" clId="{50A0F4EE-FDD9-4FBF-A9AA-2BD81A8161BD}" dt="2022-10-14T14:03:54.721" v="152" actId="27309"/>
          <ac:graphicFrameMkLst>
            <pc:docMk/>
            <pc:sldMk cId="3838407697" sldId="448"/>
            <ac:graphicFrameMk id="3" creationId="{E342FD08-E1E4-FA8A-E421-6B76E9E884D2}"/>
          </ac:graphicFrameMkLst>
        </pc:graphicFrameChg>
      </pc:sldChg>
      <pc:sldChg chg="del">
        <pc:chgData name="Tegischer Lukas" userId="f78daebb-0565-485c-bd0e-1cd035e796ff" providerId="ADAL" clId="{50A0F4EE-FDD9-4FBF-A9AA-2BD81A8161BD}" dt="2022-10-14T14:06:44.695" v="231" actId="47"/>
        <pc:sldMkLst>
          <pc:docMk/>
          <pc:sldMk cId="3408405626" sldId="449"/>
        </pc:sldMkLst>
      </pc:sldChg>
      <pc:sldChg chg="addSp modSp del modAnim">
        <pc:chgData name="Tegischer Lukas" userId="f78daebb-0565-485c-bd0e-1cd035e796ff" providerId="ADAL" clId="{50A0F4EE-FDD9-4FBF-A9AA-2BD81A8161BD}" dt="2022-10-14T14:11:41.799" v="358" actId="47"/>
        <pc:sldMkLst>
          <pc:docMk/>
          <pc:sldMk cId="3176401735" sldId="450"/>
        </pc:sldMkLst>
        <pc:spChg chg="add mod">
          <ac:chgData name="Tegischer Lukas" userId="f78daebb-0565-485c-bd0e-1cd035e796ff" providerId="ADAL" clId="{50A0F4EE-FDD9-4FBF-A9AA-2BD81A8161BD}" dt="2022-10-14T14:07:09.182" v="255" actId="571"/>
          <ac:spMkLst>
            <pc:docMk/>
            <pc:sldMk cId="3176401735" sldId="450"/>
            <ac:spMk id="2" creationId="{9F10C224-3ED8-D0E7-92CC-6F6453D02AE2}"/>
          </ac:spMkLst>
        </pc:spChg>
        <pc:spChg chg="add mod">
          <ac:chgData name="Tegischer Lukas" userId="f78daebb-0565-485c-bd0e-1cd035e796ff" providerId="ADAL" clId="{50A0F4EE-FDD9-4FBF-A9AA-2BD81A8161BD}" dt="2022-10-14T14:07:09.182" v="255" actId="571"/>
          <ac:spMkLst>
            <pc:docMk/>
            <pc:sldMk cId="3176401735" sldId="450"/>
            <ac:spMk id="3" creationId="{BD1D322E-B006-062F-B08C-A3D8E7ABC5BA}"/>
          </ac:spMkLst>
        </pc:spChg>
        <pc:spChg chg="add mod">
          <ac:chgData name="Tegischer Lukas" userId="f78daebb-0565-485c-bd0e-1cd035e796ff" providerId="ADAL" clId="{50A0F4EE-FDD9-4FBF-A9AA-2BD81A8161BD}" dt="2022-10-14T14:07:08.669" v="254" actId="571"/>
          <ac:spMkLst>
            <pc:docMk/>
            <pc:sldMk cId="3176401735" sldId="450"/>
            <ac:spMk id="5" creationId="{BE9988CA-E33C-7CDE-EE6D-4D33C378CDF7}"/>
          </ac:spMkLst>
        </pc:spChg>
        <pc:spChg chg="add mod">
          <ac:chgData name="Tegischer Lukas" userId="f78daebb-0565-485c-bd0e-1cd035e796ff" providerId="ADAL" clId="{50A0F4EE-FDD9-4FBF-A9AA-2BD81A8161BD}" dt="2022-10-14T14:07:08.669" v="254" actId="571"/>
          <ac:spMkLst>
            <pc:docMk/>
            <pc:sldMk cId="3176401735" sldId="450"/>
            <ac:spMk id="6" creationId="{FF84ACDF-1F27-1E64-D3A8-91BADF0F42C6}"/>
          </ac:spMkLst>
        </pc:spChg>
      </pc:sldChg>
      <pc:sldChg chg="add del">
        <pc:chgData name="Tegischer Lukas" userId="f78daebb-0565-485c-bd0e-1cd035e796ff" providerId="ADAL" clId="{50A0F4EE-FDD9-4FBF-A9AA-2BD81A8161BD}" dt="2022-10-14T14:04:00.948" v="154"/>
        <pc:sldMkLst>
          <pc:docMk/>
          <pc:sldMk cId="2116340408" sldId="451"/>
        </pc:sldMkLst>
      </pc:sldChg>
      <pc:sldChg chg="addSp delSp modSp add mod delAnim modAnim">
        <pc:chgData name="Tegischer Lukas" userId="f78daebb-0565-485c-bd0e-1cd035e796ff" providerId="ADAL" clId="{50A0F4EE-FDD9-4FBF-A9AA-2BD81A8161BD}" dt="2022-10-14T14:10:05.373" v="320"/>
        <pc:sldMkLst>
          <pc:docMk/>
          <pc:sldMk cId="2389833778" sldId="451"/>
        </pc:sldMkLst>
        <pc:spChg chg="add mod">
          <ac:chgData name="Tegischer Lukas" userId="f78daebb-0565-485c-bd0e-1cd035e796ff" providerId="ADAL" clId="{50A0F4EE-FDD9-4FBF-A9AA-2BD81A8161BD}" dt="2022-10-14T14:06:31.346" v="230" actId="122"/>
          <ac:spMkLst>
            <pc:docMk/>
            <pc:sldMk cId="2389833778" sldId="451"/>
            <ac:spMk id="2" creationId="{4CFBCB74-03D3-DA29-88C3-AB2DB58328F6}"/>
          </ac:spMkLst>
        </pc:spChg>
        <pc:spChg chg="add mod">
          <ac:chgData name="Tegischer Lukas" userId="f78daebb-0565-485c-bd0e-1cd035e796ff" providerId="ADAL" clId="{50A0F4EE-FDD9-4FBF-A9AA-2BD81A8161BD}" dt="2022-10-14T14:06:23.935" v="229" actId="1076"/>
          <ac:spMkLst>
            <pc:docMk/>
            <pc:sldMk cId="2389833778" sldId="451"/>
            <ac:spMk id="3" creationId="{79C50BCB-C54A-8AA7-C3CE-EE33E766D26A}"/>
          </ac:spMkLst>
        </pc:spChg>
        <pc:spChg chg="del">
          <ac:chgData name="Tegischer Lukas" userId="f78daebb-0565-485c-bd0e-1cd035e796ff" providerId="ADAL" clId="{50A0F4EE-FDD9-4FBF-A9AA-2BD81A8161BD}" dt="2022-10-14T14:04:54.699" v="164" actId="478"/>
          <ac:spMkLst>
            <pc:docMk/>
            <pc:sldMk cId="2389833778" sldId="451"/>
            <ac:spMk id="4" creationId="{34C94D95-5532-FA4F-D6E3-191B0FE64959}"/>
          </ac:spMkLst>
        </pc:spChg>
        <pc:spChg chg="add mod">
          <ac:chgData name="Tegischer Lukas" userId="f78daebb-0565-485c-bd0e-1cd035e796ff" providerId="ADAL" clId="{50A0F4EE-FDD9-4FBF-A9AA-2BD81A8161BD}" dt="2022-10-14T14:07:16.755" v="259" actId="20577"/>
          <ac:spMkLst>
            <pc:docMk/>
            <pc:sldMk cId="2389833778" sldId="451"/>
            <ac:spMk id="5" creationId="{053088BE-E657-C691-D834-BB72164F1792}"/>
          </ac:spMkLst>
        </pc:spChg>
        <pc:spChg chg="add mod">
          <ac:chgData name="Tegischer Lukas" userId="f78daebb-0565-485c-bd0e-1cd035e796ff" providerId="ADAL" clId="{50A0F4EE-FDD9-4FBF-A9AA-2BD81A8161BD}" dt="2022-10-14T14:07:19.096" v="261" actId="20577"/>
          <ac:spMkLst>
            <pc:docMk/>
            <pc:sldMk cId="2389833778" sldId="451"/>
            <ac:spMk id="6" creationId="{6485B215-10BC-0A3C-FF66-FFAC5A3B0212}"/>
          </ac:spMkLst>
        </pc:spChg>
        <pc:spChg chg="del">
          <ac:chgData name="Tegischer Lukas" userId="f78daebb-0565-485c-bd0e-1cd035e796ff" providerId="ADAL" clId="{50A0F4EE-FDD9-4FBF-A9AA-2BD81A8161BD}" dt="2022-10-14T14:04:56.173" v="165" actId="478"/>
          <ac:spMkLst>
            <pc:docMk/>
            <pc:sldMk cId="2389833778" sldId="451"/>
            <ac:spMk id="7" creationId="{93E54EF2-1E3E-A813-4F3B-F386F77D4C98}"/>
          </ac:spMkLst>
        </pc:spChg>
        <pc:spChg chg="mod">
          <ac:chgData name="Tegischer Lukas" userId="f78daebb-0565-485c-bd0e-1cd035e796ff" providerId="ADAL" clId="{50A0F4EE-FDD9-4FBF-A9AA-2BD81A8161BD}" dt="2022-10-14T14:05:12.704" v="173" actId="403"/>
          <ac:spMkLst>
            <pc:docMk/>
            <pc:sldMk cId="2389833778" sldId="451"/>
            <ac:spMk id="25" creationId="{5AD44015-E691-B455-2910-F10620F5BC79}"/>
          </ac:spMkLst>
        </pc:spChg>
        <pc:spChg chg="mod">
          <ac:chgData name="Tegischer Lukas" userId="f78daebb-0565-485c-bd0e-1cd035e796ff" providerId="ADAL" clId="{50A0F4EE-FDD9-4FBF-A9AA-2BD81A8161BD}" dt="2022-10-14T14:05:24.992" v="176" actId="1076"/>
          <ac:spMkLst>
            <pc:docMk/>
            <pc:sldMk cId="2389833778" sldId="451"/>
            <ac:spMk id="26" creationId="{EAE47595-B060-7387-75BC-262FEE4ECB29}"/>
          </ac:spMkLst>
        </pc:spChg>
        <pc:spChg chg="mod">
          <ac:chgData name="Tegischer Lukas" userId="f78daebb-0565-485c-bd0e-1cd035e796ff" providerId="ADAL" clId="{50A0F4EE-FDD9-4FBF-A9AA-2BD81A8161BD}" dt="2022-10-14T14:05:24.992" v="176" actId="1076"/>
          <ac:spMkLst>
            <pc:docMk/>
            <pc:sldMk cId="2389833778" sldId="451"/>
            <ac:spMk id="27" creationId="{FCB6CF55-237C-A914-E6A9-A4D74D0DF167}"/>
          </ac:spMkLst>
        </pc:spChg>
        <pc:graphicFrameChg chg="del">
          <ac:chgData name="Tegischer Lukas" userId="f78daebb-0565-485c-bd0e-1cd035e796ff" providerId="ADAL" clId="{50A0F4EE-FDD9-4FBF-A9AA-2BD81A8161BD}" dt="2022-10-14T14:05:32.996" v="177" actId="478"/>
          <ac:graphicFrameMkLst>
            <pc:docMk/>
            <pc:sldMk cId="2389833778" sldId="451"/>
            <ac:graphicFrameMk id="28" creationId="{C119923E-6E27-FB1C-E74C-8FE668AA365A}"/>
          </ac:graphicFrameMkLst>
        </pc:graphicFrameChg>
        <pc:picChg chg="mod">
          <ac:chgData name="Tegischer Lukas" userId="f78daebb-0565-485c-bd0e-1cd035e796ff" providerId="ADAL" clId="{50A0F4EE-FDD9-4FBF-A9AA-2BD81A8161BD}" dt="2022-10-14T14:05:24.992" v="176" actId="1076"/>
          <ac:picMkLst>
            <pc:docMk/>
            <pc:sldMk cId="2389833778" sldId="451"/>
            <ac:picMk id="8" creationId="{C4C54A79-FAD4-CA45-5DD5-1F04C6D7349B}"/>
          </ac:picMkLst>
        </pc:picChg>
        <pc:picChg chg="mod">
          <ac:chgData name="Tegischer Lukas" userId="f78daebb-0565-485c-bd0e-1cd035e796ff" providerId="ADAL" clId="{50A0F4EE-FDD9-4FBF-A9AA-2BD81A8161BD}" dt="2022-10-14T14:05:24.992" v="176" actId="1076"/>
          <ac:picMkLst>
            <pc:docMk/>
            <pc:sldMk cId="2389833778" sldId="451"/>
            <ac:picMk id="9" creationId="{54C80F48-2B55-304B-F72A-CB57491B4D51}"/>
          </ac:picMkLst>
        </pc:picChg>
        <pc:cxnChg chg="mod">
          <ac:chgData name="Tegischer Lukas" userId="f78daebb-0565-485c-bd0e-1cd035e796ff" providerId="ADAL" clId="{50A0F4EE-FDD9-4FBF-A9AA-2BD81A8161BD}" dt="2022-10-14T14:05:24.992" v="176" actId="1076"/>
          <ac:cxnSpMkLst>
            <pc:docMk/>
            <pc:sldMk cId="2389833778" sldId="451"/>
            <ac:cxnSpMk id="12" creationId="{B470BADC-2D5D-DDF1-F23E-9756C6470DCF}"/>
          </ac:cxnSpMkLst>
        </pc:cxnChg>
        <pc:cxnChg chg="mod">
          <ac:chgData name="Tegischer Lukas" userId="f78daebb-0565-485c-bd0e-1cd035e796ff" providerId="ADAL" clId="{50A0F4EE-FDD9-4FBF-A9AA-2BD81A8161BD}" dt="2022-10-14T14:05:24.992" v="176" actId="1076"/>
          <ac:cxnSpMkLst>
            <pc:docMk/>
            <pc:sldMk cId="2389833778" sldId="451"/>
            <ac:cxnSpMk id="20" creationId="{AC9D4AFC-BC23-2B8D-C79C-169A51F6D0B1}"/>
          </ac:cxnSpMkLst>
        </pc:cxnChg>
        <pc:cxnChg chg="mod">
          <ac:chgData name="Tegischer Lukas" userId="f78daebb-0565-485c-bd0e-1cd035e796ff" providerId="ADAL" clId="{50A0F4EE-FDD9-4FBF-A9AA-2BD81A8161BD}" dt="2022-10-14T14:05:24.992" v="176" actId="1076"/>
          <ac:cxnSpMkLst>
            <pc:docMk/>
            <pc:sldMk cId="2389833778" sldId="451"/>
            <ac:cxnSpMk id="21" creationId="{254517E4-7CC6-A036-8BCB-59860DB1687D}"/>
          </ac:cxnSpMkLst>
        </pc:cxnChg>
        <pc:cxnChg chg="mod">
          <ac:chgData name="Tegischer Lukas" userId="f78daebb-0565-485c-bd0e-1cd035e796ff" providerId="ADAL" clId="{50A0F4EE-FDD9-4FBF-A9AA-2BD81A8161BD}" dt="2022-10-14T14:05:24.992" v="176" actId="1076"/>
          <ac:cxnSpMkLst>
            <pc:docMk/>
            <pc:sldMk cId="2389833778" sldId="451"/>
            <ac:cxnSpMk id="23" creationId="{9843B5E3-2AF2-DE5D-3A1D-E77592A90A45}"/>
          </ac:cxnSpMkLst>
        </pc:cxnChg>
      </pc:sldChg>
      <pc:sldChg chg="addSp delSp modSp add del mod delAnim">
        <pc:chgData name="Tegischer Lukas" userId="f78daebb-0565-485c-bd0e-1cd035e796ff" providerId="ADAL" clId="{50A0F4EE-FDD9-4FBF-A9AA-2BD81A8161BD}" dt="2022-10-14T14:11:41.799" v="358" actId="47"/>
        <pc:sldMkLst>
          <pc:docMk/>
          <pc:sldMk cId="48449139" sldId="452"/>
        </pc:sldMkLst>
        <pc:spChg chg="del mod">
          <ac:chgData name="Tegischer Lukas" userId="f78daebb-0565-485c-bd0e-1cd035e796ff" providerId="ADAL" clId="{50A0F4EE-FDD9-4FBF-A9AA-2BD81A8161BD}" dt="2022-10-14T14:06:59.128" v="250" actId="478"/>
          <ac:spMkLst>
            <pc:docMk/>
            <pc:sldMk cId="48449139" sldId="452"/>
            <ac:spMk id="3" creationId="{79C50BCB-C54A-8AA7-C3CE-EE33E766D26A}"/>
          </ac:spMkLst>
        </pc:spChg>
        <pc:spChg chg="mod">
          <ac:chgData name="Tegischer Lukas" userId="f78daebb-0565-485c-bd0e-1cd035e796ff" providerId="ADAL" clId="{50A0F4EE-FDD9-4FBF-A9AA-2BD81A8161BD}" dt="2022-10-14T14:06:52.677" v="248" actId="20577"/>
          <ac:spMkLst>
            <pc:docMk/>
            <pc:sldMk cId="48449139" sldId="452"/>
            <ac:spMk id="25" creationId="{5AD44015-E691-B455-2910-F10620F5BC79}"/>
          </ac:spMkLst>
        </pc:spChg>
        <pc:spChg chg="del">
          <ac:chgData name="Tegischer Lukas" userId="f78daebb-0565-485c-bd0e-1cd035e796ff" providerId="ADAL" clId="{50A0F4EE-FDD9-4FBF-A9AA-2BD81A8161BD}" dt="2022-10-14T14:07:02.847" v="251" actId="478"/>
          <ac:spMkLst>
            <pc:docMk/>
            <pc:sldMk cId="48449139" sldId="452"/>
            <ac:spMk id="26" creationId="{EAE47595-B060-7387-75BC-262FEE4ECB29}"/>
          </ac:spMkLst>
        </pc:spChg>
        <pc:picChg chg="add del mod">
          <ac:chgData name="Tegischer Lukas" userId="f78daebb-0565-485c-bd0e-1cd035e796ff" providerId="ADAL" clId="{50A0F4EE-FDD9-4FBF-A9AA-2BD81A8161BD}" dt="2022-10-14T14:08:05.396" v="265" actId="21"/>
          <ac:picMkLst>
            <pc:docMk/>
            <pc:sldMk cId="48449139" sldId="452"/>
            <ac:picMk id="5" creationId="{5533D802-B54B-C2D8-F728-DFA130D63B00}"/>
          </ac:picMkLst>
        </pc:picChg>
      </pc:sldChg>
      <pc:sldChg chg="addSp delSp modSp add mod addAnim delAnim modAnim">
        <pc:chgData name="Tegischer Lukas" userId="f78daebb-0565-485c-bd0e-1cd035e796ff" providerId="ADAL" clId="{50A0F4EE-FDD9-4FBF-A9AA-2BD81A8161BD}" dt="2022-10-14T14:11:38.954" v="357"/>
        <pc:sldMkLst>
          <pc:docMk/>
          <pc:sldMk cId="2632938720" sldId="453"/>
        </pc:sldMkLst>
        <pc:spChg chg="del">
          <ac:chgData name="Tegischer Lukas" userId="f78daebb-0565-485c-bd0e-1cd035e796ff" providerId="ADAL" clId="{50A0F4EE-FDD9-4FBF-A9AA-2BD81A8161BD}" dt="2022-10-14T14:09:14.413" v="301" actId="478"/>
          <ac:spMkLst>
            <pc:docMk/>
            <pc:sldMk cId="2632938720" sldId="453"/>
            <ac:spMk id="2" creationId="{4CFBCB74-03D3-DA29-88C3-AB2DB58328F6}"/>
          </ac:spMkLst>
        </pc:spChg>
        <pc:spChg chg="del">
          <ac:chgData name="Tegischer Lukas" userId="f78daebb-0565-485c-bd0e-1cd035e796ff" providerId="ADAL" clId="{50A0F4EE-FDD9-4FBF-A9AA-2BD81A8161BD}" dt="2022-10-14T14:08:10.308" v="270" actId="478"/>
          <ac:spMkLst>
            <pc:docMk/>
            <pc:sldMk cId="2632938720" sldId="453"/>
            <ac:spMk id="3" creationId="{79C50BCB-C54A-8AA7-C3CE-EE33E766D26A}"/>
          </ac:spMkLst>
        </pc:spChg>
        <pc:spChg chg="add del mod">
          <ac:chgData name="Tegischer Lukas" userId="f78daebb-0565-485c-bd0e-1cd035e796ff" providerId="ADAL" clId="{50A0F4EE-FDD9-4FBF-A9AA-2BD81A8161BD}" dt="2022-10-14T14:08:12.069" v="271" actId="1076"/>
          <ac:spMkLst>
            <pc:docMk/>
            <pc:sldMk cId="2632938720" sldId="453"/>
            <ac:spMk id="5" creationId="{053088BE-E657-C691-D834-BB72164F1792}"/>
          </ac:spMkLst>
        </pc:spChg>
        <pc:spChg chg="mod">
          <ac:chgData name="Tegischer Lukas" userId="f78daebb-0565-485c-bd0e-1cd035e796ff" providerId="ADAL" clId="{50A0F4EE-FDD9-4FBF-A9AA-2BD81A8161BD}" dt="2022-10-14T14:08:14.061" v="272" actId="1076"/>
          <ac:spMkLst>
            <pc:docMk/>
            <pc:sldMk cId="2632938720" sldId="453"/>
            <ac:spMk id="6" creationId="{6485B215-10BC-0A3C-FF66-FFAC5A3B0212}"/>
          </ac:spMkLst>
        </pc:spChg>
        <pc:spChg chg="mod">
          <ac:chgData name="Tegischer Lukas" userId="f78daebb-0565-485c-bd0e-1cd035e796ff" providerId="ADAL" clId="{50A0F4EE-FDD9-4FBF-A9AA-2BD81A8161BD}" dt="2022-10-14T14:09:11.196" v="300" actId="207"/>
          <ac:spMkLst>
            <pc:docMk/>
            <pc:sldMk cId="2632938720" sldId="453"/>
            <ac:spMk id="25" creationId="{5AD44015-E691-B455-2910-F10620F5BC79}"/>
          </ac:spMkLst>
        </pc:spChg>
        <pc:spChg chg="del">
          <ac:chgData name="Tegischer Lukas" userId="f78daebb-0565-485c-bd0e-1cd035e796ff" providerId="ADAL" clId="{50A0F4EE-FDD9-4FBF-A9AA-2BD81A8161BD}" dt="2022-10-14T14:08:14.608" v="273" actId="478"/>
          <ac:spMkLst>
            <pc:docMk/>
            <pc:sldMk cId="2632938720" sldId="453"/>
            <ac:spMk id="26" creationId="{EAE47595-B060-7387-75BC-262FEE4ECB29}"/>
          </ac:spMkLst>
        </pc:spChg>
        <pc:spChg chg="mod ord">
          <ac:chgData name="Tegischer Lukas" userId="f78daebb-0565-485c-bd0e-1cd035e796ff" providerId="ADAL" clId="{50A0F4EE-FDD9-4FBF-A9AA-2BD81A8161BD}" dt="2022-10-14T14:11:32.521" v="354" actId="170"/>
          <ac:spMkLst>
            <pc:docMk/>
            <pc:sldMk cId="2632938720" sldId="453"/>
            <ac:spMk id="27" creationId="{FCB6CF55-237C-A914-E6A9-A4D74D0DF167}"/>
          </ac:spMkLst>
        </pc:spChg>
        <pc:picChg chg="add mod">
          <ac:chgData name="Tegischer Lukas" userId="f78daebb-0565-485c-bd0e-1cd035e796ff" providerId="ADAL" clId="{50A0F4EE-FDD9-4FBF-A9AA-2BD81A8161BD}" dt="2022-10-14T14:11:29.871" v="352" actId="1440"/>
          <ac:picMkLst>
            <pc:docMk/>
            <pc:sldMk cId="2632938720" sldId="453"/>
            <ac:picMk id="4" creationId="{157EAE75-8E20-80D9-95FD-DCE3DF710C74}"/>
          </ac:picMkLst>
        </pc:picChg>
        <pc:picChg chg="del">
          <ac:chgData name="Tegischer Lukas" userId="f78daebb-0565-485c-bd0e-1cd035e796ff" providerId="ADAL" clId="{50A0F4EE-FDD9-4FBF-A9AA-2BD81A8161BD}" dt="2022-10-14T14:10:18.668" v="321" actId="478"/>
          <ac:picMkLst>
            <pc:docMk/>
            <pc:sldMk cId="2632938720" sldId="453"/>
            <ac:picMk id="8" creationId="{C4C54A79-FAD4-CA45-5DD5-1F04C6D7349B}"/>
          </ac:picMkLst>
        </pc:picChg>
        <pc:picChg chg="del">
          <ac:chgData name="Tegischer Lukas" userId="f78daebb-0565-485c-bd0e-1cd035e796ff" providerId="ADAL" clId="{50A0F4EE-FDD9-4FBF-A9AA-2BD81A8161BD}" dt="2022-10-14T14:10:18.981" v="322" actId="478"/>
          <ac:picMkLst>
            <pc:docMk/>
            <pc:sldMk cId="2632938720" sldId="453"/>
            <ac:picMk id="9" creationId="{54C80F48-2B55-304B-F72A-CB57491B4D51}"/>
          </ac:picMkLst>
        </pc:picChg>
        <pc:picChg chg="add mod">
          <ac:chgData name="Tegischer Lukas" userId="f78daebb-0565-485c-bd0e-1cd035e796ff" providerId="ADAL" clId="{50A0F4EE-FDD9-4FBF-A9AA-2BD81A8161BD}" dt="2022-10-14T14:08:57.326" v="283" actId="1076"/>
          <ac:picMkLst>
            <pc:docMk/>
            <pc:sldMk cId="2632938720" sldId="453"/>
            <ac:picMk id="10" creationId="{45909F9F-455E-9822-A81F-FC4AE47BE827}"/>
          </ac:picMkLst>
        </pc:picChg>
        <pc:picChg chg="add del mod">
          <ac:chgData name="Tegischer Lukas" userId="f78daebb-0565-485c-bd0e-1cd035e796ff" providerId="ADAL" clId="{50A0F4EE-FDD9-4FBF-A9AA-2BD81A8161BD}" dt="2022-10-14T14:10:31.690" v="336"/>
          <ac:picMkLst>
            <pc:docMk/>
            <pc:sldMk cId="2632938720" sldId="453"/>
            <ac:picMk id="11" creationId="{771FD52A-02E4-ECE0-D881-31D59C57BAC2}"/>
          </ac:picMkLst>
        </pc:picChg>
        <pc:picChg chg="add del mod">
          <ac:chgData name="Tegischer Lukas" userId="f78daebb-0565-485c-bd0e-1cd035e796ff" providerId="ADAL" clId="{50A0F4EE-FDD9-4FBF-A9AA-2BD81A8161BD}" dt="2022-10-14T14:10:31.690" v="336"/>
          <ac:picMkLst>
            <pc:docMk/>
            <pc:sldMk cId="2632938720" sldId="453"/>
            <ac:picMk id="13" creationId="{8984A78D-1893-9000-3E23-ACA9913774FB}"/>
          </ac:picMkLst>
        </pc:picChg>
        <pc:cxnChg chg="del">
          <ac:chgData name="Tegischer Lukas" userId="f78daebb-0565-485c-bd0e-1cd035e796ff" providerId="ADAL" clId="{50A0F4EE-FDD9-4FBF-A9AA-2BD81A8161BD}" dt="2022-10-14T14:10:20.819" v="324" actId="478"/>
          <ac:cxnSpMkLst>
            <pc:docMk/>
            <pc:sldMk cId="2632938720" sldId="453"/>
            <ac:cxnSpMk id="12" creationId="{B470BADC-2D5D-DDF1-F23E-9756C6470DCF}"/>
          </ac:cxnSpMkLst>
        </pc:cxnChg>
        <pc:cxnChg chg="del">
          <ac:chgData name="Tegischer Lukas" userId="f78daebb-0565-485c-bd0e-1cd035e796ff" providerId="ADAL" clId="{50A0F4EE-FDD9-4FBF-A9AA-2BD81A8161BD}" dt="2022-10-14T14:10:20.428" v="323" actId="478"/>
          <ac:cxnSpMkLst>
            <pc:docMk/>
            <pc:sldMk cId="2632938720" sldId="453"/>
            <ac:cxnSpMk id="20" creationId="{AC9D4AFC-BC23-2B8D-C79C-169A51F6D0B1}"/>
          </ac:cxnSpMkLst>
        </pc:cxnChg>
        <pc:cxnChg chg="del">
          <ac:chgData name="Tegischer Lukas" userId="f78daebb-0565-485c-bd0e-1cd035e796ff" providerId="ADAL" clId="{50A0F4EE-FDD9-4FBF-A9AA-2BD81A8161BD}" dt="2022-10-14T14:10:23.581" v="325" actId="478"/>
          <ac:cxnSpMkLst>
            <pc:docMk/>
            <pc:sldMk cId="2632938720" sldId="453"/>
            <ac:cxnSpMk id="21" creationId="{254517E4-7CC6-A036-8BCB-59860DB1687D}"/>
          </ac:cxnSpMkLst>
        </pc:cxnChg>
        <pc:cxnChg chg="del">
          <ac:chgData name="Tegischer Lukas" userId="f78daebb-0565-485c-bd0e-1cd035e796ff" providerId="ADAL" clId="{50A0F4EE-FDD9-4FBF-A9AA-2BD81A8161BD}" dt="2022-10-14T14:10:24.366" v="326" actId="478"/>
          <ac:cxnSpMkLst>
            <pc:docMk/>
            <pc:sldMk cId="2632938720" sldId="453"/>
            <ac:cxnSpMk id="23" creationId="{9843B5E3-2AF2-DE5D-3A1D-E77592A90A45}"/>
          </ac:cxnSpMkLst>
        </pc:cxnChg>
      </pc:sldChg>
    </pc:docChg>
  </pc:docChgLst>
  <pc:docChgLst>
    <pc:chgData name="Tegischer Lukas" userId="f78daebb-0565-485c-bd0e-1cd035e796ff" providerId="ADAL" clId="{4CA55A16-D9F1-4181-A0A1-2F37EC04A0CA}"/>
    <pc:docChg chg="custSel modSld">
      <pc:chgData name="Tegischer Lukas" userId="f78daebb-0565-485c-bd0e-1cd035e796ff" providerId="ADAL" clId="{4CA55A16-D9F1-4181-A0A1-2F37EC04A0CA}" dt="2022-10-14T14:20:01.727" v="8"/>
      <pc:docMkLst>
        <pc:docMk/>
      </pc:docMkLst>
      <pc:sldChg chg="addSp delSp modSp mod modAnim">
        <pc:chgData name="Tegischer Lukas" userId="f78daebb-0565-485c-bd0e-1cd035e796ff" providerId="ADAL" clId="{4CA55A16-D9F1-4181-A0A1-2F37EC04A0CA}" dt="2022-10-14T14:20:01.727" v="8"/>
        <pc:sldMkLst>
          <pc:docMk/>
          <pc:sldMk cId="2632938720" sldId="453"/>
        </pc:sldMkLst>
        <pc:spChg chg="mod ord">
          <ac:chgData name="Tegischer Lukas" userId="f78daebb-0565-485c-bd0e-1cd035e796ff" providerId="ADAL" clId="{4CA55A16-D9F1-4181-A0A1-2F37EC04A0CA}" dt="2022-10-14T14:19:53.485" v="7" actId="1076"/>
          <ac:spMkLst>
            <pc:docMk/>
            <pc:sldMk cId="2632938720" sldId="453"/>
            <ac:spMk id="27" creationId="{FCB6CF55-237C-A914-E6A9-A4D74D0DF167}"/>
          </ac:spMkLst>
        </pc:spChg>
        <pc:picChg chg="add mod">
          <ac:chgData name="Tegischer Lukas" userId="f78daebb-0565-485c-bd0e-1cd035e796ff" providerId="ADAL" clId="{4CA55A16-D9F1-4181-A0A1-2F37EC04A0CA}" dt="2022-10-14T14:19:45.976" v="4" actId="1076"/>
          <ac:picMkLst>
            <pc:docMk/>
            <pc:sldMk cId="2632938720" sldId="453"/>
            <ac:picMk id="2" creationId="{AB21BA0B-ED57-A586-E90F-BF5E003DB37C}"/>
          </ac:picMkLst>
        </pc:picChg>
        <pc:picChg chg="del mod">
          <ac:chgData name="Tegischer Lukas" userId="f78daebb-0565-485c-bd0e-1cd035e796ff" providerId="ADAL" clId="{4CA55A16-D9F1-4181-A0A1-2F37EC04A0CA}" dt="2022-10-14T14:19:42.617" v="2" actId="478"/>
          <ac:picMkLst>
            <pc:docMk/>
            <pc:sldMk cId="2632938720" sldId="453"/>
            <ac:picMk id="11" creationId="{771FD52A-02E4-ECE0-D881-31D59C57BAC2}"/>
          </ac:picMkLst>
        </pc:picChg>
        <pc:picChg chg="del">
          <ac:chgData name="Tegischer Lukas" userId="f78daebb-0565-485c-bd0e-1cd035e796ff" providerId="ADAL" clId="{4CA55A16-D9F1-4181-A0A1-2F37EC04A0CA}" dt="2022-10-14T14:19:34.803" v="0" actId="478"/>
          <ac:picMkLst>
            <pc:docMk/>
            <pc:sldMk cId="2632938720" sldId="453"/>
            <ac:picMk id="13" creationId="{8984A78D-1893-9000-3E23-ACA9913774FB}"/>
          </ac:picMkLst>
        </pc:picChg>
        <pc:cxnChg chg="add mod">
          <ac:chgData name="Tegischer Lukas" userId="f78daebb-0565-485c-bd0e-1cd035e796ff" providerId="ADAL" clId="{4CA55A16-D9F1-4181-A0A1-2F37EC04A0CA}" dt="2022-10-14T14:19:45.976" v="4" actId="1076"/>
          <ac:cxnSpMkLst>
            <pc:docMk/>
            <pc:sldMk cId="2632938720" sldId="453"/>
            <ac:cxnSpMk id="3" creationId="{67C14750-0CD6-BBD0-7C96-B6265819C7D6}"/>
          </ac:cxnSpMkLst>
        </pc:cxnChg>
        <pc:cxnChg chg="add mod">
          <ac:chgData name="Tegischer Lukas" userId="f78daebb-0565-485c-bd0e-1cd035e796ff" providerId="ADAL" clId="{4CA55A16-D9F1-4181-A0A1-2F37EC04A0CA}" dt="2022-10-14T14:19:45.976" v="4" actId="1076"/>
          <ac:cxnSpMkLst>
            <pc:docMk/>
            <pc:sldMk cId="2632938720" sldId="453"/>
            <ac:cxnSpMk id="7" creationId="{5B59427C-9008-EDB0-6738-A4464DA38B8A}"/>
          </ac:cxnSpMkLst>
        </pc:cxn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6DF592C-89F6-4A5D-8D8B-77E5DF546E1A}"/>
    <pc:docChg chg="undo custSel addSld delSld modSld">
      <pc:chgData name="Tegischer Lukas" userId="f78daebb-0565-485c-bd0e-1cd035e796ff" providerId="ADAL" clId="{F6DF592C-89F6-4A5D-8D8B-77E5DF546E1A}" dt="2022-10-14T13:57:50.632" v="283" actId="47"/>
      <pc:docMkLst>
        <pc:docMk/>
      </pc:docMkLst>
      <pc:sldChg chg="modSp mod">
        <pc:chgData name="Tegischer Lukas" userId="f78daebb-0565-485c-bd0e-1cd035e796ff" providerId="ADAL" clId="{F6DF592C-89F6-4A5D-8D8B-77E5DF546E1A}" dt="2022-10-14T13:37:14.69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6DF592C-89F6-4A5D-8D8B-77E5DF546E1A}" dt="2022-10-14T13:37:14.69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6DF592C-89F6-4A5D-8D8B-77E5DF546E1A}" dt="2022-10-14T13:57:50.632" v="283" actId="47"/>
        <pc:sldMkLst>
          <pc:docMk/>
          <pc:sldMk cId="497960773" sldId="444"/>
        </pc:sldMkLst>
      </pc:sldChg>
      <pc:sldChg chg="addSp delSp modSp mod delAnim modAnim">
        <pc:chgData name="Tegischer Lukas" userId="f78daebb-0565-485c-bd0e-1cd035e796ff" providerId="ADAL" clId="{F6DF592C-89F6-4A5D-8D8B-77E5DF546E1A}" dt="2022-10-14T13:53:41.200" v="130"/>
        <pc:sldMkLst>
          <pc:docMk/>
          <pc:sldMk cId="279165868" sldId="446"/>
        </pc:sldMkLst>
        <pc:spChg chg="mod">
          <ac:chgData name="Tegischer Lukas" userId="f78daebb-0565-485c-bd0e-1cd035e796ff" providerId="ADAL" clId="{F6DF592C-89F6-4A5D-8D8B-77E5DF546E1A}" dt="2022-10-14T13:49:14.743" v="51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F6DF592C-89F6-4A5D-8D8B-77E5DF546E1A}" dt="2022-10-14T13:49:18.676" v="52" actId="478"/>
          <ac:spMkLst>
            <pc:docMk/>
            <pc:sldMk cId="279165868" sldId="446"/>
            <ac:spMk id="4" creationId="{530A588D-6D68-D116-BEB7-C7399894A3B1}"/>
          </ac:spMkLst>
        </pc:spChg>
        <pc:spChg chg="del mod">
          <ac:chgData name="Tegischer Lukas" userId="f78daebb-0565-485c-bd0e-1cd035e796ff" providerId="ADAL" clId="{F6DF592C-89F6-4A5D-8D8B-77E5DF546E1A}" dt="2022-10-14T13:49:42.502" v="64" actId="478"/>
          <ac:spMkLst>
            <pc:docMk/>
            <pc:sldMk cId="279165868" sldId="446"/>
            <ac:spMk id="5" creationId="{60ED1294-1978-65C9-6F85-2A71901B5097}"/>
          </ac:spMkLst>
        </pc:spChg>
        <pc:spChg chg="mod ord">
          <ac:chgData name="Tegischer Lukas" userId="f78daebb-0565-485c-bd0e-1cd035e796ff" providerId="ADAL" clId="{F6DF592C-89F6-4A5D-8D8B-77E5DF546E1A}" dt="2022-10-14T13:51:14.840" v="99" actId="1076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F6DF592C-89F6-4A5D-8D8B-77E5DF546E1A}" dt="2022-10-14T13:49:19.006" v="53" actId="478"/>
          <ac:spMkLst>
            <pc:docMk/>
            <pc:sldMk cId="279165868" sldId="446"/>
            <ac:spMk id="7" creationId="{99C66F5C-D98C-6217-DB5C-D0434947AF66}"/>
          </ac:spMkLst>
        </pc:spChg>
        <pc:spChg chg="del">
          <ac:chgData name="Tegischer Lukas" userId="f78daebb-0565-485c-bd0e-1cd035e796ff" providerId="ADAL" clId="{F6DF592C-89F6-4A5D-8D8B-77E5DF546E1A}" dt="2022-10-14T13:49:21.746" v="56" actId="478"/>
          <ac:spMkLst>
            <pc:docMk/>
            <pc:sldMk cId="279165868" sldId="446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F6DF592C-89F6-4A5D-8D8B-77E5DF546E1A}" dt="2022-10-14T13:49:40.775" v="63" actId="1076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F6DF592C-89F6-4A5D-8D8B-77E5DF546E1A}" dt="2022-10-14T13:50:05.764" v="77" actId="113"/>
          <ac:spMkLst>
            <pc:docMk/>
            <pc:sldMk cId="279165868" sldId="446"/>
            <ac:spMk id="13" creationId="{6D932B36-AA8B-E767-B942-3506E51D5DEA}"/>
          </ac:spMkLst>
        </pc:spChg>
        <pc:spChg chg="add mod">
          <ac:chgData name="Tegischer Lukas" userId="f78daebb-0565-485c-bd0e-1cd035e796ff" providerId="ADAL" clId="{F6DF592C-89F6-4A5D-8D8B-77E5DF546E1A}" dt="2022-10-14T13:51:10.048" v="98" actId="1076"/>
          <ac:spMkLst>
            <pc:docMk/>
            <pc:sldMk cId="279165868" sldId="446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F6DF592C-89F6-4A5D-8D8B-77E5DF546E1A}" dt="2022-10-14T13:51:37.630" v="105" actId="1076"/>
          <ac:spMkLst>
            <pc:docMk/>
            <pc:sldMk cId="279165868" sldId="446"/>
            <ac:spMk id="19" creationId="{908B4022-5746-7F3F-957C-D7D1D464451F}"/>
          </ac:spMkLst>
        </pc:spChg>
        <pc:picChg chg="del">
          <ac:chgData name="Tegischer Lukas" userId="f78daebb-0565-485c-bd0e-1cd035e796ff" providerId="ADAL" clId="{F6DF592C-89F6-4A5D-8D8B-77E5DF546E1A}" dt="2022-10-14T13:49:21.004" v="55" actId="478"/>
          <ac:picMkLst>
            <pc:docMk/>
            <pc:sldMk cId="279165868" sldId="446"/>
            <ac:picMk id="3" creationId="{F18A90AC-1A1A-8C48-B17E-692D5D3263DC}"/>
          </ac:picMkLst>
        </pc:picChg>
        <pc:picChg chg="del">
          <ac:chgData name="Tegischer Lukas" userId="f78daebb-0565-485c-bd0e-1cd035e796ff" providerId="ADAL" clId="{F6DF592C-89F6-4A5D-8D8B-77E5DF546E1A}" dt="2022-10-14T13:49:20.153" v="54" actId="478"/>
          <ac:picMkLst>
            <pc:docMk/>
            <pc:sldMk cId="279165868" sldId="446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6" creationId="{92D1F224-7E5C-E6F0-6200-7A206A5492D6}"/>
          </ac:picMkLst>
        </pc:picChg>
        <pc:picChg chg="add mod or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7" creationId="{8CA4A7C1-A082-FAD4-71B7-3510650868B2}"/>
          </ac:picMkLst>
        </pc:picChg>
      </pc:sldChg>
      <pc:sldChg chg="delSp del mod delAnim">
        <pc:chgData name="Tegischer Lukas" userId="f78daebb-0565-485c-bd0e-1cd035e796ff" providerId="ADAL" clId="{F6DF592C-89F6-4A5D-8D8B-77E5DF546E1A}" dt="2022-10-14T13:57:50.632" v="283" actId="47"/>
        <pc:sldMkLst>
          <pc:docMk/>
          <pc:sldMk cId="2141350472" sldId="447"/>
        </pc:sldMkLst>
        <pc:graphicFrameChg chg="del">
          <ac:chgData name="Tegischer Lukas" userId="f78daebb-0565-485c-bd0e-1cd035e796ff" providerId="ADAL" clId="{F6DF592C-89F6-4A5D-8D8B-77E5DF546E1A}" dt="2022-10-14T13:56:00.576" v="219" actId="478"/>
          <ac:graphicFrameMkLst>
            <pc:docMk/>
            <pc:sldMk cId="2141350472" sldId="447"/>
            <ac:graphicFrameMk id="15" creationId="{0829A5C0-2BA0-7034-A21A-091E6A64EB59}"/>
          </ac:graphicFrameMkLst>
        </pc:graphicFrameChg>
      </pc:sldChg>
      <pc:sldChg chg="addSp delSp modSp add mod modAnim">
        <pc:chgData name="Tegischer Lukas" userId="f78daebb-0565-485c-bd0e-1cd035e796ff" providerId="ADAL" clId="{F6DF592C-89F6-4A5D-8D8B-77E5DF546E1A}" dt="2022-10-14T13:54:30.630" v="142" actId="478"/>
        <pc:sldMkLst>
          <pc:docMk/>
          <pc:sldMk cId="3838407697" sldId="448"/>
        </pc:sldMkLst>
        <pc:spChg chg="del">
          <ac:chgData name="Tegischer Lukas" userId="f78daebb-0565-485c-bd0e-1cd035e796ff" providerId="ADAL" clId="{F6DF592C-89F6-4A5D-8D8B-77E5DF546E1A}" dt="2022-10-14T13:51:55.020" v="109" actId="478"/>
          <ac:spMkLst>
            <pc:docMk/>
            <pc:sldMk cId="3838407697" sldId="448"/>
            <ac:spMk id="2" creationId="{305DFAC3-127B-CF8A-4921-58A93A23D0ED}"/>
          </ac:spMkLst>
        </pc:spChg>
        <pc:spChg chg="add mod">
          <ac:chgData name="Tegischer Lukas" userId="f78daebb-0565-485c-bd0e-1cd035e796ff" providerId="ADAL" clId="{F6DF592C-89F6-4A5D-8D8B-77E5DF546E1A}" dt="2022-10-14T13:52:13.683" v="116" actId="14100"/>
          <ac:spMkLst>
            <pc:docMk/>
            <pc:sldMk cId="3838407697" sldId="448"/>
            <ac:spMk id="4" creationId="{4A51572B-4D93-C792-9406-73D067225456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F6DF592C-89F6-4A5D-8D8B-77E5DF546E1A}" dt="2022-10-14T13:54:30.630" v="142" actId="478"/>
          <ac:spMkLst>
            <pc:docMk/>
            <pc:sldMk cId="3838407697" sldId="448"/>
            <ac:spMk id="9" creationId="{464C6712-E295-21B0-0F3D-D0D5A704A950}"/>
          </ac:spMkLst>
        </pc:spChg>
        <pc:spChg chg="del">
          <ac:chgData name="Tegischer Lukas" userId="f78daebb-0565-485c-bd0e-1cd035e796ff" providerId="ADAL" clId="{F6DF592C-89F6-4A5D-8D8B-77E5DF546E1A}" dt="2022-10-14T13:51:54.031" v="108" actId="478"/>
          <ac:spMkLst>
            <pc:docMk/>
            <pc:sldMk cId="3838407697" sldId="448"/>
            <ac:spMk id="11" creationId="{367659BB-F945-98DF-48B5-75DFFF580853}"/>
          </ac:spMkLst>
        </pc:spChg>
        <pc:spChg chg="del">
          <ac:chgData name="Tegischer Lukas" userId="f78daebb-0565-485c-bd0e-1cd035e796ff" providerId="ADAL" clId="{F6DF592C-89F6-4A5D-8D8B-77E5DF546E1A}" dt="2022-10-14T13:51:52.924" v="107" actId="478"/>
          <ac:spMkLst>
            <pc:docMk/>
            <pc:sldMk cId="3838407697" sldId="448"/>
            <ac:spMk id="13" creationId="{6D932B36-AA8B-E767-B942-3506E51D5DEA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15" creationId="{46A5780F-5550-DB86-8727-92CAAD0B9716}"/>
          </ac:spMkLst>
        </pc:spChg>
        <pc:spChg chg="del">
          <ac:chgData name="Tegischer Lukas" userId="f78daebb-0565-485c-bd0e-1cd035e796ff" providerId="ADAL" clId="{F6DF592C-89F6-4A5D-8D8B-77E5DF546E1A}" dt="2022-10-14T13:51:59.327" v="111" actId="478"/>
          <ac:spMkLst>
            <pc:docMk/>
            <pc:sldMk cId="3838407697" sldId="448"/>
            <ac:spMk id="19" creationId="{908B4022-5746-7F3F-957C-D7D1D464451F}"/>
          </ac:spMkLst>
        </pc:spChg>
        <pc:graphicFrameChg chg="add del mod">
          <ac:chgData name="Tegischer Lukas" userId="f78daebb-0565-485c-bd0e-1cd035e796ff" providerId="ADAL" clId="{F6DF592C-89F6-4A5D-8D8B-77E5DF546E1A}" dt="2022-10-14T13:52:38.429" v="119" actId="478"/>
          <ac:graphicFrameMkLst>
            <pc:docMk/>
            <pc:sldMk cId="3838407697" sldId="448"/>
            <ac:graphicFrameMk id="5" creationId="{E07972BD-7955-356B-D925-508A1A6704DA}"/>
          </ac:graphicFrameMkLst>
        </pc:graphicFrameChg>
        <pc:graphicFrameChg chg="add mod modGraphic">
          <ac:chgData name="Tegischer Lukas" userId="f78daebb-0565-485c-bd0e-1cd035e796ff" providerId="ADAL" clId="{F6DF592C-89F6-4A5D-8D8B-77E5DF546E1A}" dt="2022-10-14T13:53:16.712" v="124" actId="1076"/>
          <ac:graphicFrameMkLst>
            <pc:docMk/>
            <pc:sldMk cId="3838407697" sldId="448"/>
            <ac:graphicFrameMk id="7" creationId="{0F0D7285-42D7-09A7-7049-75093A29E20C}"/>
          </ac:graphicFrameMkLst>
        </pc:graphicFrame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6" creationId="{92D1F224-7E5C-E6F0-6200-7A206A5492D6}"/>
          </ac:picMkLst>
        </pc:pic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7" creationId="{8CA4A7C1-A082-FAD4-71B7-3510650868B2}"/>
          </ac:picMkLst>
        </pc:picChg>
      </pc:sldChg>
      <pc:sldChg chg="addSp delSp modSp add mod delAnim modAnim">
        <pc:chgData name="Tegischer Lukas" userId="f78daebb-0565-485c-bd0e-1cd035e796ff" providerId="ADAL" clId="{F6DF592C-89F6-4A5D-8D8B-77E5DF546E1A}" dt="2022-10-14T13:57:30.175" v="270" actId="688"/>
        <pc:sldMkLst>
          <pc:docMk/>
          <pc:sldMk cId="3408405626" sldId="449"/>
        </pc:sldMkLst>
        <pc:spChg chg="add mod">
          <ac:chgData name="Tegischer Lukas" userId="f78daebb-0565-485c-bd0e-1cd035e796ff" providerId="ADAL" clId="{F6DF592C-89F6-4A5D-8D8B-77E5DF546E1A}" dt="2022-10-14T13:55:38.256" v="218" actId="207"/>
          <ac:spMkLst>
            <pc:docMk/>
            <pc:sldMk cId="3408405626" sldId="449"/>
            <ac:spMk id="3" creationId="{D1E4F8E9-DA36-303D-1F16-2B9EB50AA185}"/>
          </ac:spMkLst>
        </pc:spChg>
        <pc:spChg chg="del">
          <ac:chgData name="Tegischer Lukas" userId="f78daebb-0565-485c-bd0e-1cd035e796ff" providerId="ADAL" clId="{F6DF592C-89F6-4A5D-8D8B-77E5DF546E1A}" dt="2022-10-14T13:54:43.188" v="146" actId="478"/>
          <ac:spMkLst>
            <pc:docMk/>
            <pc:sldMk cId="3408405626" sldId="449"/>
            <ac:spMk id="4" creationId="{4A51572B-4D93-C792-9406-73D067225456}"/>
          </ac:spMkLst>
        </pc:spChg>
        <pc:spChg chg="add mod">
          <ac:chgData name="Tegischer Lukas" userId="f78daebb-0565-485c-bd0e-1cd035e796ff" providerId="ADAL" clId="{F6DF592C-89F6-4A5D-8D8B-77E5DF546E1A}" dt="2022-10-14T13:55:17.807" v="161" actId="1076"/>
          <ac:spMkLst>
            <pc:docMk/>
            <pc:sldMk cId="3408405626" sldId="449"/>
            <ac:spMk id="5" creationId="{2647D1C2-3A6B-625A-90C0-D820CFF41A73}"/>
          </ac:spMkLst>
        </pc:spChg>
        <pc:spChg chg="mod">
          <ac:chgData name="Tegischer Lukas" userId="f78daebb-0565-485c-bd0e-1cd035e796ff" providerId="ADAL" clId="{F6DF592C-89F6-4A5D-8D8B-77E5DF546E1A}" dt="2022-10-14T13:57:30.175" v="270" actId="688"/>
          <ac:spMkLst>
            <pc:docMk/>
            <pc:sldMk cId="3408405626" sldId="449"/>
            <ac:spMk id="6" creationId="{31AE880E-9E24-7BFD-FFBD-7E7CEB48858D}"/>
          </ac:spMkLst>
        </pc:spChg>
        <pc:spChg chg="mod">
          <ac:chgData name="Tegischer Lukas" userId="f78daebb-0565-485c-bd0e-1cd035e796ff" providerId="ADAL" clId="{F6DF592C-89F6-4A5D-8D8B-77E5DF546E1A}" dt="2022-10-14T13:57:27.159" v="269" actId="1076"/>
          <ac:spMkLst>
            <pc:docMk/>
            <pc:sldMk cId="3408405626" sldId="449"/>
            <ac:spMk id="15" creationId="{46A5780F-5550-DB86-8727-92CAAD0B9716}"/>
          </ac:spMkLst>
        </pc:spChg>
        <pc:graphicFrameChg chg="del modGraphic">
          <ac:chgData name="Tegischer Lukas" userId="f78daebb-0565-485c-bd0e-1cd035e796ff" providerId="ADAL" clId="{F6DF592C-89F6-4A5D-8D8B-77E5DF546E1A}" dt="2022-10-14T13:54:40.146" v="145" actId="478"/>
          <ac:graphicFrameMkLst>
            <pc:docMk/>
            <pc:sldMk cId="3408405626" sldId="449"/>
            <ac:graphicFrameMk id="7" creationId="{0F0D7285-42D7-09A7-7049-75093A29E20C}"/>
          </ac:graphicFrameMkLst>
        </pc:graphicFrameChg>
      </pc:sldChg>
      <pc:sldChg chg="add del">
        <pc:chgData name="Tegischer Lukas" userId="f78daebb-0565-485c-bd0e-1cd035e796ff" providerId="ADAL" clId="{F6DF592C-89F6-4A5D-8D8B-77E5DF546E1A}" dt="2022-10-14T13:54:46.260" v="148"/>
        <pc:sldMkLst>
          <pc:docMk/>
          <pc:sldMk cId="1998057113" sldId="450"/>
        </pc:sldMkLst>
      </pc:sldChg>
      <pc:sldChg chg="addSp delSp modSp add mod delAnim modAnim">
        <pc:chgData name="Tegischer Lukas" userId="f78daebb-0565-485c-bd0e-1cd035e796ff" providerId="ADAL" clId="{F6DF592C-89F6-4A5D-8D8B-77E5DF546E1A}" dt="2022-10-14T13:57:47.081" v="282" actId="207"/>
        <pc:sldMkLst>
          <pc:docMk/>
          <pc:sldMk cId="3176401735" sldId="450"/>
        </pc:sldMkLst>
        <pc:spChg chg="del">
          <ac:chgData name="Tegischer Lukas" userId="f78daebb-0565-485c-bd0e-1cd035e796ff" providerId="ADAL" clId="{F6DF592C-89F6-4A5D-8D8B-77E5DF546E1A}" dt="2022-10-14T13:56:10.887" v="221" actId="478"/>
          <ac:spMkLst>
            <pc:docMk/>
            <pc:sldMk cId="3176401735" sldId="450"/>
            <ac:spMk id="3" creationId="{D1E4F8E9-DA36-303D-1F16-2B9EB50AA185}"/>
          </ac:spMkLst>
        </pc:spChg>
        <pc:spChg chg="add mod">
          <ac:chgData name="Tegischer Lukas" userId="f78daebb-0565-485c-bd0e-1cd035e796ff" providerId="ADAL" clId="{F6DF592C-89F6-4A5D-8D8B-77E5DF546E1A}" dt="2022-10-14T13:56:41.509" v="254"/>
          <ac:spMkLst>
            <pc:docMk/>
            <pc:sldMk cId="3176401735" sldId="450"/>
            <ac:spMk id="4" creationId="{FE09C792-D61D-F718-E224-34236123814C}"/>
          </ac:spMkLst>
        </pc:spChg>
        <pc:spChg chg="del">
          <ac:chgData name="Tegischer Lukas" userId="f78daebb-0565-485c-bd0e-1cd035e796ff" providerId="ADAL" clId="{F6DF592C-89F6-4A5D-8D8B-77E5DF546E1A}" dt="2022-10-14T13:56:11.869" v="222" actId="478"/>
          <ac:spMkLst>
            <pc:docMk/>
            <pc:sldMk cId="3176401735" sldId="450"/>
            <ac:spMk id="5" creationId="{2647D1C2-3A6B-625A-90C0-D820CFF41A73}"/>
          </ac:spMkLst>
        </pc:spChg>
        <pc:spChg chg="del">
          <ac:chgData name="Tegischer Lukas" userId="f78daebb-0565-485c-bd0e-1cd035e796ff" providerId="ADAL" clId="{F6DF592C-89F6-4A5D-8D8B-77E5DF546E1A}" dt="2022-10-14T13:57:32.591" v="271" actId="478"/>
          <ac:spMkLst>
            <pc:docMk/>
            <pc:sldMk cId="3176401735" sldId="450"/>
            <ac:spMk id="6" creationId="{31AE880E-9E24-7BFD-FFBD-7E7CEB48858D}"/>
          </ac:spMkLst>
        </pc:spChg>
        <pc:spChg chg="add mod">
          <ac:chgData name="Tegischer Lukas" userId="f78daebb-0565-485c-bd0e-1cd035e796ff" providerId="ADAL" clId="{F6DF592C-89F6-4A5D-8D8B-77E5DF546E1A}" dt="2022-10-14T13:57:17.393" v="267" actId="113"/>
          <ac:spMkLst>
            <pc:docMk/>
            <pc:sldMk cId="3176401735" sldId="450"/>
            <ac:spMk id="8" creationId="{1F87ABF1-11B8-C562-9AC4-B485A7881CA3}"/>
          </ac:spMkLst>
        </pc:spChg>
        <pc:spChg chg="mod">
          <ac:chgData name="Tegischer Lukas" userId="f78daebb-0565-485c-bd0e-1cd035e796ff" providerId="ADAL" clId="{F6DF592C-89F6-4A5D-8D8B-77E5DF546E1A}" dt="2022-10-14T13:57:47.081" v="282" actId="207"/>
          <ac:spMkLst>
            <pc:docMk/>
            <pc:sldMk cId="3176401735" sldId="450"/>
            <ac:spMk id="15" creationId="{46A5780F-5550-DB86-8727-92CAAD0B9716}"/>
          </ac:spMkLst>
        </pc:spChg>
        <pc:picChg chg="add mod">
          <ac:chgData name="Tegischer Lukas" userId="f78daebb-0565-485c-bd0e-1cd035e796ff" providerId="ADAL" clId="{F6DF592C-89F6-4A5D-8D8B-77E5DF546E1A}" dt="2022-10-14T13:57:01.774" v="262" actId="1076"/>
          <ac:picMkLst>
            <pc:docMk/>
            <pc:sldMk cId="3176401735" sldId="450"/>
            <ac:picMk id="9" creationId="{43814EA0-2E03-5BB1-5700-FF33E600D70D}"/>
          </ac:picMkLst>
        </pc:picChg>
        <pc:picChg chg="add mod">
          <ac:chgData name="Tegischer Lukas" userId="f78daebb-0565-485c-bd0e-1cd035e796ff" providerId="ADAL" clId="{F6DF592C-89F6-4A5D-8D8B-77E5DF546E1A}" dt="2022-10-14T13:57:13.121" v="266" actId="1076"/>
          <ac:picMkLst>
            <pc:docMk/>
            <pc:sldMk cId="3176401735" sldId="450"/>
            <ac:picMk id="10" creationId="{45C44AEE-1CCE-575A-8965-49EDDFCEA2DD}"/>
          </ac:picMkLst>
        </pc:pic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4T13:09:19.270" v="258" actId="47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4T13:08:42.563" v="253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4T13:01:28.840" v="122" actId="14100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4T13:08:41.771" v="252" actId="1076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4T13:08:42.563" v="253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 Umkehraufgabe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Symmetrisches Intervall ist gesucht</a:t>
            </a:r>
            <a:b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 1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4C94D95-5532-FA4F-D6E3-191B0FE64959}"/>
                  </a:ext>
                </a:extLst>
              </p:cNvPr>
              <p:cNvSpPr txBox="1"/>
              <p:nvPr/>
            </p:nvSpPr>
            <p:spPr>
              <a:xfrm>
                <a:off x="276224" y="251936"/>
                <a:ext cx="10963275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 eine normalverteilte Zufallsvariable X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Bestimme ein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symmetrisches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um den Erwartungswert, dessen Werte mit einer Wahrscheinlichkeit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𝛾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auftreten. </a:t>
                </a: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𝛾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Mache dir eine Skizze.</a:t>
                </a:r>
                <a:endParaRPr lang="de-AT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4C94D95-5532-FA4F-D6E3-191B0FE64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4" y="251936"/>
                <a:ext cx="10963275" cy="923330"/>
              </a:xfrm>
              <a:prstGeom prst="rect">
                <a:avLst/>
              </a:prstGeom>
              <a:blipFill>
                <a:blip r:embed="rId2"/>
                <a:stretch>
                  <a:fillRect l="-445" t="-3289" r="-723" b="-92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3E54EF2-1E3E-A813-4F3B-F386F77D4C98}"/>
                  </a:ext>
                </a:extLst>
              </p:cNvPr>
              <p:cNvSpPr txBox="1"/>
              <p:nvPr/>
            </p:nvSpPr>
            <p:spPr>
              <a:xfrm>
                <a:off x="3048000" y="128218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de-AT" sz="20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=85 , 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de-AT" sz="20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=5 ,</m:t>
                      </m:r>
                      <m:r>
                        <a:rPr lang="de-DE" sz="20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de-AT" sz="20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=0,60</m:t>
                      </m:r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93E54EF2-1E3E-A813-4F3B-F386F77D4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282184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C4C54A79-FAD4-CA45-5DD5-1F04C6D734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017" b="71167"/>
          <a:stretch/>
        </p:blipFill>
        <p:spPr bwMode="auto">
          <a:xfrm>
            <a:off x="1460171" y="1894481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4C80F48-2B55-304B-F72A-CB57491B4D5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6891" b="67742"/>
          <a:stretch/>
        </p:blipFill>
        <p:spPr bwMode="auto">
          <a:xfrm>
            <a:off x="7122477" y="1788047"/>
            <a:ext cx="3609352" cy="2224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B470BADC-2D5D-DDF1-F23E-9756C6470DCF}"/>
              </a:ext>
            </a:extLst>
          </p:cNvPr>
          <p:cNvCxnSpPr>
            <a:cxnSpLocks/>
          </p:cNvCxnSpPr>
          <p:nvPr/>
        </p:nvCxnSpPr>
        <p:spPr>
          <a:xfrm>
            <a:off x="2788285" y="2696633"/>
            <a:ext cx="0" cy="1071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AC9D4AFC-BC23-2B8D-C79C-169A51F6D0B1}"/>
              </a:ext>
            </a:extLst>
          </p:cNvPr>
          <p:cNvCxnSpPr>
            <a:cxnSpLocks/>
          </p:cNvCxnSpPr>
          <p:nvPr/>
        </p:nvCxnSpPr>
        <p:spPr>
          <a:xfrm>
            <a:off x="4240318" y="2696633"/>
            <a:ext cx="0" cy="1071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254517E4-7CC6-A036-8BCB-59860DB1687D}"/>
              </a:ext>
            </a:extLst>
          </p:cNvPr>
          <p:cNvCxnSpPr>
            <a:cxnSpLocks/>
          </p:cNvCxnSpPr>
          <p:nvPr/>
        </p:nvCxnSpPr>
        <p:spPr>
          <a:xfrm>
            <a:off x="8297968" y="2599267"/>
            <a:ext cx="0" cy="8895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9843B5E3-2AF2-DE5D-3A1D-E77592A90A45}"/>
              </a:ext>
            </a:extLst>
          </p:cNvPr>
          <p:cNvCxnSpPr>
            <a:cxnSpLocks/>
          </p:cNvCxnSpPr>
          <p:nvPr/>
        </p:nvCxnSpPr>
        <p:spPr>
          <a:xfrm>
            <a:off x="9508701" y="2599266"/>
            <a:ext cx="0" cy="8895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5AD44015-E691-B455-2910-F10620F5BC79}"/>
              </a:ext>
            </a:extLst>
          </p:cNvPr>
          <p:cNvSpPr txBox="1"/>
          <p:nvPr/>
        </p:nvSpPr>
        <p:spPr>
          <a:xfrm>
            <a:off x="3412701" y="4012206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Transformation in die Standard-Normalverteilung</a:t>
            </a:r>
            <a:endParaRPr lang="de-A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EAE47595-B060-7387-75BC-262FEE4ECB29}"/>
              </a:ext>
            </a:extLst>
          </p:cNvPr>
          <p:cNvSpPr/>
          <p:nvPr/>
        </p:nvSpPr>
        <p:spPr>
          <a:xfrm>
            <a:off x="5692351" y="2446102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CB6CF55-237C-A914-E6A9-A4D74D0DF167}"/>
              </a:ext>
            </a:extLst>
          </p:cNvPr>
          <p:cNvSpPr txBox="1"/>
          <p:nvPr/>
        </p:nvSpPr>
        <p:spPr>
          <a:xfrm>
            <a:off x="3280427" y="3778404"/>
            <a:ext cx="4283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85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Tabelle 27">
                <a:extLst>
                  <a:ext uri="{FF2B5EF4-FFF2-40B4-BE49-F238E27FC236}">
                    <a16:creationId xmlns:a16="http://schemas.microsoft.com/office/drawing/2014/main" id="{C119923E-6E27-FB1C-E74C-8FE668AA365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5113749"/>
                  </p:ext>
                </p:extLst>
              </p:nvPr>
            </p:nvGraphicFramePr>
            <p:xfrm>
              <a:off x="305461" y="4431542"/>
              <a:ext cx="3375977" cy="217452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37671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578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7967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2033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7995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8023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8051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1949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Tabelle 27">
                <a:extLst>
                  <a:ext uri="{FF2B5EF4-FFF2-40B4-BE49-F238E27FC236}">
                    <a16:creationId xmlns:a16="http://schemas.microsoft.com/office/drawing/2014/main" id="{C119923E-6E27-FB1C-E74C-8FE668AA365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5113749"/>
                  </p:ext>
                </p:extLst>
              </p:nvPr>
            </p:nvGraphicFramePr>
            <p:xfrm>
              <a:off x="305461" y="4431542"/>
              <a:ext cx="3375977" cy="217452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280418131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3471856890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339613490"/>
                        </a:ext>
                      </a:extLst>
                    </a:gridCol>
                  </a:tblGrid>
                  <a:tr h="37671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93182" t="-12903" r="-123295" b="-51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58140" t="-12903" r="-930" b="-5112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677931"/>
                      </a:ext>
                    </a:extLst>
                  </a:tr>
                  <a:tr h="3578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 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654879340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7967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2033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70644978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7995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2005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35845022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8023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1977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61039076"/>
                      </a:ext>
                    </a:extLst>
                  </a:tr>
                  <a:tr h="3599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0,86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8051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1949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20069772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916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C4C54A79-FAD4-CA45-5DD5-1F04C6D734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017" b="71167"/>
          <a:stretch/>
        </p:blipFill>
        <p:spPr bwMode="auto">
          <a:xfrm>
            <a:off x="1412546" y="1103906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4C80F48-2B55-304B-F72A-CB57491B4D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891" b="67742"/>
          <a:stretch/>
        </p:blipFill>
        <p:spPr bwMode="auto">
          <a:xfrm>
            <a:off x="7074852" y="997472"/>
            <a:ext cx="3609352" cy="2224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B470BADC-2D5D-DDF1-F23E-9756C6470DCF}"/>
              </a:ext>
            </a:extLst>
          </p:cNvPr>
          <p:cNvCxnSpPr>
            <a:cxnSpLocks/>
          </p:cNvCxnSpPr>
          <p:nvPr/>
        </p:nvCxnSpPr>
        <p:spPr>
          <a:xfrm>
            <a:off x="2740660" y="1906058"/>
            <a:ext cx="0" cy="1071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AC9D4AFC-BC23-2B8D-C79C-169A51F6D0B1}"/>
              </a:ext>
            </a:extLst>
          </p:cNvPr>
          <p:cNvCxnSpPr>
            <a:cxnSpLocks/>
          </p:cNvCxnSpPr>
          <p:nvPr/>
        </p:nvCxnSpPr>
        <p:spPr>
          <a:xfrm>
            <a:off x="4192693" y="1906058"/>
            <a:ext cx="0" cy="1071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254517E4-7CC6-A036-8BCB-59860DB1687D}"/>
              </a:ext>
            </a:extLst>
          </p:cNvPr>
          <p:cNvCxnSpPr>
            <a:cxnSpLocks/>
          </p:cNvCxnSpPr>
          <p:nvPr/>
        </p:nvCxnSpPr>
        <p:spPr>
          <a:xfrm>
            <a:off x="8250343" y="1808692"/>
            <a:ext cx="0" cy="8895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9843B5E3-2AF2-DE5D-3A1D-E77592A90A45}"/>
              </a:ext>
            </a:extLst>
          </p:cNvPr>
          <p:cNvCxnSpPr>
            <a:cxnSpLocks/>
          </p:cNvCxnSpPr>
          <p:nvPr/>
        </p:nvCxnSpPr>
        <p:spPr>
          <a:xfrm>
            <a:off x="9461076" y="1808691"/>
            <a:ext cx="0" cy="8895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5AD44015-E691-B455-2910-F10620F5BC79}"/>
              </a:ext>
            </a:extLst>
          </p:cNvPr>
          <p:cNvSpPr txBox="1"/>
          <p:nvPr/>
        </p:nvSpPr>
        <p:spPr>
          <a:xfrm>
            <a:off x="3048000" y="389192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Rück-Transformation</a:t>
            </a:r>
            <a:endParaRPr lang="de-AT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EAE47595-B060-7387-75BC-262FEE4ECB29}"/>
              </a:ext>
            </a:extLst>
          </p:cNvPr>
          <p:cNvSpPr/>
          <p:nvPr/>
        </p:nvSpPr>
        <p:spPr>
          <a:xfrm rot="10800000">
            <a:off x="5644726" y="1655527"/>
            <a:ext cx="1224850" cy="908050"/>
          </a:xfrm>
          <a:prstGeom prst="rightArrow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CB6CF55-237C-A914-E6A9-A4D74D0DF167}"/>
              </a:ext>
            </a:extLst>
          </p:cNvPr>
          <p:cNvSpPr txBox="1"/>
          <p:nvPr/>
        </p:nvSpPr>
        <p:spPr>
          <a:xfrm>
            <a:off x="3232802" y="2987829"/>
            <a:ext cx="4283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85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4CFBCB74-03D3-DA29-88C3-AB2DB58328F6}"/>
                  </a:ext>
                </a:extLst>
              </p:cNvPr>
              <p:cNvSpPr txBox="1"/>
              <p:nvPr/>
            </p:nvSpPr>
            <p:spPr>
              <a:xfrm>
                <a:off x="10115550" y="158186"/>
                <a:ext cx="1678215" cy="73866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=0,84    </m:t>
                      </m:r>
                    </m:oMath>
                  </m:oMathPara>
                </a14:m>
                <a:endParaRPr lang="de-DE" sz="24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=−0,84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4CFBCB74-03D3-DA29-88C3-AB2DB5832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5550" y="158186"/>
                <a:ext cx="1678215" cy="738664"/>
              </a:xfrm>
              <a:prstGeom prst="rect">
                <a:avLst/>
              </a:prstGeom>
              <a:blipFill>
                <a:blip r:embed="rId4"/>
                <a:stretch>
                  <a:fillRect r="-3261" b="-41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9C50BCB-C54A-8AA7-C3CE-EE33E766D26A}"/>
                  </a:ext>
                </a:extLst>
              </p:cNvPr>
              <p:cNvSpPr txBox="1"/>
              <p:nvPr/>
            </p:nvSpPr>
            <p:spPr>
              <a:xfrm>
                <a:off x="3048000" y="3404383"/>
                <a:ext cx="6096000" cy="6194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>
                        <a:rPr lang="de-AT" sz="200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𝑏𝑧𝑤</m:t>
                      </m:r>
                      <m:r>
                        <a:rPr lang="de-AT" sz="2000">
                          <a:latin typeface="Cambria Math" panose="02040503050406030204" pitchFamily="18" charset="0"/>
                        </a:rPr>
                        <m:t>.       −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AT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79C50BCB-C54A-8AA7-C3CE-EE33E766D2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404383"/>
                <a:ext cx="6096000" cy="619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053088BE-E657-C691-D834-BB72164F1792}"/>
                  </a:ext>
                </a:extLst>
              </p:cNvPr>
              <p:cNvSpPr txBox="1"/>
              <p:nvPr/>
            </p:nvSpPr>
            <p:spPr>
              <a:xfrm>
                <a:off x="184802" y="4032850"/>
                <a:ext cx="60960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Untere Grenze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liegt bei 20 %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053088BE-E657-C691-D834-BB72164F1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02" y="4032850"/>
                <a:ext cx="6096000" cy="374846"/>
              </a:xfrm>
              <a:prstGeom prst="rect">
                <a:avLst/>
              </a:prstGeom>
              <a:blipFill>
                <a:blip r:embed="rId6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485B215-10BC-0A3C-FF66-FFAC5A3B0212}"/>
                  </a:ext>
                </a:extLst>
              </p:cNvPr>
              <p:cNvSpPr txBox="1"/>
              <p:nvPr/>
            </p:nvSpPr>
            <p:spPr>
              <a:xfrm>
                <a:off x="5918854" y="4038364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Obere Grenze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liegt bei 80 %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485B215-10BC-0A3C-FF66-FFAC5A3B0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854" y="4038364"/>
                <a:ext cx="6096000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83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>
            <a:extLst>
              <a:ext uri="{FF2B5EF4-FFF2-40B4-BE49-F238E27FC236}">
                <a16:creationId xmlns:a16="http://schemas.microsoft.com/office/drawing/2014/main" id="{5AD44015-E691-B455-2910-F10620F5BC79}"/>
              </a:ext>
            </a:extLst>
          </p:cNvPr>
          <p:cNvSpPr txBox="1"/>
          <p:nvPr/>
        </p:nvSpPr>
        <p:spPr>
          <a:xfrm>
            <a:off x="3048000" y="389192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GeoGebra mit </a:t>
            </a: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</a:t>
            </a:r>
            <a:endParaRPr lang="de-AT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053088BE-E657-C691-D834-BB72164F1792}"/>
                  </a:ext>
                </a:extLst>
              </p:cNvPr>
              <p:cNvSpPr txBox="1"/>
              <p:nvPr/>
            </p:nvSpPr>
            <p:spPr>
              <a:xfrm>
                <a:off x="80027" y="3529074"/>
                <a:ext cx="60960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Untere Grenze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liegt bei 20 %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053088BE-E657-C691-D834-BB72164F1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27" y="3529074"/>
                <a:ext cx="6096000" cy="374846"/>
              </a:xfrm>
              <a:prstGeom prst="rect">
                <a:avLst/>
              </a:prstGeom>
              <a:blipFill>
                <a:blip r:embed="rId2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485B215-10BC-0A3C-FF66-FFAC5A3B0212}"/>
                  </a:ext>
                </a:extLst>
              </p:cNvPr>
              <p:cNvSpPr txBox="1"/>
              <p:nvPr/>
            </p:nvSpPr>
            <p:spPr>
              <a:xfrm>
                <a:off x="5831528" y="3433581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Obere Grenze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b="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b="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liegt bei 80 %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485B215-10BC-0A3C-FF66-FFAC5A3B0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528" y="3433581"/>
                <a:ext cx="6096000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157EAE75-8E20-80D9-95FD-DCE3DF710C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6742" y="4211363"/>
            <a:ext cx="3832120" cy="93368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5909F9F-455E-9822-A81F-FC4AE47BE8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3138" y="4231278"/>
            <a:ext cx="3832120" cy="913769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AB21BA0B-ED57-A586-E90F-BF5E003DB37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4017" b="71167"/>
          <a:stretch/>
        </p:blipFill>
        <p:spPr bwMode="auto">
          <a:xfrm>
            <a:off x="4141609" y="1056041"/>
            <a:ext cx="4068835" cy="21177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67C14750-0CD6-BBD0-7C96-B6265819C7D6}"/>
              </a:ext>
            </a:extLst>
          </p:cNvPr>
          <p:cNvCxnSpPr>
            <a:cxnSpLocks/>
          </p:cNvCxnSpPr>
          <p:nvPr/>
        </p:nvCxnSpPr>
        <p:spPr>
          <a:xfrm>
            <a:off x="5469723" y="1858193"/>
            <a:ext cx="0" cy="1071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B59427C-9008-EDB0-6738-A4464DA38B8A}"/>
              </a:ext>
            </a:extLst>
          </p:cNvPr>
          <p:cNvCxnSpPr>
            <a:cxnSpLocks/>
          </p:cNvCxnSpPr>
          <p:nvPr/>
        </p:nvCxnSpPr>
        <p:spPr>
          <a:xfrm>
            <a:off x="6921756" y="1858193"/>
            <a:ext cx="0" cy="1071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FCB6CF55-237C-A914-E6A9-A4D74D0DF167}"/>
              </a:ext>
            </a:extLst>
          </p:cNvPr>
          <p:cNvSpPr txBox="1"/>
          <p:nvPr/>
        </p:nvSpPr>
        <p:spPr>
          <a:xfrm>
            <a:off x="5961865" y="3016503"/>
            <a:ext cx="428322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85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329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158</Words>
  <Application>Microsoft Office PowerPoint</Application>
  <PresentationFormat>Breitbild</PresentationFormat>
  <Paragraphs>36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Normalverteilung - Umkehraufgabe Symmetrisches Intervall ist gesucht Beispiel 1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2022-11-04T11:40:27Z</dcterms:modified>
</cp:coreProperties>
</file>