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407" r:id="rId3"/>
    <p:sldId id="415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E0D9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6C279D31-52BC-4C59-81BA-F32C87686A7C}"/>
    <pc:docChg chg="custSel delSld modSld">
      <pc:chgData name="Tegischer Lukas" userId="f78daebb-0565-485c-bd0e-1cd035e796ff" providerId="ADAL" clId="{6C279D31-52BC-4C59-81BA-F32C87686A7C}" dt="2022-11-04T11:25:15.217" v="22" actId="47"/>
      <pc:docMkLst>
        <pc:docMk/>
      </pc:docMkLst>
      <pc:sldChg chg="delSp mod delAnim">
        <pc:chgData name="Tegischer Lukas" userId="f78daebb-0565-485c-bd0e-1cd035e796ff" providerId="ADAL" clId="{6C279D31-52BC-4C59-81BA-F32C87686A7C}" dt="2022-11-04T11:24:59.61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C279D31-52BC-4C59-81BA-F32C87686A7C}" dt="2022-11-04T11:24:59.33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C279D31-52BC-4C59-81BA-F32C87686A7C}" dt="2022-11-04T11:24:59.61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C279D31-52BC-4C59-81BA-F32C87686A7C}" dt="2022-11-04T11:25:15.217" v="22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C279D31-52BC-4C59-81BA-F32C87686A7C}" dt="2022-11-04T11:25:00.549" v="2" actId="478"/>
        <pc:sldMkLst>
          <pc:docMk/>
          <pc:sldMk cId="2011343138" sldId="407"/>
        </pc:sldMkLst>
        <pc:picChg chg="del">
          <ac:chgData name="Tegischer Lukas" userId="f78daebb-0565-485c-bd0e-1cd035e796ff" providerId="ADAL" clId="{6C279D31-52BC-4C59-81BA-F32C87686A7C}" dt="2022-11-04T11:25:00.549" v="2" actId="478"/>
          <ac:picMkLst>
            <pc:docMk/>
            <pc:sldMk cId="2011343138" sldId="40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1.388" v="3" actId="478"/>
        <pc:sldMkLst>
          <pc:docMk/>
          <pc:sldMk cId="855078624" sldId="415"/>
        </pc:sldMkLst>
        <pc:picChg chg="del">
          <ac:chgData name="Tegischer Lukas" userId="f78daebb-0565-485c-bd0e-1cd035e796ff" providerId="ADAL" clId="{6C279D31-52BC-4C59-81BA-F32C87686A7C}" dt="2022-11-04T11:25:01.388" v="3" actId="478"/>
          <ac:picMkLst>
            <pc:docMk/>
            <pc:sldMk cId="855078624" sldId="4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2.394" v="4" actId="478"/>
        <pc:sldMkLst>
          <pc:docMk/>
          <pc:sldMk cId="3150088972" sldId="425"/>
        </pc:sldMkLst>
        <pc:picChg chg="del">
          <ac:chgData name="Tegischer Lukas" userId="f78daebb-0565-485c-bd0e-1cd035e796ff" providerId="ADAL" clId="{6C279D31-52BC-4C59-81BA-F32C87686A7C}" dt="2022-11-04T11:25:02.394" v="4" actId="478"/>
          <ac:picMkLst>
            <pc:docMk/>
            <pc:sldMk cId="3150088972" sldId="4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3.098" v="5" actId="478"/>
        <pc:sldMkLst>
          <pc:docMk/>
          <pc:sldMk cId="3270899579" sldId="426"/>
        </pc:sldMkLst>
        <pc:picChg chg="del">
          <ac:chgData name="Tegischer Lukas" userId="f78daebb-0565-485c-bd0e-1cd035e796ff" providerId="ADAL" clId="{6C279D31-52BC-4C59-81BA-F32C87686A7C}" dt="2022-11-04T11:25:03.098" v="5" actId="478"/>
          <ac:picMkLst>
            <pc:docMk/>
            <pc:sldMk cId="3270899579" sldId="4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3.761" v="6" actId="478"/>
        <pc:sldMkLst>
          <pc:docMk/>
          <pc:sldMk cId="3713485557" sldId="427"/>
        </pc:sldMkLst>
        <pc:picChg chg="del">
          <ac:chgData name="Tegischer Lukas" userId="f78daebb-0565-485c-bd0e-1cd035e796ff" providerId="ADAL" clId="{6C279D31-52BC-4C59-81BA-F32C87686A7C}" dt="2022-11-04T11:25:03.761" v="6" actId="478"/>
          <ac:picMkLst>
            <pc:docMk/>
            <pc:sldMk cId="3713485557" sldId="4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4.388" v="7" actId="478"/>
        <pc:sldMkLst>
          <pc:docMk/>
          <pc:sldMk cId="3502703635" sldId="428"/>
        </pc:sldMkLst>
        <pc:picChg chg="del">
          <ac:chgData name="Tegischer Lukas" userId="f78daebb-0565-485c-bd0e-1cd035e796ff" providerId="ADAL" clId="{6C279D31-52BC-4C59-81BA-F32C87686A7C}" dt="2022-11-04T11:25:04.388" v="7" actId="478"/>
          <ac:picMkLst>
            <pc:docMk/>
            <pc:sldMk cId="3502703635" sldId="42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5.085" v="8" actId="478"/>
        <pc:sldMkLst>
          <pc:docMk/>
          <pc:sldMk cId="4292064012" sldId="429"/>
        </pc:sldMkLst>
        <pc:picChg chg="del">
          <ac:chgData name="Tegischer Lukas" userId="f78daebb-0565-485c-bd0e-1cd035e796ff" providerId="ADAL" clId="{6C279D31-52BC-4C59-81BA-F32C87686A7C}" dt="2022-11-04T11:25:05.085" v="8" actId="478"/>
          <ac:picMkLst>
            <pc:docMk/>
            <pc:sldMk cId="4292064012" sldId="429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C279D31-52BC-4C59-81BA-F32C87686A7C}" dt="2022-11-04T11:25:06.391" v="10" actId="478"/>
        <pc:sldMkLst>
          <pc:docMk/>
          <pc:sldMk cId="3677990607" sldId="430"/>
        </pc:sldMkLst>
        <pc:picChg chg="del mod">
          <ac:chgData name="Tegischer Lukas" userId="f78daebb-0565-485c-bd0e-1cd035e796ff" providerId="ADAL" clId="{6C279D31-52BC-4C59-81BA-F32C87686A7C}" dt="2022-11-04T11:25:06.391" v="10" actId="478"/>
          <ac:picMkLst>
            <pc:docMk/>
            <pc:sldMk cId="3677990607" sldId="4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07.273" v="11" actId="478"/>
        <pc:sldMkLst>
          <pc:docMk/>
          <pc:sldMk cId="1013974807" sldId="431"/>
        </pc:sldMkLst>
        <pc:picChg chg="del">
          <ac:chgData name="Tegischer Lukas" userId="f78daebb-0565-485c-bd0e-1cd035e796ff" providerId="ADAL" clId="{6C279D31-52BC-4C59-81BA-F32C87686A7C}" dt="2022-11-04T11:25:07.273" v="11" actId="478"/>
          <ac:picMkLst>
            <pc:docMk/>
            <pc:sldMk cId="1013974807" sldId="431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C279D31-52BC-4C59-81BA-F32C87686A7C}" dt="2022-11-04T11:25:07.983" v="13" actId="478"/>
        <pc:sldMkLst>
          <pc:docMk/>
          <pc:sldMk cId="3348214436" sldId="432"/>
        </pc:sldMkLst>
        <pc:picChg chg="del mod">
          <ac:chgData name="Tegischer Lukas" userId="f78daebb-0565-485c-bd0e-1cd035e796ff" providerId="ADAL" clId="{6C279D31-52BC-4C59-81BA-F32C87686A7C}" dt="2022-11-04T11:25:07.983" v="13" actId="478"/>
          <ac:picMkLst>
            <pc:docMk/>
            <pc:sldMk cId="3348214436" sldId="432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C279D31-52BC-4C59-81BA-F32C87686A7C}" dt="2022-11-04T11:25:08.795" v="15" actId="478"/>
        <pc:sldMkLst>
          <pc:docMk/>
          <pc:sldMk cId="1880746676" sldId="433"/>
        </pc:sldMkLst>
        <pc:picChg chg="del mod">
          <ac:chgData name="Tegischer Lukas" userId="f78daebb-0565-485c-bd0e-1cd035e796ff" providerId="ADAL" clId="{6C279D31-52BC-4C59-81BA-F32C87686A7C}" dt="2022-11-04T11:25:08.795" v="15" actId="478"/>
          <ac:picMkLst>
            <pc:docMk/>
            <pc:sldMk cId="1880746676" sldId="433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C279D31-52BC-4C59-81BA-F32C87686A7C}" dt="2022-11-04T11:25:09.492" v="17" actId="478"/>
        <pc:sldMkLst>
          <pc:docMk/>
          <pc:sldMk cId="2603928813" sldId="434"/>
        </pc:sldMkLst>
        <pc:picChg chg="del mod">
          <ac:chgData name="Tegischer Lukas" userId="f78daebb-0565-485c-bd0e-1cd035e796ff" providerId="ADAL" clId="{6C279D31-52BC-4C59-81BA-F32C87686A7C}" dt="2022-11-04T11:25:09.492" v="17" actId="478"/>
          <ac:picMkLst>
            <pc:docMk/>
            <pc:sldMk cId="2603928813" sldId="434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C279D31-52BC-4C59-81BA-F32C87686A7C}" dt="2022-11-04T11:25:10.454" v="19" actId="478"/>
        <pc:sldMkLst>
          <pc:docMk/>
          <pc:sldMk cId="1123624208" sldId="435"/>
        </pc:sldMkLst>
        <pc:picChg chg="del mod">
          <ac:chgData name="Tegischer Lukas" userId="f78daebb-0565-485c-bd0e-1cd035e796ff" providerId="ADAL" clId="{6C279D31-52BC-4C59-81BA-F32C87686A7C}" dt="2022-11-04T11:25:10.454" v="19" actId="478"/>
          <ac:picMkLst>
            <pc:docMk/>
            <pc:sldMk cId="1123624208" sldId="4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C279D31-52BC-4C59-81BA-F32C87686A7C}" dt="2022-11-04T11:25:13.843" v="21" actId="478"/>
        <pc:sldMkLst>
          <pc:docMk/>
          <pc:sldMk cId="1060083549" sldId="436"/>
        </pc:sldMkLst>
        <pc:grpChg chg="del">
          <ac:chgData name="Tegischer Lukas" userId="f78daebb-0565-485c-bd0e-1cd035e796ff" providerId="ADAL" clId="{6C279D31-52BC-4C59-81BA-F32C87686A7C}" dt="2022-11-04T11:25:13.843" v="21" actId="478"/>
          <ac:grpSpMkLst>
            <pc:docMk/>
            <pc:sldMk cId="1060083549" sldId="436"/>
            <ac:grpSpMk id="53" creationId="{1DA9EFC8-246E-426A-A10F-ECEA02A3F38A}"/>
          </ac:grpSpMkLst>
        </pc:grpChg>
        <pc:picChg chg="del">
          <ac:chgData name="Tegischer Lukas" userId="f78daebb-0565-485c-bd0e-1cd035e796ff" providerId="ADAL" clId="{6C279D31-52BC-4C59-81BA-F32C87686A7C}" dt="2022-11-04T11:25:11.464" v="20" actId="478"/>
          <ac:picMkLst>
            <pc:docMk/>
            <pc:sldMk cId="1060083549" sldId="4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AEDFEC5B-55ED-41DE-BD65-D0D5F0638826}"/>
    <pc:docChg chg="custSel addSld delSld modSld">
      <pc:chgData name="Tegischer Lukas" userId="f78daebb-0565-485c-bd0e-1cd035e796ff" providerId="ADAL" clId="{AEDFEC5B-55ED-41DE-BD65-D0D5F0638826}" dt="2021-11-30T22:23:31.066" v="706"/>
      <pc:docMkLst>
        <pc:docMk/>
      </pc:docMkLst>
      <pc:sldChg chg="modSp mod">
        <pc:chgData name="Tegischer Lukas" userId="f78daebb-0565-485c-bd0e-1cd035e796ff" providerId="ADAL" clId="{AEDFEC5B-55ED-41DE-BD65-D0D5F0638826}" dt="2021-11-30T17:44:00.872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EDFEC5B-55ED-41DE-BD65-D0D5F0638826}" dt="2021-11-30T17:44:00.872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AEDFEC5B-55ED-41DE-BD65-D0D5F0638826}" dt="2021-11-30T17:45:13.709" v="183" actId="207"/>
        <pc:sldMkLst>
          <pc:docMk/>
          <pc:sldMk cId="2011343138" sldId="407"/>
        </pc:sldMkLst>
        <pc:spChg chg="del mod">
          <ac:chgData name="Tegischer Lukas" userId="f78daebb-0565-485c-bd0e-1cd035e796ff" providerId="ADAL" clId="{AEDFEC5B-55ED-41DE-BD65-D0D5F0638826}" dt="2021-11-30T17:44:19.801" v="33" actId="478"/>
          <ac:spMkLst>
            <pc:docMk/>
            <pc:sldMk cId="2011343138" sldId="407"/>
            <ac:spMk id="2" creationId="{AA4D8705-67E3-4388-A808-8AFFC857A1C1}"/>
          </ac:spMkLst>
        </pc:spChg>
        <pc:spChg chg="del">
          <ac:chgData name="Tegischer Lukas" userId="f78daebb-0565-485c-bd0e-1cd035e796ff" providerId="ADAL" clId="{AEDFEC5B-55ED-41DE-BD65-D0D5F0638826}" dt="2021-11-30T17:44:20.703" v="34" actId="478"/>
          <ac:spMkLst>
            <pc:docMk/>
            <pc:sldMk cId="2011343138" sldId="407"/>
            <ac:spMk id="6" creationId="{661E206F-05D4-4DD5-AB1B-7C2426CCF363}"/>
          </ac:spMkLst>
        </pc:spChg>
        <pc:spChg chg="del">
          <ac:chgData name="Tegischer Lukas" userId="f78daebb-0565-485c-bd0e-1cd035e796ff" providerId="ADAL" clId="{AEDFEC5B-55ED-41DE-BD65-D0D5F0638826}" dt="2021-11-30T17:44:17.865" v="31" actId="478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7:45:13.709" v="183" actId="207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803885390" sldId="414"/>
        </pc:sldMkLst>
      </pc:sldChg>
      <pc:sldChg chg="addSp delSp modSp mod modAnim">
        <pc:chgData name="Tegischer Lukas" userId="f78daebb-0565-485c-bd0e-1cd035e796ff" providerId="ADAL" clId="{AEDFEC5B-55ED-41DE-BD65-D0D5F0638826}" dt="2021-11-30T17:55:34.043" v="329" actId="20577"/>
        <pc:sldMkLst>
          <pc:docMk/>
          <pc:sldMk cId="855078624" sldId="415"/>
        </pc:sldMkLst>
        <pc:spChg chg="mod">
          <ac:chgData name="Tegischer Lukas" userId="f78daebb-0565-485c-bd0e-1cd035e796ff" providerId="ADAL" clId="{AEDFEC5B-55ED-41DE-BD65-D0D5F0638826}" dt="2021-11-30T17:55:34.043" v="329" actId="20577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7:45:21.042" v="185" actId="478"/>
          <ac:spMkLst>
            <pc:docMk/>
            <pc:sldMk cId="855078624" sldId="415"/>
            <ac:spMk id="11" creationId="{0BB6098D-EBFB-4B7D-BD15-D69D1E177395}"/>
          </ac:spMkLst>
        </pc:spChg>
        <pc:graphicFrameChg chg="add mod modGraphic">
          <ac:chgData name="Tegischer Lukas" userId="f78daebb-0565-485c-bd0e-1cd035e796ff" providerId="ADAL" clId="{AEDFEC5B-55ED-41DE-BD65-D0D5F0638826}" dt="2021-11-30T17:54:35.117" v="309" actId="572"/>
          <ac:graphicFrameMkLst>
            <pc:docMk/>
            <pc:sldMk cId="855078624" sldId="415"/>
            <ac:graphicFrameMk id="2" creationId="{A0C6D2B2-47F9-4738-B128-6044BC0F607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04.179" v="315" actId="207"/>
          <ac:graphicFrameMkLst>
            <pc:docMk/>
            <pc:sldMk cId="855078624" sldId="415"/>
            <ac:graphicFrameMk id="3" creationId="{80EE8AAF-ABA0-4009-B645-4AD10E34A89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4:56.360" v="314" actId="207"/>
          <ac:graphicFrameMkLst>
            <pc:docMk/>
            <pc:sldMk cId="855078624" sldId="415"/>
            <ac:graphicFrameMk id="4" creationId="{D9DE2BFC-5DA4-437C-A67C-FD1B989F75B5}"/>
          </ac:graphicFrameMkLst>
        </pc:graphicFrameChg>
        <pc:graphicFrameChg chg="add mod modGraphic">
          <ac:chgData name="Tegischer Lukas" userId="f78daebb-0565-485c-bd0e-1cd035e796ff" providerId="ADAL" clId="{AEDFEC5B-55ED-41DE-BD65-D0D5F0638826}" dt="2021-11-30T17:55:13.368" v="316" actId="207"/>
          <ac:graphicFrameMkLst>
            <pc:docMk/>
            <pc:sldMk cId="855078624" sldId="415"/>
            <ac:graphicFrameMk id="5" creationId="{61F114E5-6ED0-4B19-9CF9-F6DE2984B5AB}"/>
          </ac:graphicFrameMkLst>
        </pc:graphicFrameChg>
        <pc:picChg chg="del">
          <ac:chgData name="Tegischer Lukas" userId="f78daebb-0565-485c-bd0e-1cd035e796ff" providerId="ADAL" clId="{AEDFEC5B-55ED-41DE-BD65-D0D5F0638826}" dt="2021-11-30T17:45:20.282" v="184" actId="478"/>
          <ac:picMkLst>
            <pc:docMk/>
            <pc:sldMk cId="855078624" sldId="415"/>
            <ac:picMk id="10" creationId="{1033671F-C7A7-4AA1-A422-95205E6FC52F}"/>
          </ac:picMkLst>
        </pc:picChg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AEDFEC5B-55ED-41DE-BD65-D0D5F0638826}" dt="2021-11-30T18:03:39.171" v="646" actId="47"/>
        <pc:sldMkLst>
          <pc:docMk/>
          <pc:sldMk cId="4015759195" sldId="424"/>
        </pc:sldMkLst>
      </pc:sldChg>
      <pc:sldChg chg="addSp delSp modSp add mod delAnim modAnim">
        <pc:chgData name="Tegischer Lukas" userId="f78daebb-0565-485c-bd0e-1cd035e796ff" providerId="ADAL" clId="{AEDFEC5B-55ED-41DE-BD65-D0D5F0638826}" dt="2021-11-30T17:56:19.492" v="372"/>
        <pc:sldMkLst>
          <pc:docMk/>
          <pc:sldMk cId="3150088972" sldId="425"/>
        </pc:sldMkLst>
        <pc:spChg chg="mod">
          <ac:chgData name="Tegischer Lukas" userId="f78daebb-0565-485c-bd0e-1cd035e796ff" providerId="ADAL" clId="{AEDFEC5B-55ED-41DE-BD65-D0D5F0638826}" dt="2021-11-30T17:55:47.430" v="357" actId="20577"/>
          <ac:spMkLst>
            <pc:docMk/>
            <pc:sldMk cId="3150088972" sldId="425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6:15.788" v="371" actId="20577"/>
          <ac:spMkLst>
            <pc:docMk/>
            <pc:sldMk cId="3150088972" sldId="425"/>
            <ac:spMk id="9" creationId="{C9F15844-80A5-495B-A0C5-A7E65355E88B}"/>
          </ac:spMkLst>
        </pc:sp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2" creationId="{A0C6D2B2-47F9-4738-B128-6044BC0F607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3" creationId="{80EE8AAF-ABA0-4009-B645-4AD10E34A89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4" creationId="{D9DE2BFC-5DA4-437C-A67C-FD1B989F75B5}"/>
          </ac:graphicFrameMkLst>
        </pc:graphicFrameChg>
        <pc:graphicFrameChg chg="del">
          <ac:chgData name="Tegischer Lukas" userId="f78daebb-0565-485c-bd0e-1cd035e796ff" providerId="ADAL" clId="{AEDFEC5B-55ED-41DE-BD65-D0D5F0638826}" dt="2021-11-30T17:55:40.795" v="331" actId="478"/>
          <ac:graphicFrameMkLst>
            <pc:docMk/>
            <pc:sldMk cId="3150088972" sldId="425"/>
            <ac:graphicFrameMk id="5" creationId="{61F114E5-6ED0-4B19-9CF9-F6DE2984B5AB}"/>
          </ac:graphicFrameMkLst>
        </pc:graphicFrameChg>
      </pc:sldChg>
      <pc:sldChg chg="addSp delSp modSp add mod delAnim">
        <pc:chgData name="Tegischer Lukas" userId="f78daebb-0565-485c-bd0e-1cd035e796ff" providerId="ADAL" clId="{AEDFEC5B-55ED-41DE-BD65-D0D5F0638826}" dt="2021-11-30T17:58:08.214" v="448" actId="1076"/>
        <pc:sldMkLst>
          <pc:docMk/>
          <pc:sldMk cId="3270899579" sldId="426"/>
        </pc:sldMkLst>
        <pc:spChg chg="add mod">
          <ac:chgData name="Tegischer Lukas" userId="f78daebb-0565-485c-bd0e-1cd035e796ff" providerId="ADAL" clId="{AEDFEC5B-55ED-41DE-BD65-D0D5F0638826}" dt="2021-11-30T17:58:08.214" v="448" actId="1076"/>
          <ac:spMkLst>
            <pc:docMk/>
            <pc:sldMk cId="3270899579" sldId="426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7:56:40.687" v="424" actId="20577"/>
          <ac:spMkLst>
            <pc:docMk/>
            <pc:sldMk cId="3270899579" sldId="426"/>
            <ac:spMk id="7" creationId="{638772B0-212E-46DB-94C2-1F48F8070D7C}"/>
          </ac:spMkLst>
        </pc:spChg>
        <pc:spChg chg="add mod">
          <ac:chgData name="Tegischer Lukas" userId="f78daebb-0565-485c-bd0e-1cd035e796ff" providerId="ADAL" clId="{AEDFEC5B-55ED-41DE-BD65-D0D5F0638826}" dt="2021-11-30T17:57:41.360" v="441" actId="1076"/>
          <ac:spMkLst>
            <pc:docMk/>
            <pc:sldMk cId="3270899579" sldId="426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7:56:42.069" v="425" actId="478"/>
          <ac:spMkLst>
            <pc:docMk/>
            <pc:sldMk cId="3270899579" sldId="426"/>
            <ac:spMk id="9" creationId="{C9F15844-80A5-495B-A0C5-A7E65355E88B}"/>
          </ac:spMkLst>
        </pc:spChg>
        <pc:spChg chg="add mod">
          <ac:chgData name="Tegischer Lukas" userId="f78daebb-0565-485c-bd0e-1cd035e796ff" providerId="ADAL" clId="{AEDFEC5B-55ED-41DE-BD65-D0D5F0638826}" dt="2021-11-30T17:58:00.637" v="446" actId="403"/>
          <ac:spMkLst>
            <pc:docMk/>
            <pc:sldMk cId="3270899579" sldId="426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27.961" v="455" actId="1076"/>
        <pc:sldMkLst>
          <pc:docMk/>
          <pc:sldMk cId="3713485557" sldId="427"/>
        </pc:sldMkLst>
        <pc:spChg chg="add mod">
          <ac:chgData name="Tegischer Lukas" userId="f78daebb-0565-485c-bd0e-1cd035e796ff" providerId="ADAL" clId="{AEDFEC5B-55ED-41DE-BD65-D0D5F0638826}" dt="2021-11-30T17:58:27.961" v="455" actId="1076"/>
          <ac:spMkLst>
            <pc:docMk/>
            <pc:sldMk cId="3713485557" sldId="427"/>
            <ac:spMk id="9" creationId="{4AAD0575-D3A0-4B3F-9F40-25C76CE9890A}"/>
          </ac:spMkLst>
        </pc:spChg>
        <pc:spChg chg="del">
          <ac:chgData name="Tegischer Lukas" userId="f78daebb-0565-485c-bd0e-1cd035e796ff" providerId="ADAL" clId="{AEDFEC5B-55ED-41DE-BD65-D0D5F0638826}" dt="2021-11-30T17:58:14.785" v="450" actId="478"/>
          <ac:spMkLst>
            <pc:docMk/>
            <pc:sldMk cId="3713485557" sldId="427"/>
            <ac:spMk id="10" creationId="{70D65B1F-D6C2-4FF0-8353-C48F1BCBF5D9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8:51.683" v="464" actId="1076"/>
        <pc:sldMkLst>
          <pc:docMk/>
          <pc:sldMk cId="3502703635" sldId="428"/>
        </pc:sldMkLst>
        <pc:spChg chg="del">
          <ac:chgData name="Tegischer Lukas" userId="f78daebb-0565-485c-bd0e-1cd035e796ff" providerId="ADAL" clId="{AEDFEC5B-55ED-41DE-BD65-D0D5F0638826}" dt="2021-11-30T17:58:36.799" v="457" actId="478"/>
          <ac:spMkLst>
            <pc:docMk/>
            <pc:sldMk cId="3502703635" sldId="428"/>
            <ac:spMk id="9" creationId="{4AAD0575-D3A0-4B3F-9F40-25C76CE9890A}"/>
          </ac:spMkLst>
        </pc:spChg>
        <pc:spChg chg="add mod">
          <ac:chgData name="Tegischer Lukas" userId="f78daebb-0565-485c-bd0e-1cd035e796ff" providerId="ADAL" clId="{AEDFEC5B-55ED-41DE-BD65-D0D5F0638826}" dt="2021-11-30T17:58:51.683" v="464" actId="1076"/>
          <ac:spMkLst>
            <pc:docMk/>
            <pc:sldMk cId="3502703635" sldId="428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10.384" v="471" actId="1076"/>
        <pc:sldMkLst>
          <pc:docMk/>
          <pc:sldMk cId="4292064012" sldId="429"/>
        </pc:sldMkLst>
        <pc:spChg chg="add mod">
          <ac:chgData name="Tegischer Lukas" userId="f78daebb-0565-485c-bd0e-1cd035e796ff" providerId="ADAL" clId="{AEDFEC5B-55ED-41DE-BD65-D0D5F0638826}" dt="2021-11-30T17:59:10.384" v="471" actId="1076"/>
          <ac:spMkLst>
            <pc:docMk/>
            <pc:sldMk cId="4292064012" sldId="429"/>
            <ac:spMk id="9" creationId="{51F7EA6B-2348-4650-AA6D-785605720564}"/>
          </ac:spMkLst>
        </pc:spChg>
        <pc:spChg chg="del">
          <ac:chgData name="Tegischer Lukas" userId="f78daebb-0565-485c-bd0e-1cd035e796ff" providerId="ADAL" clId="{AEDFEC5B-55ED-41DE-BD65-D0D5F0638826}" dt="2021-11-30T17:59:00.107" v="466" actId="478"/>
          <ac:spMkLst>
            <pc:docMk/>
            <pc:sldMk cId="4292064012" sldId="429"/>
            <ac:spMk id="10" creationId="{F098CBC7-7B4D-4C45-A158-94156CC0546C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27.429" v="478" actId="1076"/>
        <pc:sldMkLst>
          <pc:docMk/>
          <pc:sldMk cId="3677990607" sldId="430"/>
        </pc:sldMkLst>
        <pc:spChg chg="del">
          <ac:chgData name="Tegischer Lukas" userId="f78daebb-0565-485c-bd0e-1cd035e796ff" providerId="ADAL" clId="{AEDFEC5B-55ED-41DE-BD65-D0D5F0638826}" dt="2021-11-30T17:59:20.332" v="473" actId="478"/>
          <ac:spMkLst>
            <pc:docMk/>
            <pc:sldMk cId="3677990607" sldId="430"/>
            <ac:spMk id="9" creationId="{51F7EA6B-2348-4650-AA6D-785605720564}"/>
          </ac:spMkLst>
        </pc:spChg>
        <pc:spChg chg="add mod">
          <ac:chgData name="Tegischer Lukas" userId="f78daebb-0565-485c-bd0e-1cd035e796ff" providerId="ADAL" clId="{AEDFEC5B-55ED-41DE-BD65-D0D5F0638826}" dt="2021-11-30T17:59:27.429" v="478" actId="1076"/>
          <ac:spMkLst>
            <pc:docMk/>
            <pc:sldMk cId="3677990607" sldId="430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7:59:53.500" v="489" actId="1076"/>
        <pc:sldMkLst>
          <pc:docMk/>
          <pc:sldMk cId="1013974807" sldId="431"/>
        </pc:sldMkLst>
        <pc:spChg chg="add mod">
          <ac:chgData name="Tegischer Lukas" userId="f78daebb-0565-485c-bd0e-1cd035e796ff" providerId="ADAL" clId="{AEDFEC5B-55ED-41DE-BD65-D0D5F0638826}" dt="2021-11-30T17:59:53.500" v="489" actId="1076"/>
          <ac:spMkLst>
            <pc:docMk/>
            <pc:sldMk cId="1013974807" sldId="431"/>
            <ac:spMk id="9" creationId="{17FA5571-B9F3-47C5-95B5-2BA87A61762B}"/>
          </ac:spMkLst>
        </pc:spChg>
        <pc:spChg chg="del">
          <ac:chgData name="Tegischer Lukas" userId="f78daebb-0565-485c-bd0e-1cd035e796ff" providerId="ADAL" clId="{AEDFEC5B-55ED-41DE-BD65-D0D5F0638826}" dt="2021-11-30T17:59:37.888" v="480" actId="478"/>
          <ac:spMkLst>
            <pc:docMk/>
            <pc:sldMk cId="1013974807" sldId="431"/>
            <ac:spMk id="10" creationId="{537F3675-651A-49F0-9C48-04F82D9EF0BA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22:09:33.529" v="647" actId="20577"/>
        <pc:sldMkLst>
          <pc:docMk/>
          <pc:sldMk cId="3348214436" sldId="432"/>
        </pc:sldMkLst>
        <pc:spChg chg="del">
          <ac:chgData name="Tegischer Lukas" userId="f78daebb-0565-485c-bd0e-1cd035e796ff" providerId="ADAL" clId="{AEDFEC5B-55ED-41DE-BD65-D0D5F0638826}" dt="2021-11-30T18:00:02.328" v="491" actId="478"/>
          <ac:spMkLst>
            <pc:docMk/>
            <pc:sldMk cId="3348214436" sldId="432"/>
            <ac:spMk id="9" creationId="{17FA5571-B9F3-47C5-95B5-2BA87A61762B}"/>
          </ac:spMkLst>
        </pc:spChg>
        <pc:spChg chg="add mod">
          <ac:chgData name="Tegischer Lukas" userId="f78daebb-0565-485c-bd0e-1cd035e796ff" providerId="ADAL" clId="{AEDFEC5B-55ED-41DE-BD65-D0D5F0638826}" dt="2021-11-30T22:09:33.529" v="647" actId="20577"/>
          <ac:spMkLst>
            <pc:docMk/>
            <pc:sldMk cId="3348214436" sldId="432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37.071" v="506" actId="1076"/>
        <pc:sldMkLst>
          <pc:docMk/>
          <pc:sldMk cId="1880746676" sldId="433"/>
        </pc:sldMkLst>
        <pc:spChg chg="add mod">
          <ac:chgData name="Tegischer Lukas" userId="f78daebb-0565-485c-bd0e-1cd035e796ff" providerId="ADAL" clId="{AEDFEC5B-55ED-41DE-BD65-D0D5F0638826}" dt="2021-11-30T18:00:37.071" v="506" actId="1076"/>
          <ac:spMkLst>
            <pc:docMk/>
            <pc:sldMk cId="1880746676" sldId="433"/>
            <ac:spMk id="9" creationId="{D6A3E574-D1F6-4A66-B4C1-24C1BC322835}"/>
          </ac:spMkLst>
        </pc:spChg>
        <pc:spChg chg="del mod">
          <ac:chgData name="Tegischer Lukas" userId="f78daebb-0565-485c-bd0e-1cd035e796ff" providerId="ADAL" clId="{AEDFEC5B-55ED-41DE-BD65-D0D5F0638826}" dt="2021-11-30T18:00:24.750" v="499" actId="478"/>
          <ac:spMkLst>
            <pc:docMk/>
            <pc:sldMk cId="1880746676" sldId="433"/>
            <ac:spMk id="10" creationId="{600FD5D2-2481-424C-A26E-7437A34EF901}"/>
          </ac:spMkLst>
        </pc:spChg>
      </pc:sldChg>
      <pc:sldChg chg="addSp delSp modSp add mod">
        <pc:chgData name="Tegischer Lukas" userId="f78daebb-0565-485c-bd0e-1cd035e796ff" providerId="ADAL" clId="{AEDFEC5B-55ED-41DE-BD65-D0D5F0638826}" dt="2021-11-30T18:00:59.646" v="512" actId="1076"/>
        <pc:sldMkLst>
          <pc:docMk/>
          <pc:sldMk cId="2603928813" sldId="434"/>
        </pc:sldMkLst>
        <pc:spChg chg="del">
          <ac:chgData name="Tegischer Lukas" userId="f78daebb-0565-485c-bd0e-1cd035e796ff" providerId="ADAL" clId="{AEDFEC5B-55ED-41DE-BD65-D0D5F0638826}" dt="2021-11-30T18:00:45.971" v="508" actId="478"/>
          <ac:spMkLst>
            <pc:docMk/>
            <pc:sldMk cId="2603928813" sldId="434"/>
            <ac:spMk id="9" creationId="{D6A3E574-D1F6-4A66-B4C1-24C1BC322835}"/>
          </ac:spMkLst>
        </pc:spChg>
        <pc:spChg chg="add mod">
          <ac:chgData name="Tegischer Lukas" userId="f78daebb-0565-485c-bd0e-1cd035e796ff" providerId="ADAL" clId="{AEDFEC5B-55ED-41DE-BD65-D0D5F0638826}" dt="2021-11-30T18:00:59.646" v="512" actId="1076"/>
          <ac:spMkLst>
            <pc:docMk/>
            <pc:sldMk cId="2603928813" sldId="434"/>
            <ac:spMk id="10" creationId="{1104EFDE-8FE1-4C72-9D3A-36B537D801D0}"/>
          </ac:spMkLst>
        </pc:spChg>
      </pc:sldChg>
      <pc:sldChg chg="delSp modSp add mod">
        <pc:chgData name="Tegischer Lukas" userId="f78daebb-0565-485c-bd0e-1cd035e796ff" providerId="ADAL" clId="{AEDFEC5B-55ED-41DE-BD65-D0D5F0638826}" dt="2021-11-30T18:01:44.596" v="616" actId="1076"/>
        <pc:sldMkLst>
          <pc:docMk/>
          <pc:sldMk cId="1123624208" sldId="435"/>
        </pc:sldMkLst>
        <pc:spChg chg="del">
          <ac:chgData name="Tegischer Lukas" userId="f78daebb-0565-485c-bd0e-1cd035e796ff" providerId="ADAL" clId="{AEDFEC5B-55ED-41DE-BD65-D0D5F0638826}" dt="2021-11-30T18:01:19.182" v="545" actId="478"/>
          <ac:spMkLst>
            <pc:docMk/>
            <pc:sldMk cId="1123624208" sldId="435"/>
            <ac:spMk id="6" creationId="{B01FB65D-AF5F-4CB2-8166-57A67156BFCF}"/>
          </ac:spMkLst>
        </pc:spChg>
        <pc:spChg chg="mod">
          <ac:chgData name="Tegischer Lukas" userId="f78daebb-0565-485c-bd0e-1cd035e796ff" providerId="ADAL" clId="{AEDFEC5B-55ED-41DE-BD65-D0D5F0638826}" dt="2021-11-30T18:01:40.080" v="613" actId="1076"/>
          <ac:spMkLst>
            <pc:docMk/>
            <pc:sldMk cId="1123624208" sldId="435"/>
            <ac:spMk id="7" creationId="{638772B0-212E-46DB-94C2-1F48F8070D7C}"/>
          </ac:spMkLst>
        </pc:spChg>
        <pc:spChg chg="mod">
          <ac:chgData name="Tegischer Lukas" userId="f78daebb-0565-485c-bd0e-1cd035e796ff" providerId="ADAL" clId="{AEDFEC5B-55ED-41DE-BD65-D0D5F0638826}" dt="2021-11-30T18:01:44.596" v="616" actId="1076"/>
          <ac:spMkLst>
            <pc:docMk/>
            <pc:sldMk cId="1123624208" sldId="435"/>
            <ac:spMk id="8" creationId="{4CA6D07F-DF62-4377-95F7-F5458930392A}"/>
          </ac:spMkLst>
        </pc:spChg>
        <pc:spChg chg="del">
          <ac:chgData name="Tegischer Lukas" userId="f78daebb-0565-485c-bd0e-1cd035e796ff" providerId="ADAL" clId="{AEDFEC5B-55ED-41DE-BD65-D0D5F0638826}" dt="2021-11-30T18:01:17.970" v="544" actId="478"/>
          <ac:spMkLst>
            <pc:docMk/>
            <pc:sldMk cId="1123624208" sldId="435"/>
            <ac:spMk id="10" creationId="{1104EFDE-8FE1-4C72-9D3A-36B537D801D0}"/>
          </ac:spMkLst>
        </pc:spChg>
      </pc:sldChg>
      <pc:sldChg chg="addSp delSp modSp add mod modAnim">
        <pc:chgData name="Tegischer Lukas" userId="f78daebb-0565-485c-bd0e-1cd035e796ff" providerId="ADAL" clId="{AEDFEC5B-55ED-41DE-BD65-D0D5F0638826}" dt="2021-11-30T22:23:31.066" v="706"/>
        <pc:sldMkLst>
          <pc:docMk/>
          <pc:sldMk cId="1060083549" sldId="436"/>
        </pc:sldMkLst>
        <pc:spChg chg="add mod">
          <ac:chgData name="Tegischer Lukas" userId="f78daebb-0565-485c-bd0e-1cd035e796ff" providerId="ADAL" clId="{AEDFEC5B-55ED-41DE-BD65-D0D5F0638826}" dt="2021-11-30T22:12:45.078" v="651" actId="1076"/>
          <ac:spMkLst>
            <pc:docMk/>
            <pc:sldMk cId="1060083549" sldId="436"/>
            <ac:spMk id="5" creationId="{DA7180A1-0B15-4AB2-8CC0-9D1FE9B40C4F}"/>
          </ac:spMkLst>
        </pc:spChg>
        <pc:spChg chg="add mod">
          <ac:chgData name="Tegischer Lukas" userId="f78daebb-0565-485c-bd0e-1cd035e796ff" providerId="ADAL" clId="{AEDFEC5B-55ED-41DE-BD65-D0D5F0638826}" dt="2021-11-30T18:01:58.156" v="623" actId="14100"/>
          <ac:spMkLst>
            <pc:docMk/>
            <pc:sldMk cId="1060083549" sldId="436"/>
            <ac:spMk id="6" creationId="{CFE90FFF-B84E-4FC0-A6CE-F132FA69D022}"/>
          </ac:spMkLst>
        </pc:spChg>
        <pc:spChg chg="del">
          <ac:chgData name="Tegischer Lukas" userId="f78daebb-0565-485c-bd0e-1cd035e796ff" providerId="ADAL" clId="{AEDFEC5B-55ED-41DE-BD65-D0D5F0638826}" dt="2021-11-30T18:01:48.180" v="619" actId="478"/>
          <ac:spMkLst>
            <pc:docMk/>
            <pc:sldMk cId="1060083549" sldId="436"/>
            <ac:spMk id="7" creationId="{638772B0-212E-46DB-94C2-1F48F8070D7C}"/>
          </ac:spMkLst>
        </pc:spChg>
        <pc:spChg chg="del">
          <ac:chgData name="Tegischer Lukas" userId="f78daebb-0565-485c-bd0e-1cd035e796ff" providerId="ADAL" clId="{AEDFEC5B-55ED-41DE-BD65-D0D5F0638826}" dt="2021-11-30T18:01:47.863" v="618" actId="478"/>
          <ac:spMkLst>
            <pc:docMk/>
            <pc:sldMk cId="1060083549" sldId="436"/>
            <ac:spMk id="8" creationId="{4CA6D07F-DF62-4377-95F7-F5458930392A}"/>
          </ac:spMkLst>
        </pc:spChg>
        <pc:spChg chg="add mod">
          <ac:chgData name="Tegischer Lukas" userId="f78daebb-0565-485c-bd0e-1cd035e796ff" providerId="ADAL" clId="{AEDFEC5B-55ED-41DE-BD65-D0D5F0638826}" dt="2021-11-30T22:13:17.799" v="655" actId="20577"/>
          <ac:spMkLst>
            <pc:docMk/>
            <pc:sldMk cId="1060083549" sldId="436"/>
            <ac:spMk id="9" creationId="{084EBDE1-D2C0-496B-A520-8C5F5B498BA0}"/>
          </ac:spMkLst>
        </pc:spChg>
        <pc:grpChg chg="del mod">
          <ac:chgData name="Tegischer Lukas" userId="f78daebb-0565-485c-bd0e-1cd035e796ff" providerId="ADAL" clId="{AEDFEC5B-55ED-41DE-BD65-D0D5F0638826}" dt="2021-11-30T22:22:57.342" v="676"/>
          <ac:grpSpMkLst>
            <pc:docMk/>
            <pc:sldMk cId="1060083549" sldId="436"/>
            <ac:grpSpMk id="18" creationId="{87D963C5-89C9-4BD4-B784-112C3096B5C1}"/>
          </ac:grpSpMkLst>
        </pc:grpChg>
        <pc:grpChg chg="del mod">
          <ac:chgData name="Tegischer Lukas" userId="f78daebb-0565-485c-bd0e-1cd035e796ff" providerId="ADAL" clId="{AEDFEC5B-55ED-41DE-BD65-D0D5F0638826}" dt="2021-11-30T22:23:04.608" v="685"/>
          <ac:grpSpMkLst>
            <pc:docMk/>
            <pc:sldMk cId="1060083549" sldId="436"/>
            <ac:grpSpMk id="26" creationId="{422FFA29-C4DC-4D9C-9BA9-5612E70087BD}"/>
          </ac:grpSpMkLst>
        </pc:grpChg>
        <pc:grpChg chg="del mod">
          <ac:chgData name="Tegischer Lukas" userId="f78daebb-0565-485c-bd0e-1cd035e796ff" providerId="ADAL" clId="{AEDFEC5B-55ED-41DE-BD65-D0D5F0638826}" dt="2021-11-30T22:23:08.306" v="688"/>
          <ac:grpSpMkLst>
            <pc:docMk/>
            <pc:sldMk cId="1060083549" sldId="436"/>
            <ac:grpSpMk id="35" creationId="{657594FB-B475-4A08-BBCE-8516160A9F85}"/>
          </ac:grpSpMkLst>
        </pc:grpChg>
        <pc:grpChg chg="del mod">
          <ac:chgData name="Tegischer Lukas" userId="f78daebb-0565-485c-bd0e-1cd035e796ff" providerId="ADAL" clId="{AEDFEC5B-55ED-41DE-BD65-D0D5F0638826}" dt="2021-11-30T22:23:24.282" v="698"/>
          <ac:grpSpMkLst>
            <pc:docMk/>
            <pc:sldMk cId="1060083549" sldId="436"/>
            <ac:grpSpMk id="38" creationId="{E46FF784-15A7-4B5B-A110-FD730B75174A}"/>
          </ac:grpSpMkLst>
        </pc:grpChg>
        <pc:grpChg chg="del 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45" creationId="{A2A6C5D1-A623-4498-A1B0-37DD51C89BCB}"/>
          </ac:grpSpMkLst>
        </pc:grpChg>
        <pc:grpChg chg="mod">
          <ac:chgData name="Tegischer Lukas" userId="f78daebb-0565-485c-bd0e-1cd035e796ff" providerId="ADAL" clId="{AEDFEC5B-55ED-41DE-BD65-D0D5F0638826}" dt="2021-11-30T22:23:31.066" v="706"/>
          <ac:grpSpMkLst>
            <pc:docMk/>
            <pc:sldMk cId="1060083549" sldId="436"/>
            <ac:grpSpMk id="53" creationId="{1DA9EFC8-246E-426A-A10F-ECEA02A3F38A}"/>
          </ac:grpSpMkLst>
        </pc:grpChg>
        <pc:inkChg chg="add del mod">
          <ac:chgData name="Tegischer Lukas" userId="f78daebb-0565-485c-bd0e-1cd035e796ff" providerId="ADAL" clId="{AEDFEC5B-55ED-41DE-BD65-D0D5F0638826}" dt="2021-11-30T22:23:13.623" v="690" actId="478"/>
          <ac:inkMkLst>
            <pc:docMk/>
            <pc:sldMk cId="1060083549" sldId="436"/>
            <ac:inkMk id="2" creationId="{CB1D52BF-36A0-41CD-839F-E88C89CE8B9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" creationId="{D19DB320-3D00-4F05-B948-29AA6118767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" creationId="{0F09EA78-0634-4C99-A195-AF45B59CCFC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7" creationId="{0481E6BF-8CD7-4A7F-9997-47ADB8ECA7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8" creationId="{BD089B30-7906-4CC9-A503-256F0B7745D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0" creationId="{A6E2D023-0FCF-4F7C-AEBD-98A4E905D1A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1" creationId="{B9AD2ACE-FCB0-4035-B0AF-C3CC66BEB2E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2" creationId="{2C3F0D4A-82CC-4956-9891-D5F612505B7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3" creationId="{16F1EC34-2B36-42DE-85E9-EBFDE7CB8A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5" creationId="{3092AB0F-AEFA-46DF-A31E-8DCCF6C8F3A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6" creationId="{52DAD50B-1A02-4B5C-84EB-AEB64C188D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7" creationId="{331F9EA0-531A-480D-85AE-B4932FED161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19" creationId="{F4782647-445C-4C81-9476-0A5148FA433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0" creationId="{7919718B-C32A-408F-9C19-DA138EE5F89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1" creationId="{8F6E5634-46B9-4D6C-9A05-DF223AB815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2" creationId="{8A9F8E68-90F7-4AB7-8046-BCCF720804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3" creationId="{A72D43E4-7717-47E6-82E8-347E644E474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4" creationId="{7D60775E-5E20-42FA-91E7-2F08FE5B40C8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5" creationId="{611C1B68-3D35-4FCF-BA53-1B9797F1A9A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7" creationId="{5EDFC6BD-6778-4841-AEAB-C89562C84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8" creationId="{A8FC3CDB-DF4C-4CF1-BE92-D9AE2A92E8F5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29" creationId="{8686D3DE-849C-4D40-B465-99E5E48DD23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0" creationId="{CD6FE4E6-8A3D-4493-B1A4-722DE556FC7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1" creationId="{67F03600-2306-418B-8218-958385C0C38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2" creationId="{B39282C6-14D0-4086-BCEC-3069A13B56E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3" creationId="{C1A2860A-0712-4884-AE92-54D350C2BEB2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4" creationId="{16DA2C7A-1D92-470E-9432-541EE2B0A9A6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6" creationId="{E8B277EC-2B17-4032-B7F8-A08CA2C117D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7" creationId="{6B109C1A-F939-412A-B4E5-7756F6B4005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39" creationId="{4EF721D6-971B-475B-8464-E0FA1D87248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0" creationId="{BD0FE840-02FA-4873-AB81-7B5800EFFD4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1" creationId="{69BF8C66-45DC-449F-AE74-8C23BA3D0450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2" creationId="{811CE9A9-5160-4F99-85FE-1868BA0EA62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3" creationId="{23274E87-59C4-48C0-8CA6-4DA94FB7ECB9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4" creationId="{FD3B7062-2D0E-4C42-B8A4-7D3C6E823E01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6" creationId="{32A8EF86-3292-463C-A251-38DAB239062C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7" creationId="{96FB620A-A40E-4260-8840-24A8F0039CEA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8" creationId="{571A274E-EC3A-456A-A7F5-BC78B823598E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49" creationId="{26928079-103D-4971-BF29-4C56F344618F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0" creationId="{92B39CE1-27EE-4FFB-9B54-FF9572E41E94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1" creationId="{A51518D3-08C1-48F4-91EA-73B27525E7BD}"/>
          </ac:inkMkLst>
        </pc:inkChg>
        <pc:inkChg chg="add mod">
          <ac:chgData name="Tegischer Lukas" userId="f78daebb-0565-485c-bd0e-1cd035e796ff" providerId="ADAL" clId="{AEDFEC5B-55ED-41DE-BD65-D0D5F0638826}" dt="2021-11-30T22:23:31.066" v="706"/>
          <ac:inkMkLst>
            <pc:docMk/>
            <pc:sldMk cId="1060083549" sldId="436"/>
            <ac:inkMk id="52" creationId="{F3A67C42-C42B-4012-8FDA-7628C207C2C0}"/>
          </ac:inkMkLst>
        </pc:ink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147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35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983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305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807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78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29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41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04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3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226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159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82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18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Auffinden von Polynomfunktionen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7FA5571-B9F3-47C5-95B5-2BA87A61762B}"/>
                  </a:ext>
                </a:extLst>
              </p:cNvPr>
              <p:cNvSpPr txBox="1"/>
              <p:nvPr/>
            </p:nvSpPr>
            <p:spPr>
              <a:xfrm>
                <a:off x="-238125" y="1879256"/>
                <a:ext cx="7334250" cy="832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Wendestelle ist 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besitzt an der Stelle </a:t>
                </a:r>
                <a14:m>
                  <m:oMath xmlns:m="http://schemas.openxmlformats.org/officeDocument/2006/math">
                    <m:r>
                      <a:rPr lang="de-AT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 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Wendestelle.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7FA5571-B9F3-47C5-95B5-2BA87A617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8125" y="1879256"/>
                <a:ext cx="7334250" cy="832023"/>
              </a:xfrm>
              <a:prstGeom prst="rect">
                <a:avLst/>
              </a:prstGeom>
              <a:blipFill>
                <a:blip r:embed="rId5"/>
                <a:stretch>
                  <a:fillRect t="-2920" b="-116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97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00FD5D2-2481-424C-A26E-7437A34EF901}"/>
                  </a:ext>
                </a:extLst>
              </p:cNvPr>
              <p:cNvSpPr txBox="1"/>
              <p:nvPr/>
            </p:nvSpPr>
            <p:spPr>
              <a:xfrm>
                <a:off x="451225" y="1754005"/>
                <a:ext cx="6096000" cy="1769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Wendepunkt ist 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besitzt den Wendepunkt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1: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Krümmung 0</a:t>
                </a: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2: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(1|7)</a:t>
                </a:r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00FD5D2-2481-424C-A26E-7437A34EF9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5" y="1754005"/>
                <a:ext cx="6096000" cy="1769652"/>
              </a:xfrm>
              <a:prstGeom prst="rect">
                <a:avLst/>
              </a:prstGeom>
              <a:blipFill>
                <a:blip r:embed="rId5"/>
                <a:stretch>
                  <a:fillRect l="-1000" t="-1724" b="-55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21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6A3E574-D1F6-4A66-B4C1-24C1BC322835}"/>
                  </a:ext>
                </a:extLst>
              </p:cNvPr>
              <p:cNvSpPr txBox="1"/>
              <p:nvPr/>
            </p:nvSpPr>
            <p:spPr>
              <a:xfrm>
                <a:off x="451225" y="1735362"/>
                <a:ext cx="6096000" cy="19953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Sattelpunkt</a:t>
                </a:r>
                <a:r>
                  <a:rPr lang="it-I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</a:t>
                </a:r>
                <a:r>
                  <a:rPr lang="it-I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besitzt den Sattelpunkt S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1: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ist die Krümmung 0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2: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ist die Steigung 0</a:t>
                </a: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3: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(-2|-4)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6A3E574-D1F6-4A66-B4C1-24C1BC322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5" y="1735362"/>
                <a:ext cx="6096000" cy="1995354"/>
              </a:xfrm>
              <a:prstGeom prst="rect">
                <a:avLst/>
              </a:prstGeom>
              <a:blipFill>
                <a:blip r:embed="rId5"/>
                <a:stretch>
                  <a:fillRect l="-1000" t="-1529" b="-45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74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104EFDE-8FE1-4C72-9D3A-36B537D801D0}"/>
                  </a:ext>
                </a:extLst>
              </p:cNvPr>
              <p:cNvSpPr txBox="1"/>
              <p:nvPr/>
            </p:nvSpPr>
            <p:spPr>
              <a:xfrm>
                <a:off x="333375" y="1846680"/>
                <a:ext cx="6096000" cy="12596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Wendetangente</a:t>
                </a:r>
                <a:r>
                  <a:rPr lang="it-I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</a:t>
                </a:r>
                <a:r>
                  <a:rPr lang="it-I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t-IT" sz="2000" b="1" dirty="0" err="1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An der Stelle </a:t>
                </a:r>
                <a14:m>
                  <m:oMath xmlns:m="http://schemas.openxmlformats.org/officeDocument/2006/math">
                    <m:r>
                      <a:rPr lang="it-I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besitzt die Funktion die Wendetangente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104EFDE-8FE1-4C72-9D3A-36B537D80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75" y="1846680"/>
                <a:ext cx="6096000" cy="1259640"/>
              </a:xfrm>
              <a:prstGeom prst="rect">
                <a:avLst/>
              </a:prstGeom>
              <a:blipFill>
                <a:blip r:embed="rId5"/>
                <a:stretch>
                  <a:fillRect t="-2415" b="-33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92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905062" y="2166161"/>
            <a:ext cx="6381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4: Lösen eines Gleichungssystems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971675" y="3048000"/>
            <a:ext cx="8248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Verwendung eines technisches Hilfsmittels (z.B. GeoGebra)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1236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FE90FFF-B84E-4FC0-A6CE-F132FA69D022}"/>
              </a:ext>
            </a:extLst>
          </p:cNvPr>
          <p:cNvSpPr txBox="1"/>
          <p:nvPr/>
        </p:nvSpPr>
        <p:spPr>
          <a:xfrm>
            <a:off x="647700" y="317705"/>
            <a:ext cx="73342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Bestimme die Funktionsgleichung aus den gegebenen Informationen.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84EBDE1-D2C0-496B-A520-8C5F5B498BA0}"/>
                  </a:ext>
                </a:extLst>
              </p:cNvPr>
              <p:cNvSpPr txBox="1"/>
              <p:nvPr/>
            </p:nvSpPr>
            <p:spPr>
              <a:xfrm>
                <a:off x="781050" y="765216"/>
                <a:ext cx="9772650" cy="8796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Graph einer Polynomfunktion f dritten Grades besitzt eine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Sattelstelle bei </a:t>
                </a:r>
                <a14:m>
                  <m:oMath xmlns:m="http://schemas.openxmlformats.org/officeDocument/2006/math"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hat an der</a:t>
                </a:r>
                <a:b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 </a:t>
                </a:r>
                <a14:m>
                  <m:oMath xmlns:m="http://schemas.openxmlformats.org/officeDocument/2006/math"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Tangentengleichung </a:t>
                </a:r>
                <a14:m>
                  <m:oMath xmlns:m="http://schemas.openxmlformats.org/officeDocument/2006/math"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de-AT" sz="1800" b="1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b="1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𝟏𝟑</m:t>
                    </m:r>
                  </m:oMath>
                </a14:m>
                <a:r>
                  <a:rPr lang="de-AT" sz="18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geht durch den </a:t>
                </a: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</a:t>
                </a:r>
                <a14:m>
                  <m:oMath xmlns:m="http://schemas.openxmlformats.org/officeDocument/2006/math">
                    <m:r>
                      <a:rPr lang="de-AT" sz="1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r>
                      <a:rPr lang="de-AT" sz="1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e>
                      <m:e>
                        <m:r>
                          <a:rPr lang="de-AT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1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r>
                      <a:rPr lang="de-AT" sz="1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84EBDE1-D2C0-496B-A520-8C5F5B498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765216"/>
                <a:ext cx="9772650" cy="879664"/>
              </a:xfrm>
              <a:prstGeom prst="rect">
                <a:avLst/>
              </a:prstGeom>
              <a:blipFill>
                <a:blip r:embed="rId4"/>
                <a:stretch>
                  <a:fillRect b="-958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7180A1-0B15-4AB2-8CC0-9D1FE9B40C4F}"/>
                  </a:ext>
                </a:extLst>
              </p:cNvPr>
              <p:cNvSpPr txBox="1"/>
              <p:nvPr/>
            </p:nvSpPr>
            <p:spPr>
              <a:xfrm>
                <a:off x="647700" y="210905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A7180A1-0B15-4AB2-8CC0-9D1FE9B40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2109056"/>
                <a:ext cx="3301625" cy="11957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0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2D74B9F2-1723-4A17-8144-CDAA5940BCE3}"/>
              </a:ext>
            </a:extLst>
          </p:cNvPr>
          <p:cNvSpPr txBox="1"/>
          <p:nvPr/>
        </p:nvSpPr>
        <p:spPr>
          <a:xfrm>
            <a:off x="574841" y="2936557"/>
            <a:ext cx="11042318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diesem Video lernst du, wie du aus gegebenen 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Informationen</a:t>
            </a:r>
          </a:p>
          <a:p>
            <a:pPr algn="ctr"/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Funktionsgleichung einer Polynomfunktion </a:t>
            </a:r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aufstellen kannst.</a:t>
            </a:r>
          </a:p>
        </p:txBody>
      </p:sp>
    </p:spTree>
    <p:extLst>
      <p:ext uri="{BB962C8B-B14F-4D97-AF65-F5344CB8AC3E}">
        <p14:creationId xmlns:p14="http://schemas.microsoft.com/office/powerpoint/2010/main" val="201134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10117" y="461186"/>
            <a:ext cx="937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1: Kennen der Funktionsgleichung einer Polynomfunktion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A0C6D2B2-47F9-4738-B128-6044BC0F6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5825686"/>
                  </p:ext>
                </p:extLst>
              </p:nvPr>
            </p:nvGraphicFramePr>
            <p:xfrm>
              <a:off x="1418077" y="1200334"/>
              <a:ext cx="9355845" cy="113054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609920788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1737658078"/>
                        </a:ext>
                      </a:extLst>
                    </a:gridCol>
                  </a:tblGrid>
                  <a:tr h="11305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Polynomfunktion 1. Grades 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2 Variablen (</a:t>
                          </a:r>
                          <a:r>
                            <a:rPr lang="de-AT" sz="2000" dirty="0" err="1">
                              <a:effectLst/>
                            </a:rPr>
                            <a:t>a,b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2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28361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A0C6D2B2-47F9-4738-B128-6044BC0F6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5825686"/>
                  </p:ext>
                </p:extLst>
              </p:nvPr>
            </p:nvGraphicFramePr>
            <p:xfrm>
              <a:off x="1418077" y="1200334"/>
              <a:ext cx="9355845" cy="113054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609920788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1737658078"/>
                        </a:ext>
                      </a:extLst>
                    </a:gridCol>
                  </a:tblGrid>
                  <a:tr h="113054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30" t="-535" r="-100260" b="-1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2 Variablen (</a:t>
                          </a:r>
                          <a:r>
                            <a:rPr lang="de-AT" sz="2000" dirty="0" err="1">
                              <a:effectLst/>
                            </a:rPr>
                            <a:t>a,b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2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28361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80EE8AAF-ABA0-4009-B645-4AD10E34A8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704858"/>
                  </p:ext>
                </p:extLst>
              </p:nvPr>
            </p:nvGraphicFramePr>
            <p:xfrm>
              <a:off x="1418076" y="2621061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309046976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1305059335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Polynomfunktion 2. Grades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𝑏𝑥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3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3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88313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80EE8AAF-ABA0-4009-B645-4AD10E34A89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704858"/>
                  </p:ext>
                </p:extLst>
              </p:nvPr>
            </p:nvGraphicFramePr>
            <p:xfrm>
              <a:off x="1418076" y="2621061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309046976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1305059335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30" t="-529" r="-100260" b="-10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3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3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88313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D9DE2BFC-5DA4-437C-A67C-FD1B989F75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5572981"/>
                  </p:ext>
                </p:extLst>
              </p:nvPr>
            </p:nvGraphicFramePr>
            <p:xfrm>
              <a:off x="1418076" y="4051768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284042296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3398518754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Polynomfunktion 3. Grades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𝑐𝑥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0D9F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4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a,b,c,d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4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0D9F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9499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D9DE2BFC-5DA4-437C-A67C-FD1B989F75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5572981"/>
                  </p:ext>
                </p:extLst>
              </p:nvPr>
            </p:nvGraphicFramePr>
            <p:xfrm>
              <a:off x="1418076" y="4051768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284042296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3398518754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30" t="-532" r="-100260" b="-1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4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a,b,c,d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4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0D9FB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9499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61F114E5-6ED0-4B19-9CF9-F6DE2984B5A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6542361"/>
                  </p:ext>
                </p:extLst>
              </p:nvPr>
            </p:nvGraphicFramePr>
            <p:xfrm>
              <a:off x="1418076" y="5482475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3566126297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346179734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Polynomfunktion 4. Grades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p>
                                  <m:sSup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AT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C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5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a,b,c,d,e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5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C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86095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61F114E5-6ED0-4B19-9CF9-F6DE2984B5A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6542361"/>
                  </p:ext>
                </p:extLst>
              </p:nvPr>
            </p:nvGraphicFramePr>
            <p:xfrm>
              <a:off x="1418076" y="5482475"/>
              <a:ext cx="9355845" cy="1140522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4676904">
                      <a:extLst>
                        <a:ext uri="{9D8B030D-6E8A-4147-A177-3AD203B41FA5}">
                          <a16:colId xmlns:a16="http://schemas.microsoft.com/office/drawing/2014/main" val="3566126297"/>
                        </a:ext>
                      </a:extLst>
                    </a:gridCol>
                    <a:gridCol w="4678941">
                      <a:extLst>
                        <a:ext uri="{9D8B030D-6E8A-4147-A177-3AD203B41FA5}">
                          <a16:colId xmlns:a16="http://schemas.microsoft.com/office/drawing/2014/main" val="346179734"/>
                        </a:ext>
                      </a:extLst>
                    </a:gridCol>
                  </a:tblGrid>
                  <a:tr h="114052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30" t="-532" r="-100260" b="-1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u="sng" dirty="0">
                              <a:effectLst/>
                            </a:rPr>
                            <a:t>Gesucht</a:t>
                          </a:r>
                          <a:r>
                            <a:rPr lang="de-AT" sz="2000" dirty="0">
                              <a:effectLst/>
                            </a:rPr>
                            <a:t>: 5 Variablen (</a:t>
                          </a:r>
                          <a:r>
                            <a:rPr lang="de-AT" sz="2000" dirty="0" err="1">
                              <a:effectLst/>
                            </a:rPr>
                            <a:t>a,b,c,d,e</a:t>
                          </a:r>
                          <a:r>
                            <a:rPr lang="de-AT" sz="2000" dirty="0">
                              <a:effectLst/>
                            </a:rPr>
                            <a:t>)</a:t>
                          </a:r>
                          <a:br>
                            <a:rPr lang="de-AT" sz="2000" dirty="0">
                              <a:effectLst/>
                            </a:rPr>
                          </a:br>
                          <a:r>
                            <a:rPr lang="de-AT" sz="2000" u="sng" dirty="0">
                              <a:effectLst/>
                            </a:rPr>
                            <a:t>Du benötigst</a:t>
                          </a:r>
                          <a:r>
                            <a:rPr lang="de-AT" sz="2000" dirty="0">
                              <a:effectLst/>
                            </a:rPr>
                            <a:t>: 5 Gleichungen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C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86095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50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172383" y="461186"/>
            <a:ext cx="784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2: Ableiten der allgemeinen Polynomfunktion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9F15844-80A5-495B-A0C5-A7E65355E88B}"/>
                  </a:ext>
                </a:extLst>
              </p:cNvPr>
              <p:cNvSpPr txBox="1"/>
              <p:nvPr/>
            </p:nvSpPr>
            <p:spPr>
              <a:xfrm>
                <a:off x="2172382" y="1401657"/>
                <a:ext cx="8467043" cy="21562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 musst im Stande dazu sein, allgemeine Ableitungsfunktionen bilden zu können.</a:t>
                </a: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2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Leite die allgemeine Polynomfunktion 3. Grades zwei Mal ab.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9F15844-80A5-495B-A0C5-A7E65355E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382" y="1401657"/>
                <a:ext cx="8467043" cy="2156231"/>
              </a:xfrm>
              <a:prstGeom prst="rect">
                <a:avLst/>
              </a:prstGeom>
              <a:blipFill>
                <a:blip r:embed="rId4"/>
                <a:stretch>
                  <a:fillRect l="-72" t="-1977" r="-10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0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0D65B1F-D6C2-4FF0-8353-C48F1BCBF5D9}"/>
                  </a:ext>
                </a:extLst>
              </p:cNvPr>
              <p:cNvSpPr txBox="1"/>
              <p:nvPr/>
            </p:nvSpPr>
            <p:spPr>
              <a:xfrm>
                <a:off x="371476" y="1854232"/>
                <a:ext cx="6096000" cy="832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ist 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geht durch den Punkt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=(2|7)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0D65B1F-D6C2-4FF0-8353-C48F1BCBF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6" y="1854232"/>
                <a:ext cx="6096000" cy="832023"/>
              </a:xfrm>
              <a:prstGeom prst="rect">
                <a:avLst/>
              </a:prstGeom>
              <a:blipFill>
                <a:blip r:embed="rId5"/>
                <a:stretch>
                  <a:fillRect t="-2920" b="-116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89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AD0575-D3A0-4B3F-9F40-25C76CE9890A}"/>
                  </a:ext>
                </a:extLst>
              </p:cNvPr>
              <p:cNvSpPr txBox="1"/>
              <p:nvPr/>
            </p:nvSpPr>
            <p:spPr>
              <a:xfrm>
                <a:off x="451225" y="1865358"/>
                <a:ext cx="6096000" cy="14691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 &amp; Funktionswert sind gegeben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(wie bei einem Punkt!)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hat 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den Funktionswert 5.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AD0575-D3A0-4B3F-9F40-25C76CE98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5" y="1865358"/>
                <a:ext cx="6096000" cy="1469120"/>
              </a:xfrm>
              <a:prstGeom prst="rect">
                <a:avLst/>
              </a:prstGeom>
              <a:blipFill>
                <a:blip r:embed="rId5"/>
                <a:stretch>
                  <a:fillRect t="-2075" b="-66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48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098CBC7-7B4D-4C45-A158-94156CC0546C}"/>
                  </a:ext>
                </a:extLst>
              </p:cNvPr>
              <p:cNvSpPr txBox="1"/>
              <p:nvPr/>
            </p:nvSpPr>
            <p:spPr>
              <a:xfrm>
                <a:off x="451225" y="1887182"/>
                <a:ext cx="6096000" cy="1139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Extremstelle ist gegeben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besitzt an der Stelle</a:t>
                </a:r>
                <a:b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=−7 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Extremstelle. </a:t>
                </a:r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098CBC7-7B4D-4C45-A158-94156CC05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5" y="1887182"/>
                <a:ext cx="6096000" cy="1139799"/>
              </a:xfrm>
              <a:prstGeom prst="rect">
                <a:avLst/>
              </a:prstGeom>
              <a:blipFill>
                <a:blip r:embed="rId5"/>
                <a:stretch>
                  <a:fillRect t="-2674" b="-8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7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1F7EA6B-2348-4650-AA6D-785605720564}"/>
                  </a:ext>
                </a:extLst>
              </p:cNvPr>
              <p:cNvSpPr txBox="1"/>
              <p:nvPr/>
            </p:nvSpPr>
            <p:spPr>
              <a:xfrm>
                <a:off x="619125" y="1879034"/>
                <a:ext cx="6096000" cy="1769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Extrempunkt ist gegeben (H, T)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Bsp.: Die Funktion besitzt den Hochpunkt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=(4|3)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1: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Steigung 0</a:t>
                </a: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Info 2: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 (4|3)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1F7EA6B-2348-4650-AA6D-785605720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1879034"/>
                <a:ext cx="6096000" cy="1769652"/>
              </a:xfrm>
              <a:prstGeom prst="rect">
                <a:avLst/>
              </a:prstGeom>
              <a:blipFill>
                <a:blip r:embed="rId5"/>
                <a:stretch>
                  <a:fillRect l="-1100" t="-1375" b="-51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06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1461400" y="461186"/>
            <a:ext cx="926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Voraussetzung 3: Aus gegebenen Informationen Gleichungen aufstellen</a:t>
            </a:r>
            <a:endParaRPr lang="de-AT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/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01FB65D-AF5F-4CB2-8166-57A67156B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50" y="1404206"/>
                <a:ext cx="3301625" cy="1195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4CA6D07F-DF62-4377-95F7-F5458930392A}"/>
              </a:ext>
            </a:extLst>
          </p:cNvPr>
          <p:cNvSpPr txBox="1"/>
          <p:nvPr/>
        </p:nvSpPr>
        <p:spPr>
          <a:xfrm>
            <a:off x="1828800" y="1273697"/>
            <a:ext cx="3924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Eigenschaft/Bedingung</a:t>
            </a:r>
            <a:endParaRPr lang="de-AT" sz="2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37F3675-651A-49F0-9C48-04F82D9EF0BA}"/>
              </a:ext>
            </a:extLst>
          </p:cNvPr>
          <p:cNvSpPr txBox="1"/>
          <p:nvPr/>
        </p:nvSpPr>
        <p:spPr>
          <a:xfrm>
            <a:off x="213099" y="1805588"/>
            <a:ext cx="6349625" cy="832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Steigung</a:t>
            </a:r>
            <a:r>
              <a:rPr lang="it-I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it-I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Bsp.: Die Funktion besitzt an der Stelle x=3 die Steigung -6.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6779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933</Words>
  <Application>Microsoft Office PowerPoint</Application>
  <PresentationFormat>Breitbild</PresentationFormat>
  <Paragraphs>95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Calibri</vt:lpstr>
      <vt:lpstr>Cambria Math</vt:lpstr>
      <vt:lpstr>Georgia</vt:lpstr>
      <vt:lpstr>Trebuchet MS</vt:lpstr>
      <vt:lpstr>Wingdings</vt:lpstr>
      <vt:lpstr>Holzart</vt:lpstr>
      <vt:lpstr>Auffinden von Polynomfunktionen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2022-11-04T11:25:16Z</dcterms:modified>
</cp:coreProperties>
</file>