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46" r:id="rId3"/>
    <p:sldId id="448" r:id="rId4"/>
    <p:sldId id="449" r:id="rId5"/>
    <p:sldId id="45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0702E822-283E-442C-9657-29924BF743AD}"/>
    <pc:docChg chg="custSel delSld modSld">
      <pc:chgData name="Tegischer Lukas" userId="f78daebb-0565-485c-bd0e-1cd035e796ff" providerId="ADAL" clId="{0702E822-283E-442C-9657-29924BF743AD}" dt="2022-11-04T11:40:20.906" v="2" actId="47"/>
      <pc:docMkLst>
        <pc:docMk/>
      </pc:docMkLst>
      <pc:sldChg chg="delSp mod delAnim">
        <pc:chgData name="Tegischer Lukas" userId="f78daebb-0565-485c-bd0e-1cd035e796ff" providerId="ADAL" clId="{0702E822-283E-442C-9657-29924BF743AD}" dt="2022-11-04T11:40:19.83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0702E822-283E-442C-9657-29924BF743AD}" dt="2022-11-04T11:40:19.584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0702E822-283E-442C-9657-29924BF743AD}" dt="2022-11-04T11:40:19.83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702E822-283E-442C-9657-29924BF743AD}" dt="2022-11-04T11:40:20.90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4:20:26.164" v="291" actId="1076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4:20:26.164" v="291" actId="1076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4:20:24.129" v="290" actId="2057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  <pc:picChg chg="mod">
          <ac:chgData name="Tegischer Lukas" userId="f78daebb-0565-485c-bd0e-1cd035e796ff" providerId="ADAL" clId="{F6DF592C-89F6-4A5D-8D8B-77E5DF546E1A}" dt="2022-10-14T14:20:26.164" v="291" actId="1076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F6DF592C-89F6-4A5D-8D8B-77E5DF546E1A}" dt="2022-10-14T14:20:16.633" v="284" actId="478"/>
          <ac:picMkLst>
            <pc:docMk/>
            <pc:sldMk cId="3176401735" sldId="450"/>
            <ac:picMk id="17" creationId="{8CA4A7C1-A082-FAD4-71B7-3510650868B2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Symmetrisches Intervall ist gesucht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8CA4A7C1-A082-FAD4-71B7-351065086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43" t="1454" b="60739"/>
          <a:stretch/>
        </p:blipFill>
        <p:spPr bwMode="auto">
          <a:xfrm>
            <a:off x="6324599" y="3166582"/>
            <a:ext cx="5040000" cy="2255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05DFAC3-127B-CF8A-4921-58A93A23D0ED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 Typ 2: Symmetrisches Intervall ist gesucht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7659BB-F945-98DF-48B5-75DFFF580853}"/>
                  </a:ext>
                </a:extLst>
              </p:cNvPr>
              <p:cNvSpPr txBox="1"/>
              <p:nvPr/>
            </p:nvSpPr>
            <p:spPr>
              <a:xfrm>
                <a:off x="919163" y="879515"/>
                <a:ext cx="10353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diesem Aufgabentyp ist ein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symmetrisches Intervall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 den Erwartungswert gesucht.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67659BB-F945-98DF-48B5-75DFFF580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879515"/>
                <a:ext cx="10353674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D932B36-AA8B-E767-B942-3506E51D5DEA}"/>
                  </a:ext>
                </a:extLst>
              </p:cNvPr>
              <p:cNvSpPr txBox="1"/>
              <p:nvPr/>
            </p:nvSpPr>
            <p:spPr>
              <a:xfrm>
                <a:off x="228599" y="1366781"/>
                <a:ext cx="11591925" cy="1303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einer Fabrik werden Waschmittelverpackungen mit einer Masse von 1000 g hergestellt. Die Masse der Packungen ist annähernd 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einen um den Erwartungswert symmetrischen Bereich an, in dem die Masse von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80 % der Waschmittelverpackungen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liegt.</a:t>
                </a:r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D932B36-AA8B-E767-B942-3506E51D5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1366781"/>
                <a:ext cx="11591925" cy="1303177"/>
              </a:xfrm>
              <a:prstGeom prst="rect">
                <a:avLst/>
              </a:prstGeom>
              <a:blipFill>
                <a:blip r:embed="rId4"/>
                <a:stretch>
                  <a:fillRect l="-421" t="-1869" b="-65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228599" y="273049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Graphische Veranschaulichung: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2D1F224-7E5C-E6F0-6200-7A206A5492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250" t="6284" b="59604"/>
          <a:stretch/>
        </p:blipFill>
        <p:spPr bwMode="auto">
          <a:xfrm>
            <a:off x="353086" y="3166582"/>
            <a:ext cx="5040000" cy="2432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205492" y="3701637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08B4022-5746-7F3F-957C-D7D1D464451F}"/>
                  </a:ext>
                </a:extLst>
              </p:cNvPr>
              <p:cNvSpPr txBox="1"/>
              <p:nvPr/>
            </p:nvSpPr>
            <p:spPr>
              <a:xfrm>
                <a:off x="3048000" y="5956753"/>
                <a:ext cx="6096000" cy="724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𝑏𝑧𝑤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      −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08B4022-5746-7F3F-957C-D7D1D4644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956753"/>
                <a:ext cx="6096000" cy="7248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8CA4A7C1-A082-FAD4-71B7-351065086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43" t="1454" b="60739"/>
          <a:stretch/>
        </p:blipFill>
        <p:spPr bwMode="auto">
          <a:xfrm>
            <a:off x="6276974" y="612521"/>
            <a:ext cx="5040000" cy="2255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180974" y="176433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Graphische Veranschaulichung: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2D1F224-7E5C-E6F0-6200-7A206A5492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50" t="6284" b="59604"/>
          <a:stretch/>
        </p:blipFill>
        <p:spPr bwMode="auto">
          <a:xfrm>
            <a:off x="305461" y="612521"/>
            <a:ext cx="5040000" cy="2432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157867" y="1147576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A51572B-4D93-C792-9406-73D067225456}"/>
                  </a:ext>
                </a:extLst>
              </p:cNvPr>
              <p:cNvSpPr txBox="1"/>
              <p:nvPr/>
            </p:nvSpPr>
            <p:spPr>
              <a:xfrm>
                <a:off x="286717" y="3180400"/>
                <a:ext cx="11724308" cy="671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Skizze zeigt uns, dass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=0,9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sind. Mit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 können die Werte bestimmt werden.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A51572B-4D93-C792-9406-73D067225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7" y="3180400"/>
                <a:ext cx="11724308" cy="671915"/>
              </a:xfrm>
              <a:prstGeom prst="rect">
                <a:avLst/>
              </a:prstGeom>
              <a:blipFill>
                <a:blip r:embed="rId4"/>
                <a:stretch>
                  <a:fillRect l="-416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le 6">
                <a:extLst>
                  <a:ext uri="{FF2B5EF4-FFF2-40B4-BE49-F238E27FC236}">
                    <a16:creationId xmlns:a16="http://schemas.microsoft.com/office/drawing/2014/main" id="{0F0D7285-42D7-09A7-7049-75093A29E2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375889"/>
                  </p:ext>
                </p:extLst>
              </p:nvPr>
            </p:nvGraphicFramePr>
            <p:xfrm>
              <a:off x="305461" y="3987435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8997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0968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9049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0951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le 6">
                <a:extLst>
                  <a:ext uri="{FF2B5EF4-FFF2-40B4-BE49-F238E27FC236}">
                    <a16:creationId xmlns:a16="http://schemas.microsoft.com/office/drawing/2014/main" id="{0F0D7285-42D7-09A7-7049-75093A29E2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375889"/>
                  </p:ext>
                </p:extLst>
              </p:nvPr>
            </p:nvGraphicFramePr>
            <p:xfrm>
              <a:off x="305461" y="3987435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93182" t="-9091" r="-123295" b="-5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58140" t="-9091" r="-930" b="-5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8997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0968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9049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0951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840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8CA4A7C1-A082-FAD4-71B7-3510650868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43" t="1454" b="60739"/>
          <a:stretch/>
        </p:blipFill>
        <p:spPr bwMode="auto">
          <a:xfrm>
            <a:off x="6276974" y="612521"/>
            <a:ext cx="5040000" cy="2255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180974" y="177930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Graphische Veranschaulichung: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2D1F224-7E5C-E6F0-6200-7A206A5492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50" t="6284" b="59604"/>
          <a:stretch/>
        </p:blipFill>
        <p:spPr bwMode="auto">
          <a:xfrm>
            <a:off x="305461" y="612521"/>
            <a:ext cx="5040000" cy="2432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 rot="10800000">
            <a:off x="5157867" y="1147576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1E4F8E9-DA36-303D-1F16-2B9EB50AA185}"/>
                  </a:ext>
                </a:extLst>
              </p:cNvPr>
              <p:cNvSpPr txBox="1"/>
              <p:nvPr/>
            </p:nvSpPr>
            <p:spPr>
              <a:xfrm>
                <a:off x="286717" y="3187695"/>
                <a:ext cx="11229008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Nun macht man die Transformation rückgängig.                      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D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=1,28                  −</m:t>
                    </m:r>
                    <m:r>
                      <a:rPr lang="de-D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D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=−1,28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1E4F8E9-DA36-303D-1F16-2B9EB50AA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7" y="3187695"/>
                <a:ext cx="11229008" cy="375552"/>
              </a:xfrm>
              <a:prstGeom prst="rect">
                <a:avLst/>
              </a:prstGeom>
              <a:blipFill>
                <a:blip r:embed="rId4"/>
                <a:stretch>
                  <a:fillRect l="-434" t="-8065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647D1C2-3A6B-625A-90C0-D820CFF41A73}"/>
                  </a:ext>
                </a:extLst>
              </p:cNvPr>
              <p:cNvSpPr txBox="1"/>
              <p:nvPr/>
            </p:nvSpPr>
            <p:spPr>
              <a:xfrm>
                <a:off x="2962275" y="3640871"/>
                <a:ext cx="6096000" cy="567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de-AT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𝑏𝑧𝑤</m:t>
                      </m:r>
                      <m:r>
                        <a:rPr lang="de-AT">
                          <a:latin typeface="Cambria Math" panose="02040503050406030204" pitchFamily="18" charset="0"/>
                        </a:rPr>
                        <m:t>.       −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647D1C2-3A6B-625A-90C0-D820CFF41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275" y="3640871"/>
                <a:ext cx="6096000" cy="5672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4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7001842" y="1646353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ösen mit GeoGebra in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2D1F224-7E5C-E6F0-6200-7A206A549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50" t="6284" b="59604"/>
          <a:stretch/>
        </p:blipFill>
        <p:spPr bwMode="auto">
          <a:xfrm>
            <a:off x="1184621" y="664974"/>
            <a:ext cx="5040000" cy="2432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FE09C792-D61D-F718-E224-34236123814C}"/>
                  </a:ext>
                </a:extLst>
              </p:cNvPr>
              <p:cNvSpPr txBox="1"/>
              <p:nvPr/>
            </p:nvSpPr>
            <p:spPr>
              <a:xfrm>
                <a:off x="180974" y="3839504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10 %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FE09C792-D61D-F718-E224-342361238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4" y="3839504"/>
                <a:ext cx="6096000" cy="374846"/>
              </a:xfrm>
              <a:prstGeom prst="rect">
                <a:avLst/>
              </a:prstGeom>
              <a:blipFill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F87ABF1-11B8-C562-9AC4-B485A7881CA3}"/>
                  </a:ext>
                </a:extLst>
              </p:cNvPr>
              <p:cNvSpPr txBox="1"/>
              <p:nvPr/>
            </p:nvSpPr>
            <p:spPr>
              <a:xfrm>
                <a:off x="5915026" y="384501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90 %</a:t>
                </a:r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F87ABF1-11B8-C562-9AC4-B485A7881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026" y="3845018"/>
                <a:ext cx="6096000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43814EA0-2E03-5BB1-5700-FF33E600D7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4621" y="4423922"/>
            <a:ext cx="4266276" cy="104076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5C44AEE-1CCE-575A-8965-49EDDFCEA2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4346" y="4413875"/>
            <a:ext cx="4412128" cy="104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219</Words>
  <Application>Microsoft Office PowerPoint</Application>
  <PresentationFormat>Breitbild</PresentationFormat>
  <Paragraphs>37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Symmetrisches Intervall ist gesucht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2022-11-04T11:40:21Z</dcterms:modified>
</cp:coreProperties>
</file>