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446" r:id="rId3"/>
    <p:sldId id="448" r:id="rId4"/>
    <p:sldId id="449" r:id="rId5"/>
    <p:sldId id="45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25E1C320-D8DB-4531-85BD-C555F8E39843}"/>
    <pc:docChg chg="undo custSel addSld delSld modSld">
      <pc:chgData name="Tegischer Lukas" userId="f78daebb-0565-485c-bd0e-1cd035e796ff" providerId="ADAL" clId="{25E1C320-D8DB-4531-85BD-C555F8E39843}" dt="2022-10-14T12:24:38.755" v="99" actId="47"/>
      <pc:docMkLst>
        <pc:docMk/>
      </pc:docMkLst>
      <pc:sldChg chg="modSp mod">
        <pc:chgData name="Tegischer Lukas" userId="f78daebb-0565-485c-bd0e-1cd035e796ff" providerId="ADAL" clId="{25E1C320-D8DB-4531-85BD-C555F8E39843}" dt="2022-10-14T12:19:07.519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5E1C320-D8DB-4531-85BD-C555F8E39843}" dt="2022-10-14T12:19:07.519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25E1C320-D8DB-4531-85BD-C555F8E39843}" dt="2022-10-14T12:18:59.356" v="0" actId="47"/>
        <pc:sldMkLst>
          <pc:docMk/>
          <pc:sldMk cId="3181727187" sldId="432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1258597166" sldId="433"/>
        </pc:sldMkLst>
      </pc:sldChg>
      <pc:sldChg chg="del">
        <pc:chgData name="Tegischer Lukas" userId="f78daebb-0565-485c-bd0e-1cd035e796ff" providerId="ADAL" clId="{25E1C320-D8DB-4531-85BD-C555F8E39843}" dt="2022-10-14T12:19:01.879" v="1" actId="47"/>
        <pc:sldMkLst>
          <pc:docMk/>
          <pc:sldMk cId="2056741152" sldId="437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1432551795" sldId="438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3950310974" sldId="439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3296200281" sldId="440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2585785555" sldId="441"/>
        </pc:sldMkLst>
      </pc:sldChg>
      <pc:sldChg chg="addSp delSp modSp mod modAnim">
        <pc:chgData name="Tegischer Lukas" userId="f78daebb-0565-485c-bd0e-1cd035e796ff" providerId="ADAL" clId="{25E1C320-D8DB-4531-85BD-C555F8E39843}" dt="2022-10-14T12:22:25.604" v="45" actId="20577"/>
        <pc:sldMkLst>
          <pc:docMk/>
          <pc:sldMk cId="1097199137" sldId="442"/>
        </pc:sldMkLst>
        <pc:spChg chg="mod">
          <ac:chgData name="Tegischer Lukas" userId="f78daebb-0565-485c-bd0e-1cd035e796ff" providerId="ADAL" clId="{25E1C320-D8DB-4531-85BD-C555F8E39843}" dt="2022-10-14T12:22:25.604" v="45" actId="20577"/>
          <ac:spMkLst>
            <pc:docMk/>
            <pc:sldMk cId="1097199137" sldId="442"/>
            <ac:spMk id="4" creationId="{70E67572-91F2-0E8B-8B65-0D3C2E4C6DAE}"/>
          </ac:spMkLst>
        </pc:spChg>
        <pc:spChg chg="mod">
          <ac:chgData name="Tegischer Lukas" userId="f78daebb-0565-485c-bd0e-1cd035e796ff" providerId="ADAL" clId="{25E1C320-D8DB-4531-85BD-C555F8E39843}" dt="2022-10-14T12:19:44.102" v="19" actId="20577"/>
          <ac:spMkLst>
            <pc:docMk/>
            <pc:sldMk cId="1097199137" sldId="442"/>
            <ac:spMk id="15" creationId="{5ADE08F2-B5B3-268A-3BDC-BF0D71A688B0}"/>
          </ac:spMkLst>
        </pc:spChg>
        <pc:graphicFrameChg chg="add mod modGraphic">
          <ac:chgData name="Tegischer Lukas" userId="f78daebb-0565-485c-bd0e-1cd035e796ff" providerId="ADAL" clId="{25E1C320-D8DB-4531-85BD-C555F8E39843}" dt="2022-10-14T12:22:19.430" v="43" actId="1076"/>
          <ac:graphicFrameMkLst>
            <pc:docMk/>
            <pc:sldMk cId="1097199137" sldId="442"/>
            <ac:graphicFrameMk id="5" creationId="{27D7DC96-28F8-E16A-E6EA-D41A257D71C5}"/>
          </ac:graphicFrameMkLst>
        </pc:graphicFrameChg>
        <pc:picChg chg="del">
          <ac:chgData name="Tegischer Lukas" userId="f78daebb-0565-485c-bd0e-1cd035e796ff" providerId="ADAL" clId="{25E1C320-D8DB-4531-85BD-C555F8E39843}" dt="2022-10-14T12:19:36.417" v="17" actId="478"/>
          <ac:picMkLst>
            <pc:docMk/>
            <pc:sldMk cId="1097199137" sldId="442"/>
            <ac:picMk id="12" creationId="{111BA85D-1948-BB4A-CAB2-E8C4C7C94967}"/>
          </ac:picMkLst>
        </pc:picChg>
        <pc:cxnChg chg="add mod">
          <ac:chgData name="Tegischer Lukas" userId="f78daebb-0565-485c-bd0e-1cd035e796ff" providerId="ADAL" clId="{25E1C320-D8DB-4531-85BD-C555F8E39843}" dt="2022-10-14T12:19:56.211" v="21" actId="1582"/>
          <ac:cxnSpMkLst>
            <pc:docMk/>
            <pc:sldMk cId="1097199137" sldId="442"/>
            <ac:cxnSpMk id="3" creationId="{8D174E84-61CA-18BB-379F-8156985A5219}"/>
          </ac:cxnSpMkLst>
        </pc:cxnChg>
      </pc:sldChg>
      <pc:sldChg chg="addSp delSp modSp add mod addAnim delAnim modAnim">
        <pc:chgData name="Tegischer Lukas" userId="f78daebb-0565-485c-bd0e-1cd035e796ff" providerId="ADAL" clId="{25E1C320-D8DB-4531-85BD-C555F8E39843}" dt="2022-10-14T12:23:36.448" v="70" actId="20577"/>
        <pc:sldMkLst>
          <pc:docMk/>
          <pc:sldMk cId="1560599476" sldId="443"/>
        </pc:sldMkLst>
        <pc:spChg chg="mod">
          <ac:chgData name="Tegischer Lukas" userId="f78daebb-0565-485c-bd0e-1cd035e796ff" providerId="ADAL" clId="{25E1C320-D8DB-4531-85BD-C555F8E39843}" dt="2022-10-14T12:23:36.448" v="70" actId="20577"/>
          <ac:spMkLst>
            <pc:docMk/>
            <pc:sldMk cId="1560599476" sldId="443"/>
            <ac:spMk id="4" creationId="{70E67572-91F2-0E8B-8B65-0D3C2E4C6DAE}"/>
          </ac:spMkLst>
        </pc:spChg>
        <pc:spChg chg="add mod">
          <ac:chgData name="Tegischer Lukas" userId="f78daebb-0565-485c-bd0e-1cd035e796ff" providerId="ADAL" clId="{25E1C320-D8DB-4531-85BD-C555F8E39843}" dt="2022-10-14T12:23:24.936" v="68" actId="1076"/>
          <ac:spMkLst>
            <pc:docMk/>
            <pc:sldMk cId="1560599476" sldId="443"/>
            <ac:spMk id="11" creationId="{CE87D095-B88E-B354-EA07-A4265693BE11}"/>
          </ac:spMkLst>
        </pc:spChg>
        <pc:spChg chg="del">
          <ac:chgData name="Tegischer Lukas" userId="f78daebb-0565-485c-bd0e-1cd035e796ff" providerId="ADAL" clId="{25E1C320-D8DB-4531-85BD-C555F8E39843}" dt="2022-10-14T12:23:09.690" v="62" actId="478"/>
          <ac:spMkLst>
            <pc:docMk/>
            <pc:sldMk cId="1560599476" sldId="443"/>
            <ac:spMk id="15" creationId="{5ADE08F2-B5B3-268A-3BDC-BF0D71A688B0}"/>
          </ac:spMkLst>
        </pc:spChg>
        <pc:picChg chg="add mod ord">
          <ac:chgData name="Tegischer Lukas" userId="f78daebb-0565-485c-bd0e-1cd035e796ff" providerId="ADAL" clId="{25E1C320-D8DB-4531-85BD-C555F8E39843}" dt="2022-10-14T12:23:21.962" v="67" actId="1076"/>
          <ac:picMkLst>
            <pc:docMk/>
            <pc:sldMk cId="1560599476" sldId="443"/>
            <ac:picMk id="2" creationId="{D702E7AD-9A7D-A86E-A06F-26152C8BE2E7}"/>
          </ac:picMkLst>
        </pc:picChg>
        <pc:picChg chg="del">
          <ac:chgData name="Tegischer Lukas" userId="f78daebb-0565-485c-bd0e-1cd035e796ff" providerId="ADAL" clId="{25E1C320-D8DB-4531-85BD-C555F8E39843}" dt="2022-10-14T12:22:28.510" v="47" actId="478"/>
          <ac:picMkLst>
            <pc:docMk/>
            <pc:sldMk cId="1560599476" sldId="443"/>
            <ac:picMk id="9" creationId="{68B1DAEF-DE20-AAA5-BD3B-F646F2CCBF2E}"/>
          </ac:picMkLst>
        </pc:picChg>
        <pc:cxnChg chg="add del mod">
          <ac:chgData name="Tegischer Lukas" userId="f78daebb-0565-485c-bd0e-1cd035e796ff" providerId="ADAL" clId="{25E1C320-D8DB-4531-85BD-C555F8E39843}" dt="2022-10-14T12:23:21.962" v="67" actId="1076"/>
          <ac:cxnSpMkLst>
            <pc:docMk/>
            <pc:sldMk cId="1560599476" sldId="443"/>
            <ac:cxnSpMk id="3" creationId="{8D174E84-61CA-18BB-379F-8156985A5219}"/>
          </ac:cxnSpMkLst>
        </pc:cxnChg>
        <pc:cxnChg chg="add mod">
          <ac:chgData name="Tegischer Lukas" userId="f78daebb-0565-485c-bd0e-1cd035e796ff" providerId="ADAL" clId="{25E1C320-D8DB-4531-85BD-C555F8E39843}" dt="2022-10-14T12:23:21.962" v="67" actId="1076"/>
          <ac:cxnSpMkLst>
            <pc:docMk/>
            <pc:sldMk cId="1560599476" sldId="443"/>
            <ac:cxnSpMk id="8" creationId="{1C8F0F48-5FBA-5996-A7C5-86BC77746C99}"/>
          </ac:cxnSpMkLst>
        </pc:cxnChg>
      </pc:sldChg>
      <pc:sldChg chg="addSp delSp modSp add mod delAnim">
        <pc:chgData name="Tegischer Lukas" userId="f78daebb-0565-485c-bd0e-1cd035e796ff" providerId="ADAL" clId="{25E1C320-D8DB-4531-85BD-C555F8E39843}" dt="2022-10-14T12:24:25.245" v="97" actId="20577"/>
        <pc:sldMkLst>
          <pc:docMk/>
          <pc:sldMk cId="490501096" sldId="444"/>
        </pc:sldMkLst>
        <pc:spChg chg="mod">
          <ac:chgData name="Tegischer Lukas" userId="f78daebb-0565-485c-bd0e-1cd035e796ff" providerId="ADAL" clId="{25E1C320-D8DB-4531-85BD-C555F8E39843}" dt="2022-10-14T12:23:49.460" v="72" actId="20577"/>
          <ac:spMkLst>
            <pc:docMk/>
            <pc:sldMk cId="490501096" sldId="444"/>
            <ac:spMk id="4" creationId="{70E67572-91F2-0E8B-8B65-0D3C2E4C6DAE}"/>
          </ac:spMkLst>
        </pc:spChg>
        <pc:spChg chg="add mod">
          <ac:chgData name="Tegischer Lukas" userId="f78daebb-0565-485c-bd0e-1cd035e796ff" providerId="ADAL" clId="{25E1C320-D8DB-4531-85BD-C555F8E39843}" dt="2022-10-14T12:24:02.377" v="82" actId="1076"/>
          <ac:spMkLst>
            <pc:docMk/>
            <pc:sldMk cId="490501096" sldId="444"/>
            <ac:spMk id="9" creationId="{5FAF1DE2-8275-F817-93E4-904445C60BBD}"/>
          </ac:spMkLst>
        </pc:spChg>
        <pc:spChg chg="del">
          <ac:chgData name="Tegischer Lukas" userId="f78daebb-0565-485c-bd0e-1cd035e796ff" providerId="ADAL" clId="{25E1C320-D8DB-4531-85BD-C555F8E39843}" dt="2022-10-14T12:23:50.891" v="73" actId="478"/>
          <ac:spMkLst>
            <pc:docMk/>
            <pc:sldMk cId="490501096" sldId="444"/>
            <ac:spMk id="11" creationId="{CE87D095-B88E-B354-EA07-A4265693BE11}"/>
          </ac:spMkLst>
        </pc:spChg>
        <pc:graphicFrameChg chg="modGraphic">
          <ac:chgData name="Tegischer Lukas" userId="f78daebb-0565-485c-bd0e-1cd035e796ff" providerId="ADAL" clId="{25E1C320-D8DB-4531-85BD-C555F8E39843}" dt="2022-10-14T12:24:25.245" v="97" actId="20577"/>
          <ac:graphicFrameMkLst>
            <pc:docMk/>
            <pc:sldMk cId="490501096" sldId="444"/>
            <ac:graphicFrameMk id="5" creationId="{27D7DC96-28F8-E16A-E6EA-D41A257D71C5}"/>
          </ac:graphicFrameMkLst>
        </pc:graphicFrameChg>
        <pc:cxnChg chg="mod">
          <ac:chgData name="Tegischer Lukas" userId="f78daebb-0565-485c-bd0e-1cd035e796ff" providerId="ADAL" clId="{25E1C320-D8DB-4531-85BD-C555F8E39843}" dt="2022-10-14T12:24:08.480" v="85" actId="14100"/>
          <ac:cxnSpMkLst>
            <pc:docMk/>
            <pc:sldMk cId="490501096" sldId="444"/>
            <ac:cxnSpMk id="3" creationId="{8D174E84-61CA-18BB-379F-8156985A5219}"/>
          </ac:cxnSpMkLst>
        </pc:cxnChg>
        <pc:cxnChg chg="del">
          <ac:chgData name="Tegischer Lukas" userId="f78daebb-0565-485c-bd0e-1cd035e796ff" providerId="ADAL" clId="{25E1C320-D8DB-4531-85BD-C555F8E39843}" dt="2022-10-14T12:24:03.834" v="83" actId="478"/>
          <ac:cxnSpMkLst>
            <pc:docMk/>
            <pc:sldMk cId="490501096" sldId="444"/>
            <ac:cxnSpMk id="8" creationId="{1C8F0F48-5FBA-5996-A7C5-86BC77746C99}"/>
          </ac:cxnSpMkLst>
        </pc:cxnChg>
      </pc:sldChg>
      <pc:sldChg chg="add del">
        <pc:chgData name="Tegischer Lukas" userId="f78daebb-0565-485c-bd0e-1cd035e796ff" providerId="ADAL" clId="{25E1C320-D8DB-4531-85BD-C555F8E39843}" dt="2022-10-14T12:24:38.755" v="99" actId="47"/>
        <pc:sldMkLst>
          <pc:docMk/>
          <pc:sldMk cId="1554259367" sldId="445"/>
        </pc:sldMkLst>
      </pc:sldChg>
    </pc:docChg>
  </pc:docChgLst>
  <pc:docChgLst>
    <pc:chgData name="Tegischer Lukas" userId="f78daebb-0565-485c-bd0e-1cd035e796ff" providerId="ADAL" clId="{7453776C-5F24-4171-8D92-A124D13A5957}"/>
    <pc:docChg chg="custSel addSld delSld modSld sldOrd">
      <pc:chgData name="Tegischer Lukas" userId="f78daebb-0565-485c-bd0e-1cd035e796ff" providerId="ADAL" clId="{7453776C-5F24-4171-8D92-A124D13A5957}" dt="2022-10-14T13:09:19.270" v="258" actId="47"/>
      <pc:docMkLst>
        <pc:docMk/>
      </pc:docMkLst>
      <pc:sldChg chg="modSp mod">
        <pc:chgData name="Tegischer Lukas" userId="f78daebb-0565-485c-bd0e-1cd035e796ff" providerId="ADAL" clId="{7453776C-5F24-4171-8D92-A124D13A5957}" dt="2022-10-14T13:00:31.469" v="60" actId="403"/>
        <pc:sldMkLst>
          <pc:docMk/>
          <pc:sldMk cId="336392357" sldId="256"/>
        </pc:sldMkLst>
        <pc:spChg chg="mod">
          <ac:chgData name="Tegischer Lukas" userId="f78daebb-0565-485c-bd0e-1cd035e796ff" providerId="ADAL" clId="{7453776C-5F24-4171-8D92-A124D13A5957}" dt="2022-10-14T13:00:31.469" v="60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7453776C-5F24-4171-8D92-A124D13A5957}" dt="2022-10-14T13:00:35.712" v="61" actId="47"/>
        <pc:sldMkLst>
          <pc:docMk/>
          <pc:sldMk cId="1097199137" sldId="442"/>
        </pc:sldMkLst>
      </pc:sldChg>
      <pc:sldChg chg="addSp delSp modSp del mod delAnim">
        <pc:chgData name="Tegischer Lukas" userId="f78daebb-0565-485c-bd0e-1cd035e796ff" providerId="ADAL" clId="{7453776C-5F24-4171-8D92-A124D13A5957}" dt="2022-10-14T13:01:07.340" v="114" actId="47"/>
        <pc:sldMkLst>
          <pc:docMk/>
          <pc:sldMk cId="1560599476" sldId="443"/>
        </pc:sldMkLst>
        <pc:spChg chg="mod">
          <ac:chgData name="Tegischer Lukas" userId="f78daebb-0565-485c-bd0e-1cd035e796ff" providerId="ADAL" clId="{7453776C-5F24-4171-8D92-A124D13A5957}" dt="2022-10-14T13:00:49.444" v="111" actId="20577"/>
          <ac:spMkLst>
            <pc:docMk/>
            <pc:sldMk cId="1560599476" sldId="443"/>
            <ac:spMk id="2" creationId="{3EFF4919-96D0-417F-1759-B0CDCC7F79FF}"/>
          </ac:spMkLst>
        </pc:spChg>
        <pc:spChg chg="del">
          <ac:chgData name="Tegischer Lukas" userId="f78daebb-0565-485c-bd0e-1cd035e796ff" providerId="ADAL" clId="{7453776C-5F24-4171-8D92-A124D13A5957}" dt="2022-10-14T13:00:51.686" v="112" actId="478"/>
          <ac:spMkLst>
            <pc:docMk/>
            <pc:sldMk cId="1560599476" sldId="443"/>
            <ac:spMk id="4" creationId="{2F752659-89C3-2D85-D575-E45A8B8F48B1}"/>
          </ac:spMkLst>
        </pc:spChg>
        <pc:spChg chg="add">
          <ac:chgData name="Tegischer Lukas" userId="f78daebb-0565-485c-bd0e-1cd035e796ff" providerId="ADAL" clId="{7453776C-5F24-4171-8D92-A124D13A5957}" dt="2022-10-14T13:01:01.254" v="113" actId="22"/>
          <ac:spMkLst>
            <pc:docMk/>
            <pc:sldMk cId="1560599476" sldId="443"/>
            <ac:spMk id="5" creationId="{5E617446-DB3A-49EC-8601-99E7574C3866}"/>
          </ac:spMkLst>
        </pc:spChg>
      </pc:sldChg>
      <pc:sldChg chg="addSp delSp modSp mod delAnim">
        <pc:chgData name="Tegischer Lukas" userId="f78daebb-0565-485c-bd0e-1cd035e796ff" providerId="ADAL" clId="{7453776C-5F24-4171-8D92-A124D13A5957}" dt="2022-10-14T13:08:42.563" v="253" actId="1076"/>
        <pc:sldMkLst>
          <pc:docMk/>
          <pc:sldMk cId="497960773" sldId="444"/>
        </pc:sldMkLst>
        <pc:spChg chg="add mod">
          <ac:chgData name="Tegischer Lukas" userId="f78daebb-0565-485c-bd0e-1cd035e796ff" providerId="ADAL" clId="{7453776C-5F24-4171-8D92-A124D13A5957}" dt="2022-10-14T13:01:08.440" v="115"/>
          <ac:spMkLst>
            <pc:docMk/>
            <pc:sldMk cId="497960773" sldId="444"/>
            <ac:spMk id="2" creationId="{305DFAC3-127B-CF8A-4921-58A93A23D0ED}"/>
          </ac:spMkLst>
        </pc:spChg>
        <pc:spChg chg="add mod">
          <ac:chgData name="Tegischer Lukas" userId="f78daebb-0565-485c-bd0e-1cd035e796ff" providerId="ADAL" clId="{7453776C-5F24-4171-8D92-A124D13A5957}" dt="2022-10-14T13:01:28.840" v="122" actId="14100"/>
          <ac:spMkLst>
            <pc:docMk/>
            <pc:sldMk cId="497960773" sldId="444"/>
            <ac:spMk id="4" creationId="{530A588D-6D68-D116-BEB7-C7399894A3B1}"/>
          </ac:spMkLst>
        </pc:spChg>
        <pc:spChg chg="mod">
          <ac:chgData name="Tegischer Lukas" userId="f78daebb-0565-485c-bd0e-1cd035e796ff" providerId="ADAL" clId="{7453776C-5F24-4171-8D92-A124D13A5957}" dt="2022-10-14T13:01:13.388" v="117" actId="1076"/>
          <ac:spMkLst>
            <pc:docMk/>
            <pc:sldMk cId="497960773" sldId="444"/>
            <ac:spMk id="5" creationId="{60ED1294-1978-65C9-6F85-2A71901B5097}"/>
          </ac:spMkLst>
        </pc:spChg>
        <pc:spChg chg="add del mod">
          <ac:chgData name="Tegischer Lukas" userId="f78daebb-0565-485c-bd0e-1cd035e796ff" providerId="ADAL" clId="{7453776C-5F24-4171-8D92-A124D13A5957}" dt="2022-10-14T13:08:05.962" v="215" actId="478"/>
          <ac:spMkLst>
            <pc:docMk/>
            <pc:sldMk cId="497960773" sldId="444"/>
            <ac:spMk id="6" creationId="{31AE880E-9E24-7BFD-FFBD-7E7CEB48858D}"/>
          </ac:spMkLst>
        </pc:spChg>
        <pc:spChg chg="add del mod">
          <ac:chgData name="Tegischer Lukas" userId="f78daebb-0565-485c-bd0e-1cd035e796ff" providerId="ADAL" clId="{7453776C-5F24-4171-8D92-A124D13A5957}" dt="2022-10-14T13:08:04.226" v="213" actId="478"/>
          <ac:spMkLst>
            <pc:docMk/>
            <pc:sldMk cId="497960773" sldId="444"/>
            <ac:spMk id="7" creationId="{99C66F5C-D98C-6217-DB5C-D0434947AF66}"/>
          </ac:spMkLst>
        </pc:spChg>
        <pc:spChg chg="del mod">
          <ac:chgData name="Tegischer Lukas" userId="f78daebb-0565-485c-bd0e-1cd035e796ff" providerId="ADAL" clId="{7453776C-5F24-4171-8D92-A124D13A5957}" dt="2022-10-14T13:01:15.899" v="119" actId="478"/>
          <ac:spMkLst>
            <pc:docMk/>
            <pc:sldMk cId="497960773" sldId="444"/>
            <ac:spMk id="9" creationId="{8B5DC74D-96DB-EA57-052E-5C96350E9452}"/>
          </ac:spMkLst>
        </pc:spChg>
        <pc:spChg chg="add mod">
          <ac:chgData name="Tegischer Lukas" userId="f78daebb-0565-485c-bd0e-1cd035e796ff" providerId="ADAL" clId="{7453776C-5F24-4171-8D92-A124D13A5957}" dt="2022-10-14T13:08:41.771" v="252" actId="1076"/>
          <ac:spMkLst>
            <pc:docMk/>
            <pc:sldMk cId="497960773" sldId="444"/>
            <ac:spMk id="10" creationId="{48D91CAE-FE84-4ECB-2F89-5DD745E50AE1}"/>
          </ac:spMkLst>
        </pc:spChg>
        <pc:spChg chg="del mod">
          <ac:chgData name="Tegischer Lukas" userId="f78daebb-0565-485c-bd0e-1cd035e796ff" providerId="ADAL" clId="{7453776C-5F24-4171-8D92-A124D13A5957}" dt="2022-10-14T13:08:05.962" v="215" actId="478"/>
          <ac:spMkLst>
            <pc:docMk/>
            <pc:sldMk cId="497960773" sldId="444"/>
            <ac:spMk id="12" creationId="{020AA67A-D951-377A-5F0A-5FD790D674B3}"/>
          </ac:spMkLst>
        </pc:spChg>
        <pc:spChg chg="del">
          <ac:chgData name="Tegischer Lukas" userId="f78daebb-0565-485c-bd0e-1cd035e796ff" providerId="ADAL" clId="{7453776C-5F24-4171-8D92-A124D13A5957}" dt="2022-10-14T13:01:52.149" v="129" actId="478"/>
          <ac:spMkLst>
            <pc:docMk/>
            <pc:sldMk cId="497960773" sldId="444"/>
            <ac:spMk id="16" creationId="{519278B1-5AB2-7C11-CC66-D5E18A8CA92F}"/>
          </ac:spMkLst>
        </pc:spChg>
        <pc:spChg chg="del">
          <ac:chgData name="Tegischer Lukas" userId="f78daebb-0565-485c-bd0e-1cd035e796ff" providerId="ADAL" clId="{7453776C-5F24-4171-8D92-A124D13A5957}" dt="2022-10-14T13:01:56.112" v="131" actId="478"/>
          <ac:spMkLst>
            <pc:docMk/>
            <pc:sldMk cId="497960773" sldId="444"/>
            <ac:spMk id="20" creationId="{7022BD00-CCD9-EADB-2ED8-50479BC988DC}"/>
          </ac:spMkLst>
        </pc:spChg>
        <pc:graphicFrameChg chg="del mod">
          <ac:chgData name="Tegischer Lukas" userId="f78daebb-0565-485c-bd0e-1cd035e796ff" providerId="ADAL" clId="{7453776C-5F24-4171-8D92-A124D13A5957}" dt="2022-10-14T13:08:05.962" v="215" actId="478"/>
          <ac:graphicFrameMkLst>
            <pc:docMk/>
            <pc:sldMk cId="497960773" sldId="444"/>
            <ac:graphicFrameMk id="17" creationId="{D655A8D0-13B4-2C87-491B-3AD91D2727F4}"/>
          </ac:graphicFrameMkLst>
        </pc:graphicFrameChg>
        <pc:picChg chg="add del mod">
          <ac:chgData name="Tegischer Lukas" userId="f78daebb-0565-485c-bd0e-1cd035e796ff" providerId="ADAL" clId="{7453776C-5F24-4171-8D92-A124D13A5957}" dt="2022-10-14T13:08:05.962" v="215" actId="478"/>
          <ac:picMkLst>
            <pc:docMk/>
            <pc:sldMk cId="497960773" sldId="444"/>
            <ac:picMk id="3" creationId="{F18A90AC-1A1A-8C48-B17E-692D5D3263DC}"/>
          </ac:picMkLst>
        </pc:picChg>
        <pc:picChg chg="add del mod">
          <ac:chgData name="Tegischer Lukas" userId="f78daebb-0565-485c-bd0e-1cd035e796ff" providerId="ADAL" clId="{7453776C-5F24-4171-8D92-A124D13A5957}" dt="2022-10-14T13:08:04.567" v="214" actId="478"/>
          <ac:picMkLst>
            <pc:docMk/>
            <pc:sldMk cId="497960773" sldId="444"/>
            <ac:picMk id="8" creationId="{DF6F0484-1D0C-86C1-3FEA-74FE0561F3B6}"/>
          </ac:picMkLst>
        </pc:picChg>
        <pc:picChg chg="add mod">
          <ac:chgData name="Tegischer Lukas" userId="f78daebb-0565-485c-bd0e-1cd035e796ff" providerId="ADAL" clId="{7453776C-5F24-4171-8D92-A124D13A5957}" dt="2022-10-14T13:08:42.563" v="253" actId="1076"/>
          <ac:picMkLst>
            <pc:docMk/>
            <pc:sldMk cId="497960773" sldId="444"/>
            <ac:picMk id="11" creationId="{11FAD711-99CC-36C6-D5BA-4B1901FEC820}"/>
          </ac:picMkLst>
        </pc:picChg>
        <pc:picChg chg="del">
          <ac:chgData name="Tegischer Lukas" userId="f78daebb-0565-485c-bd0e-1cd035e796ff" providerId="ADAL" clId="{7453776C-5F24-4171-8D92-A124D13A5957}" dt="2022-10-14T13:01:37.614" v="123" actId="478"/>
          <ac:picMkLst>
            <pc:docMk/>
            <pc:sldMk cId="497960773" sldId="444"/>
            <ac:picMk id="14" creationId="{220401E4-2248-53D4-1298-835C1C54F117}"/>
          </ac:picMkLst>
        </pc:picChg>
      </pc:sldChg>
      <pc:sldChg chg="del">
        <pc:chgData name="Tegischer Lukas" userId="f78daebb-0565-485c-bd0e-1cd035e796ff" providerId="ADAL" clId="{7453776C-5F24-4171-8D92-A124D13A5957}" dt="2022-10-14T13:09:19.270" v="258" actId="47"/>
        <pc:sldMkLst>
          <pc:docMk/>
          <pc:sldMk cId="3819943516" sldId="445"/>
        </pc:sldMkLst>
      </pc:sldChg>
      <pc:sldChg chg="addSp delSp modSp add mod ord delAnim modAnim">
        <pc:chgData name="Tegischer Lukas" userId="f78daebb-0565-485c-bd0e-1cd035e796ff" providerId="ADAL" clId="{7453776C-5F24-4171-8D92-A124D13A5957}" dt="2022-10-14T13:08:59.741" v="257"/>
        <pc:sldMkLst>
          <pc:docMk/>
          <pc:sldMk cId="279165868" sldId="446"/>
        </pc:sldMkLst>
        <pc:spChg chg="add mod">
          <ac:chgData name="Tegischer Lukas" userId="f78daebb-0565-485c-bd0e-1cd035e796ff" providerId="ADAL" clId="{7453776C-5F24-4171-8D92-A124D13A5957}" dt="2022-10-14T13:04:26.132" v="159" actId="1076"/>
          <ac:spMkLst>
            <pc:docMk/>
            <pc:sldMk cId="279165868" sldId="446"/>
            <ac:spMk id="10" creationId="{F663D87D-E872-536F-2C50-6C1A3D507656}"/>
          </ac:spMkLst>
        </pc:spChg>
        <pc:spChg chg="del mod">
          <ac:chgData name="Tegischer Lukas" userId="f78daebb-0565-485c-bd0e-1cd035e796ff" providerId="ADAL" clId="{7453776C-5F24-4171-8D92-A124D13A5957}" dt="2022-10-14T13:04:24.474" v="158" actId="478"/>
          <ac:spMkLst>
            <pc:docMk/>
            <pc:sldMk cId="279165868" sldId="446"/>
            <ac:spMk id="12" creationId="{020AA67A-D951-377A-5F0A-5FD790D674B3}"/>
          </ac:spMkLst>
        </pc:spChg>
        <pc:graphicFrameChg chg="del">
          <ac:chgData name="Tegischer Lukas" userId="f78daebb-0565-485c-bd0e-1cd035e796ff" providerId="ADAL" clId="{7453776C-5F24-4171-8D92-A124D13A5957}" dt="2022-10-14T13:03:46.805" v="148" actId="478"/>
          <ac:graphicFrameMkLst>
            <pc:docMk/>
            <pc:sldMk cId="279165868" sldId="446"/>
            <ac:graphicFrameMk id="17" creationId="{D655A8D0-13B4-2C87-491B-3AD91D2727F4}"/>
          </ac:graphicFrameMkLst>
        </pc:graphicFrameChg>
      </pc:sldChg>
      <pc:sldChg chg="addSp delSp modSp add mod delAnim modAnim">
        <pc:chgData name="Tegischer Lukas" userId="f78daebb-0565-485c-bd0e-1cd035e796ff" providerId="ADAL" clId="{7453776C-5F24-4171-8D92-A124D13A5957}" dt="2022-10-14T13:07:24.932" v="212" actId="1076"/>
        <pc:sldMkLst>
          <pc:docMk/>
          <pc:sldMk cId="2141350472" sldId="447"/>
        </pc:sldMkLst>
        <pc:spChg chg="del">
          <ac:chgData name="Tegischer Lukas" userId="f78daebb-0565-485c-bd0e-1cd035e796ff" providerId="ADAL" clId="{7453776C-5F24-4171-8D92-A124D13A5957}" dt="2022-10-14T13:04:39.436" v="166" actId="478"/>
          <ac:spMkLst>
            <pc:docMk/>
            <pc:sldMk cId="2141350472" sldId="447"/>
            <ac:spMk id="2" creationId="{305DFAC3-127B-CF8A-4921-58A93A23D0ED}"/>
          </ac:spMkLst>
        </pc:spChg>
        <pc:spChg chg="mod">
          <ac:chgData name="Tegischer Lukas" userId="f78daebb-0565-485c-bd0e-1cd035e796ff" providerId="ADAL" clId="{7453776C-5F24-4171-8D92-A124D13A5957}" dt="2022-10-14T13:04:43.908" v="168" actId="1076"/>
          <ac:spMkLst>
            <pc:docMk/>
            <pc:sldMk cId="2141350472" sldId="447"/>
            <ac:spMk id="4" creationId="{530A588D-6D68-D116-BEB7-C7399894A3B1}"/>
          </ac:spMkLst>
        </pc:spChg>
        <pc:spChg chg="mod">
          <ac:chgData name="Tegischer Lukas" userId="f78daebb-0565-485c-bd0e-1cd035e796ff" providerId="ADAL" clId="{7453776C-5F24-4171-8D92-A124D13A5957}" dt="2022-10-14T13:04:41.796" v="167" actId="1076"/>
          <ac:spMkLst>
            <pc:docMk/>
            <pc:sldMk cId="2141350472" sldId="447"/>
            <ac:spMk id="5" creationId="{60ED1294-1978-65C9-6F85-2A71901B5097}"/>
          </ac:spMkLst>
        </pc:spChg>
        <pc:spChg chg="del">
          <ac:chgData name="Tegischer Lukas" userId="f78daebb-0565-485c-bd0e-1cd035e796ff" providerId="ADAL" clId="{7453776C-5F24-4171-8D92-A124D13A5957}" dt="2022-10-14T13:04:29.963" v="161" actId="478"/>
          <ac:spMkLst>
            <pc:docMk/>
            <pc:sldMk cId="2141350472" sldId="447"/>
            <ac:spMk id="6" creationId="{31AE880E-9E24-7BFD-FFBD-7E7CEB48858D}"/>
          </ac:spMkLst>
        </pc:spChg>
        <pc:spChg chg="del">
          <ac:chgData name="Tegischer Lukas" userId="f78daebb-0565-485c-bd0e-1cd035e796ff" providerId="ADAL" clId="{7453776C-5F24-4171-8D92-A124D13A5957}" dt="2022-10-14T13:04:31.490" v="162" actId="478"/>
          <ac:spMkLst>
            <pc:docMk/>
            <pc:sldMk cId="2141350472" sldId="447"/>
            <ac:spMk id="7" creationId="{99C66F5C-D98C-6217-DB5C-D0434947AF66}"/>
          </ac:spMkLst>
        </pc:spChg>
        <pc:spChg chg="del">
          <ac:chgData name="Tegischer Lukas" userId="f78daebb-0565-485c-bd0e-1cd035e796ff" providerId="ADAL" clId="{7453776C-5F24-4171-8D92-A124D13A5957}" dt="2022-10-14T13:04:34.666" v="164" actId="478"/>
          <ac:spMkLst>
            <pc:docMk/>
            <pc:sldMk cId="2141350472" sldId="447"/>
            <ac:spMk id="10" creationId="{F663D87D-E872-536F-2C50-6C1A3D507656}"/>
          </ac:spMkLst>
        </pc:spChg>
        <pc:spChg chg="add mod">
          <ac:chgData name="Tegischer Lukas" userId="f78daebb-0565-485c-bd0e-1cd035e796ff" providerId="ADAL" clId="{7453776C-5F24-4171-8D92-A124D13A5957}" dt="2022-10-14T13:07:24.932" v="212" actId="1076"/>
          <ac:spMkLst>
            <pc:docMk/>
            <pc:sldMk cId="2141350472" sldId="447"/>
            <ac:spMk id="11" creationId="{837D0996-D59A-75F9-26B6-50DBD84C17D0}"/>
          </ac:spMkLst>
        </pc:spChg>
        <pc:spChg chg="del mod">
          <ac:chgData name="Tegischer Lukas" userId="f78daebb-0565-485c-bd0e-1cd035e796ff" providerId="ADAL" clId="{7453776C-5F24-4171-8D92-A124D13A5957}" dt="2022-10-14T13:06:58.110" v="205" actId="478"/>
          <ac:spMkLst>
            <pc:docMk/>
            <pc:sldMk cId="2141350472" sldId="447"/>
            <ac:spMk id="12" creationId="{020AA67A-D951-377A-5F0A-5FD790D674B3}"/>
          </ac:spMkLst>
        </pc:spChg>
        <pc:spChg chg="add mod">
          <ac:chgData name="Tegischer Lukas" userId="f78daebb-0565-485c-bd0e-1cd035e796ff" providerId="ADAL" clId="{7453776C-5F24-4171-8D92-A124D13A5957}" dt="2022-10-14T13:05:05.155" v="176" actId="1076"/>
          <ac:spMkLst>
            <pc:docMk/>
            <pc:sldMk cId="2141350472" sldId="447"/>
            <ac:spMk id="14" creationId="{92E8FE7B-0A86-75B4-A2BA-B5D797978481}"/>
          </ac:spMkLst>
        </pc:spChg>
        <pc:spChg chg="add mod">
          <ac:chgData name="Tegischer Lukas" userId="f78daebb-0565-485c-bd0e-1cd035e796ff" providerId="ADAL" clId="{7453776C-5F24-4171-8D92-A124D13A5957}" dt="2022-10-14T13:07:04.692" v="207" actId="403"/>
          <ac:spMkLst>
            <pc:docMk/>
            <pc:sldMk cId="2141350472" sldId="447"/>
            <ac:spMk id="17" creationId="{92BB53FF-6424-9067-A3A2-E2CE0F01140A}"/>
          </ac:spMkLst>
        </pc:spChg>
        <pc:graphicFrameChg chg="add mod modGraphic">
          <ac:chgData name="Tegischer Lukas" userId="f78daebb-0565-485c-bd0e-1cd035e796ff" providerId="ADAL" clId="{7453776C-5F24-4171-8D92-A124D13A5957}" dt="2022-10-14T13:07:23.268" v="211" actId="1076"/>
          <ac:graphicFrameMkLst>
            <pc:docMk/>
            <pc:sldMk cId="2141350472" sldId="447"/>
            <ac:graphicFrameMk id="15" creationId="{0829A5C0-2BA0-7034-A21A-091E6A64EB59}"/>
          </ac:graphicFrameMkLst>
        </pc:graphicFrameChg>
        <pc:picChg chg="mod">
          <ac:chgData name="Tegischer Lukas" userId="f78daebb-0565-485c-bd0e-1cd035e796ff" providerId="ADAL" clId="{7453776C-5F24-4171-8D92-A124D13A5957}" dt="2022-10-14T13:07:20.892" v="210" actId="1076"/>
          <ac:picMkLst>
            <pc:docMk/>
            <pc:sldMk cId="2141350472" sldId="447"/>
            <ac:picMk id="3" creationId="{F18A90AC-1A1A-8C48-B17E-692D5D3263DC}"/>
          </ac:picMkLst>
        </pc:picChg>
        <pc:picChg chg="del">
          <ac:chgData name="Tegischer Lukas" userId="f78daebb-0565-485c-bd0e-1cd035e796ff" providerId="ADAL" clId="{7453776C-5F24-4171-8D92-A124D13A5957}" dt="2022-10-14T13:04:29.208" v="160" actId="478"/>
          <ac:picMkLst>
            <pc:docMk/>
            <pc:sldMk cId="2141350472" sldId="447"/>
            <ac:picMk id="8" creationId="{DF6F0484-1D0C-86C1-3FEA-74FE0561F3B6}"/>
          </ac:picMkLst>
        </pc:pic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8517DF14-3087-46C0-88D2-95DB01F0369B}"/>
    <pc:docChg chg="undo custSel delSld modSld">
      <pc:chgData name="Tegischer Lukas" userId="f78daebb-0565-485c-bd0e-1cd035e796ff" providerId="ADAL" clId="{8517DF14-3087-46C0-88D2-95DB01F0369B}" dt="2022-10-14T12:35:04.641" v="191" actId="47"/>
      <pc:docMkLst>
        <pc:docMk/>
      </pc:docMkLst>
      <pc:sldChg chg="modSp mod">
        <pc:chgData name="Tegischer Lukas" userId="f78daebb-0565-485c-bd0e-1cd035e796ff" providerId="ADAL" clId="{8517DF14-3087-46C0-88D2-95DB01F0369B}" dt="2022-10-14T12:25:33.191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517DF14-3087-46C0-88D2-95DB01F0369B}" dt="2022-10-14T12:25:33.191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517DF14-3087-46C0-88D2-95DB01F0369B}" dt="2022-10-14T12:33:34.424" v="186"/>
        <pc:sldMkLst>
          <pc:docMk/>
          <pc:sldMk cId="1097199137" sldId="442"/>
        </pc:sldMkLst>
        <pc:spChg chg="del">
          <ac:chgData name="Tegischer Lukas" userId="f78daebb-0565-485c-bd0e-1cd035e796ff" providerId="ADAL" clId="{8517DF14-3087-46C0-88D2-95DB01F0369B}" dt="2022-10-14T12:25:55.283" v="43" actId="478"/>
          <ac:spMkLst>
            <pc:docMk/>
            <pc:sldMk cId="1097199137" sldId="442"/>
            <ac:spMk id="4" creationId="{70E67572-91F2-0E8B-8B65-0D3C2E4C6DAE}"/>
          </ac:spMkLst>
        </pc:spChg>
        <pc:spChg chg="add mod">
          <ac:chgData name="Tegischer Lukas" userId="f78daebb-0565-485c-bd0e-1cd035e796ff" providerId="ADAL" clId="{8517DF14-3087-46C0-88D2-95DB01F0369B}" dt="2022-10-14T12:32:57.828" v="178" actId="20577"/>
          <ac:spMkLst>
            <pc:docMk/>
            <pc:sldMk cId="1097199137" sldId="442"/>
            <ac:spMk id="6" creationId="{10BDFA4E-18EE-531A-98C7-1D06313A1094}"/>
          </ac:spMkLst>
        </pc:spChg>
        <pc:spChg chg="del">
          <ac:chgData name="Tegischer Lukas" userId="f78daebb-0565-485c-bd0e-1cd035e796ff" providerId="ADAL" clId="{8517DF14-3087-46C0-88D2-95DB01F0369B}" dt="2022-10-14T12:25:55.751" v="44" actId="478"/>
          <ac:spMkLst>
            <pc:docMk/>
            <pc:sldMk cId="1097199137" sldId="442"/>
            <ac:spMk id="7" creationId="{68E84516-DD8C-1F9A-CFB5-2F2147ECBCED}"/>
          </ac:spMkLst>
        </pc:spChg>
        <pc:spChg chg="del">
          <ac:chgData name="Tegischer Lukas" userId="f78daebb-0565-485c-bd0e-1cd035e796ff" providerId="ADAL" clId="{8517DF14-3087-46C0-88D2-95DB01F0369B}" dt="2022-10-14T12:25:56.829" v="46" actId="478"/>
          <ac:spMkLst>
            <pc:docMk/>
            <pc:sldMk cId="1097199137" sldId="442"/>
            <ac:spMk id="15" creationId="{5ADE08F2-B5B3-268A-3BDC-BF0D71A688B0}"/>
          </ac:spMkLst>
        </pc:spChg>
        <pc:graphicFrameChg chg="del">
          <ac:chgData name="Tegischer Lukas" userId="f78daebb-0565-485c-bd0e-1cd035e796ff" providerId="ADAL" clId="{8517DF14-3087-46C0-88D2-95DB01F0369B}" dt="2022-10-14T12:25:58.335" v="47" actId="478"/>
          <ac:graphicFrameMkLst>
            <pc:docMk/>
            <pc:sldMk cId="1097199137" sldId="442"/>
            <ac:graphicFrameMk id="5" creationId="{27D7DC96-28F8-E16A-E6EA-D41A257D71C5}"/>
          </ac:graphicFrameMkLst>
        </pc:graphicFrameChg>
        <pc:graphicFrameChg chg="add mod modGraphic">
          <ac:chgData name="Tegischer Lukas" userId="f78daebb-0565-485c-bd0e-1cd035e796ff" providerId="ADAL" clId="{8517DF14-3087-46C0-88D2-95DB01F0369B}" dt="2022-10-14T12:32:42.943" v="175" actId="14100"/>
          <ac:graphicFrameMkLst>
            <pc:docMk/>
            <pc:sldMk cId="1097199137" sldId="442"/>
            <ac:graphicFrameMk id="8" creationId="{D7A58B57-400B-C5C0-DEDB-1262E236D661}"/>
          </ac:graphicFrameMkLst>
        </pc:graphicFrameChg>
        <pc:picChg chg="del">
          <ac:chgData name="Tegischer Lukas" userId="f78daebb-0565-485c-bd0e-1cd035e796ff" providerId="ADAL" clId="{8517DF14-3087-46C0-88D2-95DB01F0369B}" dt="2022-10-14T12:25:56.173" v="45" actId="478"/>
          <ac:picMkLst>
            <pc:docMk/>
            <pc:sldMk cId="1097199137" sldId="442"/>
            <ac:picMk id="9" creationId="{68B1DAEF-DE20-AAA5-BD3B-F646F2CCBF2E}"/>
          </ac:picMkLst>
        </pc:picChg>
        <pc:picChg chg="add mod">
          <ac:chgData name="Tegischer Lukas" userId="f78daebb-0565-485c-bd0e-1cd035e796ff" providerId="ADAL" clId="{8517DF14-3087-46C0-88D2-95DB01F0369B}" dt="2022-10-14T12:32:45.710" v="176" actId="1076"/>
          <ac:picMkLst>
            <pc:docMk/>
            <pc:sldMk cId="1097199137" sldId="442"/>
            <ac:picMk id="10" creationId="{14070B56-A61D-F12B-15C5-39923DFECA69}"/>
          </ac:picMkLst>
        </pc:picChg>
        <pc:cxnChg chg="del">
          <ac:chgData name="Tegischer Lukas" userId="f78daebb-0565-485c-bd0e-1cd035e796ff" providerId="ADAL" clId="{8517DF14-3087-46C0-88D2-95DB01F0369B}" dt="2022-10-14T12:25:59.112" v="48" actId="478"/>
          <ac:cxnSpMkLst>
            <pc:docMk/>
            <pc:sldMk cId="1097199137" sldId="442"/>
            <ac:cxnSpMk id="3" creationId="{8D174E84-61CA-18BB-379F-8156985A5219}"/>
          </ac:cxnSpMkLst>
        </pc:cxnChg>
        <pc:cxnChg chg="add mod">
          <ac:chgData name="Tegischer Lukas" userId="f78daebb-0565-485c-bd0e-1cd035e796ff" providerId="ADAL" clId="{8517DF14-3087-46C0-88D2-95DB01F0369B}" dt="2022-10-14T12:33:14.271" v="182" actId="14100"/>
          <ac:cxnSpMkLst>
            <pc:docMk/>
            <pc:sldMk cId="1097199137" sldId="442"/>
            <ac:cxnSpMk id="11" creationId="{69DECE33-900C-DD11-5610-7A23D214B602}"/>
          </ac:cxnSpMkLst>
        </pc:cxnChg>
      </pc:sldChg>
      <pc:sldChg chg="addSp delSp modSp mod delAnim modAnim">
        <pc:chgData name="Tegischer Lukas" userId="f78daebb-0565-485c-bd0e-1cd035e796ff" providerId="ADAL" clId="{8517DF14-3087-46C0-88D2-95DB01F0369B}" dt="2022-10-14T12:34:36.295" v="190" actId="255"/>
        <pc:sldMkLst>
          <pc:docMk/>
          <pc:sldMk cId="1560599476" sldId="443"/>
        </pc:sldMkLst>
        <pc:spChg chg="del">
          <ac:chgData name="Tegischer Lukas" userId="f78daebb-0565-485c-bd0e-1cd035e796ff" providerId="ADAL" clId="{8517DF14-3087-46C0-88D2-95DB01F0369B}" dt="2022-10-14T12:30:13.999" v="133" actId="478"/>
          <ac:spMkLst>
            <pc:docMk/>
            <pc:sldMk cId="1560599476" sldId="443"/>
            <ac:spMk id="4" creationId="{70E67572-91F2-0E8B-8B65-0D3C2E4C6DAE}"/>
          </ac:spMkLst>
        </pc:spChg>
        <pc:spChg chg="del">
          <ac:chgData name="Tegischer Lukas" userId="f78daebb-0565-485c-bd0e-1cd035e796ff" providerId="ADAL" clId="{8517DF14-3087-46C0-88D2-95DB01F0369B}" dt="2022-10-14T12:30:11.288" v="130" actId="478"/>
          <ac:spMkLst>
            <pc:docMk/>
            <pc:sldMk cId="1560599476" sldId="443"/>
            <ac:spMk id="7" creationId="{68E84516-DD8C-1F9A-CFB5-2F2147ECBCED}"/>
          </ac:spMkLst>
        </pc:spChg>
        <pc:spChg chg="add mod">
          <ac:chgData name="Tegischer Lukas" userId="f78daebb-0565-485c-bd0e-1cd035e796ff" providerId="ADAL" clId="{8517DF14-3087-46C0-88D2-95DB01F0369B}" dt="2022-10-14T12:30:30.237" v="138" actId="1076"/>
          <ac:spMkLst>
            <pc:docMk/>
            <pc:sldMk cId="1560599476" sldId="443"/>
            <ac:spMk id="9" creationId="{EE6C1894-C678-DFDB-E071-BEB8D7E257C1}"/>
          </ac:spMkLst>
        </pc:spChg>
        <pc:spChg chg="del">
          <ac:chgData name="Tegischer Lukas" userId="f78daebb-0565-485c-bd0e-1cd035e796ff" providerId="ADAL" clId="{8517DF14-3087-46C0-88D2-95DB01F0369B}" dt="2022-10-14T12:30:11.691" v="131" actId="478"/>
          <ac:spMkLst>
            <pc:docMk/>
            <pc:sldMk cId="1560599476" sldId="443"/>
            <ac:spMk id="11" creationId="{CE87D095-B88E-B354-EA07-A4265693BE11}"/>
          </ac:spMkLst>
        </pc:spChg>
        <pc:spChg chg="add mod">
          <ac:chgData name="Tegischer Lukas" userId="f78daebb-0565-485c-bd0e-1cd035e796ff" providerId="ADAL" clId="{8517DF14-3087-46C0-88D2-95DB01F0369B}" dt="2022-10-14T12:31:08.173" v="149" actId="1076"/>
          <ac:spMkLst>
            <pc:docMk/>
            <pc:sldMk cId="1560599476" sldId="443"/>
            <ac:spMk id="12" creationId="{53FE78F2-2FA4-91D7-C7CC-3603C2FFEC08}"/>
          </ac:spMkLst>
        </pc:spChg>
        <pc:graphicFrameChg chg="del">
          <ac:chgData name="Tegischer Lukas" userId="f78daebb-0565-485c-bd0e-1cd035e796ff" providerId="ADAL" clId="{8517DF14-3087-46C0-88D2-95DB01F0369B}" dt="2022-10-14T12:30:13.999" v="133" actId="478"/>
          <ac:graphicFrameMkLst>
            <pc:docMk/>
            <pc:sldMk cId="1560599476" sldId="443"/>
            <ac:graphicFrameMk id="5" creationId="{27D7DC96-28F8-E16A-E6EA-D41A257D71C5}"/>
          </ac:graphicFrameMkLst>
        </pc:graphicFrameChg>
        <pc:graphicFrameChg chg="add mod modGraphic">
          <ac:chgData name="Tegischer Lukas" userId="f78daebb-0565-485c-bd0e-1cd035e796ff" providerId="ADAL" clId="{8517DF14-3087-46C0-88D2-95DB01F0369B}" dt="2022-10-14T12:34:36.295" v="190" actId="255"/>
          <ac:graphicFrameMkLst>
            <pc:docMk/>
            <pc:sldMk cId="1560599476" sldId="443"/>
            <ac:graphicFrameMk id="17" creationId="{3574C3A3-EF45-3837-E6CB-CE5372B0019C}"/>
          </ac:graphicFrameMkLst>
        </pc:graphicFrameChg>
        <pc:picChg chg="del">
          <ac:chgData name="Tegischer Lukas" userId="f78daebb-0565-485c-bd0e-1cd035e796ff" providerId="ADAL" clId="{8517DF14-3087-46C0-88D2-95DB01F0369B}" dt="2022-10-14T12:30:12.082" v="132" actId="478"/>
          <ac:picMkLst>
            <pc:docMk/>
            <pc:sldMk cId="1560599476" sldId="443"/>
            <ac:picMk id="2" creationId="{D702E7AD-9A7D-A86E-A06F-26152C8BE2E7}"/>
          </ac:picMkLst>
        </pc:picChg>
        <pc:picChg chg="add mod">
          <ac:chgData name="Tegischer Lukas" userId="f78daebb-0565-485c-bd0e-1cd035e796ff" providerId="ADAL" clId="{8517DF14-3087-46C0-88D2-95DB01F0369B}" dt="2022-10-14T12:31:10.551" v="151" actId="14100"/>
          <ac:picMkLst>
            <pc:docMk/>
            <pc:sldMk cId="1560599476" sldId="443"/>
            <ac:picMk id="13" creationId="{5652D531-04DB-46FE-F1F5-4FEE1B49914B}"/>
          </ac:picMkLst>
        </pc:picChg>
        <pc:cxnChg chg="del">
          <ac:chgData name="Tegischer Lukas" userId="f78daebb-0565-485c-bd0e-1cd035e796ff" providerId="ADAL" clId="{8517DF14-3087-46C0-88D2-95DB01F0369B}" dt="2022-10-14T12:30:13.999" v="133" actId="478"/>
          <ac:cxnSpMkLst>
            <pc:docMk/>
            <pc:sldMk cId="1560599476" sldId="443"/>
            <ac:cxnSpMk id="3" creationId="{8D174E84-61CA-18BB-379F-8156985A5219}"/>
          </ac:cxnSpMkLst>
        </pc:cxnChg>
        <pc:cxnChg chg="del">
          <ac:chgData name="Tegischer Lukas" userId="f78daebb-0565-485c-bd0e-1cd035e796ff" providerId="ADAL" clId="{8517DF14-3087-46C0-88D2-95DB01F0369B}" dt="2022-10-14T12:30:13.999" v="133" actId="478"/>
          <ac:cxnSpMkLst>
            <pc:docMk/>
            <pc:sldMk cId="1560599476" sldId="443"/>
            <ac:cxnSpMk id="8" creationId="{1C8F0F48-5FBA-5996-A7C5-86BC77746C99}"/>
          </ac:cxnSpMkLst>
        </pc:cxnChg>
        <pc:cxnChg chg="add mod">
          <ac:chgData name="Tegischer Lukas" userId="f78daebb-0565-485c-bd0e-1cd035e796ff" providerId="ADAL" clId="{8517DF14-3087-46C0-88D2-95DB01F0369B}" dt="2022-10-14T12:31:48.133" v="160" actId="208"/>
          <ac:cxnSpMkLst>
            <pc:docMk/>
            <pc:sldMk cId="1560599476" sldId="443"/>
            <ac:cxnSpMk id="14" creationId="{2E97ED4D-1382-E83B-3966-4DF706215767}"/>
          </ac:cxnSpMkLst>
        </pc:cxnChg>
        <pc:cxnChg chg="add mod">
          <ac:chgData name="Tegischer Lukas" userId="f78daebb-0565-485c-bd0e-1cd035e796ff" providerId="ADAL" clId="{8517DF14-3087-46C0-88D2-95DB01F0369B}" dt="2022-10-14T12:31:46.316" v="159" actId="208"/>
          <ac:cxnSpMkLst>
            <pc:docMk/>
            <pc:sldMk cId="1560599476" sldId="443"/>
            <ac:cxnSpMk id="16" creationId="{978A5ED9-234D-08E7-5F7F-3450725D1725}"/>
          </ac:cxnSpMkLst>
        </pc:cxnChg>
      </pc:sldChg>
      <pc:sldChg chg="del">
        <pc:chgData name="Tegischer Lukas" userId="f78daebb-0565-485c-bd0e-1cd035e796ff" providerId="ADAL" clId="{8517DF14-3087-46C0-88D2-95DB01F0369B}" dt="2022-10-14T12:35:04.641" v="191" actId="47"/>
        <pc:sldMkLst>
          <pc:docMk/>
          <pc:sldMk cId="490501096" sldId="444"/>
        </pc:sldMkLst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FC38F9B9-33BB-4B5A-A7B2-05482517B2DA}"/>
    <pc:docChg chg="undo custSel addSld delSld modSld">
      <pc:chgData name="Tegischer Lukas" userId="f78daebb-0565-485c-bd0e-1cd035e796ff" providerId="ADAL" clId="{FC38F9B9-33BB-4B5A-A7B2-05482517B2DA}" dt="2022-10-14T12:17:49.868" v="427" actId="1076"/>
      <pc:docMkLst>
        <pc:docMk/>
      </pc:docMkLst>
      <pc:sldChg chg="modSp mod">
        <pc:chgData name="Tegischer Lukas" userId="f78daebb-0565-485c-bd0e-1cd035e796ff" providerId="ADAL" clId="{FC38F9B9-33BB-4B5A-A7B2-05482517B2DA}" dt="2022-10-14T07:03:52.072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C38F9B9-33BB-4B5A-A7B2-05482517B2DA}" dt="2022-10-14T07:03:52.072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797636677" sldId="421"/>
        </pc:sldMkLst>
      </pc:sldChg>
      <pc:sldChg chg="addSp delSp modSp mod delAnim modAnim">
        <pc:chgData name="Tegischer Lukas" userId="f78daebb-0565-485c-bd0e-1cd035e796ff" providerId="ADAL" clId="{FC38F9B9-33BB-4B5A-A7B2-05482517B2DA}" dt="2022-10-14T10:48:28.706" v="115"/>
        <pc:sldMkLst>
          <pc:docMk/>
          <pc:sldMk cId="3181727187" sldId="432"/>
        </pc:sldMkLst>
        <pc:spChg chg="del">
          <ac:chgData name="Tegischer Lukas" userId="f78daebb-0565-485c-bd0e-1cd035e796ff" providerId="ADAL" clId="{FC38F9B9-33BB-4B5A-A7B2-05482517B2DA}" dt="2022-10-14T07:04:16.298" v="66" actId="478"/>
          <ac:spMkLst>
            <pc:docMk/>
            <pc:sldMk cId="3181727187" sldId="432"/>
            <ac:spMk id="3" creationId="{A3E59D34-0DC2-7944-E15E-2A0FE0704E62}"/>
          </ac:spMkLst>
        </pc:spChg>
        <pc:spChg chg="add mod">
          <ac:chgData name="Tegischer Lukas" userId="f78daebb-0565-485c-bd0e-1cd035e796ff" providerId="ADAL" clId="{FC38F9B9-33BB-4B5A-A7B2-05482517B2DA}" dt="2022-10-14T10:47:24.082" v="94" actId="1076"/>
          <ac:spMkLst>
            <pc:docMk/>
            <pc:sldMk cId="3181727187" sldId="432"/>
            <ac:spMk id="3" creationId="{F85F6976-880E-B84B-0428-C0050B767E98}"/>
          </ac:spMkLst>
        </pc:spChg>
        <pc:spChg chg="mod">
          <ac:chgData name="Tegischer Lukas" userId="f78daebb-0565-485c-bd0e-1cd035e796ff" providerId="ADAL" clId="{FC38F9B9-33BB-4B5A-A7B2-05482517B2DA}" dt="2022-10-14T07:04:13.595" v="64" actId="20577"/>
          <ac:spMkLst>
            <pc:docMk/>
            <pc:sldMk cId="3181727187" sldId="432"/>
            <ac:spMk id="4" creationId="{23994922-00A3-43FE-A1D2-DC3C43171571}"/>
          </ac:spMkLst>
        </pc:spChg>
        <pc:spChg chg="add del mod">
          <ac:chgData name="Tegischer Lukas" userId="f78daebb-0565-485c-bd0e-1cd035e796ff" providerId="ADAL" clId="{FC38F9B9-33BB-4B5A-A7B2-05482517B2DA}" dt="2022-10-14T10:47:35.437" v="98" actId="478"/>
          <ac:spMkLst>
            <pc:docMk/>
            <pc:sldMk cId="3181727187" sldId="432"/>
            <ac:spMk id="5" creationId="{B6B4D6A9-B554-F760-215B-3FE81AEE06FE}"/>
          </ac:spMkLst>
        </pc:spChg>
        <pc:spChg chg="add mod">
          <ac:chgData name="Tegischer Lukas" userId="f78daebb-0565-485c-bd0e-1cd035e796ff" providerId="ADAL" clId="{FC38F9B9-33BB-4B5A-A7B2-05482517B2DA}" dt="2022-10-14T10:48:22.359" v="113" actId="1076"/>
          <ac:spMkLst>
            <pc:docMk/>
            <pc:sldMk cId="3181727187" sldId="432"/>
            <ac:spMk id="8" creationId="{5BAF4DA8-38F5-1D6F-A9CA-737B589590DA}"/>
          </ac:spMkLst>
        </pc:spChg>
        <pc:spChg chg="del">
          <ac:chgData name="Tegischer Lukas" userId="f78daebb-0565-485c-bd0e-1cd035e796ff" providerId="ADAL" clId="{FC38F9B9-33BB-4B5A-A7B2-05482517B2DA}" dt="2022-10-14T07:04:17.683" v="67" actId="478"/>
          <ac:spMkLst>
            <pc:docMk/>
            <pc:sldMk cId="3181727187" sldId="432"/>
            <ac:spMk id="10" creationId="{B7502485-FBC6-90B2-829E-05F2468F9943}"/>
          </ac:spMkLst>
        </pc:spChg>
        <pc:spChg chg="add mod">
          <ac:chgData name="Tegischer Lukas" userId="f78daebb-0565-485c-bd0e-1cd035e796ff" providerId="ADAL" clId="{FC38F9B9-33BB-4B5A-A7B2-05482517B2DA}" dt="2022-10-14T10:48:18.033" v="112" actId="1076"/>
          <ac:spMkLst>
            <pc:docMk/>
            <pc:sldMk cId="3181727187" sldId="432"/>
            <ac:spMk id="10" creationId="{E61FEB8D-5C95-39C9-BB5C-C6DEEE817DF3}"/>
          </ac:spMkLst>
        </pc:spChg>
        <pc:picChg chg="add mod">
          <ac:chgData name="Tegischer Lukas" userId="f78daebb-0565-485c-bd0e-1cd035e796ff" providerId="ADAL" clId="{FC38F9B9-33BB-4B5A-A7B2-05482517B2DA}" dt="2022-10-14T10:47:39.116" v="101" actId="1076"/>
          <ac:picMkLst>
            <pc:docMk/>
            <pc:sldMk cId="3181727187" sldId="432"/>
            <ac:picMk id="6" creationId="{E50830F9-054D-3FD6-F194-E445EF29156D}"/>
          </ac:picMkLst>
        </pc:picChg>
        <pc:picChg chg="del">
          <ac:chgData name="Tegischer Lukas" userId="f78daebb-0565-485c-bd0e-1cd035e796ff" providerId="ADAL" clId="{FC38F9B9-33BB-4B5A-A7B2-05482517B2DA}" dt="2022-10-14T07:04:15.528" v="65" actId="478"/>
          <ac:picMkLst>
            <pc:docMk/>
            <pc:sldMk cId="3181727187" sldId="432"/>
            <ac:picMk id="7" creationId="{46CAA556-406F-4438-7C27-8B2B4EC40629}"/>
          </ac:picMkLst>
        </pc:picChg>
      </pc:sldChg>
      <pc:sldChg chg="addSp delSp modSp mod delAnim modAnim">
        <pc:chgData name="Tegischer Lukas" userId="f78daebb-0565-485c-bd0e-1cd035e796ff" providerId="ADAL" clId="{FC38F9B9-33BB-4B5A-A7B2-05482517B2DA}" dt="2022-10-14T10:58:43.925" v="364" actId="120"/>
        <pc:sldMkLst>
          <pc:docMk/>
          <pc:sldMk cId="1258597166" sldId="433"/>
        </pc:sldMkLst>
        <pc:spChg chg="add mod">
          <ac:chgData name="Tegischer Lukas" userId="f78daebb-0565-485c-bd0e-1cd035e796ff" providerId="ADAL" clId="{FC38F9B9-33BB-4B5A-A7B2-05482517B2DA}" dt="2022-10-14T10:54:49.745" v="293" actId="1076"/>
          <ac:spMkLst>
            <pc:docMk/>
            <pc:sldMk cId="1258597166" sldId="433"/>
            <ac:spMk id="4" creationId="{E903E14D-53C2-9D02-0A88-6CBEC61FE1A2}"/>
          </ac:spMkLst>
        </pc:spChg>
        <pc:spChg chg="del">
          <ac:chgData name="Tegischer Lukas" userId="f78daebb-0565-485c-bd0e-1cd035e796ff" providerId="ADAL" clId="{FC38F9B9-33BB-4B5A-A7B2-05482517B2DA}" dt="2022-10-14T10:54:25.380" v="287" actId="478"/>
          <ac:spMkLst>
            <pc:docMk/>
            <pc:sldMk cId="1258597166" sldId="433"/>
            <ac:spMk id="6" creationId="{3C059CB7-E8B8-5F8D-1EFE-1B59C014A31E}"/>
          </ac:spMkLst>
        </pc:spChg>
        <pc:spChg chg="mod">
          <ac:chgData name="Tegischer Lukas" userId="f78daebb-0565-485c-bd0e-1cd035e796ff" providerId="ADAL" clId="{FC38F9B9-33BB-4B5A-A7B2-05482517B2DA}" dt="2022-10-14T10:54:21.616" v="285" actId="20577"/>
          <ac:spMkLst>
            <pc:docMk/>
            <pc:sldMk cId="1258597166" sldId="433"/>
            <ac:spMk id="8" creationId="{E885E34E-45AA-0DC2-C09E-6CE6A215E38F}"/>
          </ac:spMkLst>
        </pc:spChg>
        <pc:spChg chg="add mod">
          <ac:chgData name="Tegischer Lukas" userId="f78daebb-0565-485c-bd0e-1cd035e796ff" providerId="ADAL" clId="{FC38F9B9-33BB-4B5A-A7B2-05482517B2DA}" dt="2022-10-14T10:58:43.925" v="364" actId="120"/>
          <ac:spMkLst>
            <pc:docMk/>
            <pc:sldMk cId="1258597166" sldId="433"/>
            <ac:spMk id="11" creationId="{DFA8790E-1A56-E1DF-E2FE-4490B8F04AAA}"/>
          </ac:spMkLst>
        </pc:spChg>
        <pc:picChg chg="del">
          <ac:chgData name="Tegischer Lukas" userId="f78daebb-0565-485c-bd0e-1cd035e796ff" providerId="ADAL" clId="{FC38F9B9-33BB-4B5A-A7B2-05482517B2DA}" dt="2022-10-14T10:54:24.004" v="286" actId="478"/>
          <ac:picMkLst>
            <pc:docMk/>
            <pc:sldMk cId="1258597166" sldId="433"/>
            <ac:picMk id="2" creationId="{2653D0DB-E6E2-8B59-4B39-A3885C9E8B8D}"/>
          </ac:picMkLst>
        </pc:picChg>
        <pc:picChg chg="add mod">
          <ac:chgData name="Tegischer Lukas" userId="f78daebb-0565-485c-bd0e-1cd035e796ff" providerId="ADAL" clId="{FC38F9B9-33BB-4B5A-A7B2-05482517B2DA}" dt="2022-10-14T10:56:33.485" v="325" actId="14100"/>
          <ac:picMkLst>
            <pc:docMk/>
            <pc:sldMk cId="1258597166" sldId="433"/>
            <ac:picMk id="5" creationId="{63C531A5-643C-3AEE-8E83-0F06A4367030}"/>
          </ac:picMkLst>
        </pc:picChg>
        <pc:picChg chg="add mod">
          <ac:chgData name="Tegischer Lukas" userId="f78daebb-0565-485c-bd0e-1cd035e796ff" providerId="ADAL" clId="{FC38F9B9-33BB-4B5A-A7B2-05482517B2DA}" dt="2022-10-14T10:55:29.628" v="302" actId="1076"/>
          <ac:picMkLst>
            <pc:docMk/>
            <pc:sldMk cId="1258597166" sldId="433"/>
            <ac:picMk id="9" creationId="{9FD39563-F333-C19F-B236-574696099D3E}"/>
          </ac:picMkLst>
        </pc:picChg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3659372511" sldId="434"/>
        </pc:sldMkLst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2296872998" sldId="435"/>
        </pc:sldMkLst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299902417" sldId="436"/>
        </pc:sldMkLst>
      </pc:sldChg>
      <pc:sldChg chg="addSp delSp modSp add mod delAnim">
        <pc:chgData name="Tegischer Lukas" userId="f78daebb-0565-485c-bd0e-1cd035e796ff" providerId="ADAL" clId="{FC38F9B9-33BB-4B5A-A7B2-05482517B2DA}" dt="2022-10-14T10:54:04.466" v="245" actId="1076"/>
        <pc:sldMkLst>
          <pc:docMk/>
          <pc:sldMk cId="2056741152" sldId="437"/>
        </pc:sldMkLst>
        <pc:spChg chg="del">
          <ac:chgData name="Tegischer Lukas" userId="f78daebb-0565-485c-bd0e-1cd035e796ff" providerId="ADAL" clId="{FC38F9B9-33BB-4B5A-A7B2-05482517B2DA}" dt="2022-10-14T10:49:00.825" v="149" actId="478"/>
          <ac:spMkLst>
            <pc:docMk/>
            <pc:sldMk cId="2056741152" sldId="437"/>
            <ac:spMk id="3" creationId="{F85F6976-880E-B84B-0428-C0050B767E98}"/>
          </ac:spMkLst>
        </pc:spChg>
        <pc:spChg chg="mod">
          <ac:chgData name="Tegischer Lukas" userId="f78daebb-0565-485c-bd0e-1cd035e796ff" providerId="ADAL" clId="{FC38F9B9-33BB-4B5A-A7B2-05482517B2DA}" dt="2022-10-14T10:48:59.131" v="148" actId="20577"/>
          <ac:spMkLst>
            <pc:docMk/>
            <pc:sldMk cId="2056741152" sldId="437"/>
            <ac:spMk id="4" creationId="{23994922-00A3-43FE-A1D2-DC3C43171571}"/>
          </ac:spMkLst>
        </pc:spChg>
        <pc:spChg chg="del">
          <ac:chgData name="Tegischer Lukas" userId="f78daebb-0565-485c-bd0e-1cd035e796ff" providerId="ADAL" clId="{FC38F9B9-33BB-4B5A-A7B2-05482517B2DA}" dt="2022-10-14T10:49:01.934" v="151" actId="478"/>
          <ac:spMkLst>
            <pc:docMk/>
            <pc:sldMk cId="2056741152" sldId="437"/>
            <ac:spMk id="5" creationId="{B6B4D6A9-B554-F760-215B-3FE81AEE06FE}"/>
          </ac:spMkLst>
        </pc:spChg>
        <pc:spChg chg="add mod">
          <ac:chgData name="Tegischer Lukas" userId="f78daebb-0565-485c-bd0e-1cd035e796ff" providerId="ADAL" clId="{FC38F9B9-33BB-4B5A-A7B2-05482517B2DA}" dt="2022-10-14T10:49:56.733" v="209" actId="1076"/>
          <ac:spMkLst>
            <pc:docMk/>
            <pc:sldMk cId="2056741152" sldId="437"/>
            <ac:spMk id="7" creationId="{57D2A7D2-D833-F82C-293C-E4E3EEDA545C}"/>
          </ac:spMkLst>
        </pc:spChg>
        <pc:spChg chg="add mod">
          <ac:chgData name="Tegischer Lukas" userId="f78daebb-0565-485c-bd0e-1cd035e796ff" providerId="ADAL" clId="{FC38F9B9-33BB-4B5A-A7B2-05482517B2DA}" dt="2022-10-14T10:54:04.466" v="245" actId="1076"/>
          <ac:spMkLst>
            <pc:docMk/>
            <pc:sldMk cId="2056741152" sldId="437"/>
            <ac:spMk id="9" creationId="{74E8E319-FAA4-CDB1-6AF9-707BAA1B0B9A}"/>
          </ac:spMkLst>
        </pc:spChg>
        <pc:graphicFrameChg chg="add mod modGraphic">
          <ac:chgData name="Tegischer Lukas" userId="f78daebb-0565-485c-bd0e-1cd035e796ff" providerId="ADAL" clId="{FC38F9B9-33BB-4B5A-A7B2-05482517B2DA}" dt="2022-10-14T10:53:50.413" v="243" actId="404"/>
          <ac:graphicFrameMkLst>
            <pc:docMk/>
            <pc:sldMk cId="2056741152" sldId="437"/>
            <ac:graphicFrameMk id="10" creationId="{3B459E6A-180F-FC56-3554-A64713CDF907}"/>
          </ac:graphicFrameMkLst>
        </pc:graphicFrameChg>
        <pc:picChg chg="del">
          <ac:chgData name="Tegischer Lukas" userId="f78daebb-0565-485c-bd0e-1cd035e796ff" providerId="ADAL" clId="{FC38F9B9-33BB-4B5A-A7B2-05482517B2DA}" dt="2022-10-14T10:49:01.293" v="150" actId="478"/>
          <ac:picMkLst>
            <pc:docMk/>
            <pc:sldMk cId="2056741152" sldId="437"/>
            <ac:picMk id="6" creationId="{E50830F9-054D-3FD6-F194-E445EF29156D}"/>
          </ac:picMkLst>
        </pc:picChg>
      </pc:sldChg>
      <pc:sldChg chg="addSp delSp modSp add mod delAnim modAnim">
        <pc:chgData name="Tegischer Lukas" userId="f78daebb-0565-485c-bd0e-1cd035e796ff" providerId="ADAL" clId="{FC38F9B9-33BB-4B5A-A7B2-05482517B2DA}" dt="2022-10-14T10:58:33.457" v="360" actId="120"/>
        <pc:sldMkLst>
          <pc:docMk/>
          <pc:sldMk cId="1432551795" sldId="438"/>
        </pc:sldMkLst>
        <pc:spChg chg="add mod">
          <ac:chgData name="Tegischer Lukas" userId="f78daebb-0565-485c-bd0e-1cd035e796ff" providerId="ADAL" clId="{FC38F9B9-33BB-4B5A-A7B2-05482517B2DA}" dt="2022-10-14T10:56:15.232" v="322" actId="1076"/>
          <ac:spMkLst>
            <pc:docMk/>
            <pc:sldMk cId="1432551795" sldId="438"/>
            <ac:spMk id="3" creationId="{125EB121-E273-DA47-D454-6A0FA07C6359}"/>
          </ac:spMkLst>
        </pc:spChg>
        <pc:spChg chg="del">
          <ac:chgData name="Tegischer Lukas" userId="f78daebb-0565-485c-bd0e-1cd035e796ff" providerId="ADAL" clId="{FC38F9B9-33BB-4B5A-A7B2-05482517B2DA}" dt="2022-10-14T10:55:58.145" v="316" actId="478"/>
          <ac:spMkLst>
            <pc:docMk/>
            <pc:sldMk cId="1432551795" sldId="438"/>
            <ac:spMk id="4" creationId="{E903E14D-53C2-9D02-0A88-6CBEC61FE1A2}"/>
          </ac:spMkLst>
        </pc:spChg>
        <pc:spChg chg="del">
          <ac:chgData name="Tegischer Lukas" userId="f78daebb-0565-485c-bd0e-1cd035e796ff" providerId="ADAL" clId="{FC38F9B9-33BB-4B5A-A7B2-05482517B2DA}" dt="2022-10-14T10:55:55.554" v="313" actId="478"/>
          <ac:spMkLst>
            <pc:docMk/>
            <pc:sldMk cId="1432551795" sldId="438"/>
            <ac:spMk id="11" creationId="{DFA8790E-1A56-E1DF-E2FE-4490B8F04AAA}"/>
          </ac:spMkLst>
        </pc:spChg>
        <pc:spChg chg="add mod">
          <ac:chgData name="Tegischer Lukas" userId="f78daebb-0565-485c-bd0e-1cd035e796ff" providerId="ADAL" clId="{FC38F9B9-33BB-4B5A-A7B2-05482517B2DA}" dt="2022-10-14T10:58:33.457" v="360" actId="120"/>
          <ac:spMkLst>
            <pc:docMk/>
            <pc:sldMk cId="1432551795" sldId="438"/>
            <ac:spMk id="13" creationId="{1478A7EC-388F-2559-6E7C-2F0DB434F8DF}"/>
          </ac:spMkLst>
        </pc:spChg>
        <pc:picChg chg="del">
          <ac:chgData name="Tegischer Lukas" userId="f78daebb-0565-485c-bd0e-1cd035e796ff" providerId="ADAL" clId="{FC38F9B9-33BB-4B5A-A7B2-05482517B2DA}" dt="2022-10-14T10:55:56.974" v="315" actId="478"/>
          <ac:picMkLst>
            <pc:docMk/>
            <pc:sldMk cId="1432551795" sldId="438"/>
            <ac:picMk id="5" creationId="{63C531A5-643C-3AEE-8E83-0F06A4367030}"/>
          </ac:picMkLst>
        </pc:picChg>
        <pc:picChg chg="add mod">
          <ac:chgData name="Tegischer Lukas" userId="f78daebb-0565-485c-bd0e-1cd035e796ff" providerId="ADAL" clId="{FC38F9B9-33BB-4B5A-A7B2-05482517B2DA}" dt="2022-10-14T10:56:42.238" v="327" actId="1076"/>
          <ac:picMkLst>
            <pc:docMk/>
            <pc:sldMk cId="1432551795" sldId="438"/>
            <ac:picMk id="6" creationId="{901F8152-B255-CD1E-3FCD-42BC441E700A}"/>
          </ac:picMkLst>
        </pc:picChg>
        <pc:picChg chg="del">
          <ac:chgData name="Tegischer Lukas" userId="f78daebb-0565-485c-bd0e-1cd035e796ff" providerId="ADAL" clId="{FC38F9B9-33BB-4B5A-A7B2-05482517B2DA}" dt="2022-10-14T10:55:56.581" v="314" actId="478"/>
          <ac:picMkLst>
            <pc:docMk/>
            <pc:sldMk cId="1432551795" sldId="438"/>
            <ac:picMk id="9" creationId="{9FD39563-F333-C19F-B236-574696099D3E}"/>
          </ac:picMkLst>
        </pc:picChg>
        <pc:picChg chg="add mod">
          <ac:chgData name="Tegischer Lukas" userId="f78daebb-0565-485c-bd0e-1cd035e796ff" providerId="ADAL" clId="{FC38F9B9-33BB-4B5A-A7B2-05482517B2DA}" dt="2022-10-14T10:56:55.735" v="330" actId="1076"/>
          <ac:picMkLst>
            <pc:docMk/>
            <pc:sldMk cId="1432551795" sldId="438"/>
            <ac:picMk id="10" creationId="{84177504-3D93-DB67-7023-A4AECF88BB1D}"/>
          </ac:picMkLst>
        </pc:picChg>
      </pc:sldChg>
      <pc:sldChg chg="addSp delSp modSp add mod delAnim modAnim">
        <pc:chgData name="Tegischer Lukas" userId="f78daebb-0565-485c-bd0e-1cd035e796ff" providerId="ADAL" clId="{FC38F9B9-33BB-4B5A-A7B2-05482517B2DA}" dt="2022-10-14T10:59:11.225" v="373"/>
        <pc:sldMkLst>
          <pc:docMk/>
          <pc:sldMk cId="3950310974" sldId="439"/>
        </pc:sldMkLst>
        <pc:spChg chg="del">
          <ac:chgData name="Tegischer Lukas" userId="f78daebb-0565-485c-bd0e-1cd035e796ff" providerId="ADAL" clId="{FC38F9B9-33BB-4B5A-A7B2-05482517B2DA}" dt="2022-10-14T10:57:33.065" v="341" actId="478"/>
          <ac:spMkLst>
            <pc:docMk/>
            <pc:sldMk cId="3950310974" sldId="439"/>
            <ac:spMk id="3" creationId="{125EB121-E273-DA47-D454-6A0FA07C6359}"/>
          </ac:spMkLst>
        </pc:spChg>
        <pc:spChg chg="add mod">
          <ac:chgData name="Tegischer Lukas" userId="f78daebb-0565-485c-bd0e-1cd035e796ff" providerId="ADAL" clId="{FC38F9B9-33BB-4B5A-A7B2-05482517B2DA}" dt="2022-10-14T10:57:53.528" v="349" actId="1076"/>
          <ac:spMkLst>
            <pc:docMk/>
            <pc:sldMk cId="3950310974" sldId="439"/>
            <ac:spMk id="4" creationId="{97A6D5D6-1B87-60DC-A194-5A3F0F13EEE5}"/>
          </ac:spMkLst>
        </pc:spChg>
        <pc:spChg chg="add mod">
          <ac:chgData name="Tegischer Lukas" userId="f78daebb-0565-485c-bd0e-1cd035e796ff" providerId="ADAL" clId="{FC38F9B9-33BB-4B5A-A7B2-05482517B2DA}" dt="2022-10-14T10:59:07.424" v="371" actId="1076"/>
          <ac:spMkLst>
            <pc:docMk/>
            <pc:sldMk cId="3950310974" sldId="439"/>
            <ac:spMk id="12" creationId="{376AADE2-2823-7EB1-1896-A9C7F5564DA9}"/>
          </ac:spMkLst>
        </pc:spChg>
        <pc:spChg chg="del">
          <ac:chgData name="Tegischer Lukas" userId="f78daebb-0565-485c-bd0e-1cd035e796ff" providerId="ADAL" clId="{FC38F9B9-33BB-4B5A-A7B2-05482517B2DA}" dt="2022-10-14T10:57:35.287" v="344" actId="478"/>
          <ac:spMkLst>
            <pc:docMk/>
            <pc:sldMk cId="3950310974" sldId="439"/>
            <ac:spMk id="13" creationId="{1478A7EC-388F-2559-6E7C-2F0DB434F8DF}"/>
          </ac:spMkLst>
        </pc:spChg>
        <pc:picChg chg="add mod">
          <ac:chgData name="Tegischer Lukas" userId="f78daebb-0565-485c-bd0e-1cd035e796ff" providerId="ADAL" clId="{FC38F9B9-33BB-4B5A-A7B2-05482517B2DA}" dt="2022-10-14T10:58:03.532" v="353" actId="1076"/>
          <ac:picMkLst>
            <pc:docMk/>
            <pc:sldMk cId="3950310974" sldId="439"/>
            <ac:picMk id="5" creationId="{6E8E0952-68C1-13BF-CBE0-B47E5B6B2120}"/>
          </ac:picMkLst>
        </pc:picChg>
        <pc:picChg chg="del">
          <ac:chgData name="Tegischer Lukas" userId="f78daebb-0565-485c-bd0e-1cd035e796ff" providerId="ADAL" clId="{FC38F9B9-33BB-4B5A-A7B2-05482517B2DA}" dt="2022-10-14T10:57:33.333" v="342" actId="478"/>
          <ac:picMkLst>
            <pc:docMk/>
            <pc:sldMk cId="3950310974" sldId="439"/>
            <ac:picMk id="6" creationId="{901F8152-B255-CD1E-3FCD-42BC441E700A}"/>
          </ac:picMkLst>
        </pc:picChg>
        <pc:picChg chg="add mod">
          <ac:chgData name="Tegischer Lukas" userId="f78daebb-0565-485c-bd0e-1cd035e796ff" providerId="ADAL" clId="{FC38F9B9-33BB-4B5A-A7B2-05482517B2DA}" dt="2022-10-14T10:58:22.137" v="355" actId="1076"/>
          <ac:picMkLst>
            <pc:docMk/>
            <pc:sldMk cId="3950310974" sldId="439"/>
            <ac:picMk id="9" creationId="{AF6704FD-0FF2-87B2-EDC2-55BC0A45ED69}"/>
          </ac:picMkLst>
        </pc:picChg>
        <pc:picChg chg="del">
          <ac:chgData name="Tegischer Lukas" userId="f78daebb-0565-485c-bd0e-1cd035e796ff" providerId="ADAL" clId="{FC38F9B9-33BB-4B5A-A7B2-05482517B2DA}" dt="2022-10-14T10:57:33.801" v="343" actId="478"/>
          <ac:picMkLst>
            <pc:docMk/>
            <pc:sldMk cId="3950310974" sldId="439"/>
            <ac:picMk id="10" creationId="{84177504-3D93-DB67-7023-A4AECF88BB1D}"/>
          </ac:picMkLst>
        </pc:picChg>
      </pc:sldChg>
      <pc:sldChg chg="addSp delSp modSp add mod delAnim">
        <pc:chgData name="Tegischer Lukas" userId="f78daebb-0565-485c-bd0e-1cd035e796ff" providerId="ADAL" clId="{FC38F9B9-33BB-4B5A-A7B2-05482517B2DA}" dt="2022-10-14T11:00:17.973" v="397" actId="207"/>
        <pc:sldMkLst>
          <pc:docMk/>
          <pc:sldMk cId="3296200281" sldId="440"/>
        </pc:sldMkLst>
        <pc:spChg chg="add mod">
          <ac:chgData name="Tegischer Lukas" userId="f78daebb-0565-485c-bd0e-1cd035e796ff" providerId="ADAL" clId="{FC38F9B9-33BB-4B5A-A7B2-05482517B2DA}" dt="2022-10-14T10:59:36.264" v="381" actId="1076"/>
          <ac:spMkLst>
            <pc:docMk/>
            <pc:sldMk cId="3296200281" sldId="440"/>
            <ac:spMk id="3" creationId="{88EAB458-BE49-F252-E9E1-8F0BBB34E499}"/>
          </ac:spMkLst>
        </pc:spChg>
        <pc:spChg chg="del">
          <ac:chgData name="Tegischer Lukas" userId="f78daebb-0565-485c-bd0e-1cd035e796ff" providerId="ADAL" clId="{FC38F9B9-33BB-4B5A-A7B2-05482517B2DA}" dt="2022-10-14T10:59:25.031" v="375" actId="478"/>
          <ac:spMkLst>
            <pc:docMk/>
            <pc:sldMk cId="3296200281" sldId="440"/>
            <ac:spMk id="4" creationId="{97A6D5D6-1B87-60DC-A194-5A3F0F13EEE5}"/>
          </ac:spMkLst>
        </pc:spChg>
        <pc:spChg chg="del">
          <ac:chgData name="Tegischer Lukas" userId="f78daebb-0565-485c-bd0e-1cd035e796ff" providerId="ADAL" clId="{FC38F9B9-33BB-4B5A-A7B2-05482517B2DA}" dt="2022-10-14T11:00:02.045" v="390" actId="478"/>
          <ac:spMkLst>
            <pc:docMk/>
            <pc:sldMk cId="3296200281" sldId="440"/>
            <ac:spMk id="12" creationId="{376AADE2-2823-7EB1-1896-A9C7F5564DA9}"/>
          </ac:spMkLst>
        </pc:spChg>
        <pc:spChg chg="add mod">
          <ac:chgData name="Tegischer Lukas" userId="f78daebb-0565-485c-bd0e-1cd035e796ff" providerId="ADAL" clId="{FC38F9B9-33BB-4B5A-A7B2-05482517B2DA}" dt="2022-10-14T11:00:17.973" v="397" actId="207"/>
          <ac:spMkLst>
            <pc:docMk/>
            <pc:sldMk cId="3296200281" sldId="440"/>
            <ac:spMk id="13" creationId="{8B77FFC1-61AE-CC58-B94F-F2623CDB17BA}"/>
          </ac:spMkLst>
        </pc:spChg>
        <pc:picChg chg="del">
          <ac:chgData name="Tegischer Lukas" userId="f78daebb-0565-485c-bd0e-1cd035e796ff" providerId="ADAL" clId="{FC38F9B9-33BB-4B5A-A7B2-05482517B2DA}" dt="2022-10-14T10:59:36.725" v="382" actId="478"/>
          <ac:picMkLst>
            <pc:docMk/>
            <pc:sldMk cId="3296200281" sldId="440"/>
            <ac:picMk id="5" creationId="{6E8E0952-68C1-13BF-CBE0-B47E5B6B2120}"/>
          </ac:picMkLst>
        </pc:picChg>
        <pc:picChg chg="add mod">
          <ac:chgData name="Tegischer Lukas" userId="f78daebb-0565-485c-bd0e-1cd035e796ff" providerId="ADAL" clId="{FC38F9B9-33BB-4B5A-A7B2-05482517B2DA}" dt="2022-10-14T10:59:48.752" v="387" actId="1076"/>
          <ac:picMkLst>
            <pc:docMk/>
            <pc:sldMk cId="3296200281" sldId="440"/>
            <ac:picMk id="6" creationId="{6EC223A1-BCE3-F4E0-873C-7FC69634DD2C}"/>
          </ac:picMkLst>
        </pc:picChg>
        <pc:picChg chg="del">
          <ac:chgData name="Tegischer Lukas" userId="f78daebb-0565-485c-bd0e-1cd035e796ff" providerId="ADAL" clId="{FC38F9B9-33BB-4B5A-A7B2-05482517B2DA}" dt="2022-10-14T10:59:37.734" v="383" actId="478"/>
          <ac:picMkLst>
            <pc:docMk/>
            <pc:sldMk cId="3296200281" sldId="440"/>
            <ac:picMk id="9" creationId="{AF6704FD-0FF2-87B2-EDC2-55BC0A45ED69}"/>
          </ac:picMkLst>
        </pc:picChg>
        <pc:picChg chg="add mod">
          <ac:chgData name="Tegischer Lukas" userId="f78daebb-0565-485c-bd0e-1cd035e796ff" providerId="ADAL" clId="{FC38F9B9-33BB-4B5A-A7B2-05482517B2DA}" dt="2022-10-14T11:00:00.462" v="389" actId="1076"/>
          <ac:picMkLst>
            <pc:docMk/>
            <pc:sldMk cId="3296200281" sldId="440"/>
            <ac:picMk id="10" creationId="{5B608C83-3C47-05FA-25A5-393202DDF797}"/>
          </ac:picMkLst>
        </pc:picChg>
      </pc:sldChg>
      <pc:sldChg chg="add">
        <pc:chgData name="Tegischer Lukas" userId="f78daebb-0565-485c-bd0e-1cd035e796ff" providerId="ADAL" clId="{FC38F9B9-33BB-4B5A-A7B2-05482517B2DA}" dt="2022-10-14T12:16:07.270" v="399"/>
        <pc:sldMkLst>
          <pc:docMk/>
          <pc:sldMk cId="2585785555" sldId="441"/>
        </pc:sldMkLst>
      </pc:sldChg>
      <pc:sldChg chg="addSp delSp modSp add mod">
        <pc:chgData name="Tegischer Lukas" userId="f78daebb-0565-485c-bd0e-1cd035e796ff" providerId="ADAL" clId="{FC38F9B9-33BB-4B5A-A7B2-05482517B2DA}" dt="2022-10-14T12:17:49.868" v="427" actId="1076"/>
        <pc:sldMkLst>
          <pc:docMk/>
          <pc:sldMk cId="1097199137" sldId="442"/>
        </pc:sldMkLst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3" creationId="{88EAB458-BE49-F252-E9E1-8F0BBB34E499}"/>
          </ac:spMkLst>
        </pc:spChg>
        <pc:spChg chg="add mod">
          <ac:chgData name="Tegischer Lukas" userId="f78daebb-0565-485c-bd0e-1cd035e796ff" providerId="ADAL" clId="{FC38F9B9-33BB-4B5A-A7B2-05482517B2DA}" dt="2022-10-14T12:16:41.611" v="406" actId="14100"/>
          <ac:spMkLst>
            <pc:docMk/>
            <pc:sldMk cId="1097199137" sldId="442"/>
            <ac:spMk id="4" creationId="{70E67572-91F2-0E8B-8B65-0D3C2E4C6DAE}"/>
          </ac:spMkLst>
        </pc:spChg>
        <pc:spChg chg="add mod">
          <ac:chgData name="Tegischer Lukas" userId="f78daebb-0565-485c-bd0e-1cd035e796ff" providerId="ADAL" clId="{FC38F9B9-33BB-4B5A-A7B2-05482517B2DA}" dt="2022-10-14T12:17:10.972" v="414" actId="1076"/>
          <ac:spMkLst>
            <pc:docMk/>
            <pc:sldMk cId="1097199137" sldId="442"/>
            <ac:spMk id="7" creationId="{68E84516-DD8C-1F9A-CFB5-2F2147ECBCED}"/>
          </ac:spMkLst>
        </pc:spChg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8" creationId="{E885E34E-45AA-0DC2-C09E-6CE6A215E38F}"/>
          </ac:spMkLst>
        </pc:spChg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13" creationId="{8B77FFC1-61AE-CC58-B94F-F2623CDB17BA}"/>
          </ac:spMkLst>
        </pc:spChg>
        <pc:spChg chg="add mod">
          <ac:chgData name="Tegischer Lukas" userId="f78daebb-0565-485c-bd0e-1cd035e796ff" providerId="ADAL" clId="{FC38F9B9-33BB-4B5A-A7B2-05482517B2DA}" dt="2022-10-14T12:17:49.868" v="427" actId="1076"/>
          <ac:spMkLst>
            <pc:docMk/>
            <pc:sldMk cId="1097199137" sldId="442"/>
            <ac:spMk id="15" creationId="{5ADE08F2-B5B3-268A-3BDC-BF0D71A688B0}"/>
          </ac:spMkLst>
        </pc:spChg>
        <pc:picChg chg="del">
          <ac:chgData name="Tegischer Lukas" userId="f78daebb-0565-485c-bd0e-1cd035e796ff" providerId="ADAL" clId="{FC38F9B9-33BB-4B5A-A7B2-05482517B2DA}" dt="2022-10-14T12:16:27.189" v="401" actId="478"/>
          <ac:picMkLst>
            <pc:docMk/>
            <pc:sldMk cId="1097199137" sldId="442"/>
            <ac:picMk id="6" creationId="{6EC223A1-BCE3-F4E0-873C-7FC69634DD2C}"/>
          </ac:picMkLst>
        </pc:picChg>
        <pc:picChg chg="add mod">
          <ac:chgData name="Tegischer Lukas" userId="f78daebb-0565-485c-bd0e-1cd035e796ff" providerId="ADAL" clId="{FC38F9B9-33BB-4B5A-A7B2-05482517B2DA}" dt="2022-10-14T12:17:33.978" v="423" actId="1076"/>
          <ac:picMkLst>
            <pc:docMk/>
            <pc:sldMk cId="1097199137" sldId="442"/>
            <ac:picMk id="9" creationId="{68B1DAEF-DE20-AAA5-BD3B-F646F2CCBF2E}"/>
          </ac:picMkLst>
        </pc:picChg>
        <pc:picChg chg="del">
          <ac:chgData name="Tegischer Lukas" userId="f78daebb-0565-485c-bd0e-1cd035e796ff" providerId="ADAL" clId="{FC38F9B9-33BB-4B5A-A7B2-05482517B2DA}" dt="2022-10-14T12:16:27.189" v="401" actId="478"/>
          <ac:picMkLst>
            <pc:docMk/>
            <pc:sldMk cId="1097199137" sldId="442"/>
            <ac:picMk id="10" creationId="{5B608C83-3C47-05FA-25A5-393202DDF797}"/>
          </ac:picMkLst>
        </pc:picChg>
        <pc:picChg chg="add mod">
          <ac:chgData name="Tegischer Lukas" userId="f78daebb-0565-485c-bd0e-1cd035e796ff" providerId="ADAL" clId="{FC38F9B9-33BB-4B5A-A7B2-05482517B2DA}" dt="2022-10-14T12:17:25.778" v="420"/>
          <ac:picMkLst>
            <pc:docMk/>
            <pc:sldMk cId="1097199137" sldId="442"/>
            <ac:picMk id="11" creationId="{B414F97C-AF5A-A1AC-56AD-82B3A519365B}"/>
          </ac:picMkLst>
        </pc:picChg>
        <pc:picChg chg="add mod">
          <ac:chgData name="Tegischer Lukas" userId="f78daebb-0565-485c-bd0e-1cd035e796ff" providerId="ADAL" clId="{FC38F9B9-33BB-4B5A-A7B2-05482517B2DA}" dt="2022-10-14T12:17:30.279" v="422" actId="1076"/>
          <ac:picMkLst>
            <pc:docMk/>
            <pc:sldMk cId="1097199137" sldId="442"/>
            <ac:picMk id="12" creationId="{111BA85D-1948-BB4A-CAB2-E8C4C7C94967}"/>
          </ac:picMkLst>
        </pc:picChg>
      </pc:sldChg>
    </pc:docChg>
  </pc:docChgLst>
  <pc:docChgLst>
    <pc:chgData name="Tegischer Lukas" userId="f78daebb-0565-485c-bd0e-1cd035e796ff" providerId="ADAL" clId="{7349A75B-7405-4DB0-9588-6E2529C1325D}"/>
    <pc:docChg chg="undo custSel addSld delSld modSld">
      <pc:chgData name="Tegischer Lukas" userId="f78daebb-0565-485c-bd0e-1cd035e796ff" providerId="ADAL" clId="{7349A75B-7405-4DB0-9588-6E2529C1325D}" dt="2022-10-14T06:24:25.896" v="243"/>
      <pc:docMkLst>
        <pc:docMk/>
      </pc:docMkLst>
      <pc:sldChg chg="modSp mod">
        <pc:chgData name="Tegischer Lukas" userId="f78daebb-0565-485c-bd0e-1cd035e796ff" providerId="ADAL" clId="{7349A75B-7405-4DB0-9588-6E2529C1325D}" dt="2022-10-13T19:04:13.554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349A75B-7405-4DB0-9588-6E2529C1325D}" dt="2022-10-13T19:04:13.554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7349A75B-7405-4DB0-9588-6E2529C1325D}" dt="2022-10-13T19:09:31.335" v="128" actId="47"/>
        <pc:sldMkLst>
          <pc:docMk/>
          <pc:sldMk cId="1318793251" sldId="410"/>
        </pc:sldMkLst>
      </pc:sldChg>
      <pc:sldChg chg="addSp delSp modSp mod delAnim modAnim">
        <pc:chgData name="Tegischer Lukas" userId="f78daebb-0565-485c-bd0e-1cd035e796ff" providerId="ADAL" clId="{7349A75B-7405-4DB0-9588-6E2529C1325D}" dt="2022-10-13T19:12:55.518" v="225" actId="208"/>
        <pc:sldMkLst>
          <pc:docMk/>
          <pc:sldMk cId="797636677" sldId="421"/>
        </pc:sldMkLst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3" creationId="{7FDD932A-8876-2205-E5C7-89401503A4B9}"/>
          </ac:spMkLst>
        </pc:spChg>
        <pc:spChg chg="add mod">
          <ac:chgData name="Tegischer Lukas" userId="f78daebb-0565-485c-bd0e-1cd035e796ff" providerId="ADAL" clId="{7349A75B-7405-4DB0-9588-6E2529C1325D}" dt="2022-10-13T19:09:54.541" v="134" actId="20577"/>
          <ac:spMkLst>
            <pc:docMk/>
            <pc:sldMk cId="797636677" sldId="421"/>
            <ac:spMk id="4" creationId="{977161CD-3A16-B4D4-67BA-CF7DD94EA0FA}"/>
          </ac:spMkLst>
        </pc:spChg>
        <pc:spChg chg="add mod">
          <ac:chgData name="Tegischer Lukas" userId="f78daebb-0565-485c-bd0e-1cd035e796ff" providerId="ADAL" clId="{7349A75B-7405-4DB0-9588-6E2529C1325D}" dt="2022-10-13T19:07:53.798" v="76" actId="207"/>
          <ac:spMkLst>
            <pc:docMk/>
            <pc:sldMk cId="797636677" sldId="421"/>
            <ac:spMk id="9" creationId="{0FC0B838-F425-F894-58CA-7E7E0EAFF4AE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0" creationId="{BFC9A4F0-BB51-08FA-193E-77B9BAC269CF}"/>
          </ac:spMkLst>
        </pc:spChg>
        <pc:spChg chg="add mod">
          <ac:chgData name="Tegischer Lukas" userId="f78daebb-0565-485c-bd0e-1cd035e796ff" providerId="ADAL" clId="{7349A75B-7405-4DB0-9588-6E2529C1325D}" dt="2022-10-13T19:07:20.930" v="56" actId="1076"/>
          <ac:spMkLst>
            <pc:docMk/>
            <pc:sldMk cId="797636677" sldId="421"/>
            <ac:spMk id="11" creationId="{735E34C0-CF34-DCB7-E8DC-812C745361CC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2" creationId="{02783811-A857-920B-4379-B41519CC3D9A}"/>
          </ac:spMkLst>
        </pc:spChg>
        <pc:spChg chg="add mod">
          <ac:chgData name="Tegischer Lukas" userId="f78daebb-0565-485c-bd0e-1cd035e796ff" providerId="ADAL" clId="{7349A75B-7405-4DB0-9588-6E2529C1325D}" dt="2022-10-13T19:07:26.620" v="59" actId="20577"/>
          <ac:spMkLst>
            <pc:docMk/>
            <pc:sldMk cId="797636677" sldId="421"/>
            <ac:spMk id="13" creationId="{64D2270F-90CB-173D-69EA-60589CB078C8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4" creationId="{1CE91704-6580-D753-C7CD-9BCAF430987A}"/>
          </ac:spMkLst>
        </pc:spChg>
        <pc:spChg chg="add mod">
          <ac:chgData name="Tegischer Lukas" userId="f78daebb-0565-485c-bd0e-1cd035e796ff" providerId="ADAL" clId="{7349A75B-7405-4DB0-9588-6E2529C1325D}" dt="2022-10-13T19:07:30.602" v="62" actId="20577"/>
          <ac:spMkLst>
            <pc:docMk/>
            <pc:sldMk cId="797636677" sldId="421"/>
            <ac:spMk id="15" creationId="{4C832D24-FC99-99B9-2E1F-56AA04C85B35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6" creationId="{55F81109-2F35-B88B-37D3-A93957AED234}"/>
          </ac:spMkLst>
        </pc:spChg>
        <pc:spChg chg="add mod">
          <ac:chgData name="Tegischer Lukas" userId="f78daebb-0565-485c-bd0e-1cd035e796ff" providerId="ADAL" clId="{7349A75B-7405-4DB0-9588-6E2529C1325D}" dt="2022-10-13T19:07:36.525" v="67" actId="20577"/>
          <ac:spMkLst>
            <pc:docMk/>
            <pc:sldMk cId="797636677" sldId="421"/>
            <ac:spMk id="17" creationId="{556EED97-F0F3-EFCF-D63B-0D2182FDD6A4}"/>
          </ac:spMkLst>
        </pc:spChg>
        <pc:spChg chg="add mod">
          <ac:chgData name="Tegischer Lukas" userId="f78daebb-0565-485c-bd0e-1cd035e796ff" providerId="ADAL" clId="{7349A75B-7405-4DB0-9588-6E2529C1325D}" dt="2022-10-13T19:07:41.526" v="70" actId="20577"/>
          <ac:spMkLst>
            <pc:docMk/>
            <pc:sldMk cId="797636677" sldId="421"/>
            <ac:spMk id="18" creationId="{31C473D1-7CBF-80EA-384D-2A3BA958532E}"/>
          </ac:spMkLst>
        </pc:spChg>
        <pc:spChg chg="add mod">
          <ac:chgData name="Tegischer Lukas" userId="f78daebb-0565-485c-bd0e-1cd035e796ff" providerId="ADAL" clId="{7349A75B-7405-4DB0-9588-6E2529C1325D}" dt="2022-10-13T19:07:47.922" v="73" actId="1076"/>
          <ac:spMkLst>
            <pc:docMk/>
            <pc:sldMk cId="797636677" sldId="421"/>
            <ac:spMk id="19" creationId="{136ADD14-EC88-A3E6-4A07-08169E8A8F95}"/>
          </ac:spMkLst>
        </pc:spChg>
        <pc:spChg chg="add mod">
          <ac:chgData name="Tegischer Lukas" userId="f78daebb-0565-485c-bd0e-1cd035e796ff" providerId="ADAL" clId="{7349A75B-7405-4DB0-9588-6E2529C1325D}" dt="2022-10-13T19:07:57.738" v="80" actId="20577"/>
          <ac:spMkLst>
            <pc:docMk/>
            <pc:sldMk cId="797636677" sldId="421"/>
            <ac:spMk id="20" creationId="{E0711896-9916-1E53-6860-8B30914F0994}"/>
          </ac:spMkLst>
        </pc:spChg>
        <pc:spChg chg="add mod">
          <ac:chgData name="Tegischer Lukas" userId="f78daebb-0565-485c-bd0e-1cd035e796ff" providerId="ADAL" clId="{7349A75B-7405-4DB0-9588-6E2529C1325D}" dt="2022-10-13T19:08:02.907" v="84" actId="1076"/>
          <ac:spMkLst>
            <pc:docMk/>
            <pc:sldMk cId="797636677" sldId="421"/>
            <ac:spMk id="21" creationId="{29B20951-658E-7A92-4574-6122686F6C4F}"/>
          </ac:spMkLst>
        </pc:spChg>
        <pc:spChg chg="add mod">
          <ac:chgData name="Tegischer Lukas" userId="f78daebb-0565-485c-bd0e-1cd035e796ff" providerId="ADAL" clId="{7349A75B-7405-4DB0-9588-6E2529C1325D}" dt="2022-10-13T19:08:07.754" v="88" actId="1076"/>
          <ac:spMkLst>
            <pc:docMk/>
            <pc:sldMk cId="797636677" sldId="421"/>
            <ac:spMk id="22" creationId="{15552723-281B-AEFB-4A5B-0C36C1745375}"/>
          </ac:spMkLst>
        </pc:spChg>
        <pc:spChg chg="add mod">
          <ac:chgData name="Tegischer Lukas" userId="f78daebb-0565-485c-bd0e-1cd035e796ff" providerId="ADAL" clId="{7349A75B-7405-4DB0-9588-6E2529C1325D}" dt="2022-10-13T19:08:12.138" v="92" actId="1076"/>
          <ac:spMkLst>
            <pc:docMk/>
            <pc:sldMk cId="797636677" sldId="421"/>
            <ac:spMk id="23" creationId="{A42121BE-935E-4775-1C20-79B382BB3BAB}"/>
          </ac:spMkLst>
        </pc:spChg>
        <pc:spChg chg="add mod">
          <ac:chgData name="Tegischer Lukas" userId="f78daebb-0565-485c-bd0e-1cd035e796ff" providerId="ADAL" clId="{7349A75B-7405-4DB0-9588-6E2529C1325D}" dt="2022-10-13T19:08:33.169" v="102" actId="1076"/>
          <ac:spMkLst>
            <pc:docMk/>
            <pc:sldMk cId="797636677" sldId="421"/>
            <ac:spMk id="24" creationId="{76C60C2B-6981-9402-FB49-DEA2BA828629}"/>
          </ac:spMkLst>
        </pc:spChg>
        <pc:spChg chg="add mod">
          <ac:chgData name="Tegischer Lukas" userId="f78daebb-0565-485c-bd0e-1cd035e796ff" providerId="ADAL" clId="{7349A75B-7405-4DB0-9588-6E2529C1325D}" dt="2022-10-13T19:08:30.730" v="101" actId="1076"/>
          <ac:spMkLst>
            <pc:docMk/>
            <pc:sldMk cId="797636677" sldId="421"/>
            <ac:spMk id="25" creationId="{C8B19C10-3FDE-A779-1722-48886949844F}"/>
          </ac:spMkLst>
        </pc:spChg>
        <pc:graphicFrameChg chg="add mod modGraphic">
          <ac:chgData name="Tegischer Lukas" userId="f78daebb-0565-485c-bd0e-1cd035e796ff" providerId="ADAL" clId="{7349A75B-7405-4DB0-9588-6E2529C1325D}" dt="2022-10-13T19:09:12.719" v="122" actId="20577"/>
          <ac:graphicFrameMkLst>
            <pc:docMk/>
            <pc:sldMk cId="797636677" sldId="421"/>
            <ac:graphicFrameMk id="26" creationId="{9BB5B0F0-A9E9-2C1C-07D2-C91DB561D9A9}"/>
          </ac:graphicFrameMkLst>
        </pc:graphicFrameChg>
        <pc:picChg chg="add mod">
          <ac:chgData name="Tegischer Lukas" userId="f78daebb-0565-485c-bd0e-1cd035e796ff" providerId="ADAL" clId="{7349A75B-7405-4DB0-9588-6E2529C1325D}" dt="2022-10-13T19:06:12.425" v="36" actId="1076"/>
          <ac:picMkLst>
            <pc:docMk/>
            <pc:sldMk cId="797636677" sldId="421"/>
            <ac:picMk id="5" creationId="{CFBD7211-CD24-5B50-1849-49296753F504}"/>
          </ac:picMkLst>
        </pc:picChg>
        <pc:cxnChg chg="add mod">
          <ac:chgData name="Tegischer Lukas" userId="f78daebb-0565-485c-bd0e-1cd035e796ff" providerId="ADAL" clId="{7349A75B-7405-4DB0-9588-6E2529C1325D}" dt="2022-10-13T19:06:47.746" v="42" actId="14100"/>
          <ac:cxnSpMkLst>
            <pc:docMk/>
            <pc:sldMk cId="797636677" sldId="42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7349A75B-7405-4DB0-9588-6E2529C1325D}" dt="2022-10-13T19:12:46.706" v="221" actId="1076"/>
          <ac:cxnSpMkLst>
            <pc:docMk/>
            <pc:sldMk cId="797636677" sldId="421"/>
            <ac:cxnSpMk id="27" creationId="{E800B138-7325-2DA5-31AD-5490272B8894}"/>
          </ac:cxnSpMkLst>
        </pc:cxnChg>
        <pc:cxnChg chg="add mod">
          <ac:chgData name="Tegischer Lukas" userId="f78daebb-0565-485c-bd0e-1cd035e796ff" providerId="ADAL" clId="{7349A75B-7405-4DB0-9588-6E2529C1325D}" dt="2022-10-13T19:12:55.518" v="225" actId="208"/>
          <ac:cxnSpMkLst>
            <pc:docMk/>
            <pc:sldMk cId="797636677" sldId="421"/>
            <ac:cxnSpMk id="28" creationId="{5B463100-66D4-9D86-A7DD-B137252960F6}"/>
          </ac:cxnSpMkLst>
        </pc:cxnChg>
      </pc:sldChg>
      <pc:sldChg chg="del">
        <pc:chgData name="Tegischer Lukas" userId="f78daebb-0565-485c-bd0e-1cd035e796ff" providerId="ADAL" clId="{7349A75B-7405-4DB0-9588-6E2529C1325D}" dt="2022-10-13T19:09:32.511" v="129" actId="47"/>
        <pc:sldMkLst>
          <pc:docMk/>
          <pc:sldMk cId="1563104509" sldId="428"/>
        </pc:sldMkLst>
      </pc:sldChg>
      <pc:sldChg chg="del">
        <pc:chgData name="Tegischer Lukas" userId="f78daebb-0565-485c-bd0e-1cd035e796ff" providerId="ADAL" clId="{7349A75B-7405-4DB0-9588-6E2529C1325D}" dt="2022-10-13T19:09:30.512" v="127" actId="47"/>
        <pc:sldMkLst>
          <pc:docMk/>
          <pc:sldMk cId="3061398160" sldId="429"/>
        </pc:sldMkLst>
      </pc:sldChg>
      <pc:sldChg chg="del">
        <pc:chgData name="Tegischer Lukas" userId="f78daebb-0565-485c-bd0e-1cd035e796ff" providerId="ADAL" clId="{7349A75B-7405-4DB0-9588-6E2529C1325D}" dt="2022-10-13T19:09:27.841" v="126" actId="47"/>
        <pc:sldMkLst>
          <pc:docMk/>
          <pc:sldMk cId="1494766319" sldId="430"/>
        </pc:sldMkLst>
      </pc:sldChg>
      <pc:sldChg chg="addSp delSp modSp add mod delAnim modAnim">
        <pc:chgData name="Tegischer Lukas" userId="f78daebb-0565-485c-bd0e-1cd035e796ff" providerId="ADAL" clId="{7349A75B-7405-4DB0-9588-6E2529C1325D}" dt="2022-10-13T19:13:44.615" v="242" actId="20577"/>
        <pc:sldMkLst>
          <pc:docMk/>
          <pc:sldMk cId="2145426605" sldId="431"/>
        </pc:sldMkLst>
        <pc:spChg chg="add mod">
          <ac:chgData name="Tegischer Lukas" userId="f78daebb-0565-485c-bd0e-1cd035e796ff" providerId="ADAL" clId="{7349A75B-7405-4DB0-9588-6E2529C1325D}" dt="2022-10-13T19:09:58.279" v="136" actId="14100"/>
          <ac:spMkLst>
            <pc:docMk/>
            <pc:sldMk cId="2145426605" sldId="431"/>
            <ac:spMk id="3" creationId="{992E88CE-D52C-E018-FFB9-8C95B3A3F612}"/>
          </ac:spMkLst>
        </pc:spChg>
        <pc:spChg chg="del">
          <ac:chgData name="Tegischer Lukas" userId="f78daebb-0565-485c-bd0e-1cd035e796ff" providerId="ADAL" clId="{7349A75B-7405-4DB0-9588-6E2529C1325D}" dt="2022-10-13T19:09:36.705" v="130" actId="478"/>
          <ac:spMkLst>
            <pc:docMk/>
            <pc:sldMk cId="2145426605" sldId="431"/>
            <ac:spMk id="4" creationId="{977161CD-3A16-B4D4-67BA-CF7DD94EA0FA}"/>
          </ac:spMkLst>
        </pc:spChg>
        <pc:spChg chg="add del">
          <ac:chgData name="Tegischer Lukas" userId="f78daebb-0565-485c-bd0e-1cd035e796ff" providerId="ADAL" clId="{7349A75B-7405-4DB0-9588-6E2529C1325D}" dt="2022-10-13T19:10:08.155" v="138" actId="22"/>
          <ac:spMkLst>
            <pc:docMk/>
            <pc:sldMk cId="2145426605" sldId="431"/>
            <ac:spMk id="8" creationId="{D1F8ABF2-7DB3-F256-8C75-E0EC2718C732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9" creationId="{0FC0B838-F425-F894-58CA-7E7E0EAFF4AE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1" creationId="{735E34C0-CF34-DCB7-E8DC-812C745361CC}"/>
          </ac:spMkLst>
        </pc:spChg>
        <pc:spChg chg="add mod">
          <ac:chgData name="Tegischer Lukas" userId="f78daebb-0565-485c-bd0e-1cd035e796ff" providerId="ADAL" clId="{7349A75B-7405-4DB0-9588-6E2529C1325D}" dt="2022-10-13T19:13:28.586" v="236" actId="1076"/>
          <ac:spMkLst>
            <pc:docMk/>
            <pc:sldMk cId="2145426605" sldId="431"/>
            <ac:spMk id="12" creationId="{5CFCFCF2-A24B-A757-A0F3-E21CE517AD53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3" creationId="{64D2270F-90CB-173D-69EA-60589CB078C8}"/>
          </ac:spMkLst>
        </pc:spChg>
        <pc:spChg chg="add mod">
          <ac:chgData name="Tegischer Lukas" userId="f78daebb-0565-485c-bd0e-1cd035e796ff" providerId="ADAL" clId="{7349A75B-7405-4DB0-9588-6E2529C1325D}" dt="2022-10-13T19:11:01.574" v="159" actId="404"/>
          <ac:spMkLst>
            <pc:docMk/>
            <pc:sldMk cId="2145426605" sldId="431"/>
            <ac:spMk id="14" creationId="{93A8165C-E213-9C86-3334-AF99EF59E642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5" creationId="{4C832D24-FC99-99B9-2E1F-56AA04C85B35}"/>
          </ac:spMkLst>
        </pc:spChg>
        <pc:spChg chg="add mod">
          <ac:chgData name="Tegischer Lukas" userId="f78daebb-0565-485c-bd0e-1cd035e796ff" providerId="ADAL" clId="{7349A75B-7405-4DB0-9588-6E2529C1325D}" dt="2022-10-13T19:12:02.241" v="206" actId="1076"/>
          <ac:spMkLst>
            <pc:docMk/>
            <pc:sldMk cId="2145426605" sldId="431"/>
            <ac:spMk id="16" creationId="{B75ECBE6-A2ED-F356-0F77-48D60DA5A15D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7" creationId="{556EED97-F0F3-EFCF-D63B-0D2182FDD6A4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8" creationId="{31C473D1-7CBF-80EA-384D-2A3BA958532E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9" creationId="{136ADD14-EC88-A3E6-4A07-08169E8A8F95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0" creationId="{E0711896-9916-1E53-6860-8B30914F0994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1" creationId="{29B20951-658E-7A92-4574-6122686F6C4F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2" creationId="{15552723-281B-AEFB-4A5B-0C36C1745375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3" creationId="{A42121BE-935E-4775-1C20-79B382BB3BAB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4" creationId="{76C60C2B-6981-9402-FB49-DEA2BA828629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5" creationId="{C8B19C10-3FDE-A779-1722-48886949844F}"/>
          </ac:spMkLst>
        </pc:spChg>
        <pc:spChg chg="add mod">
          <ac:chgData name="Tegischer Lukas" userId="f78daebb-0565-485c-bd0e-1cd035e796ff" providerId="ADAL" clId="{7349A75B-7405-4DB0-9588-6E2529C1325D}" dt="2022-10-13T19:12:05.497" v="207" actId="1076"/>
          <ac:spMkLst>
            <pc:docMk/>
            <pc:sldMk cId="2145426605" sldId="431"/>
            <ac:spMk id="27" creationId="{8266055F-E16B-52AB-46A4-46BC1DEC99EF}"/>
          </ac:spMkLst>
        </pc:spChg>
        <pc:spChg chg="add mod">
          <ac:chgData name="Tegischer Lukas" userId="f78daebb-0565-485c-bd0e-1cd035e796ff" providerId="ADAL" clId="{7349A75B-7405-4DB0-9588-6E2529C1325D}" dt="2022-10-13T19:11:55.722" v="204" actId="1076"/>
          <ac:spMkLst>
            <pc:docMk/>
            <pc:sldMk cId="2145426605" sldId="431"/>
            <ac:spMk id="28" creationId="{4600FF19-DA06-2EE6-9D9A-B263225DD4A8}"/>
          </ac:spMkLst>
        </pc:spChg>
        <pc:spChg chg="add mod">
          <ac:chgData name="Tegischer Lukas" userId="f78daebb-0565-485c-bd0e-1cd035e796ff" providerId="ADAL" clId="{7349A75B-7405-4DB0-9588-6E2529C1325D}" dt="2022-10-13T19:11:53.938" v="203" actId="1076"/>
          <ac:spMkLst>
            <pc:docMk/>
            <pc:sldMk cId="2145426605" sldId="431"/>
            <ac:spMk id="29" creationId="{44C3B9CE-29EA-31A5-4B3D-DA1E29FDE801}"/>
          </ac:spMkLst>
        </pc:spChg>
        <pc:spChg chg="add mod">
          <ac:chgData name="Tegischer Lukas" userId="f78daebb-0565-485c-bd0e-1cd035e796ff" providerId="ADAL" clId="{7349A75B-7405-4DB0-9588-6E2529C1325D}" dt="2022-10-13T19:11:31.352" v="198" actId="1076"/>
          <ac:spMkLst>
            <pc:docMk/>
            <pc:sldMk cId="2145426605" sldId="431"/>
            <ac:spMk id="30" creationId="{B32C8D88-61F3-6270-F6BD-AEF16F93502B}"/>
          </ac:spMkLst>
        </pc:spChg>
        <pc:spChg chg="add mod">
          <ac:chgData name="Tegischer Lukas" userId="f78daebb-0565-485c-bd0e-1cd035e796ff" providerId="ADAL" clId="{7349A75B-7405-4DB0-9588-6E2529C1325D}" dt="2022-10-13T19:11:27.440" v="197" actId="1076"/>
          <ac:spMkLst>
            <pc:docMk/>
            <pc:sldMk cId="2145426605" sldId="431"/>
            <ac:spMk id="31" creationId="{C9CEC25C-E3A1-3C02-2CF3-1FC9A88C03BC}"/>
          </ac:spMkLst>
        </pc:spChg>
        <pc:spChg chg="add mod">
          <ac:chgData name="Tegischer Lukas" userId="f78daebb-0565-485c-bd0e-1cd035e796ff" providerId="ADAL" clId="{7349A75B-7405-4DB0-9588-6E2529C1325D}" dt="2022-10-13T19:11:48.978" v="202" actId="1076"/>
          <ac:spMkLst>
            <pc:docMk/>
            <pc:sldMk cId="2145426605" sldId="431"/>
            <ac:spMk id="32" creationId="{11FF67D9-CFC0-0702-9DBF-8CB8D7C7301A}"/>
          </ac:spMkLst>
        </pc:spChg>
        <pc:spChg chg="add mod">
          <ac:chgData name="Tegischer Lukas" userId="f78daebb-0565-485c-bd0e-1cd035e796ff" providerId="ADAL" clId="{7349A75B-7405-4DB0-9588-6E2529C1325D}" dt="2022-10-13T19:11:35.258" v="199" actId="1076"/>
          <ac:spMkLst>
            <pc:docMk/>
            <pc:sldMk cId="2145426605" sldId="431"/>
            <ac:spMk id="33" creationId="{AB352179-7048-0622-8114-13093CF991BF}"/>
          </ac:spMkLst>
        </pc:spChg>
        <pc:spChg chg="add mod">
          <ac:chgData name="Tegischer Lukas" userId="f78daebb-0565-485c-bd0e-1cd035e796ff" providerId="ADAL" clId="{7349A75B-7405-4DB0-9588-6E2529C1325D}" dt="2022-10-13T19:11:46.658" v="201" actId="1076"/>
          <ac:spMkLst>
            <pc:docMk/>
            <pc:sldMk cId="2145426605" sldId="431"/>
            <ac:spMk id="34" creationId="{4A265381-FC5A-16CA-3558-D9D0F5787741}"/>
          </ac:spMkLst>
        </pc:spChg>
        <pc:graphicFrameChg chg="del">
          <ac:chgData name="Tegischer Lukas" userId="f78daebb-0565-485c-bd0e-1cd035e796ff" providerId="ADAL" clId="{7349A75B-7405-4DB0-9588-6E2529C1325D}" dt="2022-10-13T19:09:38.080" v="131" actId="478"/>
          <ac:graphicFrameMkLst>
            <pc:docMk/>
            <pc:sldMk cId="2145426605" sldId="431"/>
            <ac:graphicFrameMk id="26" creationId="{9BB5B0F0-A9E9-2C1C-07D2-C91DB561D9A9}"/>
          </ac:graphicFrameMkLst>
        </pc:graphicFrameChg>
        <pc:graphicFrameChg chg="add mod modGraphic">
          <ac:chgData name="Tegischer Lukas" userId="f78daebb-0565-485c-bd0e-1cd035e796ff" providerId="ADAL" clId="{7349A75B-7405-4DB0-9588-6E2529C1325D}" dt="2022-10-13T19:13:44.615" v="242" actId="20577"/>
          <ac:graphicFrameMkLst>
            <pc:docMk/>
            <pc:sldMk cId="2145426605" sldId="431"/>
            <ac:graphicFrameMk id="35" creationId="{EDBA631C-314E-BD4E-A069-B4B1ECF0BBD9}"/>
          </ac:graphicFrameMkLst>
        </pc:graphicFrameChg>
        <pc:picChg chg="del">
          <ac:chgData name="Tegischer Lukas" userId="f78daebb-0565-485c-bd0e-1cd035e796ff" providerId="ADAL" clId="{7349A75B-7405-4DB0-9588-6E2529C1325D}" dt="2022-10-13T19:09:38.080" v="131" actId="478"/>
          <ac:picMkLst>
            <pc:docMk/>
            <pc:sldMk cId="2145426605" sldId="431"/>
            <ac:picMk id="5" creationId="{CFBD7211-CD24-5B50-1849-49296753F504}"/>
          </ac:picMkLst>
        </pc:picChg>
        <pc:picChg chg="add mod">
          <ac:chgData name="Tegischer Lukas" userId="f78daebb-0565-485c-bd0e-1cd035e796ff" providerId="ADAL" clId="{7349A75B-7405-4DB0-9588-6E2529C1325D}" dt="2022-10-13T19:10:14.314" v="142" actId="1076"/>
          <ac:picMkLst>
            <pc:docMk/>
            <pc:sldMk cId="2145426605" sldId="431"/>
            <ac:picMk id="10" creationId="{5460F1A9-F42C-1D90-C1CC-2A5AF2699728}"/>
          </ac:picMkLst>
        </pc:picChg>
        <pc:cxnChg chg="del">
          <ac:chgData name="Tegischer Lukas" userId="f78daebb-0565-485c-bd0e-1cd035e796ff" providerId="ADAL" clId="{7349A75B-7405-4DB0-9588-6E2529C1325D}" dt="2022-10-13T19:09:38.080" v="131" actId="478"/>
          <ac:cxnSpMkLst>
            <pc:docMk/>
            <pc:sldMk cId="2145426605" sldId="43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7349A75B-7405-4DB0-9588-6E2529C1325D}" dt="2022-10-13T19:13:05.978" v="228" actId="14100"/>
          <ac:cxnSpMkLst>
            <pc:docMk/>
            <pc:sldMk cId="2145426605" sldId="431"/>
            <ac:cxnSpMk id="36" creationId="{78052449-4904-6A01-A747-320C9B408A62}"/>
          </ac:cxnSpMkLst>
        </pc:cxnChg>
        <pc:cxnChg chg="add mod">
          <ac:chgData name="Tegischer Lukas" userId="f78daebb-0565-485c-bd0e-1cd035e796ff" providerId="ADAL" clId="{7349A75B-7405-4DB0-9588-6E2529C1325D}" dt="2022-10-13T19:13:17.714" v="231" actId="1076"/>
          <ac:cxnSpMkLst>
            <pc:docMk/>
            <pc:sldMk cId="2145426605" sldId="431"/>
            <ac:cxnSpMk id="38" creationId="{147B9F06-0365-87A9-E14F-E6A5A0EA4ACE}"/>
          </ac:cxnSpMkLst>
        </pc:cxnChg>
        <pc:cxnChg chg="add mod">
          <ac:chgData name="Tegischer Lukas" userId="f78daebb-0565-485c-bd0e-1cd035e796ff" providerId="ADAL" clId="{7349A75B-7405-4DB0-9588-6E2529C1325D}" dt="2022-10-13T19:13:34.171" v="238" actId="208"/>
          <ac:cxnSpMkLst>
            <pc:docMk/>
            <pc:sldMk cId="2145426605" sldId="431"/>
            <ac:cxnSpMk id="39" creationId="{712149FA-7477-0F33-109C-BCD58AB591B5}"/>
          </ac:cxnSpMkLst>
        </pc:cxnChg>
      </pc:sldChg>
      <pc:sldChg chg="add">
        <pc:chgData name="Tegischer Lukas" userId="f78daebb-0565-485c-bd0e-1cd035e796ff" providerId="ADAL" clId="{7349A75B-7405-4DB0-9588-6E2529C1325D}" dt="2022-10-14T06:24:25.896" v="243"/>
        <pc:sldMkLst>
          <pc:docMk/>
          <pc:sldMk cId="3181727187" sldId="432"/>
        </pc:sldMkLst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0702E822-283E-442C-9657-29924BF743AD}"/>
    <pc:docChg chg="custSel delSld modSld">
      <pc:chgData name="Tegischer Lukas" userId="f78daebb-0565-485c-bd0e-1cd035e796ff" providerId="ADAL" clId="{0702E822-283E-442C-9657-29924BF743AD}" dt="2022-11-04T11:40:20.906" v="2" actId="47"/>
      <pc:docMkLst>
        <pc:docMk/>
      </pc:docMkLst>
      <pc:sldChg chg="delSp mod delAnim">
        <pc:chgData name="Tegischer Lukas" userId="f78daebb-0565-485c-bd0e-1cd035e796ff" providerId="ADAL" clId="{0702E822-283E-442C-9657-29924BF743AD}" dt="2022-11-04T11:40:19.834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0702E822-283E-442C-9657-29924BF743AD}" dt="2022-11-04T11:40:19.584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0702E822-283E-442C-9657-29924BF743AD}" dt="2022-11-04T11:40:19.834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0702E822-283E-442C-9657-29924BF743AD}" dt="2022-11-04T11:40:20.906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54B61A6C-892F-4CB2-9AC6-1913F3260719}"/>
    <pc:docChg chg="undo custSel addSld delSld modSld">
      <pc:chgData name="Tegischer Lukas" userId="f78daebb-0565-485c-bd0e-1cd035e796ff" providerId="ADAL" clId="{54B61A6C-892F-4CB2-9AC6-1913F3260719}" dt="2022-10-14T06:34:48.767" v="268" actId="47"/>
      <pc:docMkLst>
        <pc:docMk/>
      </pc:docMkLst>
      <pc:sldChg chg="modSp mod">
        <pc:chgData name="Tegischer Lukas" userId="f78daebb-0565-485c-bd0e-1cd035e796ff" providerId="ADAL" clId="{54B61A6C-892F-4CB2-9AC6-1913F3260719}" dt="2022-10-14T06:24:54.343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4B61A6C-892F-4CB2-9AC6-1913F3260719}" dt="2022-10-14T06:24:54.343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4B61A6C-892F-4CB2-9AC6-1913F3260719}" dt="2022-10-14T06:33:53.649" v="243" actId="1076"/>
        <pc:sldMkLst>
          <pc:docMk/>
          <pc:sldMk cId="797636677" sldId="421"/>
        </pc:sldMkLst>
        <pc:spChg chg="add mod">
          <ac:chgData name="Tegischer Lukas" userId="f78daebb-0565-485c-bd0e-1cd035e796ff" providerId="ADAL" clId="{54B61A6C-892F-4CB2-9AC6-1913F3260719}" dt="2022-10-14T06:30:45.237" v="184" actId="14100"/>
          <ac:spMkLst>
            <pc:docMk/>
            <pc:sldMk cId="797636677" sldId="421"/>
            <ac:spMk id="3" creationId="{E7B4FA46-FFD5-219A-5539-53FB5B8A1A24}"/>
          </ac:spMkLst>
        </pc:spChg>
        <pc:spChg chg="del">
          <ac:chgData name="Tegischer Lukas" userId="f78daebb-0565-485c-bd0e-1cd035e796ff" providerId="ADAL" clId="{54B61A6C-892F-4CB2-9AC6-1913F3260719}" dt="2022-10-14T06:30:34.179" v="179" actId="478"/>
          <ac:spMkLst>
            <pc:docMk/>
            <pc:sldMk cId="797636677" sldId="421"/>
            <ac:spMk id="4" creationId="{977161CD-3A16-B4D4-67BA-CF7DD94EA0FA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9" creationId="{0FC0B838-F425-F894-58CA-7E7E0EAFF4AE}"/>
          </ac:spMkLst>
        </pc:spChg>
        <pc:spChg chg="add mod">
          <ac:chgData name="Tegischer Lukas" userId="f78daebb-0565-485c-bd0e-1cd035e796ff" providerId="ADAL" clId="{54B61A6C-892F-4CB2-9AC6-1913F3260719}" dt="2022-10-14T06:32:02.570" v="213" actId="1076"/>
          <ac:spMkLst>
            <pc:docMk/>
            <pc:sldMk cId="797636677" sldId="421"/>
            <ac:spMk id="10" creationId="{726F6E03-8071-A651-4352-7BC43B16C47A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1" creationId="{735E34C0-CF34-DCB7-E8DC-812C745361CC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3" creationId="{64D2270F-90CB-173D-69EA-60589CB078C8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5" creationId="{4C832D24-FC99-99B9-2E1F-56AA04C85B3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7" creationId="{556EED97-F0F3-EFCF-D63B-0D2182FDD6A4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8" creationId="{31C473D1-7CBF-80EA-384D-2A3BA958532E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9" creationId="{136ADD14-EC88-A3E6-4A07-08169E8A8F9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0" creationId="{E0711896-9916-1E53-6860-8B30914F0994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1" creationId="{29B20951-658E-7A92-4574-6122686F6C4F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2" creationId="{15552723-281B-AEFB-4A5B-0C36C174537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3" creationId="{A42121BE-935E-4775-1C20-79B382BB3BAB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4" creationId="{76C60C2B-6981-9402-FB49-DEA2BA828629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5" creationId="{C8B19C10-3FDE-A779-1722-48886949844F}"/>
          </ac:spMkLst>
        </pc:spChg>
        <pc:graphicFrameChg chg="add mod modGraphic">
          <ac:chgData name="Tegischer Lukas" userId="f78daebb-0565-485c-bd0e-1cd035e796ff" providerId="ADAL" clId="{54B61A6C-892F-4CB2-9AC6-1913F3260719}" dt="2022-10-14T06:32:48.039" v="227" actId="20577"/>
          <ac:graphicFrameMkLst>
            <pc:docMk/>
            <pc:sldMk cId="797636677" sldId="421"/>
            <ac:graphicFrameMk id="12" creationId="{A06B1BB8-D1F9-7E34-6021-587DF1A5A2D2}"/>
          </ac:graphicFrameMkLst>
        </pc:graphicFrameChg>
        <pc:graphicFrameChg chg="del">
          <ac:chgData name="Tegischer Lukas" userId="f78daebb-0565-485c-bd0e-1cd035e796ff" providerId="ADAL" clId="{54B61A6C-892F-4CB2-9AC6-1913F3260719}" dt="2022-10-14T06:30:35.827" v="180" actId="478"/>
          <ac:graphicFrameMkLst>
            <pc:docMk/>
            <pc:sldMk cId="797636677" sldId="421"/>
            <ac:graphicFrameMk id="26" creationId="{9BB5B0F0-A9E9-2C1C-07D2-C91DB561D9A9}"/>
          </ac:graphicFrameMkLst>
        </pc:graphicFrameChg>
        <pc:picChg chg="del">
          <ac:chgData name="Tegischer Lukas" userId="f78daebb-0565-485c-bd0e-1cd035e796ff" providerId="ADAL" clId="{54B61A6C-892F-4CB2-9AC6-1913F3260719}" dt="2022-10-14T06:30:35.827" v="180" actId="478"/>
          <ac:picMkLst>
            <pc:docMk/>
            <pc:sldMk cId="797636677" sldId="421"/>
            <ac:picMk id="5" creationId="{CFBD7211-CD24-5B50-1849-49296753F504}"/>
          </ac:picMkLst>
        </pc:picChg>
        <pc:picChg chg="add mod">
          <ac:chgData name="Tegischer Lukas" userId="f78daebb-0565-485c-bd0e-1cd035e796ff" providerId="ADAL" clId="{54B61A6C-892F-4CB2-9AC6-1913F3260719}" dt="2022-10-14T06:33:18.288" v="236" actId="1076"/>
          <ac:picMkLst>
            <pc:docMk/>
            <pc:sldMk cId="797636677" sldId="421"/>
            <ac:picMk id="6" creationId="{3B5F7972-25B7-9155-7554-9F9595DAE011}"/>
          </ac:picMkLst>
        </pc:picChg>
        <pc:picChg chg="add mod">
          <ac:chgData name="Tegischer Lukas" userId="f78daebb-0565-485c-bd0e-1cd035e796ff" providerId="ADAL" clId="{54B61A6C-892F-4CB2-9AC6-1913F3260719}" dt="2022-10-14T06:33:53.649" v="243" actId="1076"/>
          <ac:picMkLst>
            <pc:docMk/>
            <pc:sldMk cId="797636677" sldId="421"/>
            <ac:picMk id="36" creationId="{753B4698-A9AB-3CBF-4AFD-45104816731C}"/>
          </ac:picMkLst>
        </pc:pic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16" creationId="{8236739A-A79A-435D-9084-F9EB7EB7E319}"/>
          </ac:cxnSpMkLst>
        </pc:cxn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27" creationId="{E800B138-7325-2DA5-31AD-5490272B8894}"/>
          </ac:cxnSpMkLst>
        </pc:cxn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28" creationId="{5B463100-66D4-9D86-A7DD-B137252960F6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29" creationId="{ABF24463-7FA5-C838-51B6-2A77A0082692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1" creationId="{B06885B7-BF22-11AD-3C21-D716D8CFB5A7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3" creationId="{1003CEDD-3768-B1AD-6F59-8054CD7DDF71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5" creationId="{455D80D0-84C6-33BA-23DA-448DB6C6F3AA}"/>
          </ac:cxnSpMkLst>
        </pc:cxnChg>
      </pc:sldChg>
      <pc:sldChg chg="del">
        <pc:chgData name="Tegischer Lukas" userId="f78daebb-0565-485c-bd0e-1cd035e796ff" providerId="ADAL" clId="{54B61A6C-892F-4CB2-9AC6-1913F3260719}" dt="2022-10-14T06:34:48.767" v="268" actId="47"/>
        <pc:sldMkLst>
          <pc:docMk/>
          <pc:sldMk cId="2145426605" sldId="431"/>
        </pc:sldMkLst>
      </pc:sldChg>
      <pc:sldChg chg="addSp delSp modSp mod delAnim modAnim">
        <pc:chgData name="Tegischer Lukas" userId="f78daebb-0565-485c-bd0e-1cd035e796ff" providerId="ADAL" clId="{54B61A6C-892F-4CB2-9AC6-1913F3260719}" dt="2022-10-14T06:28:33.972" v="125" actId="20577"/>
        <pc:sldMkLst>
          <pc:docMk/>
          <pc:sldMk cId="3181727187" sldId="432"/>
        </pc:sldMkLst>
        <pc:spChg chg="add mod">
          <ac:chgData name="Tegischer Lukas" userId="f78daebb-0565-485c-bd0e-1cd035e796ff" providerId="ADAL" clId="{54B61A6C-892F-4CB2-9AC6-1913F3260719}" dt="2022-10-14T06:25:14.159" v="41" actId="14100"/>
          <ac:spMkLst>
            <pc:docMk/>
            <pc:sldMk cId="3181727187" sldId="432"/>
            <ac:spMk id="3" creationId="{A3E59D34-0DC2-7944-E15E-2A0FE0704E62}"/>
          </ac:spMkLst>
        </pc:spChg>
        <pc:spChg chg="mod">
          <ac:chgData name="Tegischer Lukas" userId="f78daebb-0565-485c-bd0e-1cd035e796ff" providerId="ADAL" clId="{54B61A6C-892F-4CB2-9AC6-1913F3260719}" dt="2022-10-14T06:28:33.972" v="125" actId="20577"/>
          <ac:spMkLst>
            <pc:docMk/>
            <pc:sldMk cId="3181727187" sldId="432"/>
            <ac:spMk id="4" creationId="{23994922-00A3-43FE-A1D2-DC3C43171571}"/>
          </ac:spMkLst>
        </pc:spChg>
        <pc:spChg chg="del">
          <ac:chgData name="Tegischer Lukas" userId="f78daebb-0565-485c-bd0e-1cd035e796ff" providerId="ADAL" clId="{54B61A6C-892F-4CB2-9AC6-1913F3260719}" dt="2022-10-14T06:25:07.352" v="37" actId="478"/>
          <ac:spMkLst>
            <pc:docMk/>
            <pc:sldMk cId="3181727187" sldId="432"/>
            <ac:spMk id="5" creationId="{84C1F833-3A45-4BA1-9855-B1F8553ED1F9}"/>
          </ac:spMkLst>
        </pc:spChg>
        <pc:spChg chg="del">
          <ac:chgData name="Tegischer Lukas" userId="f78daebb-0565-485c-bd0e-1cd035e796ff" providerId="ADAL" clId="{54B61A6C-892F-4CB2-9AC6-1913F3260719}" dt="2022-10-14T06:25:08.168" v="38" actId="478"/>
          <ac:spMkLst>
            <pc:docMk/>
            <pc:sldMk cId="3181727187" sldId="432"/>
            <ac:spMk id="8" creationId="{CFDBA9A7-18B1-4F53-B68C-1FDEF593AF94}"/>
          </ac:spMkLst>
        </pc:spChg>
        <pc:spChg chg="add mod">
          <ac:chgData name="Tegischer Lukas" userId="f78daebb-0565-485c-bd0e-1cd035e796ff" providerId="ADAL" clId="{54B61A6C-892F-4CB2-9AC6-1913F3260719}" dt="2022-10-14T06:25:53.700" v="57" actId="1076"/>
          <ac:spMkLst>
            <pc:docMk/>
            <pc:sldMk cId="3181727187" sldId="432"/>
            <ac:spMk id="10" creationId="{B7502485-FBC6-90B2-829E-05F2468F9943}"/>
          </ac:spMkLst>
        </pc:spChg>
        <pc:spChg chg="add del">
          <ac:chgData name="Tegischer Lukas" userId="f78daebb-0565-485c-bd0e-1cd035e796ff" providerId="ADAL" clId="{54B61A6C-892F-4CB2-9AC6-1913F3260719}" dt="2022-10-14T06:26:49.152" v="61" actId="22"/>
          <ac:spMkLst>
            <pc:docMk/>
            <pc:sldMk cId="3181727187" sldId="432"/>
            <ac:spMk id="12" creationId="{82D519DE-F372-A684-0386-F91FF46C981B}"/>
          </ac:spMkLst>
        </pc:spChg>
        <pc:picChg chg="del">
          <ac:chgData name="Tegischer Lukas" userId="f78daebb-0565-485c-bd0e-1cd035e796ff" providerId="ADAL" clId="{54B61A6C-892F-4CB2-9AC6-1913F3260719}" dt="2022-10-14T06:25:06.879" v="36" actId="478"/>
          <ac:picMkLst>
            <pc:docMk/>
            <pc:sldMk cId="3181727187" sldId="432"/>
            <ac:picMk id="6" creationId="{B97AA0C0-3DD2-1906-4DE9-F0A7FCE3872E}"/>
          </ac:picMkLst>
        </pc:picChg>
        <pc:picChg chg="add mod">
          <ac:chgData name="Tegischer Lukas" userId="f78daebb-0565-485c-bd0e-1cd035e796ff" providerId="ADAL" clId="{54B61A6C-892F-4CB2-9AC6-1913F3260719}" dt="2022-10-14T06:27:35.463" v="80" actId="1076"/>
          <ac:picMkLst>
            <pc:docMk/>
            <pc:sldMk cId="3181727187" sldId="432"/>
            <ac:picMk id="7" creationId="{46CAA556-406F-4438-7C27-8B2B4EC40629}"/>
          </ac:picMkLst>
        </pc:picChg>
      </pc:sldChg>
      <pc:sldChg chg="addSp delSp modSp add mod delAnim modAnim">
        <pc:chgData name="Tegischer Lukas" userId="f78daebb-0565-485c-bd0e-1cd035e796ff" providerId="ADAL" clId="{54B61A6C-892F-4CB2-9AC6-1913F3260719}" dt="2022-10-14T06:29:28.452" v="145" actId="1076"/>
        <pc:sldMkLst>
          <pc:docMk/>
          <pc:sldMk cId="1258597166" sldId="433"/>
        </pc:sldMkLst>
        <pc:spChg chg="del">
          <ac:chgData name="Tegischer Lukas" userId="f78daebb-0565-485c-bd0e-1cd035e796ff" providerId="ADAL" clId="{54B61A6C-892F-4CB2-9AC6-1913F3260719}" dt="2022-10-14T06:27:00.398" v="67" actId="478"/>
          <ac:spMkLst>
            <pc:docMk/>
            <pc:sldMk cId="1258597166" sldId="433"/>
            <ac:spMk id="3" creationId="{A3E59D34-0DC2-7944-E15E-2A0FE0704E62}"/>
          </ac:spMkLst>
        </pc:spChg>
        <pc:spChg chg="del">
          <ac:chgData name="Tegischer Lukas" userId="f78daebb-0565-485c-bd0e-1cd035e796ff" providerId="ADAL" clId="{54B61A6C-892F-4CB2-9AC6-1913F3260719}" dt="2022-10-14T06:27:01.320" v="68" actId="478"/>
          <ac:spMkLst>
            <pc:docMk/>
            <pc:sldMk cId="1258597166" sldId="43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54B61A6C-892F-4CB2-9AC6-1913F3260719}" dt="2022-10-14T06:27:59.322" v="89" actId="1076"/>
          <ac:spMkLst>
            <pc:docMk/>
            <pc:sldMk cId="1258597166" sldId="433"/>
            <ac:spMk id="6" creationId="{3C059CB7-E8B8-5F8D-1EFE-1B59C014A31E}"/>
          </ac:spMkLst>
        </pc:spChg>
        <pc:spChg chg="add mod">
          <ac:chgData name="Tegischer Lukas" userId="f78daebb-0565-485c-bd0e-1cd035e796ff" providerId="ADAL" clId="{54B61A6C-892F-4CB2-9AC6-1913F3260719}" dt="2022-10-14T06:29:28.452" v="145" actId="1076"/>
          <ac:spMkLst>
            <pc:docMk/>
            <pc:sldMk cId="1258597166" sldId="433"/>
            <ac:spMk id="8" creationId="{E885E34E-45AA-0DC2-C09E-6CE6A215E38F}"/>
          </ac:spMkLst>
        </pc:spChg>
        <pc:spChg chg="del">
          <ac:chgData name="Tegischer Lukas" userId="f78daebb-0565-485c-bd0e-1cd035e796ff" providerId="ADAL" clId="{54B61A6C-892F-4CB2-9AC6-1913F3260719}" dt="2022-10-14T06:27:15.855" v="73" actId="478"/>
          <ac:spMkLst>
            <pc:docMk/>
            <pc:sldMk cId="1258597166" sldId="433"/>
            <ac:spMk id="10" creationId="{B7502485-FBC6-90B2-829E-05F2468F9943}"/>
          </ac:spMkLst>
        </pc:spChg>
        <pc:picChg chg="add mod">
          <ac:chgData name="Tegischer Lukas" userId="f78daebb-0565-485c-bd0e-1cd035e796ff" providerId="ADAL" clId="{54B61A6C-892F-4CB2-9AC6-1913F3260719}" dt="2022-10-14T06:29:26.788" v="144" actId="1076"/>
          <ac:picMkLst>
            <pc:docMk/>
            <pc:sldMk cId="1258597166" sldId="433"/>
            <ac:picMk id="2" creationId="{2653D0DB-E6E2-8B59-4B39-A3885C9E8B8D}"/>
          </ac:picMkLst>
        </pc:picChg>
        <pc:picChg chg="del">
          <ac:chgData name="Tegischer Lukas" userId="f78daebb-0565-485c-bd0e-1cd035e796ff" providerId="ADAL" clId="{54B61A6C-892F-4CB2-9AC6-1913F3260719}" dt="2022-10-14T06:26:58.826" v="65" actId="478"/>
          <ac:picMkLst>
            <pc:docMk/>
            <pc:sldMk cId="1258597166" sldId="433"/>
            <ac:picMk id="7" creationId="{46CAA556-406F-4438-7C27-8B2B4EC40629}"/>
          </ac:picMkLst>
        </pc:picChg>
      </pc:sldChg>
      <pc:sldChg chg="add del">
        <pc:chgData name="Tegischer Lukas" userId="f78daebb-0565-485c-bd0e-1cd035e796ff" providerId="ADAL" clId="{54B61A6C-892F-4CB2-9AC6-1913F3260719}" dt="2022-10-14T06:26:52.154" v="63"/>
        <pc:sldMkLst>
          <pc:docMk/>
          <pc:sldMk cId="2364057127" sldId="433"/>
        </pc:sldMkLst>
      </pc:sldChg>
      <pc:sldChg chg="addSp delSp modSp add mod delAnim modAnim">
        <pc:chgData name="Tegischer Lukas" userId="f78daebb-0565-485c-bd0e-1cd035e796ff" providerId="ADAL" clId="{54B61A6C-892F-4CB2-9AC6-1913F3260719}" dt="2022-10-14T06:29:36.753" v="147"/>
        <pc:sldMkLst>
          <pc:docMk/>
          <pc:sldMk cId="3659372511" sldId="434"/>
        </pc:sldMkLst>
        <pc:spChg chg="add mod">
          <ac:chgData name="Tegischer Lukas" userId="f78daebb-0565-485c-bd0e-1cd035e796ff" providerId="ADAL" clId="{54B61A6C-892F-4CB2-9AC6-1913F3260719}" dt="2022-10-14T06:29:22.612" v="143" actId="1076"/>
          <ac:spMkLst>
            <pc:docMk/>
            <pc:sldMk cId="3659372511" sldId="434"/>
            <ac:spMk id="4" creationId="{553E2BDE-8D0C-9801-70E1-FBF1EE1C8AF7}"/>
          </ac:spMkLst>
        </pc:spChg>
        <pc:spChg chg="del">
          <ac:chgData name="Tegischer Lukas" userId="f78daebb-0565-485c-bd0e-1cd035e796ff" providerId="ADAL" clId="{54B61A6C-892F-4CB2-9AC6-1913F3260719}" dt="2022-10-14T06:28:09.755" v="92" actId="478"/>
          <ac:spMkLst>
            <pc:docMk/>
            <pc:sldMk cId="3659372511" sldId="434"/>
            <ac:spMk id="6" creationId="{3C059CB7-E8B8-5F8D-1EFE-1B59C014A31E}"/>
          </ac:spMkLst>
        </pc:spChg>
        <pc:spChg chg="add mod">
          <ac:chgData name="Tegischer Lukas" userId="f78daebb-0565-485c-bd0e-1cd035e796ff" providerId="ADAL" clId="{54B61A6C-892F-4CB2-9AC6-1913F3260719}" dt="2022-10-14T06:29:18.390" v="141" actId="1076"/>
          <ac:spMkLst>
            <pc:docMk/>
            <pc:sldMk cId="3659372511" sldId="434"/>
            <ac:spMk id="7" creationId="{C4FD65CB-DFD2-75E1-0C3E-1AD742F87FBD}"/>
          </ac:spMkLst>
        </pc:spChg>
        <pc:picChg chg="del">
          <ac:chgData name="Tegischer Lukas" userId="f78daebb-0565-485c-bd0e-1cd035e796ff" providerId="ADAL" clId="{54B61A6C-892F-4CB2-9AC6-1913F3260719}" dt="2022-10-14T06:28:08.014" v="91" actId="478"/>
          <ac:picMkLst>
            <pc:docMk/>
            <pc:sldMk cId="3659372511" sldId="434"/>
            <ac:picMk id="2" creationId="{2653D0DB-E6E2-8B59-4B39-A3885C9E8B8D}"/>
          </ac:picMkLst>
        </pc:picChg>
        <pc:picChg chg="add mod">
          <ac:chgData name="Tegischer Lukas" userId="f78daebb-0565-485c-bd0e-1cd035e796ff" providerId="ADAL" clId="{54B61A6C-892F-4CB2-9AC6-1913F3260719}" dt="2022-10-14T06:29:19.715" v="142" actId="1076"/>
          <ac:picMkLst>
            <pc:docMk/>
            <pc:sldMk cId="3659372511" sldId="434"/>
            <ac:picMk id="3" creationId="{EB7ADFE8-98DC-044D-2914-C3E8ED303195}"/>
          </ac:picMkLst>
        </pc:picChg>
      </pc:sldChg>
      <pc:sldChg chg="addSp delSp modSp add mod delAnim">
        <pc:chgData name="Tegischer Lukas" userId="f78daebb-0565-485c-bd0e-1cd035e796ff" providerId="ADAL" clId="{54B61A6C-892F-4CB2-9AC6-1913F3260719}" dt="2022-10-14T06:30:22.602" v="178" actId="1076"/>
        <pc:sldMkLst>
          <pc:docMk/>
          <pc:sldMk cId="2296872998" sldId="435"/>
        </pc:sldMkLst>
        <pc:spChg chg="mod">
          <ac:chgData name="Tegischer Lukas" userId="f78daebb-0565-485c-bd0e-1cd035e796ff" providerId="ADAL" clId="{54B61A6C-892F-4CB2-9AC6-1913F3260719}" dt="2022-10-14T06:30:22.602" v="178" actId="1076"/>
          <ac:spMkLst>
            <pc:docMk/>
            <pc:sldMk cId="2296872998" sldId="435"/>
            <ac:spMk id="4" creationId="{553E2BDE-8D0C-9801-70E1-FBF1EE1C8AF7}"/>
          </ac:spMkLst>
        </pc:spChg>
        <pc:spChg chg="add mod">
          <ac:chgData name="Tegischer Lukas" userId="f78daebb-0565-485c-bd0e-1cd035e796ff" providerId="ADAL" clId="{54B61A6C-892F-4CB2-9AC6-1913F3260719}" dt="2022-10-14T06:30:21.148" v="177" actId="1076"/>
          <ac:spMkLst>
            <pc:docMk/>
            <pc:sldMk cId="2296872998" sldId="435"/>
            <ac:spMk id="6" creationId="{98201608-D399-CA4F-4C1E-7D5EF1375861}"/>
          </ac:spMkLst>
        </pc:spChg>
        <pc:spChg chg="del">
          <ac:chgData name="Tegischer Lukas" userId="f78daebb-0565-485c-bd0e-1cd035e796ff" providerId="ADAL" clId="{54B61A6C-892F-4CB2-9AC6-1913F3260719}" dt="2022-10-14T06:29:49.038" v="159" actId="478"/>
          <ac:spMkLst>
            <pc:docMk/>
            <pc:sldMk cId="2296872998" sldId="435"/>
            <ac:spMk id="7" creationId="{C4FD65CB-DFD2-75E1-0C3E-1AD742F87FBD}"/>
          </ac:spMkLst>
        </pc:spChg>
        <pc:picChg chg="add mod">
          <ac:chgData name="Tegischer Lukas" userId="f78daebb-0565-485c-bd0e-1cd035e796ff" providerId="ADAL" clId="{54B61A6C-892F-4CB2-9AC6-1913F3260719}" dt="2022-10-14T06:30:19.277" v="176" actId="1076"/>
          <ac:picMkLst>
            <pc:docMk/>
            <pc:sldMk cId="2296872998" sldId="435"/>
            <ac:picMk id="2" creationId="{82BBAC4A-8A40-0E4D-9FB8-8AD09871173F}"/>
          </ac:picMkLst>
        </pc:picChg>
        <pc:picChg chg="del">
          <ac:chgData name="Tegischer Lukas" userId="f78daebb-0565-485c-bd0e-1cd035e796ff" providerId="ADAL" clId="{54B61A6C-892F-4CB2-9AC6-1913F3260719}" dt="2022-10-14T06:29:43.703" v="158" actId="478"/>
          <ac:picMkLst>
            <pc:docMk/>
            <pc:sldMk cId="2296872998" sldId="435"/>
            <ac:picMk id="3" creationId="{EB7ADFE8-98DC-044D-2914-C3E8ED303195}"/>
          </ac:picMkLst>
        </pc:picChg>
      </pc:sldChg>
      <pc:sldChg chg="addSp delSp modSp add mod delAnim modAnim">
        <pc:chgData name="Tegischer Lukas" userId="f78daebb-0565-485c-bd0e-1cd035e796ff" providerId="ADAL" clId="{54B61A6C-892F-4CB2-9AC6-1913F3260719}" dt="2022-10-14T06:34:40.063" v="267"/>
        <pc:sldMkLst>
          <pc:docMk/>
          <pc:sldMk cId="299902417" sldId="436"/>
        </pc:sldMkLst>
        <pc:spChg chg="add mod">
          <ac:chgData name="Tegischer Lukas" userId="f78daebb-0565-485c-bd0e-1cd035e796ff" providerId="ADAL" clId="{54B61A6C-892F-4CB2-9AC6-1913F3260719}" dt="2022-10-14T06:34:24.507" v="260" actId="1076"/>
          <ac:spMkLst>
            <pc:docMk/>
            <pc:sldMk cId="299902417" sldId="436"/>
            <ac:spMk id="4" creationId="{7609C463-46E9-5403-AADC-BCDA0847D96C}"/>
          </ac:spMkLst>
        </pc:spChg>
        <pc:spChg chg="del">
          <ac:chgData name="Tegischer Lukas" userId="f78daebb-0565-485c-bd0e-1cd035e796ff" providerId="ADAL" clId="{54B61A6C-892F-4CB2-9AC6-1913F3260719}" dt="2022-10-14T06:34:06.004" v="246" actId="478"/>
          <ac:spMkLst>
            <pc:docMk/>
            <pc:sldMk cId="299902417" sldId="436"/>
            <ac:spMk id="10" creationId="{726F6E03-8071-A651-4352-7BC43B16C47A}"/>
          </ac:spMkLst>
        </pc:spChg>
        <pc:graphicFrameChg chg="del">
          <ac:chgData name="Tegischer Lukas" userId="f78daebb-0565-485c-bd0e-1cd035e796ff" providerId="ADAL" clId="{54B61A6C-892F-4CB2-9AC6-1913F3260719}" dt="2022-10-14T06:34:05.503" v="245" actId="478"/>
          <ac:graphicFrameMkLst>
            <pc:docMk/>
            <pc:sldMk cId="299902417" sldId="436"/>
            <ac:graphicFrameMk id="12" creationId="{A06B1BB8-D1F9-7E34-6021-587DF1A5A2D2}"/>
          </ac:graphicFrameMkLst>
        </pc:graphicFrameChg>
        <pc:picChg chg="add mod">
          <ac:chgData name="Tegischer Lukas" userId="f78daebb-0565-485c-bd0e-1cd035e796ff" providerId="ADAL" clId="{54B61A6C-892F-4CB2-9AC6-1913F3260719}" dt="2022-10-14T06:34:36.851" v="266" actId="14100"/>
          <ac:picMkLst>
            <pc:docMk/>
            <pc:sldMk cId="299902417" sldId="436"/>
            <ac:picMk id="5" creationId="{E80DF412-4661-3BBF-E78D-122BC24A5441}"/>
          </ac:picMkLst>
        </pc:picChg>
        <pc:picChg chg="del">
          <ac:chgData name="Tegischer Lukas" userId="f78daebb-0565-485c-bd0e-1cd035e796ff" providerId="ADAL" clId="{54B61A6C-892F-4CB2-9AC6-1913F3260719}" dt="2022-10-14T06:34:28.163" v="261" actId="478"/>
          <ac:picMkLst>
            <pc:docMk/>
            <pc:sldMk cId="299902417" sldId="436"/>
            <ac:picMk id="36" creationId="{753B4698-A9AB-3CBF-4AFD-45104816731C}"/>
          </ac:picMkLst>
        </pc:picChg>
        <pc:cxnChg chg="del">
          <ac:chgData name="Tegischer Lukas" userId="f78daebb-0565-485c-bd0e-1cd035e796ff" providerId="ADAL" clId="{54B61A6C-892F-4CB2-9AC6-1913F3260719}" dt="2022-10-14T06:34:20.104" v="256" actId="478"/>
          <ac:cxnSpMkLst>
            <pc:docMk/>
            <pc:sldMk cId="299902417" sldId="436"/>
            <ac:cxnSpMk id="16" creationId="{8236739A-A79A-435D-9084-F9EB7EB7E319}"/>
          </ac:cxnSpMkLst>
        </pc:cxnChg>
        <pc:cxnChg chg="del">
          <ac:chgData name="Tegischer Lukas" userId="f78daebb-0565-485c-bd0e-1cd035e796ff" providerId="ADAL" clId="{54B61A6C-892F-4CB2-9AC6-1913F3260719}" dt="2022-10-14T06:34:21.180" v="257" actId="478"/>
          <ac:cxnSpMkLst>
            <pc:docMk/>
            <pc:sldMk cId="299902417" sldId="436"/>
            <ac:cxnSpMk id="29" creationId="{ABF24463-7FA5-C838-51B6-2A77A0082692}"/>
          </ac:cxnSpMkLst>
        </pc:cxnChg>
        <pc:cxnChg chg="del">
          <ac:chgData name="Tegischer Lukas" userId="f78daebb-0565-485c-bd0e-1cd035e796ff" providerId="ADAL" clId="{54B61A6C-892F-4CB2-9AC6-1913F3260719}" dt="2022-10-14T06:34:22.439" v="258" actId="478"/>
          <ac:cxnSpMkLst>
            <pc:docMk/>
            <pc:sldMk cId="299902417" sldId="436"/>
            <ac:cxnSpMk id="31" creationId="{B06885B7-BF22-11AD-3C21-D716D8CFB5A7}"/>
          </ac:cxnSpMkLst>
        </pc:cxnChg>
        <pc:cxnChg chg="del">
          <ac:chgData name="Tegischer Lukas" userId="f78daebb-0565-485c-bd0e-1cd035e796ff" providerId="ADAL" clId="{54B61A6C-892F-4CB2-9AC6-1913F3260719}" dt="2022-10-14T06:34:23.252" v="259" actId="478"/>
          <ac:cxnSpMkLst>
            <pc:docMk/>
            <pc:sldMk cId="299902417" sldId="436"/>
            <ac:cxnSpMk id="33" creationId="{1003CEDD-3768-B1AD-6F59-8054CD7DDF71}"/>
          </ac:cxnSpMkLst>
        </pc:cxnChg>
        <pc:cxnChg chg="del">
          <ac:chgData name="Tegischer Lukas" userId="f78daebb-0565-485c-bd0e-1cd035e796ff" providerId="ADAL" clId="{54B61A6C-892F-4CB2-9AC6-1913F3260719}" dt="2022-10-14T06:34:19.776" v="255" actId="478"/>
          <ac:cxnSpMkLst>
            <pc:docMk/>
            <pc:sldMk cId="299902417" sldId="436"/>
            <ac:cxnSpMk id="35" creationId="{455D80D0-84C6-33BA-23DA-448DB6C6F3AA}"/>
          </ac:cxnSpMkLst>
        </pc:cxnChg>
      </pc:sldChg>
    </pc:docChg>
  </pc:docChgLst>
  <pc:docChgLst>
    <pc:chgData name="Tegischer Lukas" userId="f78daebb-0565-485c-bd0e-1cd035e796ff" providerId="ADAL" clId="{1D31D871-8296-45F7-ACD7-FA8FF68D837F}"/>
    <pc:docChg chg="undo custSel addSld delSld modSld">
      <pc:chgData name="Tegischer Lukas" userId="f78daebb-0565-485c-bd0e-1cd035e796ff" providerId="ADAL" clId="{1D31D871-8296-45F7-ACD7-FA8FF68D837F}" dt="2022-10-13T19:03:45.467" v="208"/>
      <pc:docMkLst>
        <pc:docMk/>
      </pc:docMkLst>
      <pc:sldChg chg="modSp mod">
        <pc:chgData name="Tegischer Lukas" userId="f78daebb-0565-485c-bd0e-1cd035e796ff" providerId="ADAL" clId="{1D31D871-8296-45F7-ACD7-FA8FF68D837F}" dt="2022-10-13T18:55:16.497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31D871-8296-45F7-ACD7-FA8FF68D837F}" dt="2022-10-13T18:55:16.497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1D31D871-8296-45F7-ACD7-FA8FF68D837F}" dt="2022-10-13T18:55:54.596" v="40" actId="1076"/>
        <pc:sldMkLst>
          <pc:docMk/>
          <pc:sldMk cId="1318793251" sldId="410"/>
        </pc:sldMkLst>
        <pc:spChg chg="mod">
          <ac:chgData name="Tegischer Lukas" userId="f78daebb-0565-485c-bd0e-1cd035e796ff" providerId="ADAL" clId="{1D31D871-8296-45F7-ACD7-FA8FF68D837F}" dt="2022-10-13T18:55:33.994" v="38" actId="20577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5:25.610" v="35" actId="20577"/>
          <ac:spMkLst>
            <pc:docMk/>
            <pc:sldMk cId="1318793251" sldId="410"/>
            <ac:spMk id="4" creationId="{23994922-00A3-43FE-A1D2-DC3C43171571}"/>
          </ac:spMkLst>
        </pc:spChg>
        <pc:picChg chg="add mod">
          <ac:chgData name="Tegischer Lukas" userId="f78daebb-0565-485c-bd0e-1cd035e796ff" providerId="ADAL" clId="{1D31D871-8296-45F7-ACD7-FA8FF68D837F}" dt="2022-10-13T18:55:54.596" v="40" actId="1076"/>
          <ac:picMkLst>
            <pc:docMk/>
            <pc:sldMk cId="1318793251" sldId="410"/>
            <ac:picMk id="2" creationId="{87783A01-7C37-2243-4BE7-F5590D164665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94701210" sldId="420"/>
        </pc:sldMkLst>
      </pc:sldChg>
      <pc:sldChg chg="addSp delSp modSp mod delAnim modAnim">
        <pc:chgData name="Tegischer Lukas" userId="f78daebb-0565-485c-bd0e-1cd035e796ff" providerId="ADAL" clId="{1D31D871-8296-45F7-ACD7-FA8FF68D837F}" dt="2022-10-13T19:03:45.467" v="208"/>
        <pc:sldMkLst>
          <pc:docMk/>
          <pc:sldMk cId="797636677" sldId="421"/>
        </pc:sldMkLst>
        <pc:spChg chg="add mod">
          <ac:chgData name="Tegischer Lukas" userId="f78daebb-0565-485c-bd0e-1cd035e796ff" providerId="ADAL" clId="{1D31D871-8296-45F7-ACD7-FA8FF68D837F}" dt="2022-10-13T18:59:55.447" v="124" actId="14100"/>
          <ac:spMkLst>
            <pc:docMk/>
            <pc:sldMk cId="797636677" sldId="421"/>
            <ac:spMk id="3" creationId="{7FDD932A-8876-2205-E5C7-89401503A4B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4" creationId="{23994922-00A3-43FE-A1D2-DC3C43171571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5" creationId="{84C1F833-3A45-4BA1-9855-B1F8553ED1F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8" creationId="{CFDBA9A7-18B1-4F53-B68C-1FDEF593AF94}"/>
          </ac:spMkLst>
        </pc:spChg>
        <pc:spChg chg="add mod">
          <ac:chgData name="Tegischer Lukas" userId="f78daebb-0565-485c-bd0e-1cd035e796ff" providerId="ADAL" clId="{1D31D871-8296-45F7-ACD7-FA8FF68D837F}" dt="2022-10-13T19:00:17.282" v="133" actId="403"/>
          <ac:spMkLst>
            <pc:docMk/>
            <pc:sldMk cId="797636677" sldId="421"/>
            <ac:spMk id="10" creationId="{BFC9A4F0-BB51-08FA-193E-77B9BAC269CF}"/>
          </ac:spMkLst>
        </pc:spChg>
        <pc:spChg chg="add mod">
          <ac:chgData name="Tegischer Lukas" userId="f78daebb-0565-485c-bd0e-1cd035e796ff" providerId="ADAL" clId="{1D31D871-8296-45F7-ACD7-FA8FF68D837F}" dt="2022-10-13T19:00:34.883" v="141" actId="1076"/>
          <ac:spMkLst>
            <pc:docMk/>
            <pc:sldMk cId="797636677" sldId="421"/>
            <ac:spMk id="12" creationId="{02783811-A857-920B-4379-B41519CC3D9A}"/>
          </ac:spMkLst>
        </pc:spChg>
        <pc:spChg chg="add mod">
          <ac:chgData name="Tegischer Lukas" userId="f78daebb-0565-485c-bd0e-1cd035e796ff" providerId="ADAL" clId="{1D31D871-8296-45F7-ACD7-FA8FF68D837F}" dt="2022-10-13T19:00:52.049" v="148" actId="1076"/>
          <ac:spMkLst>
            <pc:docMk/>
            <pc:sldMk cId="797636677" sldId="421"/>
            <ac:spMk id="14" creationId="{1CE91704-6580-D753-C7CD-9BCAF430987A}"/>
          </ac:spMkLst>
        </pc:spChg>
        <pc:spChg chg="add mod">
          <ac:chgData name="Tegischer Lukas" userId="f78daebb-0565-485c-bd0e-1cd035e796ff" providerId="ADAL" clId="{1D31D871-8296-45F7-ACD7-FA8FF68D837F}" dt="2022-10-13T19:01:08.115" v="155" actId="1076"/>
          <ac:spMkLst>
            <pc:docMk/>
            <pc:sldMk cId="797636677" sldId="421"/>
            <ac:spMk id="16" creationId="{55F81109-2F35-B88B-37D3-A93957AED234}"/>
          </ac:spMkLst>
        </pc:spChg>
        <pc:graphicFrameChg chg="add del mod">
          <ac:chgData name="Tegischer Lukas" userId="f78daebb-0565-485c-bd0e-1cd035e796ff" providerId="ADAL" clId="{1D31D871-8296-45F7-ACD7-FA8FF68D837F}" dt="2022-10-13T19:00:01.202" v="126"/>
          <ac:graphicFrameMkLst>
            <pc:docMk/>
            <pc:sldMk cId="797636677" sldId="421"/>
            <ac:graphicFrameMk id="7" creationId="{C8C5B509-DEE5-103E-2437-AB3C8BEE27A3}"/>
          </ac:graphicFrameMkLst>
        </pc:graphicFrameChg>
        <pc:picChg chg="del">
          <ac:chgData name="Tegischer Lukas" userId="f78daebb-0565-485c-bd0e-1cd035e796ff" providerId="ADAL" clId="{1D31D871-8296-45F7-ACD7-FA8FF68D837F}" dt="2022-10-13T18:59:48.750" v="120" actId="478"/>
          <ac:picMkLst>
            <pc:docMk/>
            <pc:sldMk cId="797636677" sldId="421"/>
            <ac:picMk id="6" creationId="{B97AA0C0-3DD2-1906-4DE9-F0A7FCE3872E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368119960" sldId="422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645466978" sldId="423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486208613" sldId="424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556725617" sldId="425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417188254" sldId="426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289630694" sldId="427"/>
        </pc:sldMkLst>
      </pc:sldChg>
      <pc:sldChg chg="addSp delSp modSp add mod modAnim">
        <pc:chgData name="Tegischer Lukas" userId="f78daebb-0565-485c-bd0e-1cd035e796ff" providerId="ADAL" clId="{1D31D871-8296-45F7-ACD7-FA8FF68D837F}" dt="2022-10-13T18:59:31.291" v="119"/>
        <pc:sldMkLst>
          <pc:docMk/>
          <pc:sldMk cId="1563104509" sldId="428"/>
        </pc:sldMkLst>
        <pc:spChg chg="del">
          <ac:chgData name="Tegischer Lukas" userId="f78daebb-0565-485c-bd0e-1cd035e796ff" providerId="ADAL" clId="{1D31D871-8296-45F7-ACD7-FA8FF68D837F}" dt="2022-10-13T18:56:11.893" v="63" actId="478"/>
          <ac:spMkLst>
            <pc:docMk/>
            <pc:sldMk cId="1563104509" sldId="428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6:41.116" v="73" actId="1076"/>
          <ac:spMkLst>
            <pc:docMk/>
            <pc:sldMk cId="1563104509" sldId="42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1D31D871-8296-45F7-ACD7-FA8FF68D837F}" dt="2022-10-13T18:56:44.338" v="74" actId="1076"/>
          <ac:spMkLst>
            <pc:docMk/>
            <pc:sldMk cId="1563104509" sldId="428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9:21.158" v="114" actId="1076"/>
          <ac:spMkLst>
            <pc:docMk/>
            <pc:sldMk cId="1563104509" sldId="428"/>
            <ac:spMk id="9" creationId="{1CD680C9-BAE6-EA6F-E699-5B08219FDE70}"/>
          </ac:spMkLst>
        </pc:spChg>
        <pc:picChg chg="del">
          <ac:chgData name="Tegischer Lukas" userId="f78daebb-0565-485c-bd0e-1cd035e796ff" providerId="ADAL" clId="{1D31D871-8296-45F7-ACD7-FA8FF68D837F}" dt="2022-10-13T18:56:14.489" v="65" actId="478"/>
          <ac:picMkLst>
            <pc:docMk/>
            <pc:sldMk cId="1563104509" sldId="428"/>
            <ac:picMk id="2" creationId="{87783A01-7C37-2243-4BE7-F5590D164665}"/>
          </ac:picMkLst>
        </pc:picChg>
        <pc:picChg chg="add mod">
          <ac:chgData name="Tegischer Lukas" userId="f78daebb-0565-485c-bd0e-1cd035e796ff" providerId="ADAL" clId="{1D31D871-8296-45F7-ACD7-FA8FF68D837F}" dt="2022-10-13T18:59:03.842" v="107" actId="1076"/>
          <ac:picMkLst>
            <pc:docMk/>
            <pc:sldMk cId="1563104509" sldId="428"/>
            <ac:picMk id="7" creationId="{875BD800-5A0C-389A-BCE0-E8F32A679BD6}"/>
          </ac:picMkLst>
        </pc:picChg>
      </pc:sldChg>
      <pc:sldChg chg="addSp delSp modSp add mod modAnim">
        <pc:chgData name="Tegischer Lukas" userId="f78daebb-0565-485c-bd0e-1cd035e796ff" providerId="ADAL" clId="{1D31D871-8296-45F7-ACD7-FA8FF68D837F}" dt="2022-10-13T18:58:54.927" v="106"/>
        <pc:sldMkLst>
          <pc:docMk/>
          <pc:sldMk cId="3061398160" sldId="429"/>
        </pc:sldMkLst>
        <pc:spChg chg="add mod">
          <ac:chgData name="Tegischer Lukas" userId="f78daebb-0565-485c-bd0e-1cd035e796ff" providerId="ADAL" clId="{1D31D871-8296-45F7-ACD7-FA8FF68D837F}" dt="2022-10-13T18:58:33.891" v="98" actId="207"/>
          <ac:spMkLst>
            <pc:docMk/>
            <pc:sldMk cId="3061398160" sldId="429"/>
            <ac:spMk id="3" creationId="{31503079-D196-E99A-D5C6-B477FC338079}"/>
          </ac:spMkLst>
        </pc:spChg>
        <pc:spChg chg="del">
          <ac:chgData name="Tegischer Lukas" userId="f78daebb-0565-485c-bd0e-1cd035e796ff" providerId="ADAL" clId="{1D31D871-8296-45F7-ACD7-FA8FF68D837F}" dt="2022-10-13T18:57:03.229" v="81" actId="478"/>
          <ac:spMkLst>
            <pc:docMk/>
            <pc:sldMk cId="3061398160" sldId="429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8:29.777" v="97" actId="1076"/>
          <ac:spMkLst>
            <pc:docMk/>
            <pc:sldMk cId="3061398160" sldId="429"/>
            <ac:spMk id="8" creationId="{BD2CD0DF-879A-BC57-FE6E-AC3E80070F58}"/>
          </ac:spMkLst>
        </pc:spChg>
        <pc:spChg chg="add mod">
          <ac:chgData name="Tegischer Lukas" userId="f78daebb-0565-485c-bd0e-1cd035e796ff" providerId="ADAL" clId="{1D31D871-8296-45F7-ACD7-FA8FF68D837F}" dt="2022-10-13T18:58:52.970" v="105" actId="1076"/>
          <ac:spMkLst>
            <pc:docMk/>
            <pc:sldMk cId="3061398160" sldId="429"/>
            <ac:spMk id="10" creationId="{93C81423-C3E8-F48A-0DCA-95E472D0019C}"/>
          </ac:spMkLst>
        </pc:spChg>
        <pc:picChg chg="mod">
          <ac:chgData name="Tegischer Lukas" userId="f78daebb-0565-485c-bd0e-1cd035e796ff" providerId="ADAL" clId="{1D31D871-8296-45F7-ACD7-FA8FF68D837F}" dt="2022-10-13T18:57:05.179" v="82" actId="1076"/>
          <ac:picMkLst>
            <pc:docMk/>
            <pc:sldMk cId="3061398160" sldId="429"/>
            <ac:picMk id="7" creationId="{875BD800-5A0C-389A-BCE0-E8F32A679BD6}"/>
          </ac:picMkLst>
        </pc:picChg>
      </pc:sldChg>
      <pc:sldChg chg="addSp delSp modSp add mod delAnim modAnim">
        <pc:chgData name="Tegischer Lukas" userId="f78daebb-0565-485c-bd0e-1cd035e796ff" providerId="ADAL" clId="{1D31D871-8296-45F7-ACD7-FA8FF68D837F}" dt="2022-10-13T19:03:22.583" v="205" actId="14100"/>
        <pc:sldMkLst>
          <pc:docMk/>
          <pc:sldMk cId="1494766319" sldId="430"/>
        </pc:sldMkLst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3" creationId="{7FDD932A-8876-2205-E5C7-89401503A4B9}"/>
          </ac:spMkLst>
        </pc:spChg>
        <pc:spChg chg="add mod">
          <ac:chgData name="Tegischer Lukas" userId="f78daebb-0565-485c-bd0e-1cd035e796ff" providerId="ADAL" clId="{1D31D871-8296-45F7-ACD7-FA8FF68D837F}" dt="2022-10-13T19:01:34.779" v="169" actId="20577"/>
          <ac:spMkLst>
            <pc:docMk/>
            <pc:sldMk cId="1494766319" sldId="430"/>
            <ac:spMk id="4" creationId="{E33026FE-155A-7BE5-CAAB-E0F7BFEDAC7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0" creationId="{BFC9A4F0-BB51-08FA-193E-77B9BAC269CF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2" creationId="{02783811-A857-920B-4379-B41519CC3D9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4" creationId="{1CE91704-6580-D753-C7CD-9BCAF430987A}"/>
          </ac:spMkLst>
        </pc:spChg>
        <pc:spChg chg="del">
          <ac:chgData name="Tegischer Lukas" userId="f78daebb-0565-485c-bd0e-1cd035e796ff" providerId="ADAL" clId="{1D31D871-8296-45F7-ACD7-FA8FF68D837F}" dt="2022-10-13T19:01:17.796" v="157" actId="478"/>
          <ac:spMkLst>
            <pc:docMk/>
            <pc:sldMk cId="1494766319" sldId="430"/>
            <ac:spMk id="16" creationId="{55F81109-2F35-B88B-37D3-A93957AED234}"/>
          </ac:spMkLst>
        </pc:spChg>
        <pc:graphicFrameChg chg="add mod modGraphic">
          <ac:chgData name="Tegischer Lukas" userId="f78daebb-0565-485c-bd0e-1cd035e796ff" providerId="ADAL" clId="{1D31D871-8296-45F7-ACD7-FA8FF68D837F}" dt="2022-10-13T19:03:22.583" v="205" actId="14100"/>
          <ac:graphicFrameMkLst>
            <pc:docMk/>
            <pc:sldMk cId="1494766319" sldId="430"/>
            <ac:graphicFrameMk id="13" creationId="{3CFC353A-4F36-B4BF-5ADE-11FD37D07591}"/>
          </ac:graphicFrameMkLst>
        </pc:graphicFrameChg>
        <pc:picChg chg="add mod">
          <ac:chgData name="Tegischer Lukas" userId="f78daebb-0565-485c-bd0e-1cd035e796ff" providerId="ADAL" clId="{1D31D871-8296-45F7-ACD7-FA8FF68D837F}" dt="2022-10-13T19:01:50.987" v="175" actId="1076"/>
          <ac:picMkLst>
            <pc:docMk/>
            <pc:sldMk cId="1494766319" sldId="430"/>
            <ac:picMk id="5" creationId="{B43BDD03-6DBB-AD36-F973-A18BBE8357C9}"/>
          </ac:picMkLst>
        </pc:picChg>
        <pc:cxnChg chg="add mod">
          <ac:chgData name="Tegischer Lukas" userId="f78daebb-0565-485c-bd0e-1cd035e796ff" providerId="ADAL" clId="{1D31D871-8296-45F7-ACD7-FA8FF68D837F}" dt="2022-10-13T19:02:16.239" v="180" actId="1582"/>
          <ac:cxnSpMkLst>
            <pc:docMk/>
            <pc:sldMk cId="1494766319" sldId="430"/>
            <ac:cxnSpMk id="7" creationId="{7325D591-2E66-54F3-53A8-516C4ACAAD08}"/>
          </ac:cxnSpMkLst>
        </pc:cxnChg>
        <pc:cxnChg chg="add mod">
          <ac:chgData name="Tegischer Lukas" userId="f78daebb-0565-485c-bd0e-1cd035e796ff" providerId="ADAL" clId="{1D31D871-8296-45F7-ACD7-FA8FF68D837F}" dt="2022-10-13T19:02:21.994" v="183" actId="14100"/>
          <ac:cxnSpMkLst>
            <pc:docMk/>
            <pc:sldMk cId="1494766319" sldId="430"/>
            <ac:cxnSpMk id="8" creationId="{80209CC4-3D8A-D302-89D0-008601493E64}"/>
          </ac:cxnSpMkLst>
        </pc:cxnChg>
        <pc:cxnChg chg="add mod">
          <ac:chgData name="Tegischer Lukas" userId="f78daebb-0565-485c-bd0e-1cd035e796ff" providerId="ADAL" clId="{1D31D871-8296-45F7-ACD7-FA8FF68D837F}" dt="2022-10-13T19:02:26.579" v="185" actId="1076"/>
          <ac:cxnSpMkLst>
            <pc:docMk/>
            <pc:sldMk cId="1494766319" sldId="430"/>
            <ac:cxnSpMk id="11" creationId="{053B30FE-BAB4-0AB5-8BD7-14FFDF28F852}"/>
          </ac:cxnSpMkLst>
        </pc:cxnChg>
      </pc:sldChg>
    </pc:docChg>
  </pc:docChgLst>
  <pc:docChgLst>
    <pc:chgData name="Tegischer Lukas" userId="f78daebb-0565-485c-bd0e-1cd035e796ff" providerId="ADAL" clId="{F6DF592C-89F6-4A5D-8D8B-77E5DF546E1A}"/>
    <pc:docChg chg="undo custSel addSld delSld modSld">
      <pc:chgData name="Tegischer Lukas" userId="f78daebb-0565-485c-bd0e-1cd035e796ff" providerId="ADAL" clId="{F6DF592C-89F6-4A5D-8D8B-77E5DF546E1A}" dt="2022-10-14T14:20:26.164" v="291" actId="1076"/>
      <pc:docMkLst>
        <pc:docMk/>
      </pc:docMkLst>
      <pc:sldChg chg="modSp mod">
        <pc:chgData name="Tegischer Lukas" userId="f78daebb-0565-485c-bd0e-1cd035e796ff" providerId="ADAL" clId="{F6DF592C-89F6-4A5D-8D8B-77E5DF546E1A}" dt="2022-10-14T13:37:14.696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6DF592C-89F6-4A5D-8D8B-77E5DF546E1A}" dt="2022-10-14T13:37:14.696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6DF592C-89F6-4A5D-8D8B-77E5DF546E1A}" dt="2022-10-14T13:57:50.632" v="283" actId="47"/>
        <pc:sldMkLst>
          <pc:docMk/>
          <pc:sldMk cId="497960773" sldId="444"/>
        </pc:sldMkLst>
      </pc:sldChg>
      <pc:sldChg chg="addSp delSp modSp mod delAnim modAnim">
        <pc:chgData name="Tegischer Lukas" userId="f78daebb-0565-485c-bd0e-1cd035e796ff" providerId="ADAL" clId="{F6DF592C-89F6-4A5D-8D8B-77E5DF546E1A}" dt="2022-10-14T13:53:41.200" v="130"/>
        <pc:sldMkLst>
          <pc:docMk/>
          <pc:sldMk cId="279165868" sldId="446"/>
        </pc:sldMkLst>
        <pc:spChg chg="mod">
          <ac:chgData name="Tegischer Lukas" userId="f78daebb-0565-485c-bd0e-1cd035e796ff" providerId="ADAL" clId="{F6DF592C-89F6-4A5D-8D8B-77E5DF546E1A}" dt="2022-10-14T13:49:14.743" v="51" actId="20577"/>
          <ac:spMkLst>
            <pc:docMk/>
            <pc:sldMk cId="279165868" sldId="446"/>
            <ac:spMk id="2" creationId="{305DFAC3-127B-CF8A-4921-58A93A23D0ED}"/>
          </ac:spMkLst>
        </pc:spChg>
        <pc:spChg chg="del">
          <ac:chgData name="Tegischer Lukas" userId="f78daebb-0565-485c-bd0e-1cd035e796ff" providerId="ADAL" clId="{F6DF592C-89F6-4A5D-8D8B-77E5DF546E1A}" dt="2022-10-14T13:49:18.676" v="52" actId="478"/>
          <ac:spMkLst>
            <pc:docMk/>
            <pc:sldMk cId="279165868" sldId="446"/>
            <ac:spMk id="4" creationId="{530A588D-6D68-D116-BEB7-C7399894A3B1}"/>
          </ac:spMkLst>
        </pc:spChg>
        <pc:spChg chg="del mod">
          <ac:chgData name="Tegischer Lukas" userId="f78daebb-0565-485c-bd0e-1cd035e796ff" providerId="ADAL" clId="{F6DF592C-89F6-4A5D-8D8B-77E5DF546E1A}" dt="2022-10-14T13:49:42.502" v="64" actId="478"/>
          <ac:spMkLst>
            <pc:docMk/>
            <pc:sldMk cId="279165868" sldId="446"/>
            <ac:spMk id="5" creationId="{60ED1294-1978-65C9-6F85-2A71901B5097}"/>
          </ac:spMkLst>
        </pc:spChg>
        <pc:spChg chg="mod ord">
          <ac:chgData name="Tegischer Lukas" userId="f78daebb-0565-485c-bd0e-1cd035e796ff" providerId="ADAL" clId="{F6DF592C-89F6-4A5D-8D8B-77E5DF546E1A}" dt="2022-10-14T13:51:14.840" v="99" actId="1076"/>
          <ac:spMkLst>
            <pc:docMk/>
            <pc:sldMk cId="279165868" sldId="446"/>
            <ac:spMk id="6" creationId="{31AE880E-9E24-7BFD-FFBD-7E7CEB48858D}"/>
          </ac:spMkLst>
        </pc:spChg>
        <pc:spChg chg="del">
          <ac:chgData name="Tegischer Lukas" userId="f78daebb-0565-485c-bd0e-1cd035e796ff" providerId="ADAL" clId="{F6DF592C-89F6-4A5D-8D8B-77E5DF546E1A}" dt="2022-10-14T13:49:19.006" v="53" actId="478"/>
          <ac:spMkLst>
            <pc:docMk/>
            <pc:sldMk cId="279165868" sldId="446"/>
            <ac:spMk id="7" creationId="{99C66F5C-D98C-6217-DB5C-D0434947AF66}"/>
          </ac:spMkLst>
        </pc:spChg>
        <pc:spChg chg="del">
          <ac:chgData name="Tegischer Lukas" userId="f78daebb-0565-485c-bd0e-1cd035e796ff" providerId="ADAL" clId="{F6DF592C-89F6-4A5D-8D8B-77E5DF546E1A}" dt="2022-10-14T13:49:21.746" v="56" actId="478"/>
          <ac:spMkLst>
            <pc:docMk/>
            <pc:sldMk cId="279165868" sldId="446"/>
            <ac:spMk id="10" creationId="{F663D87D-E872-536F-2C50-6C1A3D507656}"/>
          </ac:spMkLst>
        </pc:spChg>
        <pc:spChg chg="add mod">
          <ac:chgData name="Tegischer Lukas" userId="f78daebb-0565-485c-bd0e-1cd035e796ff" providerId="ADAL" clId="{F6DF592C-89F6-4A5D-8D8B-77E5DF546E1A}" dt="2022-10-14T13:49:40.775" v="63" actId="1076"/>
          <ac:spMkLst>
            <pc:docMk/>
            <pc:sldMk cId="279165868" sldId="446"/>
            <ac:spMk id="11" creationId="{367659BB-F945-98DF-48B5-75DFFF580853}"/>
          </ac:spMkLst>
        </pc:spChg>
        <pc:spChg chg="add mod">
          <ac:chgData name="Tegischer Lukas" userId="f78daebb-0565-485c-bd0e-1cd035e796ff" providerId="ADAL" clId="{F6DF592C-89F6-4A5D-8D8B-77E5DF546E1A}" dt="2022-10-14T13:50:05.764" v="77" actId="113"/>
          <ac:spMkLst>
            <pc:docMk/>
            <pc:sldMk cId="279165868" sldId="446"/>
            <ac:spMk id="13" creationId="{6D932B36-AA8B-E767-B942-3506E51D5DEA}"/>
          </ac:spMkLst>
        </pc:spChg>
        <pc:spChg chg="add mod">
          <ac:chgData name="Tegischer Lukas" userId="f78daebb-0565-485c-bd0e-1cd035e796ff" providerId="ADAL" clId="{F6DF592C-89F6-4A5D-8D8B-77E5DF546E1A}" dt="2022-10-14T13:51:10.048" v="98" actId="1076"/>
          <ac:spMkLst>
            <pc:docMk/>
            <pc:sldMk cId="279165868" sldId="446"/>
            <ac:spMk id="15" creationId="{46A5780F-5550-DB86-8727-92CAAD0B9716}"/>
          </ac:spMkLst>
        </pc:spChg>
        <pc:spChg chg="add mod">
          <ac:chgData name="Tegischer Lukas" userId="f78daebb-0565-485c-bd0e-1cd035e796ff" providerId="ADAL" clId="{F6DF592C-89F6-4A5D-8D8B-77E5DF546E1A}" dt="2022-10-14T13:51:37.630" v="105" actId="1076"/>
          <ac:spMkLst>
            <pc:docMk/>
            <pc:sldMk cId="279165868" sldId="446"/>
            <ac:spMk id="19" creationId="{908B4022-5746-7F3F-957C-D7D1D464451F}"/>
          </ac:spMkLst>
        </pc:spChg>
        <pc:picChg chg="del">
          <ac:chgData name="Tegischer Lukas" userId="f78daebb-0565-485c-bd0e-1cd035e796ff" providerId="ADAL" clId="{F6DF592C-89F6-4A5D-8D8B-77E5DF546E1A}" dt="2022-10-14T13:49:21.004" v="55" actId="478"/>
          <ac:picMkLst>
            <pc:docMk/>
            <pc:sldMk cId="279165868" sldId="446"/>
            <ac:picMk id="3" creationId="{F18A90AC-1A1A-8C48-B17E-692D5D3263DC}"/>
          </ac:picMkLst>
        </pc:picChg>
        <pc:picChg chg="del">
          <ac:chgData name="Tegischer Lukas" userId="f78daebb-0565-485c-bd0e-1cd035e796ff" providerId="ADAL" clId="{F6DF592C-89F6-4A5D-8D8B-77E5DF546E1A}" dt="2022-10-14T13:49:20.153" v="54" actId="478"/>
          <ac:picMkLst>
            <pc:docMk/>
            <pc:sldMk cId="279165868" sldId="446"/>
            <ac:picMk id="8" creationId="{DF6F0484-1D0C-86C1-3FEA-74FE0561F3B6}"/>
          </ac:picMkLst>
        </pc:picChg>
        <pc:picChg chg="add mod">
          <ac:chgData name="Tegischer Lukas" userId="f78daebb-0565-485c-bd0e-1cd035e796ff" providerId="ADAL" clId="{F6DF592C-89F6-4A5D-8D8B-77E5DF546E1A}" dt="2022-10-14T13:51:14.840" v="99" actId="1076"/>
          <ac:picMkLst>
            <pc:docMk/>
            <pc:sldMk cId="279165868" sldId="446"/>
            <ac:picMk id="16" creationId="{92D1F224-7E5C-E6F0-6200-7A206A5492D6}"/>
          </ac:picMkLst>
        </pc:picChg>
        <pc:picChg chg="add mod ord">
          <ac:chgData name="Tegischer Lukas" userId="f78daebb-0565-485c-bd0e-1cd035e796ff" providerId="ADAL" clId="{F6DF592C-89F6-4A5D-8D8B-77E5DF546E1A}" dt="2022-10-14T13:51:14.840" v="99" actId="1076"/>
          <ac:picMkLst>
            <pc:docMk/>
            <pc:sldMk cId="279165868" sldId="446"/>
            <ac:picMk id="17" creationId="{8CA4A7C1-A082-FAD4-71B7-3510650868B2}"/>
          </ac:picMkLst>
        </pc:picChg>
      </pc:sldChg>
      <pc:sldChg chg="delSp del mod delAnim">
        <pc:chgData name="Tegischer Lukas" userId="f78daebb-0565-485c-bd0e-1cd035e796ff" providerId="ADAL" clId="{F6DF592C-89F6-4A5D-8D8B-77E5DF546E1A}" dt="2022-10-14T13:57:50.632" v="283" actId="47"/>
        <pc:sldMkLst>
          <pc:docMk/>
          <pc:sldMk cId="2141350472" sldId="447"/>
        </pc:sldMkLst>
        <pc:graphicFrameChg chg="del">
          <ac:chgData name="Tegischer Lukas" userId="f78daebb-0565-485c-bd0e-1cd035e796ff" providerId="ADAL" clId="{F6DF592C-89F6-4A5D-8D8B-77E5DF546E1A}" dt="2022-10-14T13:56:00.576" v="219" actId="478"/>
          <ac:graphicFrameMkLst>
            <pc:docMk/>
            <pc:sldMk cId="2141350472" sldId="447"/>
            <ac:graphicFrameMk id="15" creationId="{0829A5C0-2BA0-7034-A21A-091E6A64EB59}"/>
          </ac:graphicFrameMkLst>
        </pc:graphicFrameChg>
      </pc:sldChg>
      <pc:sldChg chg="addSp delSp modSp add mod modAnim">
        <pc:chgData name="Tegischer Lukas" userId="f78daebb-0565-485c-bd0e-1cd035e796ff" providerId="ADAL" clId="{F6DF592C-89F6-4A5D-8D8B-77E5DF546E1A}" dt="2022-10-14T13:54:30.630" v="142" actId="478"/>
        <pc:sldMkLst>
          <pc:docMk/>
          <pc:sldMk cId="3838407697" sldId="448"/>
        </pc:sldMkLst>
        <pc:spChg chg="del">
          <ac:chgData name="Tegischer Lukas" userId="f78daebb-0565-485c-bd0e-1cd035e796ff" providerId="ADAL" clId="{F6DF592C-89F6-4A5D-8D8B-77E5DF546E1A}" dt="2022-10-14T13:51:55.020" v="109" actId="478"/>
          <ac:spMkLst>
            <pc:docMk/>
            <pc:sldMk cId="3838407697" sldId="448"/>
            <ac:spMk id="2" creationId="{305DFAC3-127B-CF8A-4921-58A93A23D0ED}"/>
          </ac:spMkLst>
        </pc:spChg>
        <pc:spChg chg="add mod">
          <ac:chgData name="Tegischer Lukas" userId="f78daebb-0565-485c-bd0e-1cd035e796ff" providerId="ADAL" clId="{F6DF592C-89F6-4A5D-8D8B-77E5DF546E1A}" dt="2022-10-14T13:52:13.683" v="116" actId="14100"/>
          <ac:spMkLst>
            <pc:docMk/>
            <pc:sldMk cId="3838407697" sldId="448"/>
            <ac:spMk id="4" creationId="{4A51572B-4D93-C792-9406-73D067225456}"/>
          </ac:spMkLst>
        </pc:spChg>
        <pc:spChg chg="mod">
          <ac:chgData name="Tegischer Lukas" userId="f78daebb-0565-485c-bd0e-1cd035e796ff" providerId="ADAL" clId="{F6DF592C-89F6-4A5D-8D8B-77E5DF546E1A}" dt="2022-10-14T13:51:58.320" v="110" actId="1076"/>
          <ac:spMkLst>
            <pc:docMk/>
            <pc:sldMk cId="3838407697" sldId="448"/>
            <ac:spMk id="6" creationId="{31AE880E-9E24-7BFD-FFBD-7E7CEB48858D}"/>
          </ac:spMkLst>
        </pc:spChg>
        <pc:spChg chg="add del mod">
          <ac:chgData name="Tegischer Lukas" userId="f78daebb-0565-485c-bd0e-1cd035e796ff" providerId="ADAL" clId="{F6DF592C-89F6-4A5D-8D8B-77E5DF546E1A}" dt="2022-10-14T13:54:30.630" v="142" actId="478"/>
          <ac:spMkLst>
            <pc:docMk/>
            <pc:sldMk cId="3838407697" sldId="448"/>
            <ac:spMk id="9" creationId="{464C6712-E295-21B0-0F3D-D0D5A704A950}"/>
          </ac:spMkLst>
        </pc:spChg>
        <pc:spChg chg="del">
          <ac:chgData name="Tegischer Lukas" userId="f78daebb-0565-485c-bd0e-1cd035e796ff" providerId="ADAL" clId="{F6DF592C-89F6-4A5D-8D8B-77E5DF546E1A}" dt="2022-10-14T13:51:54.031" v="108" actId="478"/>
          <ac:spMkLst>
            <pc:docMk/>
            <pc:sldMk cId="3838407697" sldId="448"/>
            <ac:spMk id="11" creationId="{367659BB-F945-98DF-48B5-75DFFF580853}"/>
          </ac:spMkLst>
        </pc:spChg>
        <pc:spChg chg="del">
          <ac:chgData name="Tegischer Lukas" userId="f78daebb-0565-485c-bd0e-1cd035e796ff" providerId="ADAL" clId="{F6DF592C-89F6-4A5D-8D8B-77E5DF546E1A}" dt="2022-10-14T13:51:52.924" v="107" actId="478"/>
          <ac:spMkLst>
            <pc:docMk/>
            <pc:sldMk cId="3838407697" sldId="448"/>
            <ac:spMk id="13" creationId="{6D932B36-AA8B-E767-B942-3506E51D5DEA}"/>
          </ac:spMkLst>
        </pc:spChg>
        <pc:spChg chg="mod">
          <ac:chgData name="Tegischer Lukas" userId="f78daebb-0565-485c-bd0e-1cd035e796ff" providerId="ADAL" clId="{F6DF592C-89F6-4A5D-8D8B-77E5DF546E1A}" dt="2022-10-14T13:51:58.320" v="110" actId="1076"/>
          <ac:spMkLst>
            <pc:docMk/>
            <pc:sldMk cId="3838407697" sldId="448"/>
            <ac:spMk id="15" creationId="{46A5780F-5550-DB86-8727-92CAAD0B9716}"/>
          </ac:spMkLst>
        </pc:spChg>
        <pc:spChg chg="del">
          <ac:chgData name="Tegischer Lukas" userId="f78daebb-0565-485c-bd0e-1cd035e796ff" providerId="ADAL" clId="{F6DF592C-89F6-4A5D-8D8B-77E5DF546E1A}" dt="2022-10-14T13:51:59.327" v="111" actId="478"/>
          <ac:spMkLst>
            <pc:docMk/>
            <pc:sldMk cId="3838407697" sldId="448"/>
            <ac:spMk id="19" creationId="{908B4022-5746-7F3F-957C-D7D1D464451F}"/>
          </ac:spMkLst>
        </pc:spChg>
        <pc:graphicFrameChg chg="add del mod">
          <ac:chgData name="Tegischer Lukas" userId="f78daebb-0565-485c-bd0e-1cd035e796ff" providerId="ADAL" clId="{F6DF592C-89F6-4A5D-8D8B-77E5DF546E1A}" dt="2022-10-14T13:52:38.429" v="119" actId="478"/>
          <ac:graphicFrameMkLst>
            <pc:docMk/>
            <pc:sldMk cId="3838407697" sldId="448"/>
            <ac:graphicFrameMk id="5" creationId="{E07972BD-7955-356B-D925-508A1A6704DA}"/>
          </ac:graphicFrameMkLst>
        </pc:graphicFrameChg>
        <pc:graphicFrameChg chg="add mod modGraphic">
          <ac:chgData name="Tegischer Lukas" userId="f78daebb-0565-485c-bd0e-1cd035e796ff" providerId="ADAL" clId="{F6DF592C-89F6-4A5D-8D8B-77E5DF546E1A}" dt="2022-10-14T13:53:16.712" v="124" actId="1076"/>
          <ac:graphicFrameMkLst>
            <pc:docMk/>
            <pc:sldMk cId="3838407697" sldId="448"/>
            <ac:graphicFrameMk id="7" creationId="{0F0D7285-42D7-09A7-7049-75093A29E20C}"/>
          </ac:graphicFrameMkLst>
        </pc:graphicFrameChg>
        <pc:picChg chg="mod">
          <ac:chgData name="Tegischer Lukas" userId="f78daebb-0565-485c-bd0e-1cd035e796ff" providerId="ADAL" clId="{F6DF592C-89F6-4A5D-8D8B-77E5DF546E1A}" dt="2022-10-14T13:51:58.320" v="110" actId="1076"/>
          <ac:picMkLst>
            <pc:docMk/>
            <pc:sldMk cId="3838407697" sldId="448"/>
            <ac:picMk id="16" creationId="{92D1F224-7E5C-E6F0-6200-7A206A5492D6}"/>
          </ac:picMkLst>
        </pc:picChg>
        <pc:picChg chg="mod">
          <ac:chgData name="Tegischer Lukas" userId="f78daebb-0565-485c-bd0e-1cd035e796ff" providerId="ADAL" clId="{F6DF592C-89F6-4A5D-8D8B-77E5DF546E1A}" dt="2022-10-14T13:51:58.320" v="110" actId="1076"/>
          <ac:picMkLst>
            <pc:docMk/>
            <pc:sldMk cId="3838407697" sldId="448"/>
            <ac:picMk id="17" creationId="{8CA4A7C1-A082-FAD4-71B7-3510650868B2}"/>
          </ac:picMkLst>
        </pc:picChg>
      </pc:sldChg>
      <pc:sldChg chg="addSp delSp modSp add mod delAnim modAnim">
        <pc:chgData name="Tegischer Lukas" userId="f78daebb-0565-485c-bd0e-1cd035e796ff" providerId="ADAL" clId="{F6DF592C-89F6-4A5D-8D8B-77E5DF546E1A}" dt="2022-10-14T13:57:30.175" v="270" actId="688"/>
        <pc:sldMkLst>
          <pc:docMk/>
          <pc:sldMk cId="3408405626" sldId="449"/>
        </pc:sldMkLst>
        <pc:spChg chg="add mod">
          <ac:chgData name="Tegischer Lukas" userId="f78daebb-0565-485c-bd0e-1cd035e796ff" providerId="ADAL" clId="{F6DF592C-89F6-4A5D-8D8B-77E5DF546E1A}" dt="2022-10-14T13:55:38.256" v="218" actId="207"/>
          <ac:spMkLst>
            <pc:docMk/>
            <pc:sldMk cId="3408405626" sldId="449"/>
            <ac:spMk id="3" creationId="{D1E4F8E9-DA36-303D-1F16-2B9EB50AA185}"/>
          </ac:spMkLst>
        </pc:spChg>
        <pc:spChg chg="del">
          <ac:chgData name="Tegischer Lukas" userId="f78daebb-0565-485c-bd0e-1cd035e796ff" providerId="ADAL" clId="{F6DF592C-89F6-4A5D-8D8B-77E5DF546E1A}" dt="2022-10-14T13:54:43.188" v="146" actId="478"/>
          <ac:spMkLst>
            <pc:docMk/>
            <pc:sldMk cId="3408405626" sldId="449"/>
            <ac:spMk id="4" creationId="{4A51572B-4D93-C792-9406-73D067225456}"/>
          </ac:spMkLst>
        </pc:spChg>
        <pc:spChg chg="add mod">
          <ac:chgData name="Tegischer Lukas" userId="f78daebb-0565-485c-bd0e-1cd035e796ff" providerId="ADAL" clId="{F6DF592C-89F6-4A5D-8D8B-77E5DF546E1A}" dt="2022-10-14T13:55:17.807" v="161" actId="1076"/>
          <ac:spMkLst>
            <pc:docMk/>
            <pc:sldMk cId="3408405626" sldId="449"/>
            <ac:spMk id="5" creationId="{2647D1C2-3A6B-625A-90C0-D820CFF41A73}"/>
          </ac:spMkLst>
        </pc:spChg>
        <pc:spChg chg="mod">
          <ac:chgData name="Tegischer Lukas" userId="f78daebb-0565-485c-bd0e-1cd035e796ff" providerId="ADAL" clId="{F6DF592C-89F6-4A5D-8D8B-77E5DF546E1A}" dt="2022-10-14T13:57:30.175" v="270" actId="688"/>
          <ac:spMkLst>
            <pc:docMk/>
            <pc:sldMk cId="3408405626" sldId="449"/>
            <ac:spMk id="6" creationId="{31AE880E-9E24-7BFD-FFBD-7E7CEB48858D}"/>
          </ac:spMkLst>
        </pc:spChg>
        <pc:spChg chg="mod">
          <ac:chgData name="Tegischer Lukas" userId="f78daebb-0565-485c-bd0e-1cd035e796ff" providerId="ADAL" clId="{F6DF592C-89F6-4A5D-8D8B-77E5DF546E1A}" dt="2022-10-14T13:57:27.159" v="269" actId="1076"/>
          <ac:spMkLst>
            <pc:docMk/>
            <pc:sldMk cId="3408405626" sldId="449"/>
            <ac:spMk id="15" creationId="{46A5780F-5550-DB86-8727-92CAAD0B9716}"/>
          </ac:spMkLst>
        </pc:spChg>
        <pc:graphicFrameChg chg="del modGraphic">
          <ac:chgData name="Tegischer Lukas" userId="f78daebb-0565-485c-bd0e-1cd035e796ff" providerId="ADAL" clId="{F6DF592C-89F6-4A5D-8D8B-77E5DF546E1A}" dt="2022-10-14T13:54:40.146" v="145" actId="478"/>
          <ac:graphicFrameMkLst>
            <pc:docMk/>
            <pc:sldMk cId="3408405626" sldId="449"/>
            <ac:graphicFrameMk id="7" creationId="{0F0D7285-42D7-09A7-7049-75093A29E20C}"/>
          </ac:graphicFrameMkLst>
        </pc:graphicFrameChg>
      </pc:sldChg>
      <pc:sldChg chg="add del">
        <pc:chgData name="Tegischer Lukas" userId="f78daebb-0565-485c-bd0e-1cd035e796ff" providerId="ADAL" clId="{F6DF592C-89F6-4A5D-8D8B-77E5DF546E1A}" dt="2022-10-14T13:54:46.260" v="148"/>
        <pc:sldMkLst>
          <pc:docMk/>
          <pc:sldMk cId="1998057113" sldId="450"/>
        </pc:sldMkLst>
      </pc:sldChg>
      <pc:sldChg chg="addSp delSp modSp add mod delAnim modAnim">
        <pc:chgData name="Tegischer Lukas" userId="f78daebb-0565-485c-bd0e-1cd035e796ff" providerId="ADAL" clId="{F6DF592C-89F6-4A5D-8D8B-77E5DF546E1A}" dt="2022-10-14T14:20:26.164" v="291" actId="1076"/>
        <pc:sldMkLst>
          <pc:docMk/>
          <pc:sldMk cId="3176401735" sldId="450"/>
        </pc:sldMkLst>
        <pc:spChg chg="del">
          <ac:chgData name="Tegischer Lukas" userId="f78daebb-0565-485c-bd0e-1cd035e796ff" providerId="ADAL" clId="{F6DF592C-89F6-4A5D-8D8B-77E5DF546E1A}" dt="2022-10-14T13:56:10.887" v="221" actId="478"/>
          <ac:spMkLst>
            <pc:docMk/>
            <pc:sldMk cId="3176401735" sldId="450"/>
            <ac:spMk id="3" creationId="{D1E4F8E9-DA36-303D-1F16-2B9EB50AA185}"/>
          </ac:spMkLst>
        </pc:spChg>
        <pc:spChg chg="add mod">
          <ac:chgData name="Tegischer Lukas" userId="f78daebb-0565-485c-bd0e-1cd035e796ff" providerId="ADAL" clId="{F6DF592C-89F6-4A5D-8D8B-77E5DF546E1A}" dt="2022-10-14T13:56:41.509" v="254"/>
          <ac:spMkLst>
            <pc:docMk/>
            <pc:sldMk cId="3176401735" sldId="450"/>
            <ac:spMk id="4" creationId="{FE09C792-D61D-F718-E224-34236123814C}"/>
          </ac:spMkLst>
        </pc:spChg>
        <pc:spChg chg="del">
          <ac:chgData name="Tegischer Lukas" userId="f78daebb-0565-485c-bd0e-1cd035e796ff" providerId="ADAL" clId="{F6DF592C-89F6-4A5D-8D8B-77E5DF546E1A}" dt="2022-10-14T13:56:11.869" v="222" actId="478"/>
          <ac:spMkLst>
            <pc:docMk/>
            <pc:sldMk cId="3176401735" sldId="450"/>
            <ac:spMk id="5" creationId="{2647D1C2-3A6B-625A-90C0-D820CFF41A73}"/>
          </ac:spMkLst>
        </pc:spChg>
        <pc:spChg chg="del">
          <ac:chgData name="Tegischer Lukas" userId="f78daebb-0565-485c-bd0e-1cd035e796ff" providerId="ADAL" clId="{F6DF592C-89F6-4A5D-8D8B-77E5DF546E1A}" dt="2022-10-14T13:57:32.591" v="271" actId="478"/>
          <ac:spMkLst>
            <pc:docMk/>
            <pc:sldMk cId="3176401735" sldId="450"/>
            <ac:spMk id="6" creationId="{31AE880E-9E24-7BFD-FFBD-7E7CEB48858D}"/>
          </ac:spMkLst>
        </pc:spChg>
        <pc:spChg chg="add mod">
          <ac:chgData name="Tegischer Lukas" userId="f78daebb-0565-485c-bd0e-1cd035e796ff" providerId="ADAL" clId="{F6DF592C-89F6-4A5D-8D8B-77E5DF546E1A}" dt="2022-10-14T13:57:17.393" v="267" actId="113"/>
          <ac:spMkLst>
            <pc:docMk/>
            <pc:sldMk cId="3176401735" sldId="450"/>
            <ac:spMk id="8" creationId="{1F87ABF1-11B8-C562-9AC4-B485A7881CA3}"/>
          </ac:spMkLst>
        </pc:spChg>
        <pc:spChg chg="mod">
          <ac:chgData name="Tegischer Lukas" userId="f78daebb-0565-485c-bd0e-1cd035e796ff" providerId="ADAL" clId="{F6DF592C-89F6-4A5D-8D8B-77E5DF546E1A}" dt="2022-10-14T14:20:24.129" v="290" actId="20577"/>
          <ac:spMkLst>
            <pc:docMk/>
            <pc:sldMk cId="3176401735" sldId="450"/>
            <ac:spMk id="15" creationId="{46A5780F-5550-DB86-8727-92CAAD0B9716}"/>
          </ac:spMkLst>
        </pc:spChg>
        <pc:picChg chg="add mod">
          <ac:chgData name="Tegischer Lukas" userId="f78daebb-0565-485c-bd0e-1cd035e796ff" providerId="ADAL" clId="{F6DF592C-89F6-4A5D-8D8B-77E5DF546E1A}" dt="2022-10-14T13:57:01.774" v="262" actId="1076"/>
          <ac:picMkLst>
            <pc:docMk/>
            <pc:sldMk cId="3176401735" sldId="450"/>
            <ac:picMk id="9" creationId="{43814EA0-2E03-5BB1-5700-FF33E600D70D}"/>
          </ac:picMkLst>
        </pc:picChg>
        <pc:picChg chg="add mod">
          <ac:chgData name="Tegischer Lukas" userId="f78daebb-0565-485c-bd0e-1cd035e796ff" providerId="ADAL" clId="{F6DF592C-89F6-4A5D-8D8B-77E5DF546E1A}" dt="2022-10-14T13:57:13.121" v="266" actId="1076"/>
          <ac:picMkLst>
            <pc:docMk/>
            <pc:sldMk cId="3176401735" sldId="450"/>
            <ac:picMk id="10" creationId="{45C44AEE-1CCE-575A-8965-49EDDFCEA2DD}"/>
          </ac:picMkLst>
        </pc:picChg>
        <pc:picChg chg="mod">
          <ac:chgData name="Tegischer Lukas" userId="f78daebb-0565-485c-bd0e-1cd035e796ff" providerId="ADAL" clId="{F6DF592C-89F6-4A5D-8D8B-77E5DF546E1A}" dt="2022-10-14T14:20:26.164" v="291" actId="1076"/>
          <ac:picMkLst>
            <pc:docMk/>
            <pc:sldMk cId="3176401735" sldId="450"/>
            <ac:picMk id="16" creationId="{92D1F224-7E5C-E6F0-6200-7A206A5492D6}"/>
          </ac:picMkLst>
        </pc:picChg>
        <pc:picChg chg="del">
          <ac:chgData name="Tegischer Lukas" userId="f78daebb-0565-485c-bd0e-1cd035e796ff" providerId="ADAL" clId="{F6DF592C-89F6-4A5D-8D8B-77E5DF546E1A}" dt="2022-10-14T14:20:16.633" v="284" actId="478"/>
          <ac:picMkLst>
            <pc:docMk/>
            <pc:sldMk cId="3176401735" sldId="450"/>
            <ac:picMk id="17" creationId="{8CA4A7C1-A082-FAD4-71B7-3510650868B2}"/>
          </ac:picMkLst>
        </pc:pic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D17BFEA8-62C5-4BF8-9B72-E15C4B09585E}"/>
    <pc:docChg chg="undo custSel addSld delSld modSld">
      <pc:chgData name="Tegischer Lukas" userId="f78daebb-0565-485c-bd0e-1cd035e796ff" providerId="ADAL" clId="{D17BFEA8-62C5-4BF8-9B72-E15C4B09585E}" dt="2022-10-12T17:43:12.210" v="369"/>
      <pc:docMkLst>
        <pc:docMk/>
      </pc:docMkLst>
      <pc:sldChg chg="modSp mod">
        <pc:chgData name="Tegischer Lukas" userId="f78daebb-0565-485c-bd0e-1cd035e796ff" providerId="ADAL" clId="{D17BFEA8-62C5-4BF8-9B72-E15C4B09585E}" dt="2022-10-12T17:19:43.156" v="32" actId="404"/>
        <pc:sldMkLst>
          <pc:docMk/>
          <pc:sldMk cId="336392357" sldId="256"/>
        </pc:sldMkLst>
        <pc:spChg chg="mod">
          <ac:chgData name="Tegischer Lukas" userId="f78daebb-0565-485c-bd0e-1cd035e796ff" providerId="ADAL" clId="{D17BFEA8-62C5-4BF8-9B72-E15C4B09585E}" dt="2022-10-12T17:19:43.156" v="3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17BFEA8-62C5-4BF8-9B72-E15C4B09585E}" dt="2022-10-12T17:19:53.005" v="33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045059441" sldId="404"/>
        </pc:sldMkLst>
      </pc:sldChg>
      <pc:sldChg chg="addSp delSp modSp mod delAnim modAnim">
        <pc:chgData name="Tegischer Lukas" userId="f78daebb-0565-485c-bd0e-1cd035e796ff" providerId="ADAL" clId="{D17BFEA8-62C5-4BF8-9B72-E15C4B09585E}" dt="2022-10-12T17:21:13.148" v="80"/>
        <pc:sldMkLst>
          <pc:docMk/>
          <pc:sldMk cId="1318793251" sldId="410"/>
        </pc:sldMkLst>
        <pc:spChg chg="add mod">
          <ac:chgData name="Tegischer Lukas" userId="f78daebb-0565-485c-bd0e-1cd035e796ff" providerId="ADAL" clId="{D17BFEA8-62C5-4BF8-9B72-E15C4B09585E}" dt="2022-10-12T17:20:30.773" v="66" actId="1076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0:33.060" v="67" actId="1076"/>
          <ac:spMkLst>
            <pc:docMk/>
            <pc:sldMk cId="1318793251" sldId="410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5" creationId="{5EEEA0DA-FAC1-4C40-DC37-C9A5C8D2B4D6}"/>
          </ac:spMkLst>
        </pc:spChg>
        <pc:spChg chg="del">
          <ac:chgData name="Tegischer Lukas" userId="f78daebb-0565-485c-bd0e-1cd035e796ff" providerId="ADAL" clId="{D17BFEA8-62C5-4BF8-9B72-E15C4B09585E}" dt="2022-10-12T17:19:54.295" v="34" actId="478"/>
          <ac:spMkLst>
            <pc:docMk/>
            <pc:sldMk cId="1318793251" sldId="410"/>
            <ac:spMk id="8" creationId="{2A1E8CCF-560E-C7B4-D4A5-974BEC34A49A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mod delAnim modAnim">
        <pc:chgData name="Tegischer Lukas" userId="f78daebb-0565-485c-bd0e-1cd035e796ff" providerId="ADAL" clId="{D17BFEA8-62C5-4BF8-9B72-E15C4B09585E}" dt="2022-10-12T17:29:54.190" v="223"/>
        <pc:sldMkLst>
          <pc:docMk/>
          <pc:sldMk cId="3867422063" sldId="411"/>
        </pc:sldMkLst>
        <pc:spChg chg="del">
          <ac:chgData name="Tegischer Lukas" userId="f78daebb-0565-485c-bd0e-1cd035e796ff" providerId="ADAL" clId="{D17BFEA8-62C5-4BF8-9B72-E15C4B09585E}" dt="2022-10-12T17:27:29.338" v="157" actId="478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29:06.445" v="206" actId="20577"/>
          <ac:spMkLst>
            <pc:docMk/>
            <pc:sldMk cId="3867422063" sldId="41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9:44.538" v="221" actId="1076"/>
          <ac:spMkLst>
            <pc:docMk/>
            <pc:sldMk cId="3867422063" sldId="411"/>
            <ac:spMk id="5" creationId="{722A12F3-DF5A-3E6B-285B-CA5BC4B88059}"/>
          </ac:spMkLst>
        </pc:spChg>
        <pc:spChg chg="del">
          <ac:chgData name="Tegischer Lukas" userId="f78daebb-0565-485c-bd0e-1cd035e796ff" providerId="ADAL" clId="{D17BFEA8-62C5-4BF8-9B72-E15C4B09585E}" dt="2022-10-12T17:27:27.865" v="155" actId="478"/>
          <ac:spMkLst>
            <pc:docMk/>
            <pc:sldMk cId="3867422063" sldId="411"/>
            <ac:spMk id="8" creationId="{2A1E8CCF-560E-C7B4-D4A5-974BEC34A49A}"/>
          </ac:spMkLst>
        </pc:spChg>
        <pc:spChg chg="add mod">
          <ac:chgData name="Tegischer Lukas" userId="f78daebb-0565-485c-bd0e-1cd035e796ff" providerId="ADAL" clId="{D17BFEA8-62C5-4BF8-9B72-E15C4B09585E}" dt="2022-10-12T17:29:41.410" v="219" actId="1076"/>
          <ac:spMkLst>
            <pc:docMk/>
            <pc:sldMk cId="3867422063" sldId="411"/>
            <ac:spMk id="9" creationId="{39AE0E24-DD94-25ED-8472-13ACAF742A38}"/>
          </ac:spMkLst>
        </pc:spChg>
        <pc:spChg chg="del">
          <ac:chgData name="Tegischer Lukas" userId="f78daebb-0565-485c-bd0e-1cd035e796ff" providerId="ADAL" clId="{D17BFEA8-62C5-4BF8-9B72-E15C4B09585E}" dt="2022-10-12T17:27:28.290" v="156" actId="478"/>
          <ac:spMkLst>
            <pc:docMk/>
            <pc:sldMk cId="3867422063" sldId="411"/>
            <ac:spMk id="10" creationId="{2A406795-5046-5D1D-B54E-990CEDFB4EB6}"/>
          </ac:spMkLst>
        </pc:spChg>
        <pc:picChg chg="add mod">
          <ac:chgData name="Tegischer Lukas" userId="f78daebb-0565-485c-bd0e-1cd035e796ff" providerId="ADAL" clId="{D17BFEA8-62C5-4BF8-9B72-E15C4B09585E}" dt="2022-10-12T17:29:42.468" v="220" actId="1076"/>
          <ac:picMkLst>
            <pc:docMk/>
            <pc:sldMk cId="3867422063" sldId="411"/>
            <ac:picMk id="6" creationId="{190349A2-0DB1-00E8-E662-F1B5C398AAC5}"/>
          </ac:picMkLst>
        </pc:picChg>
      </pc:sldChg>
      <pc:sldChg chg="addSp delSp modSp del mod delAnim">
        <pc:chgData name="Tegischer Lukas" userId="f78daebb-0565-485c-bd0e-1cd035e796ff" providerId="ADAL" clId="{D17BFEA8-62C5-4BF8-9B72-E15C4B09585E}" dt="2022-10-12T17:33:17.411" v="368" actId="47"/>
        <pc:sldMkLst>
          <pc:docMk/>
          <pc:sldMk cId="2873026054" sldId="412"/>
        </pc:sldMkLst>
        <pc:spChg chg="add del mod">
          <ac:chgData name="Tegischer Lukas" userId="f78daebb-0565-485c-bd0e-1cd035e796ff" providerId="ADAL" clId="{D17BFEA8-62C5-4BF8-9B72-E15C4B09585E}" dt="2022-10-12T17:33:11.093" v="367" actId="478"/>
          <ac:spMkLst>
            <pc:docMk/>
            <pc:sldMk cId="2873026054" sldId="412"/>
            <ac:spMk id="3" creationId="{4B31F5EF-C26A-78E8-C5E7-8CDDEF54253D}"/>
          </ac:spMkLst>
        </pc:spChg>
        <pc:spChg chg="del mod">
          <ac:chgData name="Tegischer Lukas" userId="f78daebb-0565-485c-bd0e-1cd035e796ff" providerId="ADAL" clId="{D17BFEA8-62C5-4BF8-9B72-E15C4B09585E}" dt="2022-10-12T17:32:54.310" v="362" actId="478"/>
          <ac:spMkLst>
            <pc:docMk/>
            <pc:sldMk cId="2873026054" sldId="41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2:53.436" v="360" actId="478"/>
          <ac:spMkLst>
            <pc:docMk/>
            <pc:sldMk cId="2873026054" sldId="412"/>
            <ac:spMk id="21" creationId="{247B04CD-989B-6E5A-2BFE-6B9300932745}"/>
          </ac:spMkLst>
        </pc:spChg>
        <pc:spChg chg="del">
          <ac:chgData name="Tegischer Lukas" userId="f78daebb-0565-485c-bd0e-1cd035e796ff" providerId="ADAL" clId="{D17BFEA8-62C5-4BF8-9B72-E15C4B09585E}" dt="2022-10-12T17:32:55.480" v="363" actId="478"/>
          <ac:spMkLst>
            <pc:docMk/>
            <pc:sldMk cId="2873026054" sldId="412"/>
            <ac:spMk id="25" creationId="{FFFF6DDA-33C6-50C6-C68A-F45260FB8120}"/>
          </ac:spMkLst>
        </pc:spChg>
        <pc:picChg chg="del">
          <ac:chgData name="Tegischer Lukas" userId="f78daebb-0565-485c-bd0e-1cd035e796ff" providerId="ADAL" clId="{D17BFEA8-62C5-4BF8-9B72-E15C4B09585E}" dt="2022-10-12T17:32:55.480" v="363" actId="478"/>
          <ac:picMkLst>
            <pc:docMk/>
            <pc:sldMk cId="2873026054" sldId="412"/>
            <ac:picMk id="23" creationId="{D6334C8C-010F-9681-99E3-C2FCC5A719E5}"/>
          </ac:picMkLst>
        </pc:picChg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590426698" sldId="417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007401767" sldId="418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67817443" sldId="419"/>
        </pc:sldMkLst>
      </pc:sldChg>
      <pc:sldChg chg="addSp delSp modSp mod delAnim modAnim">
        <pc:chgData name="Tegischer Lukas" userId="f78daebb-0565-485c-bd0e-1cd035e796ff" providerId="ADAL" clId="{D17BFEA8-62C5-4BF8-9B72-E15C4B09585E}" dt="2022-10-12T17:32:33.996" v="359"/>
        <pc:sldMkLst>
          <pc:docMk/>
          <pc:sldMk cId="3894701210" sldId="420"/>
        </pc:sldMkLst>
        <pc:spChg chg="del">
          <ac:chgData name="Tegischer Lukas" userId="f78daebb-0565-485c-bd0e-1cd035e796ff" providerId="ADAL" clId="{D17BFEA8-62C5-4BF8-9B72-E15C4B09585E}" dt="2022-10-12T17:32:10.441" v="348" actId="478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32:21.323" v="354" actId="1076"/>
          <ac:spMkLst>
            <pc:docMk/>
            <pc:sldMk cId="3894701210" sldId="42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32:28.296" v="357" actId="122"/>
          <ac:spMkLst>
            <pc:docMk/>
            <pc:sldMk cId="3894701210" sldId="420"/>
            <ac:spMk id="5" creationId="{A5061D15-17CE-8348-8E4A-E75E6683DE81}"/>
          </ac:spMkLst>
        </pc:spChg>
        <pc:spChg chg="del">
          <ac:chgData name="Tegischer Lukas" userId="f78daebb-0565-485c-bd0e-1cd035e796ff" providerId="ADAL" clId="{D17BFEA8-62C5-4BF8-9B72-E15C4B09585E}" dt="2022-10-12T17:32:09.847" v="347" actId="478"/>
          <ac:spMkLst>
            <pc:docMk/>
            <pc:sldMk cId="3894701210" sldId="420"/>
            <ac:spMk id="7" creationId="{2FE883BB-5A5A-038C-104C-4DDC4BE716B6}"/>
          </ac:spMkLst>
        </pc:spChg>
      </pc:sldChg>
      <pc:sldChg chg="addSp delSp modSp add mod modAnim">
        <pc:chgData name="Tegischer Lukas" userId="f78daebb-0565-485c-bd0e-1cd035e796ff" providerId="ADAL" clId="{D17BFEA8-62C5-4BF8-9B72-E15C4B09585E}" dt="2022-10-12T17:22:14.156" v="102"/>
        <pc:sldMkLst>
          <pc:docMk/>
          <pc:sldMk cId="797636677" sldId="421"/>
        </pc:sldMkLst>
        <pc:spChg chg="del">
          <ac:chgData name="Tegischer Lukas" userId="f78daebb-0565-485c-bd0e-1cd035e796ff" providerId="ADAL" clId="{D17BFEA8-62C5-4BF8-9B72-E15C4B09585E}" dt="2022-10-12T17:21:00.795" v="76" actId="478"/>
          <ac:spMkLst>
            <pc:docMk/>
            <pc:sldMk cId="797636677" sldId="421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1:35.893" v="88" actId="1076"/>
          <ac:spMkLst>
            <pc:docMk/>
            <pc:sldMk cId="797636677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1:37.845" v="89" actId="1076"/>
          <ac:spMkLst>
            <pc:docMk/>
            <pc:sldMk cId="797636677" sldId="421"/>
            <ac:spMk id="5" creationId="{84C1F833-3A45-4BA1-9855-B1F8553ED1F9}"/>
          </ac:spMkLst>
        </pc:spChg>
        <pc:spChg chg="add mod">
          <ac:chgData name="Tegischer Lukas" userId="f78daebb-0565-485c-bd0e-1cd035e796ff" providerId="ADAL" clId="{D17BFEA8-62C5-4BF8-9B72-E15C4B09585E}" dt="2022-10-12T17:22:06.853" v="99" actId="1076"/>
          <ac:spMkLst>
            <pc:docMk/>
            <pc:sldMk cId="797636677" sldId="421"/>
            <ac:spMk id="8" creationId="{CFDBA9A7-18B1-4F53-B68C-1FDEF593AF94}"/>
          </ac:spMkLst>
        </pc:spChg>
        <pc:picChg chg="add mod">
          <ac:chgData name="Tegischer Lukas" userId="f78daebb-0565-485c-bd0e-1cd035e796ff" providerId="ADAL" clId="{D17BFEA8-62C5-4BF8-9B72-E15C4B09585E}" dt="2022-10-12T17:22:04.628" v="98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addSp delSp modSp add mod delAnim">
        <pc:chgData name="Tegischer Lukas" userId="f78daebb-0565-485c-bd0e-1cd035e796ff" providerId="ADAL" clId="{D17BFEA8-62C5-4BF8-9B72-E15C4B09585E}" dt="2022-10-12T17:26:38.527" v="139" actId="1076"/>
        <pc:sldMkLst>
          <pc:docMk/>
          <pc:sldMk cId="3368119960" sldId="422"/>
        </pc:sldMkLst>
        <pc:spChg chg="add mod">
          <ac:chgData name="Tegischer Lukas" userId="f78daebb-0565-485c-bd0e-1cd035e796ff" providerId="ADAL" clId="{D17BFEA8-62C5-4BF8-9B72-E15C4B09585E}" dt="2022-10-12T17:22:49.156" v="118" actId="1076"/>
          <ac:spMkLst>
            <pc:docMk/>
            <pc:sldMk cId="3368119960" sldId="422"/>
            <ac:spMk id="3" creationId="{56D39FBE-DD06-A4E1-1C71-3D7852FCAFD2}"/>
          </ac:spMkLst>
        </pc:spChg>
        <pc:spChg chg="del">
          <ac:chgData name="Tegischer Lukas" userId="f78daebb-0565-485c-bd0e-1cd035e796ff" providerId="ADAL" clId="{D17BFEA8-62C5-4BF8-9B72-E15C4B09585E}" dt="2022-10-12T17:22:23.532" v="107" actId="478"/>
          <ac:spMkLst>
            <pc:docMk/>
            <pc:sldMk cId="3368119960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22:20.338" v="105" actId="478"/>
          <ac:spMkLst>
            <pc:docMk/>
            <pc:sldMk cId="3368119960" sldId="422"/>
            <ac:spMk id="5" creationId="{84C1F833-3A45-4BA1-9855-B1F8553ED1F9}"/>
          </ac:spMkLst>
        </pc:spChg>
        <pc:spChg chg="del">
          <ac:chgData name="Tegischer Lukas" userId="f78daebb-0565-485c-bd0e-1cd035e796ff" providerId="ADAL" clId="{D17BFEA8-62C5-4BF8-9B72-E15C4B09585E}" dt="2022-10-12T17:22:18.103" v="104" actId="478"/>
          <ac:spMkLst>
            <pc:docMk/>
            <pc:sldMk cId="3368119960" sldId="422"/>
            <ac:spMk id="8" creationId="{CFDBA9A7-18B1-4F53-B68C-1FDEF593AF94}"/>
          </ac:spMkLst>
        </pc:spChg>
        <pc:picChg chg="mod">
          <ac:chgData name="Tegischer Lukas" userId="f78daebb-0565-485c-bd0e-1cd035e796ff" providerId="ADAL" clId="{D17BFEA8-62C5-4BF8-9B72-E15C4B09585E}" dt="2022-10-12T17:26:38.527" v="139" actId="1076"/>
          <ac:picMkLst>
            <pc:docMk/>
            <pc:sldMk cId="3368119960" sldId="422"/>
            <ac:picMk id="6" creationId="{B97AA0C0-3DD2-1906-4DE9-F0A7FCE3872E}"/>
          </ac:picMkLst>
        </pc:picChg>
      </pc:sldChg>
      <pc:sldChg chg="addSp delSp modSp add mod modAnim">
        <pc:chgData name="Tegischer Lukas" userId="f78daebb-0565-485c-bd0e-1cd035e796ff" providerId="ADAL" clId="{D17BFEA8-62C5-4BF8-9B72-E15C4B09585E}" dt="2022-10-12T17:27:04.713" v="148"/>
        <pc:sldMkLst>
          <pc:docMk/>
          <pc:sldMk cId="1645466978" sldId="423"/>
        </pc:sldMkLst>
        <pc:spChg chg="del">
          <ac:chgData name="Tegischer Lukas" userId="f78daebb-0565-485c-bd0e-1cd035e796ff" providerId="ADAL" clId="{D17BFEA8-62C5-4BF8-9B72-E15C4B09585E}" dt="2022-10-12T17:22:55.392" v="121" actId="478"/>
          <ac:spMkLst>
            <pc:docMk/>
            <pc:sldMk cId="1645466978" sldId="423"/>
            <ac:spMk id="3" creationId="{56D39FBE-DD06-A4E1-1C71-3D7852FCAFD2}"/>
          </ac:spMkLst>
        </pc:spChg>
        <pc:spChg chg="add mod">
          <ac:chgData name="Tegischer Lukas" userId="f78daebb-0565-485c-bd0e-1cd035e796ff" providerId="ADAL" clId="{D17BFEA8-62C5-4BF8-9B72-E15C4B09585E}" dt="2022-10-12T17:23:27.357" v="132" actId="1076"/>
          <ac:spMkLst>
            <pc:docMk/>
            <pc:sldMk cId="1645466978" sldId="423"/>
            <ac:spMk id="4" creationId="{0779A898-3D42-5563-848E-C9FF2962067B}"/>
          </ac:spMkLst>
        </pc:spChg>
        <pc:picChg chg="add del mod">
          <ac:chgData name="Tegischer Lukas" userId="f78daebb-0565-485c-bd0e-1cd035e796ff" providerId="ADAL" clId="{D17BFEA8-62C5-4BF8-9B72-E15C4B09585E}" dt="2022-10-12T17:26:36.059" v="137" actId="478"/>
          <ac:picMkLst>
            <pc:docMk/>
            <pc:sldMk cId="1645466978" sldId="423"/>
            <ac:picMk id="5" creationId="{8381D56D-5810-DE80-23EF-30357F7873FA}"/>
          </ac:picMkLst>
        </pc:picChg>
        <pc:picChg chg="del">
          <ac:chgData name="Tegischer Lukas" userId="f78daebb-0565-485c-bd0e-1cd035e796ff" providerId="ADAL" clId="{D17BFEA8-62C5-4BF8-9B72-E15C4B09585E}" dt="2022-10-12T17:22:55.706" v="122" actId="478"/>
          <ac:picMkLst>
            <pc:docMk/>
            <pc:sldMk cId="1645466978" sldId="423"/>
            <ac:picMk id="6" creationId="{B97AA0C0-3DD2-1906-4DE9-F0A7FCE3872E}"/>
          </ac:picMkLst>
        </pc:picChg>
        <pc:picChg chg="add del mod">
          <ac:chgData name="Tegischer Lukas" userId="f78daebb-0565-485c-bd0e-1cd035e796ff" providerId="ADAL" clId="{D17BFEA8-62C5-4BF8-9B72-E15C4B09585E}" dt="2022-10-12T17:26:48.959" v="142" actId="478"/>
          <ac:picMkLst>
            <pc:docMk/>
            <pc:sldMk cId="1645466978" sldId="423"/>
            <ac:picMk id="7" creationId="{1B683446-ADFA-9ECD-698D-0F272C475BC2}"/>
          </ac:picMkLst>
        </pc:picChg>
        <pc:picChg chg="add mod">
          <ac:chgData name="Tegischer Lukas" userId="f78daebb-0565-485c-bd0e-1cd035e796ff" providerId="ADAL" clId="{D17BFEA8-62C5-4BF8-9B72-E15C4B09585E}" dt="2022-10-12T17:27:00.644" v="147" actId="1076"/>
          <ac:picMkLst>
            <pc:docMk/>
            <pc:sldMk cId="1645466978" sldId="423"/>
            <ac:picMk id="8" creationId="{463F9858-6D92-0867-0936-24BEA5A2D616}"/>
          </ac:picMkLst>
        </pc:picChg>
      </pc:sldChg>
      <pc:sldChg chg="add modAnim">
        <pc:chgData name="Tegischer Lukas" userId="f78daebb-0565-485c-bd0e-1cd035e796ff" providerId="ADAL" clId="{D17BFEA8-62C5-4BF8-9B72-E15C4B09585E}" dt="2022-10-12T17:27:10.052" v="149"/>
        <pc:sldMkLst>
          <pc:docMk/>
          <pc:sldMk cId="486208613" sldId="424"/>
        </pc:sldMkLst>
      </pc:sldChg>
      <pc:sldChg chg="addSp delSp modSp add mod delAnim modAnim">
        <pc:chgData name="Tegischer Lukas" userId="f78daebb-0565-485c-bd0e-1cd035e796ff" providerId="ADAL" clId="{D17BFEA8-62C5-4BF8-9B72-E15C4B09585E}" dt="2022-10-12T17:31:44.685" v="311"/>
        <pc:sldMkLst>
          <pc:docMk/>
          <pc:sldMk cId="556725617" sldId="425"/>
        </pc:sldMkLst>
        <pc:spChg chg="mod">
          <ac:chgData name="Tegischer Lukas" userId="f78daebb-0565-485c-bd0e-1cd035e796ff" providerId="ADAL" clId="{D17BFEA8-62C5-4BF8-9B72-E15C4B09585E}" dt="2022-10-12T17:30:08.139" v="274" actId="6549"/>
          <ac:spMkLst>
            <pc:docMk/>
            <pc:sldMk cId="556725617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0:18.447" v="279" actId="478"/>
          <ac:spMkLst>
            <pc:docMk/>
            <pc:sldMk cId="556725617" sldId="425"/>
            <ac:spMk id="5" creationId="{722A12F3-DF5A-3E6B-285B-CA5BC4B88059}"/>
          </ac:spMkLst>
        </pc:spChg>
        <pc:spChg chg="add mod">
          <ac:chgData name="Tegischer Lukas" userId="f78daebb-0565-485c-bd0e-1cd035e796ff" providerId="ADAL" clId="{D17BFEA8-62C5-4BF8-9B72-E15C4B09585E}" dt="2022-10-12T17:31:38.527" v="309" actId="113"/>
          <ac:spMkLst>
            <pc:docMk/>
            <pc:sldMk cId="556725617" sldId="425"/>
            <ac:spMk id="7" creationId="{BDFE7D5C-C8DE-A3C8-1F7D-652F62F5B1B3}"/>
          </ac:spMkLst>
        </pc:spChg>
        <pc:spChg chg="del">
          <ac:chgData name="Tegischer Lukas" userId="f78daebb-0565-485c-bd0e-1cd035e796ff" providerId="ADAL" clId="{D17BFEA8-62C5-4BF8-9B72-E15C4B09585E}" dt="2022-10-12T17:30:11.841" v="276" actId="478"/>
          <ac:spMkLst>
            <pc:docMk/>
            <pc:sldMk cId="556725617" sldId="425"/>
            <ac:spMk id="9" creationId="{39AE0E24-DD94-25ED-8472-13ACAF742A38}"/>
          </ac:spMkLst>
        </pc:spChg>
        <pc:spChg chg="add mod">
          <ac:chgData name="Tegischer Lukas" userId="f78daebb-0565-485c-bd0e-1cd035e796ff" providerId="ADAL" clId="{D17BFEA8-62C5-4BF8-9B72-E15C4B09585E}" dt="2022-10-12T17:31:15.326" v="304" actId="113"/>
          <ac:spMkLst>
            <pc:docMk/>
            <pc:sldMk cId="556725617" sldId="425"/>
            <ac:spMk id="10" creationId="{83B59FED-E3A2-25DB-020E-C57B040A49BF}"/>
          </ac:spMkLst>
        </pc:spChg>
        <pc:picChg chg="add mod">
          <ac:chgData name="Tegischer Lukas" userId="f78daebb-0565-485c-bd0e-1cd035e796ff" providerId="ADAL" clId="{D17BFEA8-62C5-4BF8-9B72-E15C4B09585E}" dt="2022-10-12T17:30:37.353" v="286" actId="1076"/>
          <ac:picMkLst>
            <pc:docMk/>
            <pc:sldMk cId="556725617" sldId="425"/>
            <ac:picMk id="2" creationId="{6FEAD41A-F84F-45A1-BD9D-BAD01A09B9F9}"/>
          </ac:picMkLst>
        </pc:picChg>
        <pc:picChg chg="del">
          <ac:chgData name="Tegischer Lukas" userId="f78daebb-0565-485c-bd0e-1cd035e796ff" providerId="ADAL" clId="{D17BFEA8-62C5-4BF8-9B72-E15C4B09585E}" dt="2022-10-12T17:30:11.201" v="275" actId="478"/>
          <ac:picMkLst>
            <pc:docMk/>
            <pc:sldMk cId="556725617" sldId="425"/>
            <ac:picMk id="6" creationId="{190349A2-0DB1-00E8-E662-F1B5C398AAC5}"/>
          </ac:picMkLst>
        </pc:picChg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1417188254" sldId="426"/>
        </pc:sldMkLst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289630694" sldId="427"/>
        </pc:sldMkLst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9E326E66-DA86-4BB7-AD77-3CF006720392}"/>
    <pc:docChg chg="undo custSel addSld modSld">
      <pc:chgData name="Tegischer Lukas" userId="f78daebb-0565-485c-bd0e-1cd035e796ff" providerId="ADAL" clId="{9E326E66-DA86-4BB7-AD77-3CF006720392}" dt="2022-10-14T12:49:47.708" v="599" actId="6549"/>
      <pc:docMkLst>
        <pc:docMk/>
      </pc:docMkLst>
      <pc:sldChg chg="modSp mod">
        <pc:chgData name="Tegischer Lukas" userId="f78daebb-0565-485c-bd0e-1cd035e796ff" providerId="ADAL" clId="{9E326E66-DA86-4BB7-AD77-3CF006720392}" dt="2022-10-14T12:36:25.095" v="57" actId="404"/>
        <pc:sldMkLst>
          <pc:docMk/>
          <pc:sldMk cId="336392357" sldId="256"/>
        </pc:sldMkLst>
        <pc:spChg chg="mod">
          <ac:chgData name="Tegischer Lukas" userId="f78daebb-0565-485c-bd0e-1cd035e796ff" providerId="ADAL" clId="{9E326E66-DA86-4BB7-AD77-3CF006720392}" dt="2022-10-14T12:36:25.095" v="57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9E326E66-DA86-4BB7-AD77-3CF006720392}" dt="2022-10-14T12:39:54.745" v="351" actId="113"/>
        <pc:sldMkLst>
          <pc:docMk/>
          <pc:sldMk cId="1097199137" sldId="442"/>
        </pc:sldMkLst>
        <pc:spChg chg="add mod">
          <ac:chgData name="Tegischer Lukas" userId="f78daebb-0565-485c-bd0e-1cd035e796ff" providerId="ADAL" clId="{9E326E66-DA86-4BB7-AD77-3CF006720392}" dt="2022-10-14T12:39:54.745" v="351" actId="113"/>
          <ac:spMkLst>
            <pc:docMk/>
            <pc:sldMk cId="1097199137" sldId="442"/>
            <ac:spMk id="3" creationId="{23C85C8D-9F78-9D41-F96B-98C60F8ADA55}"/>
          </ac:spMkLst>
        </pc:spChg>
        <pc:spChg chg="add mod">
          <ac:chgData name="Tegischer Lukas" userId="f78daebb-0565-485c-bd0e-1cd035e796ff" providerId="ADAL" clId="{9E326E66-DA86-4BB7-AD77-3CF006720392}" dt="2022-10-14T12:38:55.778" v="259" actId="113"/>
          <ac:spMkLst>
            <pc:docMk/>
            <pc:sldMk cId="1097199137" sldId="442"/>
            <ac:spMk id="4" creationId="{DBBDF9B9-EDED-B719-44CD-1A052636BA58}"/>
          </ac:spMkLst>
        </pc:spChg>
        <pc:spChg chg="add mod">
          <ac:chgData name="Tegischer Lukas" userId="f78daebb-0565-485c-bd0e-1cd035e796ff" providerId="ADAL" clId="{9E326E66-DA86-4BB7-AD77-3CF006720392}" dt="2022-10-14T12:39:51.031" v="350" actId="1076"/>
          <ac:spMkLst>
            <pc:docMk/>
            <pc:sldMk cId="1097199137" sldId="442"/>
            <ac:spMk id="5" creationId="{C14D6AC0-C044-04E8-7E6D-74F177BB5DAA}"/>
          </ac:spMkLst>
        </pc:spChg>
        <pc:spChg chg="del">
          <ac:chgData name="Tegischer Lukas" userId="f78daebb-0565-485c-bd0e-1cd035e796ff" providerId="ADAL" clId="{9E326E66-DA86-4BB7-AD77-3CF006720392}" dt="2022-10-14T12:36:55.748" v="58" actId="478"/>
          <ac:spMkLst>
            <pc:docMk/>
            <pc:sldMk cId="1097199137" sldId="442"/>
            <ac:spMk id="6" creationId="{10BDFA4E-18EE-531A-98C7-1D06313A1094}"/>
          </ac:spMkLst>
        </pc:spChg>
        <pc:graphicFrameChg chg="del">
          <ac:chgData name="Tegischer Lukas" userId="f78daebb-0565-485c-bd0e-1cd035e796ff" providerId="ADAL" clId="{9E326E66-DA86-4BB7-AD77-3CF006720392}" dt="2022-10-14T12:36:57.493" v="60" actId="478"/>
          <ac:graphicFrameMkLst>
            <pc:docMk/>
            <pc:sldMk cId="1097199137" sldId="442"/>
            <ac:graphicFrameMk id="8" creationId="{D7A58B57-400B-C5C0-DEDB-1262E236D661}"/>
          </ac:graphicFrameMkLst>
        </pc:graphicFrameChg>
        <pc:picChg chg="del">
          <ac:chgData name="Tegischer Lukas" userId="f78daebb-0565-485c-bd0e-1cd035e796ff" providerId="ADAL" clId="{9E326E66-DA86-4BB7-AD77-3CF006720392}" dt="2022-10-14T12:36:56.385" v="59" actId="478"/>
          <ac:picMkLst>
            <pc:docMk/>
            <pc:sldMk cId="1097199137" sldId="442"/>
            <ac:picMk id="10" creationId="{14070B56-A61D-F12B-15C5-39923DFECA69}"/>
          </ac:picMkLst>
        </pc:picChg>
        <pc:cxnChg chg="del">
          <ac:chgData name="Tegischer Lukas" userId="f78daebb-0565-485c-bd0e-1cd035e796ff" providerId="ADAL" clId="{9E326E66-DA86-4BB7-AD77-3CF006720392}" dt="2022-10-14T12:36:57.493" v="60" actId="478"/>
          <ac:cxnSpMkLst>
            <pc:docMk/>
            <pc:sldMk cId="1097199137" sldId="442"/>
            <ac:cxnSpMk id="11" creationId="{69DECE33-900C-DD11-5610-7A23D214B602}"/>
          </ac:cxnSpMkLst>
        </pc:cxnChg>
      </pc:sldChg>
      <pc:sldChg chg="addSp delSp modSp mod delAnim modAnim">
        <pc:chgData name="Tegischer Lukas" userId="f78daebb-0565-485c-bd0e-1cd035e796ff" providerId="ADAL" clId="{9E326E66-DA86-4BB7-AD77-3CF006720392}" dt="2022-10-14T12:43:05.825" v="433"/>
        <pc:sldMkLst>
          <pc:docMk/>
          <pc:sldMk cId="1560599476" sldId="443"/>
        </pc:sldMkLst>
        <pc:spChg chg="add mod">
          <ac:chgData name="Tegischer Lukas" userId="f78daebb-0565-485c-bd0e-1cd035e796ff" providerId="ADAL" clId="{9E326E66-DA86-4BB7-AD77-3CF006720392}" dt="2022-10-14T12:40:40.595" v="382" actId="20577"/>
          <ac:spMkLst>
            <pc:docMk/>
            <pc:sldMk cId="1560599476" sldId="443"/>
            <ac:spMk id="2" creationId="{3EFF4919-96D0-417F-1759-B0CDCC7F79FF}"/>
          </ac:spMkLst>
        </pc:spChg>
        <pc:spChg chg="add mod">
          <ac:chgData name="Tegischer Lukas" userId="f78daebb-0565-485c-bd0e-1cd035e796ff" providerId="ADAL" clId="{9E326E66-DA86-4BB7-AD77-3CF006720392}" dt="2022-10-14T12:40:58.421" v="388" actId="1076"/>
          <ac:spMkLst>
            <pc:docMk/>
            <pc:sldMk cId="1560599476" sldId="443"/>
            <ac:spMk id="4" creationId="{2F752659-89C3-2D85-D575-E45A8B8F48B1}"/>
          </ac:spMkLst>
        </pc:spChg>
        <pc:spChg chg="add mod">
          <ac:chgData name="Tegischer Lukas" userId="f78daebb-0565-485c-bd0e-1cd035e796ff" providerId="ADAL" clId="{9E326E66-DA86-4BB7-AD77-3CF006720392}" dt="2022-10-14T12:42:23.192" v="417" actId="403"/>
          <ac:spMkLst>
            <pc:docMk/>
            <pc:sldMk cId="1560599476" sldId="443"/>
            <ac:spMk id="6" creationId="{48A8F130-0B27-24EB-3E93-21B486A8F934}"/>
          </ac:spMkLst>
        </pc:spChg>
        <pc:spChg chg="add mod">
          <ac:chgData name="Tegischer Lukas" userId="f78daebb-0565-485c-bd0e-1cd035e796ff" providerId="ADAL" clId="{9E326E66-DA86-4BB7-AD77-3CF006720392}" dt="2022-10-14T12:42:48.342" v="426" actId="1076"/>
          <ac:spMkLst>
            <pc:docMk/>
            <pc:sldMk cId="1560599476" sldId="443"/>
            <ac:spMk id="8" creationId="{ED935CFC-7FEF-5BA4-87D9-186DE47D07C3}"/>
          </ac:spMkLst>
        </pc:spChg>
        <pc:spChg chg="del mod">
          <ac:chgData name="Tegischer Lukas" userId="f78daebb-0565-485c-bd0e-1cd035e796ff" providerId="ADAL" clId="{9E326E66-DA86-4BB7-AD77-3CF006720392}" dt="2022-10-14T12:40:24.006" v="355" actId="478"/>
          <ac:spMkLst>
            <pc:docMk/>
            <pc:sldMk cId="1560599476" sldId="443"/>
            <ac:spMk id="9" creationId="{EE6C1894-C678-DFDB-E071-BEB8D7E257C1}"/>
          </ac:spMkLst>
        </pc:spChg>
        <pc:spChg chg="add mod">
          <ac:chgData name="Tegischer Lukas" userId="f78daebb-0565-485c-bd0e-1cd035e796ff" providerId="ADAL" clId="{9E326E66-DA86-4BB7-AD77-3CF006720392}" dt="2022-10-14T12:41:57.599" v="411" actId="1076"/>
          <ac:spMkLst>
            <pc:docMk/>
            <pc:sldMk cId="1560599476" sldId="443"/>
            <ac:spMk id="11" creationId="{05C8B445-8205-1E1C-CA52-53DC61451D07}"/>
          </ac:spMkLst>
        </pc:spChg>
        <pc:spChg chg="del">
          <ac:chgData name="Tegischer Lukas" userId="f78daebb-0565-485c-bd0e-1cd035e796ff" providerId="ADAL" clId="{9E326E66-DA86-4BB7-AD77-3CF006720392}" dt="2022-10-14T12:40:23.263" v="353" actId="478"/>
          <ac:spMkLst>
            <pc:docMk/>
            <pc:sldMk cId="1560599476" sldId="443"/>
            <ac:spMk id="12" creationId="{53FE78F2-2FA4-91D7-C7CC-3603C2FFEC08}"/>
          </ac:spMkLst>
        </pc:spChg>
        <pc:spChg chg="add mod">
          <ac:chgData name="Tegischer Lukas" userId="f78daebb-0565-485c-bd0e-1cd035e796ff" providerId="ADAL" clId="{9E326E66-DA86-4BB7-AD77-3CF006720392}" dt="2022-10-14T12:43:02.429" v="432" actId="207"/>
          <ac:spMkLst>
            <pc:docMk/>
            <pc:sldMk cId="1560599476" sldId="443"/>
            <ac:spMk id="22" creationId="{F8493CEB-27AA-E561-4510-E02212EA5652}"/>
          </ac:spMkLst>
        </pc:spChg>
        <pc:graphicFrameChg chg="del modGraphic">
          <ac:chgData name="Tegischer Lukas" userId="f78daebb-0565-485c-bd0e-1cd035e796ff" providerId="ADAL" clId="{9E326E66-DA86-4BB7-AD77-3CF006720392}" dt="2022-10-14T12:40:26.447" v="359" actId="478"/>
          <ac:graphicFrameMkLst>
            <pc:docMk/>
            <pc:sldMk cId="1560599476" sldId="443"/>
            <ac:graphicFrameMk id="17" creationId="{3574C3A3-EF45-3837-E6CB-CE5372B0019C}"/>
          </ac:graphicFrameMkLst>
        </pc:graphicFrameChg>
        <pc:picChg chg="del">
          <ac:chgData name="Tegischer Lukas" userId="f78daebb-0565-485c-bd0e-1cd035e796ff" providerId="ADAL" clId="{9E326E66-DA86-4BB7-AD77-3CF006720392}" dt="2022-10-14T12:40:24.516" v="356" actId="478"/>
          <ac:picMkLst>
            <pc:docMk/>
            <pc:sldMk cId="1560599476" sldId="443"/>
            <ac:picMk id="13" creationId="{5652D531-04DB-46FE-F1F5-4FEE1B49914B}"/>
          </ac:picMkLst>
        </pc:picChg>
        <pc:cxnChg chg="del">
          <ac:chgData name="Tegischer Lukas" userId="f78daebb-0565-485c-bd0e-1cd035e796ff" providerId="ADAL" clId="{9E326E66-DA86-4BB7-AD77-3CF006720392}" dt="2022-10-14T12:40:25.386" v="357" actId="478"/>
          <ac:cxnSpMkLst>
            <pc:docMk/>
            <pc:sldMk cId="1560599476" sldId="443"/>
            <ac:cxnSpMk id="14" creationId="{2E97ED4D-1382-E83B-3966-4DF706215767}"/>
          </ac:cxnSpMkLst>
        </pc:cxnChg>
        <pc:cxnChg chg="del">
          <ac:chgData name="Tegischer Lukas" userId="f78daebb-0565-485c-bd0e-1cd035e796ff" providerId="ADAL" clId="{9E326E66-DA86-4BB7-AD77-3CF006720392}" dt="2022-10-14T12:40:25.386" v="357" actId="478"/>
          <ac:cxnSpMkLst>
            <pc:docMk/>
            <pc:sldMk cId="1560599476" sldId="443"/>
            <ac:cxnSpMk id="16" creationId="{978A5ED9-234D-08E7-5F7F-3450725D1725}"/>
          </ac:cxnSpMkLst>
        </pc:cxnChg>
        <pc:cxnChg chg="add mod">
          <ac:chgData name="Tegischer Lukas" userId="f78daebb-0565-485c-bd0e-1cd035e796ff" providerId="ADAL" clId="{9E326E66-DA86-4BB7-AD77-3CF006720392}" dt="2022-10-14T12:42:05.907" v="413" actId="1582"/>
          <ac:cxnSpMkLst>
            <pc:docMk/>
            <pc:sldMk cId="1560599476" sldId="443"/>
            <ac:cxnSpMk id="18" creationId="{FF044CAD-0856-2416-DB0D-21BB9D3167DF}"/>
          </ac:cxnSpMkLst>
        </pc:cxnChg>
        <pc:cxnChg chg="add mod">
          <ac:chgData name="Tegischer Lukas" userId="f78daebb-0565-485c-bd0e-1cd035e796ff" providerId="ADAL" clId="{9E326E66-DA86-4BB7-AD77-3CF006720392}" dt="2022-10-14T12:42:14.071" v="416" actId="14100"/>
          <ac:cxnSpMkLst>
            <pc:docMk/>
            <pc:sldMk cId="1560599476" sldId="443"/>
            <ac:cxnSpMk id="19" creationId="{F688F5C8-0A57-1D25-8884-95DF513E9697}"/>
          </ac:cxnSpMkLst>
        </pc:cxnChg>
      </pc:sldChg>
      <pc:sldChg chg="addSp delSp modSp add mod delAnim modAnim">
        <pc:chgData name="Tegischer Lukas" userId="f78daebb-0565-485c-bd0e-1cd035e796ff" providerId="ADAL" clId="{9E326E66-DA86-4BB7-AD77-3CF006720392}" dt="2022-10-14T12:47:59.852" v="571"/>
        <pc:sldMkLst>
          <pc:docMk/>
          <pc:sldMk cId="497960773" sldId="444"/>
        </pc:sldMkLst>
        <pc:spChg chg="del">
          <ac:chgData name="Tegischer Lukas" userId="f78daebb-0565-485c-bd0e-1cd035e796ff" providerId="ADAL" clId="{9E326E66-DA86-4BB7-AD77-3CF006720392}" dt="2022-10-14T12:43:16.065" v="435" actId="478"/>
          <ac:spMkLst>
            <pc:docMk/>
            <pc:sldMk cId="497960773" sldId="444"/>
            <ac:spMk id="2" creationId="{3EFF4919-96D0-417F-1759-B0CDCC7F79FF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4" creationId="{2F752659-89C3-2D85-D575-E45A8B8F48B1}"/>
          </ac:spMkLst>
        </pc:spChg>
        <pc:spChg chg="add mod">
          <ac:chgData name="Tegischer Lukas" userId="f78daebb-0565-485c-bd0e-1cd035e796ff" providerId="ADAL" clId="{9E326E66-DA86-4BB7-AD77-3CF006720392}" dt="2022-10-14T12:44:11.706" v="489" actId="20577"/>
          <ac:spMkLst>
            <pc:docMk/>
            <pc:sldMk cId="497960773" sldId="444"/>
            <ac:spMk id="5" creationId="{60ED1294-1978-65C9-6F85-2A71901B5097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6" creationId="{48A8F130-0B27-24EB-3E93-21B486A8F934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8" creationId="{ED935CFC-7FEF-5BA4-87D9-186DE47D07C3}"/>
          </ac:spMkLst>
        </pc:spChg>
        <pc:spChg chg="add mod">
          <ac:chgData name="Tegischer Lukas" userId="f78daebb-0565-485c-bd0e-1cd035e796ff" providerId="ADAL" clId="{9E326E66-DA86-4BB7-AD77-3CF006720392}" dt="2022-10-14T12:45:10.613" v="513" actId="1076"/>
          <ac:spMkLst>
            <pc:docMk/>
            <pc:sldMk cId="497960773" sldId="444"/>
            <ac:spMk id="9" creationId="{8B5DC74D-96DB-EA57-052E-5C96350E9452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11" creationId="{05C8B445-8205-1E1C-CA52-53DC61451D07}"/>
          </ac:spMkLst>
        </pc:spChg>
        <pc:spChg chg="add mod">
          <ac:chgData name="Tegischer Lukas" userId="f78daebb-0565-485c-bd0e-1cd035e796ff" providerId="ADAL" clId="{9E326E66-DA86-4BB7-AD77-3CF006720392}" dt="2022-10-14T12:45:25.710" v="520" actId="1076"/>
          <ac:spMkLst>
            <pc:docMk/>
            <pc:sldMk cId="497960773" sldId="444"/>
            <ac:spMk id="12" creationId="{020AA67A-D951-377A-5F0A-5FD790D674B3}"/>
          </ac:spMkLst>
        </pc:spChg>
        <pc:spChg chg="add mod">
          <ac:chgData name="Tegischer Lukas" userId="f78daebb-0565-485c-bd0e-1cd035e796ff" providerId="ADAL" clId="{9E326E66-DA86-4BB7-AD77-3CF006720392}" dt="2022-10-14T12:46:28.277" v="543" actId="1076"/>
          <ac:spMkLst>
            <pc:docMk/>
            <pc:sldMk cId="497960773" sldId="444"/>
            <ac:spMk id="16" creationId="{519278B1-5AB2-7C11-CC66-D5E18A8CA92F}"/>
          </ac:spMkLst>
        </pc:spChg>
        <pc:spChg chg="add mod">
          <ac:chgData name="Tegischer Lukas" userId="f78daebb-0565-485c-bd0e-1cd035e796ff" providerId="ADAL" clId="{9E326E66-DA86-4BB7-AD77-3CF006720392}" dt="2022-10-14T12:47:56.141" v="570" actId="1076"/>
          <ac:spMkLst>
            <pc:docMk/>
            <pc:sldMk cId="497960773" sldId="444"/>
            <ac:spMk id="20" creationId="{7022BD00-CCD9-EADB-2ED8-50479BC988DC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22" creationId="{F8493CEB-27AA-E561-4510-E02212EA5652}"/>
          </ac:spMkLst>
        </pc:spChg>
        <pc:graphicFrameChg chg="add mod modGraphic">
          <ac:chgData name="Tegischer Lukas" userId="f78daebb-0565-485c-bd0e-1cd035e796ff" providerId="ADAL" clId="{9E326E66-DA86-4BB7-AD77-3CF006720392}" dt="2022-10-14T12:47:53.694" v="569" actId="1076"/>
          <ac:graphicFrameMkLst>
            <pc:docMk/>
            <pc:sldMk cId="497960773" sldId="444"/>
            <ac:graphicFrameMk id="17" creationId="{D655A8D0-13B4-2C87-491B-3AD91D2727F4}"/>
          </ac:graphicFrameMkLst>
        </pc:graphicFrameChg>
        <pc:picChg chg="add mod">
          <ac:chgData name="Tegischer Lukas" userId="f78daebb-0565-485c-bd0e-1cd035e796ff" providerId="ADAL" clId="{9E326E66-DA86-4BB7-AD77-3CF006720392}" dt="2022-10-14T12:45:05.633" v="511"/>
          <ac:picMkLst>
            <pc:docMk/>
            <pc:sldMk cId="497960773" sldId="444"/>
            <ac:picMk id="10" creationId="{152CB565-956F-3D85-F065-2DC35B6B874A}"/>
          </ac:picMkLst>
        </pc:picChg>
        <pc:picChg chg="add mod">
          <ac:chgData name="Tegischer Lukas" userId="f78daebb-0565-485c-bd0e-1cd035e796ff" providerId="ADAL" clId="{9E326E66-DA86-4BB7-AD77-3CF006720392}" dt="2022-10-14T12:46:02.614" v="526" actId="1076"/>
          <ac:picMkLst>
            <pc:docMk/>
            <pc:sldMk cId="497960773" sldId="444"/>
            <ac:picMk id="14" creationId="{220401E4-2248-53D4-1298-835C1C54F117}"/>
          </ac:picMkLst>
        </pc:picChg>
        <pc:cxnChg chg="del">
          <ac:chgData name="Tegischer Lukas" userId="f78daebb-0565-485c-bd0e-1cd035e796ff" providerId="ADAL" clId="{9E326E66-DA86-4BB7-AD77-3CF006720392}" dt="2022-10-14T12:43:19.226" v="436" actId="478"/>
          <ac:cxnSpMkLst>
            <pc:docMk/>
            <pc:sldMk cId="497960773" sldId="444"/>
            <ac:cxnSpMk id="18" creationId="{FF044CAD-0856-2416-DB0D-21BB9D3167DF}"/>
          </ac:cxnSpMkLst>
        </pc:cxnChg>
        <pc:cxnChg chg="del">
          <ac:chgData name="Tegischer Lukas" userId="f78daebb-0565-485c-bd0e-1cd035e796ff" providerId="ADAL" clId="{9E326E66-DA86-4BB7-AD77-3CF006720392}" dt="2022-10-14T12:43:19.226" v="436" actId="478"/>
          <ac:cxnSpMkLst>
            <pc:docMk/>
            <pc:sldMk cId="497960773" sldId="444"/>
            <ac:cxnSpMk id="19" creationId="{F688F5C8-0A57-1D25-8884-95DF513E9697}"/>
          </ac:cxnSpMkLst>
        </pc:cxnChg>
      </pc:sldChg>
      <pc:sldChg chg="addSp delSp modSp add mod delAnim modAnim">
        <pc:chgData name="Tegischer Lukas" userId="f78daebb-0565-485c-bd0e-1cd035e796ff" providerId="ADAL" clId="{9E326E66-DA86-4BB7-AD77-3CF006720392}" dt="2022-10-14T12:49:47.708" v="599" actId="6549"/>
        <pc:sldMkLst>
          <pc:docMk/>
          <pc:sldMk cId="3819943516" sldId="445"/>
        </pc:sldMkLst>
        <pc:spChg chg="add mod">
          <ac:chgData name="Tegischer Lukas" userId="f78daebb-0565-485c-bd0e-1cd035e796ff" providerId="ADAL" clId="{9E326E66-DA86-4BB7-AD77-3CF006720392}" dt="2022-10-14T12:48:54.950" v="594" actId="1076"/>
          <ac:spMkLst>
            <pc:docMk/>
            <pc:sldMk cId="3819943516" sldId="445"/>
            <ac:spMk id="3" creationId="{21DB6841-18CB-77D7-21DC-8A76563D9932}"/>
          </ac:spMkLst>
        </pc:spChg>
        <pc:spChg chg="mod">
          <ac:chgData name="Tegischer Lukas" userId="f78daebb-0565-485c-bd0e-1cd035e796ff" providerId="ADAL" clId="{9E326E66-DA86-4BB7-AD77-3CF006720392}" dt="2022-10-14T12:49:47.708" v="599" actId="6549"/>
          <ac:spMkLst>
            <pc:docMk/>
            <pc:sldMk cId="3819943516" sldId="445"/>
            <ac:spMk id="5" creationId="{60ED1294-1978-65C9-6F85-2A71901B5097}"/>
          </ac:spMkLst>
        </pc:spChg>
        <pc:spChg chg="add mod">
          <ac:chgData name="Tegischer Lukas" userId="f78daebb-0565-485c-bd0e-1cd035e796ff" providerId="ADAL" clId="{9E326E66-DA86-4BB7-AD77-3CF006720392}" dt="2022-10-14T12:49:02.166" v="596" actId="1076"/>
          <ac:spMkLst>
            <pc:docMk/>
            <pc:sldMk cId="3819943516" sldId="445"/>
            <ac:spMk id="7" creationId="{A1C7A67F-5165-9288-BC54-CE0BFDA69B49}"/>
          </ac:spMkLst>
        </pc:spChg>
        <pc:spChg chg="del">
          <ac:chgData name="Tegischer Lukas" userId="f78daebb-0565-485c-bd0e-1cd035e796ff" providerId="ADAL" clId="{9E326E66-DA86-4BB7-AD77-3CF006720392}" dt="2022-10-14T12:48:09.797" v="573" actId="478"/>
          <ac:spMkLst>
            <pc:docMk/>
            <pc:sldMk cId="3819943516" sldId="445"/>
            <ac:spMk id="9" creationId="{8B5DC74D-96DB-EA57-052E-5C96350E9452}"/>
          </ac:spMkLst>
        </pc:spChg>
        <pc:spChg chg="del">
          <ac:chgData name="Tegischer Lukas" userId="f78daebb-0565-485c-bd0e-1cd035e796ff" providerId="ADAL" clId="{9E326E66-DA86-4BB7-AD77-3CF006720392}" dt="2022-10-14T12:48:12.270" v="575" actId="478"/>
          <ac:spMkLst>
            <pc:docMk/>
            <pc:sldMk cId="3819943516" sldId="445"/>
            <ac:spMk id="12" creationId="{020AA67A-D951-377A-5F0A-5FD790D674B3}"/>
          </ac:spMkLst>
        </pc:spChg>
        <pc:spChg chg="del">
          <ac:chgData name="Tegischer Lukas" userId="f78daebb-0565-485c-bd0e-1cd035e796ff" providerId="ADAL" clId="{9E326E66-DA86-4BB7-AD77-3CF006720392}" dt="2022-10-14T12:48:11.286" v="574" actId="478"/>
          <ac:spMkLst>
            <pc:docMk/>
            <pc:sldMk cId="3819943516" sldId="445"/>
            <ac:spMk id="16" creationId="{519278B1-5AB2-7C11-CC66-D5E18A8CA92F}"/>
          </ac:spMkLst>
        </pc:spChg>
        <pc:spChg chg="del">
          <ac:chgData name="Tegischer Lukas" userId="f78daebb-0565-485c-bd0e-1cd035e796ff" providerId="ADAL" clId="{9E326E66-DA86-4BB7-AD77-3CF006720392}" dt="2022-10-14T12:48:11.286" v="574" actId="478"/>
          <ac:spMkLst>
            <pc:docMk/>
            <pc:sldMk cId="3819943516" sldId="445"/>
            <ac:spMk id="20" creationId="{7022BD00-CCD9-EADB-2ED8-50479BC988DC}"/>
          </ac:spMkLst>
        </pc:spChg>
        <pc:graphicFrameChg chg="del">
          <ac:chgData name="Tegischer Lukas" userId="f78daebb-0565-485c-bd0e-1cd035e796ff" providerId="ADAL" clId="{9E326E66-DA86-4BB7-AD77-3CF006720392}" dt="2022-10-14T12:48:11.286" v="574" actId="478"/>
          <ac:graphicFrameMkLst>
            <pc:docMk/>
            <pc:sldMk cId="3819943516" sldId="445"/>
            <ac:graphicFrameMk id="17" creationId="{D655A8D0-13B4-2C87-491B-3AD91D2727F4}"/>
          </ac:graphicFrameMkLst>
        </pc:graphicFrameChg>
        <pc:picChg chg="add mod">
          <ac:chgData name="Tegischer Lukas" userId="f78daebb-0565-485c-bd0e-1cd035e796ff" providerId="ADAL" clId="{9E326E66-DA86-4BB7-AD77-3CF006720392}" dt="2022-10-14T12:48:42.305" v="589" actId="14100"/>
          <ac:picMkLst>
            <pc:docMk/>
            <pc:sldMk cId="3819943516" sldId="445"/>
            <ac:picMk id="4" creationId="{B5630E91-F892-1961-96F8-B98E58A47E70}"/>
          </ac:picMkLst>
        </pc:picChg>
        <pc:picChg chg="add mod">
          <ac:chgData name="Tegischer Lukas" userId="f78daebb-0565-485c-bd0e-1cd035e796ff" providerId="ADAL" clId="{9E326E66-DA86-4BB7-AD77-3CF006720392}" dt="2022-10-14T12:48:46.950" v="591" actId="1076"/>
          <ac:picMkLst>
            <pc:docMk/>
            <pc:sldMk cId="3819943516" sldId="445"/>
            <ac:picMk id="6" creationId="{6A86825C-4C48-FA9F-BC88-319DC2B6E534}"/>
          </ac:picMkLst>
        </pc:picChg>
        <pc:picChg chg="del">
          <ac:chgData name="Tegischer Lukas" userId="f78daebb-0565-485c-bd0e-1cd035e796ff" providerId="ADAL" clId="{9E326E66-DA86-4BB7-AD77-3CF006720392}" dt="2022-10-14T12:48:11.286" v="574" actId="478"/>
          <ac:picMkLst>
            <pc:docMk/>
            <pc:sldMk cId="3819943516" sldId="445"/>
            <ac:picMk id="14" creationId="{220401E4-2248-53D4-1298-835C1C54F11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image" Target="../media/image1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Normalverteilung - Umkehraufgabe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Symmetrisches Intervall ist gesucht</a:t>
            </a:r>
            <a:endParaRPr lang="de-AT" sz="24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fik 16">
            <a:extLst>
              <a:ext uri="{FF2B5EF4-FFF2-40B4-BE49-F238E27FC236}">
                <a16:creationId xmlns:a16="http://schemas.microsoft.com/office/drawing/2014/main" id="{8CA4A7C1-A082-FAD4-71B7-3510650868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943" t="1454" b="60739"/>
          <a:stretch/>
        </p:blipFill>
        <p:spPr bwMode="auto">
          <a:xfrm>
            <a:off x="6324599" y="3166582"/>
            <a:ext cx="5040000" cy="225511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305DFAC3-127B-CF8A-4921-58A93A23D0ED}"/>
              </a:ext>
            </a:extLst>
          </p:cNvPr>
          <p:cNvSpPr txBox="1"/>
          <p:nvPr/>
        </p:nvSpPr>
        <p:spPr>
          <a:xfrm>
            <a:off x="782825" y="224310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Umkehraufgabe Typ 2: Symmetrisches Intervall ist gesucht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367659BB-F945-98DF-48B5-75DFFF580853}"/>
                  </a:ext>
                </a:extLst>
              </p:cNvPr>
              <p:cNvSpPr txBox="1"/>
              <p:nvPr/>
            </p:nvSpPr>
            <p:spPr>
              <a:xfrm>
                <a:off x="919163" y="879515"/>
                <a:ext cx="1035367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 diesem Aufgabentyp ist ein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symmetrisches Intervall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[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um den Erwartungswert gesucht.</a:t>
                </a:r>
                <a:endParaRPr lang="de-AT" dirty="0"/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367659BB-F945-98DF-48B5-75DFFF5808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163" y="879515"/>
                <a:ext cx="10353674" cy="369332"/>
              </a:xfrm>
              <a:prstGeom prst="rect">
                <a:avLst/>
              </a:prstGeom>
              <a:blipFill>
                <a:blip r:embed="rId3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6D932B36-AA8B-E767-B942-3506E51D5DEA}"/>
                  </a:ext>
                </a:extLst>
              </p:cNvPr>
              <p:cNvSpPr txBox="1"/>
              <p:nvPr/>
            </p:nvSpPr>
            <p:spPr>
              <a:xfrm>
                <a:off x="228599" y="1366781"/>
                <a:ext cx="11591925" cy="13031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 einer Fabrik werden Waschmittelverpackungen mit einer Masse von 1000 g hergestellt. Die Masse der Packungen ist annähernd normalverteilt mit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=1000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Gib einen um den Erwartungswert symmetrischen Bereich an, in dem die Masse von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80 % der Waschmittelverpackungen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liegt.</a:t>
                </a:r>
                <a:endParaRPr lang="de-AT" dirty="0"/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6D932B36-AA8B-E767-B942-3506E51D5D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599" y="1366781"/>
                <a:ext cx="11591925" cy="1303177"/>
              </a:xfrm>
              <a:prstGeom prst="rect">
                <a:avLst/>
              </a:prstGeom>
              <a:blipFill>
                <a:blip r:embed="rId4"/>
                <a:stretch>
                  <a:fillRect l="-421" t="-1869" b="-654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feld 14">
            <a:extLst>
              <a:ext uri="{FF2B5EF4-FFF2-40B4-BE49-F238E27FC236}">
                <a16:creationId xmlns:a16="http://schemas.microsoft.com/office/drawing/2014/main" id="{46A5780F-5550-DB86-8727-92CAAD0B9716}"/>
              </a:ext>
            </a:extLst>
          </p:cNvPr>
          <p:cNvSpPr txBox="1"/>
          <p:nvPr/>
        </p:nvSpPr>
        <p:spPr>
          <a:xfrm>
            <a:off x="228599" y="2730494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Graphische Veranschaulichung:</a:t>
            </a:r>
            <a:endParaRPr lang="de-AT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92D1F224-7E5C-E6F0-6200-7A206A5492D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9250" t="6284" b="59604"/>
          <a:stretch/>
        </p:blipFill>
        <p:spPr bwMode="auto">
          <a:xfrm>
            <a:off x="353086" y="3166582"/>
            <a:ext cx="5040000" cy="24327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Pfeil: nach rechts 5">
            <a:extLst>
              <a:ext uri="{FF2B5EF4-FFF2-40B4-BE49-F238E27FC236}">
                <a16:creationId xmlns:a16="http://schemas.microsoft.com/office/drawing/2014/main" id="{31AE880E-9E24-7BFD-FFBD-7E7CEB48858D}"/>
              </a:ext>
            </a:extLst>
          </p:cNvPr>
          <p:cNvSpPr/>
          <p:nvPr/>
        </p:nvSpPr>
        <p:spPr>
          <a:xfrm>
            <a:off x="5205492" y="3701637"/>
            <a:ext cx="1224850" cy="908050"/>
          </a:xfrm>
          <a:prstGeom prst="rightArrow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908B4022-5746-7F3F-957C-D7D1D464451F}"/>
                  </a:ext>
                </a:extLst>
              </p:cNvPr>
              <p:cNvSpPr txBox="1"/>
              <p:nvPr/>
            </p:nvSpPr>
            <p:spPr>
              <a:xfrm>
                <a:off x="3048000" y="5956753"/>
                <a:ext cx="6096000" cy="72481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𝑏𝑧𝑤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       −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908B4022-5746-7F3F-957C-D7D1D46445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5956753"/>
                <a:ext cx="6096000" cy="72481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165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6" grpId="0" animBg="1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fik 16">
            <a:extLst>
              <a:ext uri="{FF2B5EF4-FFF2-40B4-BE49-F238E27FC236}">
                <a16:creationId xmlns:a16="http://schemas.microsoft.com/office/drawing/2014/main" id="{8CA4A7C1-A082-FAD4-71B7-3510650868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943" t="1454" b="60739"/>
          <a:stretch/>
        </p:blipFill>
        <p:spPr bwMode="auto">
          <a:xfrm>
            <a:off x="6276974" y="612521"/>
            <a:ext cx="5040000" cy="225511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5" name="Textfeld 14">
            <a:extLst>
              <a:ext uri="{FF2B5EF4-FFF2-40B4-BE49-F238E27FC236}">
                <a16:creationId xmlns:a16="http://schemas.microsoft.com/office/drawing/2014/main" id="{46A5780F-5550-DB86-8727-92CAAD0B9716}"/>
              </a:ext>
            </a:extLst>
          </p:cNvPr>
          <p:cNvSpPr txBox="1"/>
          <p:nvPr/>
        </p:nvSpPr>
        <p:spPr>
          <a:xfrm>
            <a:off x="180974" y="176433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Graphische Veranschaulichung:</a:t>
            </a:r>
            <a:endParaRPr lang="de-AT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92D1F224-7E5C-E6F0-6200-7A206A5492D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9250" t="6284" b="59604"/>
          <a:stretch/>
        </p:blipFill>
        <p:spPr bwMode="auto">
          <a:xfrm>
            <a:off x="305461" y="612521"/>
            <a:ext cx="5040000" cy="24327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Pfeil: nach rechts 5">
            <a:extLst>
              <a:ext uri="{FF2B5EF4-FFF2-40B4-BE49-F238E27FC236}">
                <a16:creationId xmlns:a16="http://schemas.microsoft.com/office/drawing/2014/main" id="{31AE880E-9E24-7BFD-FFBD-7E7CEB48858D}"/>
              </a:ext>
            </a:extLst>
          </p:cNvPr>
          <p:cNvSpPr/>
          <p:nvPr/>
        </p:nvSpPr>
        <p:spPr>
          <a:xfrm>
            <a:off x="5157867" y="1147576"/>
            <a:ext cx="1224850" cy="908050"/>
          </a:xfrm>
          <a:prstGeom prst="rightArrow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4A51572B-4D93-C792-9406-73D067225456}"/>
                  </a:ext>
                </a:extLst>
              </p:cNvPr>
              <p:cNvSpPr txBox="1"/>
              <p:nvPr/>
            </p:nvSpPr>
            <p:spPr>
              <a:xfrm>
                <a:off x="286717" y="3180400"/>
                <a:ext cx="11724308" cy="6719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Schritt 1: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Skizze zeigt uns, dass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𝜙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=0,1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𝜙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=0,9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sind. Mit der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-Tabelle können die Werte bestimmt werden.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4A51572B-4D93-C792-9406-73D0672254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717" y="3180400"/>
                <a:ext cx="11724308" cy="671915"/>
              </a:xfrm>
              <a:prstGeom prst="rect">
                <a:avLst/>
              </a:prstGeom>
              <a:blipFill>
                <a:blip r:embed="rId4"/>
                <a:stretch>
                  <a:fillRect l="-416" t="-4545" b="-1363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elle 6">
                <a:extLst>
                  <a:ext uri="{FF2B5EF4-FFF2-40B4-BE49-F238E27FC236}">
                    <a16:creationId xmlns:a16="http://schemas.microsoft.com/office/drawing/2014/main" id="{0F0D7285-42D7-09A7-7049-75093A29E20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70375889"/>
                  </p:ext>
                </p:extLst>
              </p:nvPr>
            </p:nvGraphicFramePr>
            <p:xfrm>
              <a:off x="305461" y="3987435"/>
              <a:ext cx="3375977" cy="263835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94073">
                      <a:extLst>
                        <a:ext uri="{9D8B030D-6E8A-4147-A177-3AD203B41FA5}">
                          <a16:colId xmlns:a16="http://schemas.microsoft.com/office/drawing/2014/main" val="2804181319"/>
                        </a:ext>
                      </a:extLst>
                    </a:gridCol>
                    <a:gridCol w="1073686">
                      <a:extLst>
                        <a:ext uri="{9D8B030D-6E8A-4147-A177-3AD203B41FA5}">
                          <a16:colId xmlns:a16="http://schemas.microsoft.com/office/drawing/2014/main" val="3471856890"/>
                        </a:ext>
                      </a:extLst>
                    </a:gridCol>
                    <a:gridCol w="1308218">
                      <a:extLst>
                        <a:ext uri="{9D8B030D-6E8A-4147-A177-3AD203B41FA5}">
                          <a16:colId xmlns:a16="http://schemas.microsoft.com/office/drawing/2014/main" val="3339613490"/>
                        </a:ext>
                      </a:extLst>
                    </a:gridCol>
                  </a:tblGrid>
                  <a:tr h="40026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z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(−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0677931"/>
                      </a:ext>
                    </a:extLst>
                  </a:tr>
                  <a:tr h="3731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0,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654879340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1,27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8980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1020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70644978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1,28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8997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1003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35845022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1,29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9015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0985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161039076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1,30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9032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0968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200697729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1,31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9049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0951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94077890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elle 6">
                <a:extLst>
                  <a:ext uri="{FF2B5EF4-FFF2-40B4-BE49-F238E27FC236}">
                    <a16:creationId xmlns:a16="http://schemas.microsoft.com/office/drawing/2014/main" id="{0F0D7285-42D7-09A7-7049-75093A29E20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70375889"/>
                  </p:ext>
                </p:extLst>
              </p:nvPr>
            </p:nvGraphicFramePr>
            <p:xfrm>
              <a:off x="305461" y="3987435"/>
              <a:ext cx="3375977" cy="263835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94073">
                      <a:extLst>
                        <a:ext uri="{9D8B030D-6E8A-4147-A177-3AD203B41FA5}">
                          <a16:colId xmlns:a16="http://schemas.microsoft.com/office/drawing/2014/main" val="2804181319"/>
                        </a:ext>
                      </a:extLst>
                    </a:gridCol>
                    <a:gridCol w="1073686">
                      <a:extLst>
                        <a:ext uri="{9D8B030D-6E8A-4147-A177-3AD203B41FA5}">
                          <a16:colId xmlns:a16="http://schemas.microsoft.com/office/drawing/2014/main" val="3471856890"/>
                        </a:ext>
                      </a:extLst>
                    </a:gridCol>
                    <a:gridCol w="1308218">
                      <a:extLst>
                        <a:ext uri="{9D8B030D-6E8A-4147-A177-3AD203B41FA5}">
                          <a16:colId xmlns:a16="http://schemas.microsoft.com/office/drawing/2014/main" val="3339613490"/>
                        </a:ext>
                      </a:extLst>
                    </a:gridCol>
                  </a:tblGrid>
                  <a:tr h="40026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z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93182" t="-9091" r="-123295" b="-586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158140" t="-9091" r="-930" b="-5863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0677931"/>
                      </a:ext>
                    </a:extLst>
                  </a:tr>
                  <a:tr h="3731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0,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654879340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1,27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8980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1020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70644978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1,28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8997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1003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35845022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1,29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9015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0985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161039076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1,30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9032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0968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200697729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1,31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9049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0951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94077890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38407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fik 16">
            <a:extLst>
              <a:ext uri="{FF2B5EF4-FFF2-40B4-BE49-F238E27FC236}">
                <a16:creationId xmlns:a16="http://schemas.microsoft.com/office/drawing/2014/main" id="{8CA4A7C1-A082-FAD4-71B7-3510650868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943" t="1454" b="60739"/>
          <a:stretch/>
        </p:blipFill>
        <p:spPr bwMode="auto">
          <a:xfrm>
            <a:off x="6276974" y="612521"/>
            <a:ext cx="5040000" cy="225511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5" name="Textfeld 14">
            <a:extLst>
              <a:ext uri="{FF2B5EF4-FFF2-40B4-BE49-F238E27FC236}">
                <a16:creationId xmlns:a16="http://schemas.microsoft.com/office/drawing/2014/main" id="{46A5780F-5550-DB86-8727-92CAAD0B9716}"/>
              </a:ext>
            </a:extLst>
          </p:cNvPr>
          <p:cNvSpPr txBox="1"/>
          <p:nvPr/>
        </p:nvSpPr>
        <p:spPr>
          <a:xfrm>
            <a:off x="180974" y="177930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Graphische Veranschaulichung:</a:t>
            </a:r>
            <a:endParaRPr lang="de-AT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92D1F224-7E5C-E6F0-6200-7A206A5492D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9250" t="6284" b="59604"/>
          <a:stretch/>
        </p:blipFill>
        <p:spPr bwMode="auto">
          <a:xfrm>
            <a:off x="305461" y="612521"/>
            <a:ext cx="5040000" cy="24327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Pfeil: nach rechts 5">
            <a:extLst>
              <a:ext uri="{FF2B5EF4-FFF2-40B4-BE49-F238E27FC236}">
                <a16:creationId xmlns:a16="http://schemas.microsoft.com/office/drawing/2014/main" id="{31AE880E-9E24-7BFD-FFBD-7E7CEB48858D}"/>
              </a:ext>
            </a:extLst>
          </p:cNvPr>
          <p:cNvSpPr/>
          <p:nvPr/>
        </p:nvSpPr>
        <p:spPr>
          <a:xfrm rot="10800000">
            <a:off x="5157867" y="1147576"/>
            <a:ext cx="1224850" cy="908050"/>
          </a:xfrm>
          <a:prstGeom prst="rightArrow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D1E4F8E9-DA36-303D-1F16-2B9EB50AA185}"/>
                  </a:ext>
                </a:extLst>
              </p:cNvPr>
              <p:cNvSpPr txBox="1"/>
              <p:nvPr/>
            </p:nvSpPr>
            <p:spPr>
              <a:xfrm>
                <a:off x="286717" y="3187695"/>
                <a:ext cx="11229008" cy="3755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Schritt 2: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Nun macht man die Transformation rückgängig.                       </a:t>
                </a:r>
                <a14:m>
                  <m:oMath xmlns:m="http://schemas.openxmlformats.org/officeDocument/2006/math">
                    <m:r>
                      <a:rPr lang="de-DE" sz="18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de-DE" sz="18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=1,28                  −</m:t>
                    </m:r>
                    <m:r>
                      <a:rPr lang="de-DE" sz="18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de-DE" sz="18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=−1,28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D1E4F8E9-DA36-303D-1F16-2B9EB50AA1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717" y="3187695"/>
                <a:ext cx="11229008" cy="375552"/>
              </a:xfrm>
              <a:prstGeom prst="rect">
                <a:avLst/>
              </a:prstGeom>
              <a:blipFill>
                <a:blip r:embed="rId4"/>
                <a:stretch>
                  <a:fillRect l="-434" t="-8065" b="-241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647D1C2-3A6B-625A-90C0-D820CFF41A73}"/>
                  </a:ext>
                </a:extLst>
              </p:cNvPr>
              <p:cNvSpPr txBox="1"/>
              <p:nvPr/>
            </p:nvSpPr>
            <p:spPr>
              <a:xfrm>
                <a:off x="2962275" y="3640871"/>
                <a:ext cx="6096000" cy="5672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AT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AT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AT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de-AT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  <m:r>
                        <a:rPr lang="de-AT"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𝑏𝑧𝑤</m:t>
                      </m:r>
                      <m:r>
                        <a:rPr lang="de-AT">
                          <a:latin typeface="Cambria Math" panose="02040503050406030204" pitchFamily="18" charset="0"/>
                        </a:rPr>
                        <m:t>.       −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AT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AT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AT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de-AT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647D1C2-3A6B-625A-90C0-D820CFF41A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2275" y="3640871"/>
                <a:ext cx="6096000" cy="56727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8405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4">
            <a:extLst>
              <a:ext uri="{FF2B5EF4-FFF2-40B4-BE49-F238E27FC236}">
                <a16:creationId xmlns:a16="http://schemas.microsoft.com/office/drawing/2014/main" id="{46A5780F-5550-DB86-8727-92CAAD0B9716}"/>
              </a:ext>
            </a:extLst>
          </p:cNvPr>
          <p:cNvSpPr txBox="1"/>
          <p:nvPr/>
        </p:nvSpPr>
        <p:spPr>
          <a:xfrm>
            <a:off x="7001842" y="1646353"/>
            <a:ext cx="609600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ösen mit GeoGebra in </a:t>
            </a:r>
            <a:r>
              <a:rPr lang="de-AT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</a:t>
            </a:r>
            <a:endParaRPr lang="de-AT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92D1F224-7E5C-E6F0-6200-7A206A5492D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250" t="6284" b="59604"/>
          <a:stretch/>
        </p:blipFill>
        <p:spPr bwMode="auto">
          <a:xfrm>
            <a:off x="1184621" y="664974"/>
            <a:ext cx="5040000" cy="24327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FE09C792-D61D-F718-E224-34236123814C}"/>
                  </a:ext>
                </a:extLst>
              </p:cNvPr>
              <p:cNvSpPr txBox="1"/>
              <p:nvPr/>
            </p:nvSpPr>
            <p:spPr>
              <a:xfrm>
                <a:off x="180974" y="3839504"/>
                <a:ext cx="6096000" cy="3748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Untere Grenze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1800" b="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liegt bei 10 %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FE09C792-D61D-F718-E224-3423612381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974" y="3839504"/>
                <a:ext cx="6096000" cy="374846"/>
              </a:xfrm>
              <a:prstGeom prst="rect">
                <a:avLst/>
              </a:prstGeom>
              <a:blipFill>
                <a:blip r:embed="rId4"/>
                <a:stretch>
                  <a:fillRect t="-8197" b="-2623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1F87ABF1-11B8-C562-9AC4-B485A7881CA3}"/>
                  </a:ext>
                </a:extLst>
              </p:cNvPr>
              <p:cNvSpPr txBox="1"/>
              <p:nvPr/>
            </p:nvSpPr>
            <p:spPr>
              <a:xfrm>
                <a:off x="5915026" y="3845018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Obere Grenze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1800" b="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liegt bei 90 %</a:t>
                </a:r>
                <a:endParaRPr lang="de-AT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1F87ABF1-11B8-C562-9AC4-B485A7881C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5026" y="3845018"/>
                <a:ext cx="6096000" cy="369332"/>
              </a:xfrm>
              <a:prstGeom prst="rect">
                <a:avLst/>
              </a:prstGeom>
              <a:blipFill>
                <a:blip r:embed="rId5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fik 8">
            <a:extLst>
              <a:ext uri="{FF2B5EF4-FFF2-40B4-BE49-F238E27FC236}">
                <a16:creationId xmlns:a16="http://schemas.microsoft.com/office/drawing/2014/main" id="{43814EA0-2E03-5BB1-5700-FF33E600D70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84621" y="4423922"/>
            <a:ext cx="4266276" cy="104076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45C44AEE-1CCE-575A-8965-49EDDFCEA2D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24346" y="4413875"/>
            <a:ext cx="4412128" cy="104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40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219</Words>
  <Application>Microsoft Office PowerPoint</Application>
  <PresentationFormat>Breitbild</PresentationFormat>
  <Paragraphs>37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Normalverteilung - Umkehraufgabe Symmetrisches Intervall ist gesucht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2022-11-04T11:40:21Z</dcterms:modified>
</cp:coreProperties>
</file>