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407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14" r:id="rId11"/>
    <p:sldId id="422" r:id="rId12"/>
    <p:sldId id="423" r:id="rId13"/>
    <p:sldId id="42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3D7136EA-817F-42AF-BAF9-39A77DAC293F}"/>
    <pc:docChg chg="undo custSel addSld delSld modSld">
      <pc:chgData name="Tegischer Lukas" userId="f78daebb-0565-485c-bd0e-1cd035e796ff" providerId="ADAL" clId="{3D7136EA-817F-42AF-BAF9-39A77DAC293F}" dt="2021-11-29T20:11:18.132" v="116" actId="20577"/>
      <pc:docMkLst>
        <pc:docMk/>
      </pc:docMkLst>
      <pc:sldChg chg="modSp mod">
        <pc:chgData name="Tegischer Lukas" userId="f78daebb-0565-485c-bd0e-1cd035e796ff" providerId="ADAL" clId="{3D7136EA-817F-42AF-BAF9-39A77DAC293F}" dt="2021-11-29T20:10:20.923" v="10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3D7136EA-817F-42AF-BAF9-39A77DAC293F}" dt="2021-11-29T20:10:20.923" v="10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3D7136EA-817F-42AF-BAF9-39A77DAC293F}" dt="2021-11-29T20:09:05.092" v="50" actId="47"/>
        <pc:sldMkLst>
          <pc:docMk/>
          <pc:sldMk cId="609291433" sldId="386"/>
        </pc:sldMkLst>
      </pc:sldChg>
      <pc:sldChg chg="del">
        <pc:chgData name="Tegischer Lukas" userId="f78daebb-0565-485c-bd0e-1cd035e796ff" providerId="ADAL" clId="{3D7136EA-817F-42AF-BAF9-39A77DAC293F}" dt="2021-11-29T20:09:08.726" v="53" actId="47"/>
        <pc:sldMkLst>
          <pc:docMk/>
          <pc:sldMk cId="336340650" sldId="387"/>
        </pc:sldMkLst>
      </pc:sldChg>
      <pc:sldChg chg="del">
        <pc:chgData name="Tegischer Lukas" userId="f78daebb-0565-485c-bd0e-1cd035e796ff" providerId="ADAL" clId="{3D7136EA-817F-42AF-BAF9-39A77DAC293F}" dt="2021-11-29T20:09:06.901" v="51" actId="47"/>
        <pc:sldMkLst>
          <pc:docMk/>
          <pc:sldMk cId="223375814" sldId="398"/>
        </pc:sldMkLst>
      </pc:sldChg>
      <pc:sldChg chg="del">
        <pc:chgData name="Tegischer Lukas" userId="f78daebb-0565-485c-bd0e-1cd035e796ff" providerId="ADAL" clId="{3D7136EA-817F-42AF-BAF9-39A77DAC293F}" dt="2021-11-29T20:09:08.219" v="52" actId="47"/>
        <pc:sldMkLst>
          <pc:docMk/>
          <pc:sldMk cId="2751453777" sldId="400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013162141" sldId="401"/>
        </pc:sldMkLst>
      </pc:sldChg>
      <pc:sldChg chg="addSp modSp mod modAnim">
        <pc:chgData name="Tegischer Lukas" userId="f78daebb-0565-485c-bd0e-1cd035e796ff" providerId="ADAL" clId="{3D7136EA-817F-42AF-BAF9-39A77DAC293F}" dt="2021-11-29T20:09:55.365" v="92" actId="1076"/>
        <pc:sldMkLst>
          <pc:docMk/>
          <pc:sldMk cId="858149800" sldId="406"/>
        </pc:sldMkLst>
        <pc:spChg chg="add mod">
          <ac:chgData name="Tegischer Lukas" userId="f78daebb-0565-485c-bd0e-1cd035e796ff" providerId="ADAL" clId="{3D7136EA-817F-42AF-BAF9-39A77DAC293F}" dt="2021-11-29T20:09:50.210" v="90" actId="1076"/>
          <ac:spMkLst>
            <pc:docMk/>
            <pc:sldMk cId="858149800" sldId="406"/>
            <ac:spMk id="2" creationId="{BCD8E25D-18D2-4207-AA00-B14AE2F653A2}"/>
          </ac:spMkLst>
        </pc:spChg>
        <pc:spChg chg="mod">
          <ac:chgData name="Tegischer Lukas" userId="f78daebb-0565-485c-bd0e-1cd035e796ff" providerId="ADAL" clId="{3D7136EA-817F-42AF-BAF9-39A77DAC293F}" dt="2021-11-29T20:09:17.130" v="57" actId="1076"/>
          <ac:spMkLst>
            <pc:docMk/>
            <pc:sldMk cId="858149800" sldId="406"/>
            <ac:spMk id="7" creationId="{638772B0-212E-46DB-94C2-1F48F8070D7C}"/>
          </ac:spMkLst>
        </pc:spChg>
        <pc:graphicFrameChg chg="mod">
          <ac:chgData name="Tegischer Lukas" userId="f78daebb-0565-485c-bd0e-1cd035e796ff" providerId="ADAL" clId="{3D7136EA-817F-42AF-BAF9-39A77DAC293F}" dt="2021-11-29T20:09:55.365" v="92" actId="1076"/>
          <ac:graphicFrameMkLst>
            <pc:docMk/>
            <pc:sldMk cId="858149800" sldId="406"/>
            <ac:graphicFrameMk id="8" creationId="{DE93BC1E-DAEF-4FB2-9133-BFD3AD43278C}"/>
          </ac:graphicFrameMkLst>
        </pc:graphicFrameChg>
      </pc:sldChg>
      <pc:sldChg chg="modSp add del mod">
        <pc:chgData name="Tegischer Lukas" userId="f78daebb-0565-485c-bd0e-1cd035e796ff" providerId="ADAL" clId="{3D7136EA-817F-42AF-BAF9-39A77DAC293F}" dt="2021-11-29T20:09:13.280" v="56" actId="20577"/>
        <pc:sldMkLst>
          <pc:docMk/>
          <pc:sldMk cId="2011343138" sldId="407"/>
        </pc:sldMkLst>
        <pc:spChg chg="mod">
          <ac:chgData name="Tegischer Lukas" userId="f78daebb-0565-485c-bd0e-1cd035e796ff" providerId="ADAL" clId="{3D7136EA-817F-42AF-BAF9-39A77DAC293F}" dt="2021-11-29T20:09:13.280" v="56" actId="20577"/>
          <ac:spMkLst>
            <pc:docMk/>
            <pc:sldMk cId="2011343138" sldId="407"/>
            <ac:spMk id="7" creationId="{638772B0-212E-46DB-94C2-1F48F8070D7C}"/>
          </ac:spMkLst>
        </pc:spChg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3971076723" sldId="408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511095278" sldId="411"/>
        </pc:sldMkLst>
      </pc:sldChg>
      <pc:sldChg chg="del">
        <pc:chgData name="Tegischer Lukas" userId="f78daebb-0565-485c-bd0e-1cd035e796ff" providerId="ADAL" clId="{3D7136EA-817F-42AF-BAF9-39A77DAC293F}" dt="2021-11-29T20:10:00.183" v="93" actId="47"/>
        <pc:sldMkLst>
          <pc:docMk/>
          <pc:sldMk cId="1541332051" sldId="412"/>
        </pc:sldMkLst>
      </pc:sldChg>
      <pc:sldChg chg="addSp delSp modSp mod">
        <pc:chgData name="Tegischer Lukas" userId="f78daebb-0565-485c-bd0e-1cd035e796ff" providerId="ADAL" clId="{3D7136EA-817F-42AF-BAF9-39A77DAC293F}" dt="2021-11-29T20:10:35.966" v="108" actId="20577"/>
        <pc:sldMkLst>
          <pc:docMk/>
          <pc:sldMk cId="2242647909" sldId="413"/>
        </pc:sldMkLst>
        <pc:spChg chg="add mod">
          <ac:chgData name="Tegischer Lukas" userId="f78daebb-0565-485c-bd0e-1cd035e796ff" providerId="ADAL" clId="{3D7136EA-817F-42AF-BAF9-39A77DAC293F}" dt="2021-11-29T20:10:35.966" v="108" actId="20577"/>
          <ac:spMkLst>
            <pc:docMk/>
            <pc:sldMk cId="2242647909" sldId="413"/>
            <ac:spMk id="5" creationId="{F0165360-41A0-45CD-A230-15FC4259BCF6}"/>
          </ac:spMkLst>
        </pc:spChg>
        <pc:spChg chg="del">
          <ac:chgData name="Tegischer Lukas" userId="f78daebb-0565-485c-bd0e-1cd035e796ff" providerId="ADAL" clId="{3D7136EA-817F-42AF-BAF9-39A77DAC293F}" dt="2021-11-29T20:10:02.388" v="94" actId="478"/>
          <ac:spMkLst>
            <pc:docMk/>
            <pc:sldMk cId="2242647909" sldId="413"/>
            <ac:spMk id="7" creationId="{41FEDDB7-CEA3-42C2-9936-57F1F9DEA4E6}"/>
          </ac:spMkLst>
        </pc:spChg>
      </pc:sldChg>
      <pc:sldChg chg="addSp delSp modSp add mod">
        <pc:chgData name="Tegischer Lukas" userId="f78daebb-0565-485c-bd0e-1cd035e796ff" providerId="ADAL" clId="{3D7136EA-817F-42AF-BAF9-39A77DAC293F}" dt="2021-11-29T20:11:18.132" v="116" actId="20577"/>
        <pc:sldMkLst>
          <pc:docMk/>
          <pc:sldMk cId="2803885390" sldId="414"/>
        </pc:sldMkLst>
        <pc:spChg chg="del">
          <ac:chgData name="Tegischer Lukas" userId="f78daebb-0565-485c-bd0e-1cd035e796ff" providerId="ADAL" clId="{3D7136EA-817F-42AF-BAF9-39A77DAC293F}" dt="2021-11-29T20:10:40.982" v="110" actId="478"/>
          <ac:spMkLst>
            <pc:docMk/>
            <pc:sldMk cId="2803885390" sldId="414"/>
            <ac:spMk id="5" creationId="{F0165360-41A0-45CD-A230-15FC4259BCF6}"/>
          </ac:spMkLst>
        </pc:spChg>
        <pc:spChg chg="add mod">
          <ac:chgData name="Tegischer Lukas" userId="f78daebb-0565-485c-bd0e-1cd035e796ff" providerId="ADAL" clId="{3D7136EA-817F-42AF-BAF9-39A77DAC293F}" dt="2021-11-29T20:11:18.132" v="116" actId="20577"/>
          <ac:spMkLst>
            <pc:docMk/>
            <pc:sldMk cId="2803885390" sldId="414"/>
            <ac:spMk id="6" creationId="{95C53C13-9947-44BB-A4BE-628A2667201E}"/>
          </ac:spMkLst>
        </pc:spChg>
      </pc:sldChg>
      <pc:sldChg chg="del">
        <pc:chgData name="Tegischer Lukas" userId="f78daebb-0565-485c-bd0e-1cd035e796ff" providerId="ADAL" clId="{3D7136EA-817F-42AF-BAF9-39A77DAC293F}" dt="2021-11-29T20:10:03.150" v="95" actId="47"/>
        <pc:sldMkLst>
          <pc:docMk/>
          <pc:sldMk cId="3012645121" sldId="414"/>
        </pc:sldMkLst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C5F71957-BC21-4EC1-9097-73E036983575}"/>
    <pc:docChg chg="undo custSel addSld delSld modSld sldOrd">
      <pc:chgData name="Tegischer Lukas" userId="f78daebb-0565-485c-bd0e-1cd035e796ff" providerId="ADAL" clId="{C5F71957-BC21-4EC1-9097-73E036983575}" dt="2021-11-30T12:04:52.415" v="1059"/>
      <pc:docMkLst>
        <pc:docMk/>
      </pc:docMkLst>
      <pc:sldChg chg="modSp mod">
        <pc:chgData name="Tegischer Lukas" userId="f78daebb-0565-485c-bd0e-1cd035e796ff" providerId="ADAL" clId="{C5F71957-BC21-4EC1-9097-73E036983575}" dt="2021-11-30T11:39:23.456" v="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5F71957-BC21-4EC1-9097-73E036983575}" dt="2021-11-30T11:39:23.456" v="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5F71957-BC21-4EC1-9097-73E036983575}" dt="2021-11-30T11:39:30.196" v="44" actId="47"/>
        <pc:sldMkLst>
          <pc:docMk/>
          <pc:sldMk cId="858149800" sldId="406"/>
        </pc:sldMkLst>
      </pc:sldChg>
      <pc:sldChg chg="addSp delSp modSp mod ord modAnim">
        <pc:chgData name="Tegischer Lukas" userId="f78daebb-0565-485c-bd0e-1cd035e796ff" providerId="ADAL" clId="{C5F71957-BC21-4EC1-9097-73E036983575}" dt="2021-11-30T11:41:34.065" v="250" actId="1076"/>
        <pc:sldMkLst>
          <pc:docMk/>
          <pc:sldMk cId="2011343138" sldId="407"/>
        </pc:sldMkLst>
        <pc:spChg chg="add 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2" creationId="{AA4D8705-67E3-4388-A808-8AFFC857A1C1}"/>
          </ac:spMkLst>
        </pc:spChg>
        <pc:spChg chg="add 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6" creationId="{661E206F-05D4-4DD5-AB1B-7C2426CCF363}"/>
          </ac:spMkLst>
        </pc:spChg>
        <pc:spChg chg="mod">
          <ac:chgData name="Tegischer Lukas" userId="f78daebb-0565-485c-bd0e-1cd035e796ff" providerId="ADAL" clId="{C5F71957-BC21-4EC1-9097-73E036983575}" dt="2021-11-30T11:41:34.065" v="250" actId="1076"/>
          <ac:spMkLst>
            <pc:docMk/>
            <pc:sldMk cId="2011343138" sldId="407"/>
            <ac:spMk id="7" creationId="{638772B0-212E-46DB-94C2-1F48F8070D7C}"/>
          </ac:spMkLst>
        </pc:spChg>
        <pc:spChg chg="add mod">
          <ac:chgData name="Tegischer Lukas" userId="f78daebb-0565-485c-bd0e-1cd035e796ff" providerId="ADAL" clId="{C5F71957-BC21-4EC1-9097-73E036983575}" dt="2021-11-30T11:41:29.978" v="249" actId="1076"/>
          <ac:spMkLst>
            <pc:docMk/>
            <pc:sldMk cId="2011343138" sldId="407"/>
            <ac:spMk id="8" creationId="{2D74B9F2-1723-4A17-8144-CDAA5940BCE3}"/>
          </ac:spMkLst>
        </pc:spChg>
        <pc:picChg chg="del">
          <ac:chgData name="Tegischer Lukas" userId="f78daebb-0565-485c-bd0e-1cd035e796ff" providerId="ADAL" clId="{C5F71957-BC21-4EC1-9097-73E036983575}" dt="2021-11-30T11:39:37.765" v="48" actId="478"/>
          <ac:picMkLst>
            <pc:docMk/>
            <pc:sldMk cId="2011343138" sldId="407"/>
            <ac:picMk id="5" creationId="{59B87519-DEF1-4546-9C0A-4F3507EB14BA}"/>
          </ac:picMkLst>
        </pc:picChg>
      </pc:sldChg>
      <pc:sldChg chg="del">
        <pc:chgData name="Tegischer Lukas" userId="f78daebb-0565-485c-bd0e-1cd035e796ff" providerId="ADAL" clId="{C5F71957-BC21-4EC1-9097-73E036983575}" dt="2021-11-30T11:39:36.175" v="47" actId="47"/>
        <pc:sldMkLst>
          <pc:docMk/>
          <pc:sldMk cId="2242647909" sldId="413"/>
        </pc:sldMkLst>
      </pc:sldChg>
      <pc:sldChg chg="addSp delSp modSp mod modAnim">
        <pc:chgData name="Tegischer Lukas" userId="f78daebb-0565-485c-bd0e-1cd035e796ff" providerId="ADAL" clId="{C5F71957-BC21-4EC1-9097-73E036983575}" dt="2021-11-30T11:59:19.999" v="911"/>
        <pc:sldMkLst>
          <pc:docMk/>
          <pc:sldMk cId="2803885390" sldId="414"/>
        </pc:sldMkLst>
        <pc:spChg chg="add del mod">
          <ac:chgData name="Tegischer Lukas" userId="f78daebb-0565-485c-bd0e-1cd035e796ff" providerId="ADAL" clId="{C5F71957-BC21-4EC1-9097-73E036983575}" dt="2021-11-30T11:58:34.071" v="899" actId="1076"/>
          <ac:spMkLst>
            <pc:docMk/>
            <pc:sldMk cId="2803885390" sldId="414"/>
            <ac:spMk id="5" creationId="{25A3ECC4-6784-4989-B207-EAECD67A7EFF}"/>
          </ac:spMkLst>
        </pc:spChg>
        <pc:spChg chg="del">
          <ac:chgData name="Tegischer Lukas" userId="f78daebb-0565-485c-bd0e-1cd035e796ff" providerId="ADAL" clId="{C5F71957-BC21-4EC1-9097-73E036983575}" dt="2021-11-30T11:57:28.207" v="868" actId="478"/>
          <ac:spMkLst>
            <pc:docMk/>
            <pc:sldMk cId="2803885390" sldId="414"/>
            <ac:spMk id="6" creationId="{95C53C13-9947-44BB-A4BE-628A2667201E}"/>
          </ac:spMkLst>
        </pc:spChg>
        <pc:spChg chg="add mod">
          <ac:chgData name="Tegischer Lukas" userId="f78daebb-0565-485c-bd0e-1cd035e796ff" providerId="ADAL" clId="{C5F71957-BC21-4EC1-9097-73E036983575}" dt="2021-11-30T11:59:14.275" v="910" actId="1076"/>
          <ac:spMkLst>
            <pc:docMk/>
            <pc:sldMk cId="2803885390" sldId="414"/>
            <ac:spMk id="10" creationId="{6A6CB3BC-3A96-495D-8F63-D0F1236C8AD0}"/>
          </ac:spMkLst>
        </pc:spChg>
        <pc:picChg chg="add mod">
          <ac:chgData name="Tegischer Lukas" userId="f78daebb-0565-485c-bd0e-1cd035e796ff" providerId="ADAL" clId="{C5F71957-BC21-4EC1-9097-73E036983575}" dt="2021-11-30T11:58:33.107" v="897"/>
          <ac:picMkLst>
            <pc:docMk/>
            <pc:sldMk cId="2803885390" sldId="414"/>
            <ac:picMk id="7" creationId="{1A35F99B-619F-4EE1-93B9-BAC7265CCDEF}"/>
          </ac:picMkLst>
        </pc:picChg>
        <pc:picChg chg="add mod">
          <ac:chgData name="Tegischer Lukas" userId="f78daebb-0565-485c-bd0e-1cd035e796ff" providerId="ADAL" clId="{C5F71957-BC21-4EC1-9097-73E036983575}" dt="2021-11-30T11:58:40.534" v="903" actId="1076"/>
          <ac:picMkLst>
            <pc:docMk/>
            <pc:sldMk cId="2803885390" sldId="414"/>
            <ac:picMk id="8" creationId="{5185C229-EEDA-4DD2-BEA3-2F6D0DA011C3}"/>
          </ac:picMkLst>
        </pc:picChg>
        <pc:picChg chg="add mod">
          <ac:chgData name="Tegischer Lukas" userId="f78daebb-0565-485c-bd0e-1cd035e796ff" providerId="ADAL" clId="{C5F71957-BC21-4EC1-9097-73E036983575}" dt="2021-11-30T11:58:54.260" v="907" actId="1076"/>
          <ac:picMkLst>
            <pc:docMk/>
            <pc:sldMk cId="2803885390" sldId="414"/>
            <ac:picMk id="9" creationId="{8067F5E6-B53B-4F57-BDDF-F7ECA5806EBB}"/>
          </ac:picMkLst>
        </pc:picChg>
      </pc:sldChg>
      <pc:sldChg chg="addSp delSp modSp add mod delAnim">
        <pc:chgData name="Tegischer Lukas" userId="f78daebb-0565-485c-bd0e-1cd035e796ff" providerId="ADAL" clId="{C5F71957-BC21-4EC1-9097-73E036983575}" dt="2021-11-30T11:43:10.701" v="338" actId="1076"/>
        <pc:sldMkLst>
          <pc:docMk/>
          <pc:sldMk cId="855078624" sldId="415"/>
        </pc:sldMkLst>
        <pc:spChg chg="del">
          <ac:chgData name="Tegischer Lukas" userId="f78daebb-0565-485c-bd0e-1cd035e796ff" providerId="ADAL" clId="{C5F71957-BC21-4EC1-9097-73E036983575}" dt="2021-11-30T11:41:41.518" v="254" actId="478"/>
          <ac:spMkLst>
            <pc:docMk/>
            <pc:sldMk cId="855078624" sldId="415"/>
            <ac:spMk id="2" creationId="{AA4D8705-67E3-4388-A808-8AFFC857A1C1}"/>
          </ac:spMkLst>
        </pc:spChg>
        <pc:spChg chg="del">
          <ac:chgData name="Tegischer Lukas" userId="f78daebb-0565-485c-bd0e-1cd035e796ff" providerId="ADAL" clId="{C5F71957-BC21-4EC1-9097-73E036983575}" dt="2021-11-30T11:41:40.617" v="253" actId="478"/>
          <ac:spMkLst>
            <pc:docMk/>
            <pc:sldMk cId="855078624" sldId="415"/>
            <ac:spMk id="6" creationId="{661E206F-05D4-4DD5-AB1B-7C2426CCF363}"/>
          </ac:spMkLst>
        </pc:spChg>
        <pc:spChg chg="mod">
          <ac:chgData name="Tegischer Lukas" userId="f78daebb-0565-485c-bd0e-1cd035e796ff" providerId="ADAL" clId="{C5F71957-BC21-4EC1-9097-73E036983575}" dt="2021-11-30T11:43:10.701" v="338" actId="1076"/>
          <ac:spMkLst>
            <pc:docMk/>
            <pc:sldMk cId="855078624" sldId="415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1:41:39.944" v="252" actId="478"/>
          <ac:spMkLst>
            <pc:docMk/>
            <pc:sldMk cId="855078624" sldId="415"/>
            <ac:spMk id="8" creationId="{2D74B9F2-1723-4A17-8144-CDAA5940BCE3}"/>
          </ac:spMkLst>
        </pc:spChg>
        <pc:spChg chg="add del mod">
          <ac:chgData name="Tegischer Lukas" userId="f78daebb-0565-485c-bd0e-1cd035e796ff" providerId="ADAL" clId="{C5F71957-BC21-4EC1-9097-73E036983575}" dt="2021-11-30T11:42:59.878" v="334" actId="478"/>
          <ac:spMkLst>
            <pc:docMk/>
            <pc:sldMk cId="855078624" sldId="415"/>
            <ac:spMk id="9" creationId="{9D40BD8E-97EC-4D6A-B082-BBC5EF023CB6}"/>
          </ac:spMkLst>
        </pc:spChg>
        <pc:spChg chg="add mod">
          <ac:chgData name="Tegischer Lukas" userId="f78daebb-0565-485c-bd0e-1cd035e796ff" providerId="ADAL" clId="{C5F71957-BC21-4EC1-9097-73E036983575}" dt="2021-11-30T11:43:08.569" v="337" actId="1076"/>
          <ac:spMkLst>
            <pc:docMk/>
            <pc:sldMk cId="855078624" sldId="415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3:01.211" v="335" actId="1076"/>
          <ac:picMkLst>
            <pc:docMk/>
            <pc:sldMk cId="855078624" sldId="415"/>
            <ac:picMk id="10" creationId="{1033671F-C7A7-4AA1-A422-95205E6FC52F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3:32.735" v="349" actId="1076"/>
        <pc:sldMkLst>
          <pc:docMk/>
          <pc:sldMk cId="4123904218" sldId="416"/>
        </pc:sldMkLst>
        <pc:spChg chg="mod">
          <ac:chgData name="Tegischer Lukas" userId="f78daebb-0565-485c-bd0e-1cd035e796ff" providerId="ADAL" clId="{C5F71957-BC21-4EC1-9097-73E036983575}" dt="2021-11-30T11:43:15.447" v="340" actId="20577"/>
          <ac:spMkLst>
            <pc:docMk/>
            <pc:sldMk cId="4123904218" sldId="416"/>
            <ac:spMk id="7" creationId="{638772B0-212E-46DB-94C2-1F48F8070D7C}"/>
          </ac:spMkLst>
        </pc:spChg>
        <pc:spChg chg="mod">
          <ac:chgData name="Tegischer Lukas" userId="f78daebb-0565-485c-bd0e-1cd035e796ff" providerId="ADAL" clId="{C5F71957-BC21-4EC1-9097-73E036983575}" dt="2021-11-30T11:43:30.698" v="348" actId="6549"/>
          <ac:spMkLst>
            <pc:docMk/>
            <pc:sldMk cId="4123904218" sldId="416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3:32.735" v="349" actId="1076"/>
          <ac:picMkLst>
            <pc:docMk/>
            <pc:sldMk cId="4123904218" sldId="416"/>
            <ac:picMk id="6" creationId="{3C3C0A4A-D3C4-483D-9685-A8BE499FEE56}"/>
          </ac:picMkLst>
        </pc:picChg>
        <pc:picChg chg="del">
          <ac:chgData name="Tegischer Lukas" userId="f78daebb-0565-485c-bd0e-1cd035e796ff" providerId="ADAL" clId="{C5F71957-BC21-4EC1-9097-73E036983575}" dt="2021-11-30T11:43:16.444" v="341" actId="478"/>
          <ac:picMkLst>
            <pc:docMk/>
            <pc:sldMk cId="4123904218" sldId="416"/>
            <ac:picMk id="10" creationId="{1033671F-C7A7-4AA1-A422-95205E6FC52F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3:57.566" v="379" actId="20577"/>
        <pc:sldMkLst>
          <pc:docMk/>
          <pc:sldMk cId="2024651575" sldId="417"/>
        </pc:sldMkLst>
        <pc:spChg chg="mod">
          <ac:chgData name="Tegischer Lukas" userId="f78daebb-0565-485c-bd0e-1cd035e796ff" providerId="ADAL" clId="{C5F71957-BC21-4EC1-9097-73E036983575}" dt="2021-11-30T11:43:36.588" v="351" actId="20577"/>
          <ac:spMkLst>
            <pc:docMk/>
            <pc:sldMk cId="2024651575" sldId="417"/>
            <ac:spMk id="7" creationId="{638772B0-212E-46DB-94C2-1F48F8070D7C}"/>
          </ac:spMkLst>
        </pc:spChg>
        <pc:spChg chg="mod">
          <ac:chgData name="Tegischer Lukas" userId="f78daebb-0565-485c-bd0e-1cd035e796ff" providerId="ADAL" clId="{C5F71957-BC21-4EC1-9097-73E036983575}" dt="2021-11-30T11:43:57.566" v="379" actId="20577"/>
          <ac:spMkLst>
            <pc:docMk/>
            <pc:sldMk cId="2024651575" sldId="417"/>
            <ac:spMk id="11" creationId="{0BB6098D-EBFB-4B7D-BD15-D69D1E177395}"/>
          </ac:spMkLst>
        </pc:spChg>
        <pc:picChg chg="del">
          <ac:chgData name="Tegischer Lukas" userId="f78daebb-0565-485c-bd0e-1cd035e796ff" providerId="ADAL" clId="{C5F71957-BC21-4EC1-9097-73E036983575}" dt="2021-11-30T11:43:37.476" v="352" actId="478"/>
          <ac:picMkLst>
            <pc:docMk/>
            <pc:sldMk cId="2024651575" sldId="417"/>
            <ac:picMk id="6" creationId="{3C3C0A4A-D3C4-483D-9685-A8BE499FEE56}"/>
          </ac:picMkLst>
        </pc:picChg>
        <pc:picChg chg="add mod">
          <ac:chgData name="Tegischer Lukas" userId="f78daebb-0565-485c-bd0e-1cd035e796ff" providerId="ADAL" clId="{C5F71957-BC21-4EC1-9097-73E036983575}" dt="2021-11-30T11:43:49.303" v="359" actId="1076"/>
          <ac:picMkLst>
            <pc:docMk/>
            <pc:sldMk cId="2024651575" sldId="417"/>
            <ac:picMk id="8" creationId="{5CD55D5F-8FAF-4949-8C53-37660521A24E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4:31.261" v="400" actId="20577"/>
        <pc:sldMkLst>
          <pc:docMk/>
          <pc:sldMk cId="1662010571" sldId="418"/>
        </pc:sldMkLst>
        <pc:spChg chg="mod">
          <ac:chgData name="Tegischer Lukas" userId="f78daebb-0565-485c-bd0e-1cd035e796ff" providerId="ADAL" clId="{C5F71957-BC21-4EC1-9097-73E036983575}" dt="2021-11-30T11:44:06.704" v="381" actId="20577"/>
          <ac:spMkLst>
            <pc:docMk/>
            <pc:sldMk cId="1662010571" sldId="418"/>
            <ac:spMk id="7" creationId="{638772B0-212E-46DB-94C2-1F48F8070D7C}"/>
          </ac:spMkLst>
        </pc:spChg>
        <pc:spChg chg="add del mod">
          <ac:chgData name="Tegischer Lukas" userId="f78daebb-0565-485c-bd0e-1cd035e796ff" providerId="ADAL" clId="{C5F71957-BC21-4EC1-9097-73E036983575}" dt="2021-11-30T11:44:31.261" v="400" actId="20577"/>
          <ac:spMkLst>
            <pc:docMk/>
            <pc:sldMk cId="1662010571" sldId="418"/>
            <ac:spMk id="11" creationId="{0BB6098D-EBFB-4B7D-BD15-D69D1E177395}"/>
          </ac:spMkLst>
        </pc:spChg>
        <pc:picChg chg="add mod">
          <ac:chgData name="Tegischer Lukas" userId="f78daebb-0565-485c-bd0e-1cd035e796ff" providerId="ADAL" clId="{C5F71957-BC21-4EC1-9097-73E036983575}" dt="2021-11-30T11:44:21.086" v="388" actId="1076"/>
          <ac:picMkLst>
            <pc:docMk/>
            <pc:sldMk cId="1662010571" sldId="418"/>
            <ac:picMk id="6" creationId="{8B60BB3D-0D63-45E1-9720-CC5C6AF99F4C}"/>
          </ac:picMkLst>
        </pc:picChg>
        <pc:picChg chg="del">
          <ac:chgData name="Tegischer Lukas" userId="f78daebb-0565-485c-bd0e-1cd035e796ff" providerId="ADAL" clId="{C5F71957-BC21-4EC1-9097-73E036983575}" dt="2021-11-30T11:44:07.609" v="382" actId="478"/>
          <ac:picMkLst>
            <pc:docMk/>
            <pc:sldMk cId="1662010571" sldId="418"/>
            <ac:picMk id="8" creationId="{5CD55D5F-8FAF-4949-8C53-37660521A24E}"/>
          </ac:picMkLst>
        </pc:picChg>
      </pc:sldChg>
      <pc:sldChg chg="addSp delSp modSp add mod">
        <pc:chgData name="Tegischer Lukas" userId="f78daebb-0565-485c-bd0e-1cd035e796ff" providerId="ADAL" clId="{C5F71957-BC21-4EC1-9097-73E036983575}" dt="2021-11-30T11:45:03.970" v="431" actId="1076"/>
        <pc:sldMkLst>
          <pc:docMk/>
          <pc:sldMk cId="4127855616" sldId="419"/>
        </pc:sldMkLst>
        <pc:spChg chg="mod">
          <ac:chgData name="Tegischer Lukas" userId="f78daebb-0565-485c-bd0e-1cd035e796ff" providerId="ADAL" clId="{C5F71957-BC21-4EC1-9097-73E036983575}" dt="2021-11-30T11:45:03.970" v="431" actId="1076"/>
          <ac:spMkLst>
            <pc:docMk/>
            <pc:sldMk cId="4127855616" sldId="419"/>
            <ac:spMk id="7" creationId="{638772B0-212E-46DB-94C2-1F48F8070D7C}"/>
          </ac:spMkLst>
        </pc:spChg>
        <pc:spChg chg="add mod">
          <ac:chgData name="Tegischer Lukas" userId="f78daebb-0565-485c-bd0e-1cd035e796ff" providerId="ADAL" clId="{C5F71957-BC21-4EC1-9097-73E036983575}" dt="2021-11-30T11:45:01.014" v="430" actId="1076"/>
          <ac:spMkLst>
            <pc:docMk/>
            <pc:sldMk cId="4127855616" sldId="419"/>
            <ac:spMk id="9" creationId="{6D2BCDC8-FA31-40BD-A0B7-43253C47EC0A}"/>
          </ac:spMkLst>
        </pc:spChg>
        <pc:spChg chg="del">
          <ac:chgData name="Tegischer Lukas" userId="f78daebb-0565-485c-bd0e-1cd035e796ff" providerId="ADAL" clId="{C5F71957-BC21-4EC1-9097-73E036983575}" dt="2021-11-30T11:44:37.017" v="404" actId="478"/>
          <ac:spMkLst>
            <pc:docMk/>
            <pc:sldMk cId="4127855616" sldId="419"/>
            <ac:spMk id="11" creationId="{0BB6098D-EBFB-4B7D-BD15-D69D1E177395}"/>
          </ac:spMkLst>
        </pc:spChg>
        <pc:picChg chg="del">
          <ac:chgData name="Tegischer Lukas" userId="f78daebb-0565-485c-bd0e-1cd035e796ff" providerId="ADAL" clId="{C5F71957-BC21-4EC1-9097-73E036983575}" dt="2021-11-30T11:44:36.355" v="403" actId="478"/>
          <ac:picMkLst>
            <pc:docMk/>
            <pc:sldMk cId="4127855616" sldId="419"/>
            <ac:picMk id="6" creationId="{8B60BB3D-0D63-45E1-9720-CC5C6AF99F4C}"/>
          </ac:picMkLst>
        </pc:picChg>
        <pc:picChg chg="add mod">
          <ac:chgData name="Tegischer Lukas" userId="f78daebb-0565-485c-bd0e-1cd035e796ff" providerId="ADAL" clId="{C5F71957-BC21-4EC1-9097-73E036983575}" dt="2021-11-30T11:44:59.153" v="429" actId="1076"/>
          <ac:picMkLst>
            <pc:docMk/>
            <pc:sldMk cId="4127855616" sldId="419"/>
            <ac:picMk id="8" creationId="{BB8D1365-8BE0-43B3-9A27-C843D699F48E}"/>
          </ac:picMkLst>
        </pc:picChg>
      </pc:sldChg>
      <pc:sldChg chg="addSp delSp modSp add mod modAnim">
        <pc:chgData name="Tegischer Lukas" userId="f78daebb-0565-485c-bd0e-1cd035e796ff" providerId="ADAL" clId="{C5F71957-BC21-4EC1-9097-73E036983575}" dt="2021-11-30T11:46:35.590" v="504"/>
        <pc:sldMkLst>
          <pc:docMk/>
          <pc:sldMk cId="1697227749" sldId="420"/>
        </pc:sldMkLst>
        <pc:spChg chg="add mod">
          <ac:chgData name="Tegischer Lukas" userId="f78daebb-0565-485c-bd0e-1cd035e796ff" providerId="ADAL" clId="{C5F71957-BC21-4EC1-9097-73E036983575}" dt="2021-11-30T11:46:02.403" v="485" actId="1582"/>
          <ac:spMkLst>
            <pc:docMk/>
            <pc:sldMk cId="1697227749" sldId="420"/>
            <ac:spMk id="2" creationId="{0BC3F9B3-8872-4A96-BD86-39E3363C65D7}"/>
          </ac:spMkLst>
        </pc:spChg>
        <pc:spChg chg="add mod">
          <ac:chgData name="Tegischer Lukas" userId="f78daebb-0565-485c-bd0e-1cd035e796ff" providerId="ADAL" clId="{C5F71957-BC21-4EC1-9097-73E036983575}" dt="2021-11-30T11:46:19.749" v="499" actId="403"/>
          <ac:spMkLst>
            <pc:docMk/>
            <pc:sldMk cId="1697227749" sldId="420"/>
            <ac:spMk id="3" creationId="{A14A69A5-A025-4501-9F78-3E524E468D25}"/>
          </ac:spMkLst>
        </pc:spChg>
        <pc:spChg chg="mod">
          <ac:chgData name="Tegischer Lukas" userId="f78daebb-0565-485c-bd0e-1cd035e796ff" providerId="ADAL" clId="{C5F71957-BC21-4EC1-9097-73E036983575}" dt="2021-11-30T11:45:14.503" v="466" actId="20577"/>
          <ac:spMkLst>
            <pc:docMk/>
            <pc:sldMk cId="1697227749" sldId="420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1:45:16.445" v="468" actId="478"/>
          <ac:spMkLst>
            <pc:docMk/>
            <pc:sldMk cId="1697227749" sldId="420"/>
            <ac:spMk id="9" creationId="{6D2BCDC8-FA31-40BD-A0B7-43253C47EC0A}"/>
          </ac:spMkLst>
        </pc:spChg>
        <pc:spChg chg="add mod">
          <ac:chgData name="Tegischer Lukas" userId="f78daebb-0565-485c-bd0e-1cd035e796ff" providerId="ADAL" clId="{C5F71957-BC21-4EC1-9097-73E036983575}" dt="2021-11-30T11:46:27.337" v="502" actId="20577"/>
          <ac:spMkLst>
            <pc:docMk/>
            <pc:sldMk cId="1697227749" sldId="420"/>
            <ac:spMk id="11" creationId="{B82D589C-91A7-490D-95E4-F6D88047D8A8}"/>
          </ac:spMkLst>
        </pc:spChg>
        <pc:picChg chg="add mod">
          <ac:chgData name="Tegischer Lukas" userId="f78daebb-0565-485c-bd0e-1cd035e796ff" providerId="ADAL" clId="{C5F71957-BC21-4EC1-9097-73E036983575}" dt="2021-11-30T11:45:36.516" v="479" actId="1076"/>
          <ac:picMkLst>
            <pc:docMk/>
            <pc:sldMk cId="1697227749" sldId="420"/>
            <ac:picMk id="6" creationId="{81BBFFA6-26BD-4EE2-8574-E36F94B50184}"/>
          </ac:picMkLst>
        </pc:picChg>
        <pc:picChg chg="del">
          <ac:chgData name="Tegischer Lukas" userId="f78daebb-0565-485c-bd0e-1cd035e796ff" providerId="ADAL" clId="{C5F71957-BC21-4EC1-9097-73E036983575}" dt="2021-11-30T11:45:15.755" v="467" actId="478"/>
          <ac:picMkLst>
            <pc:docMk/>
            <pc:sldMk cId="1697227749" sldId="420"/>
            <ac:picMk id="8" creationId="{BB8D1365-8BE0-43B3-9A27-C843D699F48E}"/>
          </ac:picMkLst>
        </pc:picChg>
        <pc:picChg chg="add mod">
          <ac:chgData name="Tegischer Lukas" userId="f78daebb-0565-485c-bd0e-1cd035e796ff" providerId="ADAL" clId="{C5F71957-BC21-4EC1-9097-73E036983575}" dt="2021-11-30T11:45:32.482" v="477" actId="1076"/>
          <ac:picMkLst>
            <pc:docMk/>
            <pc:sldMk cId="1697227749" sldId="420"/>
            <ac:picMk id="10" creationId="{DE96E65B-DD78-4804-AF6A-E443367EEFA3}"/>
          </ac:picMkLst>
        </pc:picChg>
      </pc:sldChg>
      <pc:sldChg chg="addSp delSp modSp add mod delAnim modAnim">
        <pc:chgData name="Tegischer Lukas" userId="f78daebb-0565-485c-bd0e-1cd035e796ff" providerId="ADAL" clId="{C5F71957-BC21-4EC1-9097-73E036983575}" dt="2021-11-30T11:57:07.488" v="867"/>
        <pc:sldMkLst>
          <pc:docMk/>
          <pc:sldMk cId="537987912" sldId="421"/>
        </pc:sldMkLst>
        <pc:spChg chg="del">
          <ac:chgData name="Tegischer Lukas" userId="f78daebb-0565-485c-bd0e-1cd035e796ff" providerId="ADAL" clId="{C5F71957-BC21-4EC1-9097-73E036983575}" dt="2021-11-30T11:46:54.780" v="508" actId="478"/>
          <ac:spMkLst>
            <pc:docMk/>
            <pc:sldMk cId="537987912" sldId="421"/>
            <ac:spMk id="2" creationId="{0BC3F9B3-8872-4A96-BD86-39E3363C65D7}"/>
          </ac:spMkLst>
        </pc:spChg>
        <pc:spChg chg="del">
          <ac:chgData name="Tegischer Lukas" userId="f78daebb-0565-485c-bd0e-1cd035e796ff" providerId="ADAL" clId="{C5F71957-BC21-4EC1-9097-73E036983575}" dt="2021-11-30T11:46:54.060" v="507" actId="478"/>
          <ac:spMkLst>
            <pc:docMk/>
            <pc:sldMk cId="537987912" sldId="421"/>
            <ac:spMk id="3" creationId="{A14A69A5-A025-4501-9F78-3E524E468D25}"/>
          </ac:spMkLst>
        </pc:spChg>
        <pc:spChg chg="mod">
          <ac:chgData name="Tegischer Lukas" userId="f78daebb-0565-485c-bd0e-1cd035e796ff" providerId="ADAL" clId="{C5F71957-BC21-4EC1-9097-73E036983575}" dt="2021-11-30T11:47:37.505" v="547" actId="20577"/>
          <ac:spMkLst>
            <pc:docMk/>
            <pc:sldMk cId="537987912" sldId="421"/>
            <ac:spMk id="7" creationId="{638772B0-212E-46DB-94C2-1F48F8070D7C}"/>
          </ac:spMkLst>
        </pc:spChg>
        <pc:spChg chg="add del">
          <ac:chgData name="Tegischer Lukas" userId="f78daebb-0565-485c-bd0e-1cd035e796ff" providerId="ADAL" clId="{C5F71957-BC21-4EC1-9097-73E036983575}" dt="2021-11-30T11:48:59.683" v="562"/>
          <ac:spMkLst>
            <pc:docMk/>
            <pc:sldMk cId="537987912" sldId="421"/>
            <ac:spMk id="8" creationId="{89F64387-EEB8-49E9-BEAE-7C360E555518}"/>
          </ac:spMkLst>
        </pc:spChg>
        <pc:spChg chg="del">
          <ac:chgData name="Tegischer Lukas" userId="f78daebb-0565-485c-bd0e-1cd035e796ff" providerId="ADAL" clId="{C5F71957-BC21-4EC1-9097-73E036983575}" dt="2021-11-30T11:46:56.777" v="510" actId="478"/>
          <ac:spMkLst>
            <pc:docMk/>
            <pc:sldMk cId="537987912" sldId="421"/>
            <ac:spMk id="11" creationId="{B82D589C-91A7-490D-95E4-F6D88047D8A8}"/>
          </ac:spMkLst>
        </pc:spChg>
        <pc:spChg chg="add del">
          <ac:chgData name="Tegischer Lukas" userId="f78daebb-0565-485c-bd0e-1cd035e796ff" providerId="ADAL" clId="{C5F71957-BC21-4EC1-9097-73E036983575}" dt="2021-11-30T11:48:59.683" v="562"/>
          <ac:spMkLst>
            <pc:docMk/>
            <pc:sldMk cId="537987912" sldId="421"/>
            <ac:spMk id="13" creationId="{FFFE825D-BFB2-4BD8-AF9C-1B9AE32CAD76}"/>
          </ac:spMkLst>
        </pc:spChg>
        <pc:spChg chg="add mod">
          <ac:chgData name="Tegischer Lukas" userId="f78daebb-0565-485c-bd0e-1cd035e796ff" providerId="ADAL" clId="{C5F71957-BC21-4EC1-9097-73E036983575}" dt="2021-11-30T11:49:58.271" v="606" actId="207"/>
          <ac:spMkLst>
            <pc:docMk/>
            <pc:sldMk cId="537987912" sldId="421"/>
            <ac:spMk id="17" creationId="{452149AE-00C0-4D8A-90D1-4D96A2D2ACE4}"/>
          </ac:spMkLst>
        </pc:spChg>
        <pc:spChg chg="add mod">
          <ac:chgData name="Tegischer Lukas" userId="f78daebb-0565-485c-bd0e-1cd035e796ff" providerId="ADAL" clId="{C5F71957-BC21-4EC1-9097-73E036983575}" dt="2021-11-30T11:56:23.582" v="855" actId="1076"/>
          <ac:spMkLst>
            <pc:docMk/>
            <pc:sldMk cId="537987912" sldId="421"/>
            <ac:spMk id="25" creationId="{91E33991-254A-4A55-BF9F-3925C99BD1AE}"/>
          </ac:spMkLst>
        </pc:spChg>
        <pc:spChg chg="add mod">
          <ac:chgData name="Tegischer Lukas" userId="f78daebb-0565-485c-bd0e-1cd035e796ff" providerId="ADAL" clId="{C5F71957-BC21-4EC1-9097-73E036983575}" dt="2021-11-30T11:56:44.161" v="864" actId="1076"/>
          <ac:spMkLst>
            <pc:docMk/>
            <pc:sldMk cId="537987912" sldId="421"/>
            <ac:spMk id="34" creationId="{EF759510-52F5-45CE-8918-04A963D513F0}"/>
          </ac:spMkLst>
        </pc:spChg>
        <pc:picChg chg="add mod">
          <ac:chgData name="Tegischer Lukas" userId="f78daebb-0565-485c-bd0e-1cd035e796ff" providerId="ADAL" clId="{C5F71957-BC21-4EC1-9097-73E036983575}" dt="2021-11-30T11:48:41.316" v="560" actId="1076"/>
          <ac:picMkLst>
            <pc:docMk/>
            <pc:sldMk cId="537987912" sldId="421"/>
            <ac:picMk id="5" creationId="{A8B20593-6650-42FB-95EB-D9D5BF10387E}"/>
          </ac:picMkLst>
        </pc:picChg>
        <pc:picChg chg="del">
          <ac:chgData name="Tegischer Lukas" userId="f78daebb-0565-485c-bd0e-1cd035e796ff" providerId="ADAL" clId="{C5F71957-BC21-4EC1-9097-73E036983575}" dt="2021-11-30T11:46:52.708" v="506" actId="478"/>
          <ac:picMkLst>
            <pc:docMk/>
            <pc:sldMk cId="537987912" sldId="421"/>
            <ac:picMk id="6" creationId="{81BBFFA6-26BD-4EE2-8574-E36F94B50184}"/>
          </ac:picMkLst>
        </pc:picChg>
        <pc:picChg chg="add mod">
          <ac:chgData name="Tegischer Lukas" userId="f78daebb-0565-485c-bd0e-1cd035e796ff" providerId="ADAL" clId="{C5F71957-BC21-4EC1-9097-73E036983575}" dt="2021-11-30T11:48:00.732" v="555" actId="1076"/>
          <ac:picMkLst>
            <pc:docMk/>
            <pc:sldMk cId="537987912" sldId="421"/>
            <ac:picMk id="9" creationId="{F7CE3EB3-2BDB-44C0-98ED-A5C4EB122083}"/>
          </ac:picMkLst>
        </pc:picChg>
        <pc:picChg chg="del">
          <ac:chgData name="Tegischer Lukas" userId="f78daebb-0565-485c-bd0e-1cd035e796ff" providerId="ADAL" clId="{C5F71957-BC21-4EC1-9097-73E036983575}" dt="2021-11-30T11:46:55.134" v="509" actId="478"/>
          <ac:picMkLst>
            <pc:docMk/>
            <pc:sldMk cId="537987912" sldId="421"/>
            <ac:picMk id="10" creationId="{DE96E65B-DD78-4804-AF6A-E443367EEFA3}"/>
          </ac:picMkLst>
        </pc:picChg>
        <pc:picChg chg="add mod">
          <ac:chgData name="Tegischer Lukas" userId="f78daebb-0565-485c-bd0e-1cd035e796ff" providerId="ADAL" clId="{C5F71957-BC21-4EC1-9097-73E036983575}" dt="2021-11-30T11:48:04.133" v="557" actId="1076"/>
          <ac:picMkLst>
            <pc:docMk/>
            <pc:sldMk cId="537987912" sldId="421"/>
            <ac:picMk id="12" creationId="{EE19669F-2F78-4EB4-B0B0-241FE06E9A4A}"/>
          </ac:picMkLst>
        </pc:picChg>
        <pc:picChg chg="del">
          <ac:chgData name="Tegischer Lukas" userId="f78daebb-0565-485c-bd0e-1cd035e796ff" providerId="ADAL" clId="{C5F71957-BC21-4EC1-9097-73E036983575}" dt="2021-11-30T11:48:02.074" v="556" actId="478"/>
          <ac:picMkLst>
            <pc:docMk/>
            <pc:sldMk cId="537987912" sldId="421"/>
            <ac:picMk id="14" creationId="{053D7308-DE5D-4085-8981-CCF5F27D1668}"/>
          </ac:picMkLst>
        </pc:picChg>
        <pc:cxnChg chg="add del">
          <ac:chgData name="Tegischer Lukas" userId="f78daebb-0565-485c-bd0e-1cd035e796ff" providerId="ADAL" clId="{C5F71957-BC21-4EC1-9097-73E036983575}" dt="2021-11-30T11:48:59.683" v="562"/>
          <ac:cxnSpMkLst>
            <pc:docMk/>
            <pc:sldMk cId="537987912" sldId="421"/>
            <ac:cxnSpMk id="15" creationId="{C28358DC-84CE-4E86-828F-D5770587D1AC}"/>
          </ac:cxnSpMkLst>
        </pc:cxnChg>
        <pc:cxnChg chg="add del">
          <ac:chgData name="Tegischer Lukas" userId="f78daebb-0565-485c-bd0e-1cd035e796ff" providerId="ADAL" clId="{C5F71957-BC21-4EC1-9097-73E036983575}" dt="2021-11-30T11:50:34.171" v="608" actId="478"/>
          <ac:cxnSpMkLst>
            <pc:docMk/>
            <pc:sldMk cId="537987912" sldId="421"/>
            <ac:cxnSpMk id="19" creationId="{11ADA9DF-238E-4646-A072-AB482849BA35}"/>
          </ac:cxnSpMkLst>
        </pc:cxnChg>
        <pc:cxnChg chg="add mod">
          <ac:chgData name="Tegischer Lukas" userId="f78daebb-0565-485c-bd0e-1cd035e796ff" providerId="ADAL" clId="{C5F71957-BC21-4EC1-9097-73E036983575}" dt="2021-11-30T11:51:06.325" v="614" actId="693"/>
          <ac:cxnSpMkLst>
            <pc:docMk/>
            <pc:sldMk cId="537987912" sldId="421"/>
            <ac:cxnSpMk id="21" creationId="{CF24E91A-4DFB-4678-8C75-5AB7D710C21D}"/>
          </ac:cxnSpMkLst>
        </pc:cxnChg>
        <pc:cxnChg chg="add mod">
          <ac:chgData name="Tegischer Lukas" userId="f78daebb-0565-485c-bd0e-1cd035e796ff" providerId="ADAL" clId="{C5F71957-BC21-4EC1-9097-73E036983575}" dt="2021-11-30T11:51:13.878" v="617" actId="14100"/>
          <ac:cxnSpMkLst>
            <pc:docMk/>
            <pc:sldMk cId="537987912" sldId="421"/>
            <ac:cxnSpMk id="23" creationId="{2BECEB21-9228-4D60-8035-200E915C6EEF}"/>
          </ac:cxnSpMkLst>
        </pc:cxnChg>
        <pc:cxnChg chg="add mod">
          <ac:chgData name="Tegischer Lukas" userId="f78daebb-0565-485c-bd0e-1cd035e796ff" providerId="ADAL" clId="{C5F71957-BC21-4EC1-9097-73E036983575}" dt="2021-11-30T11:53:53.713" v="722" actId="14100"/>
          <ac:cxnSpMkLst>
            <pc:docMk/>
            <pc:sldMk cId="537987912" sldId="421"/>
            <ac:cxnSpMk id="27" creationId="{6DAD2511-FB53-422F-8B19-D61FFDB16B71}"/>
          </ac:cxnSpMkLst>
        </pc:cxnChg>
        <pc:cxnChg chg="add mod">
          <ac:chgData name="Tegischer Lukas" userId="f78daebb-0565-485c-bd0e-1cd035e796ff" providerId="ADAL" clId="{C5F71957-BC21-4EC1-9097-73E036983575}" dt="2021-11-30T11:54:04.211" v="726" actId="14100"/>
          <ac:cxnSpMkLst>
            <pc:docMk/>
            <pc:sldMk cId="537987912" sldId="421"/>
            <ac:cxnSpMk id="30" creationId="{5FE0ED83-F003-4BAC-82B8-E47668255CD2}"/>
          </ac:cxnSpMkLst>
        </pc:cxnChg>
        <pc:cxnChg chg="add mod">
          <ac:chgData name="Tegischer Lukas" userId="f78daebb-0565-485c-bd0e-1cd035e796ff" providerId="ADAL" clId="{C5F71957-BC21-4EC1-9097-73E036983575}" dt="2021-11-30T11:54:10.189" v="729" actId="14100"/>
          <ac:cxnSpMkLst>
            <pc:docMk/>
            <pc:sldMk cId="537987912" sldId="421"/>
            <ac:cxnSpMk id="32" creationId="{475C7474-445B-43F6-92D9-0BAD0F13A872}"/>
          </ac:cxnSpMkLst>
        </pc:cxnChg>
        <pc:cxnChg chg="add mod">
          <ac:chgData name="Tegischer Lukas" userId="f78daebb-0565-485c-bd0e-1cd035e796ff" providerId="ADAL" clId="{C5F71957-BC21-4EC1-9097-73E036983575}" dt="2021-11-30T11:55:34.380" v="842" actId="14100"/>
          <ac:cxnSpMkLst>
            <pc:docMk/>
            <pc:sldMk cId="537987912" sldId="421"/>
            <ac:cxnSpMk id="35" creationId="{FD57B7AC-A6BC-422D-93D7-37367022F4FD}"/>
          </ac:cxnSpMkLst>
        </pc:cxnChg>
      </pc:sldChg>
      <pc:sldChg chg="addSp delSp modSp add mod">
        <pc:chgData name="Tegischer Lukas" userId="f78daebb-0565-485c-bd0e-1cd035e796ff" providerId="ADAL" clId="{C5F71957-BC21-4EC1-9097-73E036983575}" dt="2021-11-30T12:00:03.863" v="932" actId="1076"/>
        <pc:sldMkLst>
          <pc:docMk/>
          <pc:sldMk cId="311408082" sldId="422"/>
        </pc:sldMkLst>
        <pc:spChg chg="del">
          <ac:chgData name="Tegischer Lukas" userId="f78daebb-0565-485c-bd0e-1cd035e796ff" providerId="ADAL" clId="{C5F71957-BC21-4EC1-9097-73E036983575}" dt="2021-11-30T11:59:25.566" v="916" actId="478"/>
          <ac:spMkLst>
            <pc:docMk/>
            <pc:sldMk cId="311408082" sldId="422"/>
            <ac:spMk id="5" creationId="{25A3ECC4-6784-4989-B207-EAECD67A7EFF}"/>
          </ac:spMkLst>
        </pc:spChg>
        <pc:spChg chg="add del mod">
          <ac:chgData name="Tegischer Lukas" userId="f78daebb-0565-485c-bd0e-1cd035e796ff" providerId="ADAL" clId="{C5F71957-BC21-4EC1-9097-73E036983575}" dt="2021-11-30T11:59:46.358" v="925" actId="21"/>
          <ac:spMkLst>
            <pc:docMk/>
            <pc:sldMk cId="311408082" sldId="422"/>
            <ac:spMk id="7" creationId="{2405CBFE-AECB-4BFF-9D77-37C937A83C54}"/>
          </ac:spMkLst>
        </pc:spChg>
        <pc:spChg chg="del">
          <ac:chgData name="Tegischer Lukas" userId="f78daebb-0565-485c-bd0e-1cd035e796ff" providerId="ADAL" clId="{C5F71957-BC21-4EC1-9097-73E036983575}" dt="2021-11-30T11:59:23.599" v="913" actId="478"/>
          <ac:spMkLst>
            <pc:docMk/>
            <pc:sldMk cId="311408082" sldId="422"/>
            <ac:spMk id="10" creationId="{6A6CB3BC-3A96-495D-8F63-D0F1236C8AD0}"/>
          </ac:spMkLst>
        </pc:spChg>
        <pc:spChg chg="add mod">
          <ac:chgData name="Tegischer Lukas" userId="f78daebb-0565-485c-bd0e-1cd035e796ff" providerId="ADAL" clId="{C5F71957-BC21-4EC1-9097-73E036983575}" dt="2021-11-30T12:00:03.863" v="932" actId="1076"/>
          <ac:spMkLst>
            <pc:docMk/>
            <pc:sldMk cId="311408082" sldId="422"/>
            <ac:spMk id="13" creationId="{1BAC7653-9FFF-40A5-9EFF-E69182001C92}"/>
          </ac:spMkLst>
        </pc:spChg>
        <pc:picChg chg="del">
          <ac:chgData name="Tegischer Lukas" userId="f78daebb-0565-485c-bd0e-1cd035e796ff" providerId="ADAL" clId="{C5F71957-BC21-4EC1-9097-73E036983575}" dt="2021-11-30T11:59:24.394" v="915" actId="478"/>
          <ac:picMkLst>
            <pc:docMk/>
            <pc:sldMk cId="311408082" sldId="422"/>
            <ac:picMk id="8" creationId="{5185C229-EEDA-4DD2-BEA3-2F6D0DA011C3}"/>
          </ac:picMkLst>
        </pc:picChg>
        <pc:picChg chg="del">
          <ac:chgData name="Tegischer Lukas" userId="f78daebb-0565-485c-bd0e-1cd035e796ff" providerId="ADAL" clId="{C5F71957-BC21-4EC1-9097-73E036983575}" dt="2021-11-30T11:59:24.083" v="914" actId="478"/>
          <ac:picMkLst>
            <pc:docMk/>
            <pc:sldMk cId="311408082" sldId="422"/>
            <ac:picMk id="9" creationId="{8067F5E6-B53B-4F57-BDDF-F7ECA5806EBB}"/>
          </ac:picMkLst>
        </pc:picChg>
        <pc:picChg chg="add del mod">
          <ac:chgData name="Tegischer Lukas" userId="f78daebb-0565-485c-bd0e-1cd035e796ff" providerId="ADAL" clId="{C5F71957-BC21-4EC1-9097-73E036983575}" dt="2021-11-30T11:59:44.752" v="923" actId="21"/>
          <ac:picMkLst>
            <pc:docMk/>
            <pc:sldMk cId="311408082" sldId="422"/>
            <ac:picMk id="11" creationId="{071D5BA8-425E-4A8B-B75D-90EE7498A841}"/>
          </ac:picMkLst>
        </pc:picChg>
        <pc:picChg chg="add mod">
          <ac:chgData name="Tegischer Lukas" userId="f78daebb-0565-485c-bd0e-1cd035e796ff" providerId="ADAL" clId="{C5F71957-BC21-4EC1-9097-73E036983575}" dt="2021-11-30T11:59:45.038" v="924"/>
          <ac:picMkLst>
            <pc:docMk/>
            <pc:sldMk cId="311408082" sldId="422"/>
            <ac:picMk id="12" creationId="{D519B2C6-C9CE-4ADC-92ED-9233A5F8A202}"/>
          </ac:picMkLst>
        </pc:picChg>
        <pc:picChg chg="add mod">
          <ac:chgData name="Tegischer Lukas" userId="f78daebb-0565-485c-bd0e-1cd035e796ff" providerId="ADAL" clId="{C5F71957-BC21-4EC1-9097-73E036983575}" dt="2021-11-30T12:00:00.999" v="931" actId="1076"/>
          <ac:picMkLst>
            <pc:docMk/>
            <pc:sldMk cId="311408082" sldId="422"/>
            <ac:picMk id="15" creationId="{1F93A4FC-99CD-44A2-ADCB-6D7CD4FF3E4E}"/>
          </ac:picMkLst>
        </pc:picChg>
      </pc:sldChg>
      <pc:sldChg chg="addSp delSp modSp add mod delAnim">
        <pc:chgData name="Tegischer Lukas" userId="f78daebb-0565-485c-bd0e-1cd035e796ff" providerId="ADAL" clId="{C5F71957-BC21-4EC1-9097-73E036983575}" dt="2021-11-30T12:02:48.788" v="1022" actId="1076"/>
        <pc:sldMkLst>
          <pc:docMk/>
          <pc:sldMk cId="3410761459" sldId="423"/>
        </pc:sldMkLst>
        <pc:spChg chg="del">
          <ac:chgData name="Tegischer Lukas" userId="f78daebb-0565-485c-bd0e-1cd035e796ff" providerId="ADAL" clId="{C5F71957-BC21-4EC1-9097-73E036983575}" dt="2021-11-30T12:00:26.039" v="966" actId="478"/>
          <ac:spMkLst>
            <pc:docMk/>
            <pc:sldMk cId="3410761459" sldId="423"/>
            <ac:spMk id="2" creationId="{0BC3F9B3-8872-4A96-BD86-39E3363C65D7}"/>
          </ac:spMkLst>
        </pc:spChg>
        <pc:spChg chg="del">
          <ac:chgData name="Tegischer Lukas" userId="f78daebb-0565-485c-bd0e-1cd035e796ff" providerId="ADAL" clId="{C5F71957-BC21-4EC1-9097-73E036983575}" dt="2021-11-30T12:00:27.627" v="969" actId="478"/>
          <ac:spMkLst>
            <pc:docMk/>
            <pc:sldMk cId="3410761459" sldId="423"/>
            <ac:spMk id="3" creationId="{A14A69A5-A025-4501-9F78-3E524E468D25}"/>
          </ac:spMkLst>
        </pc:spChg>
        <pc:spChg chg="add mod">
          <ac:chgData name="Tegischer Lukas" userId="f78daebb-0565-485c-bd0e-1cd035e796ff" providerId="ADAL" clId="{C5F71957-BC21-4EC1-9097-73E036983575}" dt="2021-11-30T12:00:42.802" v="985" actId="1076"/>
          <ac:spMkLst>
            <pc:docMk/>
            <pc:sldMk cId="3410761459" sldId="423"/>
            <ac:spMk id="4" creationId="{F54270A0-F957-4B48-B23D-3A41AD2F65B9}"/>
          </ac:spMkLst>
        </pc:spChg>
        <pc:spChg chg="mod">
          <ac:chgData name="Tegischer Lukas" userId="f78daebb-0565-485c-bd0e-1cd035e796ff" providerId="ADAL" clId="{C5F71957-BC21-4EC1-9097-73E036983575}" dt="2021-11-30T12:00:25.021" v="965" actId="20577"/>
          <ac:spMkLst>
            <pc:docMk/>
            <pc:sldMk cId="3410761459" sldId="423"/>
            <ac:spMk id="7" creationId="{638772B0-212E-46DB-94C2-1F48F8070D7C}"/>
          </ac:spMkLst>
        </pc:spChg>
        <pc:spChg chg="del">
          <ac:chgData name="Tegischer Lukas" userId="f78daebb-0565-485c-bd0e-1cd035e796ff" providerId="ADAL" clId="{C5F71957-BC21-4EC1-9097-73E036983575}" dt="2021-11-30T12:00:29.245" v="970" actId="478"/>
          <ac:spMkLst>
            <pc:docMk/>
            <pc:sldMk cId="3410761459" sldId="423"/>
            <ac:spMk id="11" creationId="{B82D589C-91A7-490D-95E4-F6D88047D8A8}"/>
          </ac:spMkLst>
        </pc:spChg>
        <pc:spChg chg="add mod">
          <ac:chgData name="Tegischer Lukas" userId="f78daebb-0565-485c-bd0e-1cd035e796ff" providerId="ADAL" clId="{C5F71957-BC21-4EC1-9097-73E036983575}" dt="2021-11-30T12:02:48.788" v="1022" actId="1076"/>
          <ac:spMkLst>
            <pc:docMk/>
            <pc:sldMk cId="3410761459" sldId="423"/>
            <ac:spMk id="12" creationId="{C2AA98A4-C994-4ABE-857E-4C19688F1EB4}"/>
          </ac:spMkLst>
        </pc:spChg>
        <pc:spChg chg="add mod">
          <ac:chgData name="Tegischer Lukas" userId="f78daebb-0565-485c-bd0e-1cd035e796ff" providerId="ADAL" clId="{C5F71957-BC21-4EC1-9097-73E036983575}" dt="2021-11-30T12:02:27.620" v="1016" actId="122"/>
          <ac:spMkLst>
            <pc:docMk/>
            <pc:sldMk cId="3410761459" sldId="423"/>
            <ac:spMk id="13" creationId="{E8D09E54-BD34-407C-A138-EBFCE686F729}"/>
          </ac:spMkLst>
        </pc:spChg>
        <pc:spChg chg="add del mod">
          <ac:chgData name="Tegischer Lukas" userId="f78daebb-0565-485c-bd0e-1cd035e796ff" providerId="ADAL" clId="{C5F71957-BC21-4EC1-9097-73E036983575}" dt="2021-11-30T12:02:23.055" v="1013" actId="478"/>
          <ac:spMkLst>
            <pc:docMk/>
            <pc:sldMk cId="3410761459" sldId="423"/>
            <ac:spMk id="15" creationId="{68F756FA-D427-45CB-8B25-F7A4397E9835}"/>
          </ac:spMkLst>
        </pc:spChg>
        <pc:spChg chg="add mod">
          <ac:chgData name="Tegischer Lukas" userId="f78daebb-0565-485c-bd0e-1cd035e796ff" providerId="ADAL" clId="{C5F71957-BC21-4EC1-9097-73E036983575}" dt="2021-11-30T12:02:45.975" v="1021" actId="1076"/>
          <ac:spMkLst>
            <pc:docMk/>
            <pc:sldMk cId="3410761459" sldId="423"/>
            <ac:spMk id="18" creationId="{5E2092E8-E9FB-41FD-BBFC-99C3AF84C9C1}"/>
          </ac:spMkLst>
        </pc:spChg>
        <pc:picChg chg="del">
          <ac:chgData name="Tegischer Lukas" userId="f78daebb-0565-485c-bd0e-1cd035e796ff" providerId="ADAL" clId="{C5F71957-BC21-4EC1-9097-73E036983575}" dt="2021-11-30T12:00:26.841" v="968" actId="478"/>
          <ac:picMkLst>
            <pc:docMk/>
            <pc:sldMk cId="3410761459" sldId="423"/>
            <ac:picMk id="6" creationId="{81BBFFA6-26BD-4EE2-8574-E36F94B50184}"/>
          </ac:picMkLst>
        </pc:picChg>
        <pc:picChg chg="del">
          <ac:chgData name="Tegischer Lukas" userId="f78daebb-0565-485c-bd0e-1cd035e796ff" providerId="ADAL" clId="{C5F71957-BC21-4EC1-9097-73E036983575}" dt="2021-11-30T12:00:26.287" v="967" actId="478"/>
          <ac:picMkLst>
            <pc:docMk/>
            <pc:sldMk cId="3410761459" sldId="423"/>
            <ac:picMk id="10" creationId="{DE96E65B-DD78-4804-AF6A-E443367EEFA3}"/>
          </ac:picMkLst>
        </pc:picChg>
        <pc:picChg chg="add mod">
          <ac:chgData name="Tegischer Lukas" userId="f78daebb-0565-485c-bd0e-1cd035e796ff" providerId="ADAL" clId="{C5F71957-BC21-4EC1-9097-73E036983575}" dt="2021-11-30T12:02:45.975" v="1021" actId="1076"/>
          <ac:picMkLst>
            <pc:docMk/>
            <pc:sldMk cId="3410761459" sldId="423"/>
            <ac:picMk id="16" creationId="{1D65BB70-B100-4329-BF49-D02AA4CEAD3E}"/>
          </ac:picMkLst>
        </pc:picChg>
        <pc:picChg chg="add mod">
          <ac:chgData name="Tegischer Lukas" userId="f78daebb-0565-485c-bd0e-1cd035e796ff" providerId="ADAL" clId="{C5F71957-BC21-4EC1-9097-73E036983575}" dt="2021-11-30T12:02:45.975" v="1021" actId="1076"/>
          <ac:picMkLst>
            <pc:docMk/>
            <pc:sldMk cId="3410761459" sldId="423"/>
            <ac:picMk id="17" creationId="{B2A662D4-78B5-42C3-A580-07F710A0B3B2}"/>
          </ac:picMkLst>
        </pc:picChg>
      </pc:sldChg>
      <pc:sldChg chg="addSp delSp modSp add mod ord modAnim">
        <pc:chgData name="Tegischer Lukas" userId="f78daebb-0565-485c-bd0e-1cd035e796ff" providerId="ADAL" clId="{C5F71957-BC21-4EC1-9097-73E036983575}" dt="2021-11-30T12:04:52.415" v="1059"/>
        <pc:sldMkLst>
          <pc:docMk/>
          <pc:sldMk cId="4015759195" sldId="424"/>
        </pc:sldMkLst>
        <pc:spChg chg="add mod">
          <ac:chgData name="Tegischer Lukas" userId="f78daebb-0565-485c-bd0e-1cd035e796ff" providerId="ADAL" clId="{C5F71957-BC21-4EC1-9097-73E036983575}" dt="2021-11-30T12:03:16.467" v="1035" actId="1076"/>
          <ac:spMkLst>
            <pc:docMk/>
            <pc:sldMk cId="4015759195" sldId="424"/>
            <ac:spMk id="7" creationId="{DBC677EB-2583-43A8-8775-95019AAD27E1}"/>
          </ac:spMkLst>
        </pc:spChg>
        <pc:spChg chg="mod">
          <ac:chgData name="Tegischer Lukas" userId="f78daebb-0565-485c-bd0e-1cd035e796ff" providerId="ADAL" clId="{C5F71957-BC21-4EC1-9097-73E036983575}" dt="2021-11-30T12:03:44.837" v="1044" actId="1076"/>
          <ac:spMkLst>
            <pc:docMk/>
            <pc:sldMk cId="4015759195" sldId="424"/>
            <ac:spMk id="13" creationId="{1BAC7653-9FFF-40A5-9EFF-E69182001C92}"/>
          </ac:spMkLst>
        </pc:spChg>
        <pc:picChg chg="add mod">
          <ac:chgData name="Tegischer Lukas" userId="f78daebb-0565-485c-bd0e-1cd035e796ff" providerId="ADAL" clId="{C5F71957-BC21-4EC1-9097-73E036983575}" dt="2021-11-30T12:03:34.193" v="1040" actId="1076"/>
          <ac:picMkLst>
            <pc:docMk/>
            <pc:sldMk cId="4015759195" sldId="424"/>
            <ac:picMk id="8" creationId="{25E1EB8B-588A-4D9C-BD05-5859078F5938}"/>
          </ac:picMkLst>
        </pc:picChg>
        <pc:picChg chg="add mod">
          <ac:chgData name="Tegischer Lukas" userId="f78daebb-0565-485c-bd0e-1cd035e796ff" providerId="ADAL" clId="{C5F71957-BC21-4EC1-9097-73E036983575}" dt="2021-11-30T12:03:41.871" v="1043" actId="14100"/>
          <ac:picMkLst>
            <pc:docMk/>
            <pc:sldMk cId="4015759195" sldId="424"/>
            <ac:picMk id="9" creationId="{5A1D63D5-5787-4E1D-9745-BB2DE366F21A}"/>
          </ac:picMkLst>
        </pc:picChg>
        <pc:picChg chg="del">
          <ac:chgData name="Tegischer Lukas" userId="f78daebb-0565-485c-bd0e-1cd035e796ff" providerId="ADAL" clId="{C5F71957-BC21-4EC1-9097-73E036983575}" dt="2021-11-30T12:02:58.745" v="1026" actId="478"/>
          <ac:picMkLst>
            <pc:docMk/>
            <pc:sldMk cId="4015759195" sldId="424"/>
            <ac:picMk id="12" creationId="{D519B2C6-C9CE-4ADC-92ED-9233A5F8A202}"/>
          </ac:picMkLst>
        </pc:picChg>
        <pc:picChg chg="del">
          <ac:chgData name="Tegischer Lukas" userId="f78daebb-0565-485c-bd0e-1cd035e796ff" providerId="ADAL" clId="{C5F71957-BC21-4EC1-9097-73E036983575}" dt="2021-11-30T12:02:59.461" v="1027" actId="478"/>
          <ac:picMkLst>
            <pc:docMk/>
            <pc:sldMk cId="4015759195" sldId="424"/>
            <ac:picMk id="15" creationId="{1F93A4FC-99CD-44A2-ADCB-6D7CD4FF3E4E}"/>
          </ac:picMkLst>
        </pc:picChg>
        <pc:cxnChg chg="add mod">
          <ac:chgData name="Tegischer Lukas" userId="f78daebb-0565-485c-bd0e-1cd035e796ff" providerId="ADAL" clId="{C5F71957-BC21-4EC1-9097-73E036983575}" dt="2021-11-30T12:04:01.749" v="1046" actId="1582"/>
          <ac:cxnSpMkLst>
            <pc:docMk/>
            <pc:sldMk cId="4015759195" sldId="424"/>
            <ac:cxnSpMk id="4" creationId="{CA189D30-FE99-49DE-AE7D-3B1C6EBF9BD9}"/>
          </ac:cxnSpMkLst>
        </pc:cxnChg>
        <pc:cxnChg chg="add mod">
          <ac:chgData name="Tegischer Lukas" userId="f78daebb-0565-485c-bd0e-1cd035e796ff" providerId="ADAL" clId="{C5F71957-BC21-4EC1-9097-73E036983575}" dt="2021-11-30T12:04:43.286" v="1057" actId="14100"/>
          <ac:cxnSpMkLst>
            <pc:docMk/>
            <pc:sldMk cId="4015759195" sldId="424"/>
            <ac:cxnSpMk id="16" creationId="{23F5E59E-83CE-48F9-A696-385019D058C9}"/>
          </ac:cxnSpMkLst>
        </pc:cxnChg>
        <pc:cxnChg chg="add mod">
          <ac:chgData name="Tegischer Lukas" userId="f78daebb-0565-485c-bd0e-1cd035e796ff" providerId="ADAL" clId="{C5F71957-BC21-4EC1-9097-73E036983575}" dt="2021-11-30T12:04:39.351" v="1056" actId="1076"/>
          <ac:cxnSpMkLst>
            <pc:docMk/>
            <pc:sldMk cId="4015759195" sldId="424"/>
            <ac:cxnSpMk id="17" creationId="{14CB3B8A-D704-4ABC-B2BC-0691A3631718}"/>
          </ac:cxnSpMkLst>
        </pc:cxnChg>
      </pc:sldChg>
    </pc:docChg>
  </pc:docChgLst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E447715D-3C71-492D-86D5-1976803DDA22}"/>
    <pc:docChg chg="undo custSel delSld modSld">
      <pc:chgData name="Tegischer Lukas" userId="f78daebb-0565-485c-bd0e-1cd035e796ff" providerId="ADAL" clId="{E447715D-3C71-492D-86D5-1976803DDA22}" dt="2022-11-04T11:24:53.949" v="17" actId="47"/>
      <pc:docMkLst>
        <pc:docMk/>
      </pc:docMkLst>
      <pc:sldChg chg="delSp mod delAnim">
        <pc:chgData name="Tegischer Lukas" userId="f78daebb-0565-485c-bd0e-1cd035e796ff" providerId="ADAL" clId="{E447715D-3C71-492D-86D5-1976803DDA22}" dt="2022-11-04T11:24:40.869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E447715D-3C71-492D-86D5-1976803DDA22}" dt="2022-11-04T11:24:40.869" v="1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E447715D-3C71-492D-86D5-1976803DDA22}" dt="2022-11-04T11:24:39.994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E447715D-3C71-492D-86D5-1976803DDA22}" dt="2022-11-04T11:24:53.949" v="1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E447715D-3C71-492D-86D5-1976803DDA22}" dt="2022-11-04T11:24:41.798" v="2" actId="478"/>
        <pc:sldMkLst>
          <pc:docMk/>
          <pc:sldMk cId="2011343138" sldId="407"/>
        </pc:sldMkLst>
        <pc:picChg chg="del">
          <ac:chgData name="Tegischer Lukas" userId="f78daebb-0565-485c-bd0e-1cd035e796ff" providerId="ADAL" clId="{E447715D-3C71-492D-86D5-1976803DDA22}" dt="2022-11-04T11:24:41.798" v="2" actId="478"/>
          <ac:picMkLst>
            <pc:docMk/>
            <pc:sldMk cId="2011343138" sldId="4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49.912" v="13" actId="478"/>
        <pc:sldMkLst>
          <pc:docMk/>
          <pc:sldMk cId="2803885390" sldId="414"/>
        </pc:sldMkLst>
        <pc:picChg chg="del">
          <ac:chgData name="Tegischer Lukas" userId="f78daebb-0565-485c-bd0e-1cd035e796ff" providerId="ADAL" clId="{E447715D-3C71-492D-86D5-1976803DDA22}" dt="2022-11-04T11:24:49.912" v="13" actId="478"/>
          <ac:picMkLst>
            <pc:docMk/>
            <pc:sldMk cId="2803885390" sldId="41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42.961" v="3" actId="478"/>
        <pc:sldMkLst>
          <pc:docMk/>
          <pc:sldMk cId="855078624" sldId="415"/>
        </pc:sldMkLst>
        <pc:picChg chg="del">
          <ac:chgData name="Tegischer Lukas" userId="f78daebb-0565-485c-bd0e-1cd035e796ff" providerId="ADAL" clId="{E447715D-3C71-492D-86D5-1976803DDA22}" dt="2022-11-04T11:24:42.961" v="3" actId="478"/>
          <ac:picMkLst>
            <pc:docMk/>
            <pc:sldMk cId="855078624" sldId="4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43.635" v="4" actId="478"/>
        <pc:sldMkLst>
          <pc:docMk/>
          <pc:sldMk cId="4123904218" sldId="416"/>
        </pc:sldMkLst>
        <pc:picChg chg="del">
          <ac:chgData name="Tegischer Lukas" userId="f78daebb-0565-485c-bd0e-1cd035e796ff" providerId="ADAL" clId="{E447715D-3C71-492D-86D5-1976803DDA22}" dt="2022-11-04T11:24:43.635" v="4" actId="478"/>
          <ac:picMkLst>
            <pc:docMk/>
            <pc:sldMk cId="4123904218" sldId="4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44.310" v="5" actId="478"/>
        <pc:sldMkLst>
          <pc:docMk/>
          <pc:sldMk cId="2024651575" sldId="417"/>
        </pc:sldMkLst>
        <pc:picChg chg="del">
          <ac:chgData name="Tegischer Lukas" userId="f78daebb-0565-485c-bd0e-1cd035e796ff" providerId="ADAL" clId="{E447715D-3C71-492D-86D5-1976803DDA22}" dt="2022-11-04T11:24:44.310" v="5" actId="478"/>
          <ac:picMkLst>
            <pc:docMk/>
            <pc:sldMk cId="2024651575" sldId="4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44.930" v="6" actId="478"/>
        <pc:sldMkLst>
          <pc:docMk/>
          <pc:sldMk cId="1662010571" sldId="418"/>
        </pc:sldMkLst>
        <pc:picChg chg="del">
          <ac:chgData name="Tegischer Lukas" userId="f78daebb-0565-485c-bd0e-1cd035e796ff" providerId="ADAL" clId="{E447715D-3C71-492D-86D5-1976803DDA22}" dt="2022-11-04T11:24:44.930" v="6" actId="478"/>
          <ac:picMkLst>
            <pc:docMk/>
            <pc:sldMk cId="1662010571" sldId="418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E447715D-3C71-492D-86D5-1976803DDA22}" dt="2022-11-04T11:24:45.517" v="8" actId="478"/>
        <pc:sldMkLst>
          <pc:docMk/>
          <pc:sldMk cId="4127855616" sldId="419"/>
        </pc:sldMkLst>
        <pc:picChg chg="del mod">
          <ac:chgData name="Tegischer Lukas" userId="f78daebb-0565-485c-bd0e-1cd035e796ff" providerId="ADAL" clId="{E447715D-3C71-492D-86D5-1976803DDA22}" dt="2022-11-04T11:24:45.517" v="8" actId="478"/>
          <ac:picMkLst>
            <pc:docMk/>
            <pc:sldMk cId="4127855616" sldId="419"/>
            <ac:picMk id="14" creationId="{053D7308-DE5D-4085-8981-CCF5F27D1668}"/>
          </ac:picMkLst>
        </pc:picChg>
      </pc:sldChg>
      <pc:sldChg chg="delSp modSp mod">
        <pc:chgData name="Tegischer Lukas" userId="f78daebb-0565-485c-bd0e-1cd035e796ff" providerId="ADAL" clId="{E447715D-3C71-492D-86D5-1976803DDA22}" dt="2022-11-04T11:24:46.138" v="10" actId="478"/>
        <pc:sldMkLst>
          <pc:docMk/>
          <pc:sldMk cId="1697227749" sldId="420"/>
        </pc:sldMkLst>
        <pc:picChg chg="del mod">
          <ac:chgData name="Tegischer Lukas" userId="f78daebb-0565-485c-bd0e-1cd035e796ff" providerId="ADAL" clId="{E447715D-3C71-492D-86D5-1976803DDA22}" dt="2022-11-04T11:24:46.138" v="10" actId="478"/>
          <ac:picMkLst>
            <pc:docMk/>
            <pc:sldMk cId="1697227749" sldId="420"/>
            <ac:picMk id="14" creationId="{053D7308-DE5D-4085-8981-CCF5F27D1668}"/>
          </ac:picMkLst>
        </pc:picChg>
      </pc:sldChg>
      <pc:sldChg chg="modSp mod">
        <pc:chgData name="Tegischer Lukas" userId="f78daebb-0565-485c-bd0e-1cd035e796ff" providerId="ADAL" clId="{E447715D-3C71-492D-86D5-1976803DDA22}" dt="2022-11-04T11:24:47.908" v="12" actId="1076"/>
        <pc:sldMkLst>
          <pc:docMk/>
          <pc:sldMk cId="537987912" sldId="421"/>
        </pc:sldMkLst>
        <pc:picChg chg="mod">
          <ac:chgData name="Tegischer Lukas" userId="f78daebb-0565-485c-bd0e-1cd035e796ff" providerId="ADAL" clId="{E447715D-3C71-492D-86D5-1976803DDA22}" dt="2022-11-04T11:24:47.908" v="12" actId="1076"/>
          <ac:picMkLst>
            <pc:docMk/>
            <pc:sldMk cId="537987912" sldId="421"/>
            <ac:picMk id="9" creationId="{F7CE3EB3-2BDB-44C0-98ED-A5C4EB122083}"/>
          </ac:picMkLst>
        </pc:picChg>
      </pc:sldChg>
      <pc:sldChg chg="delSp mod">
        <pc:chgData name="Tegischer Lukas" userId="f78daebb-0565-485c-bd0e-1cd035e796ff" providerId="ADAL" clId="{E447715D-3C71-492D-86D5-1976803DDA22}" dt="2022-11-04T11:24:50.710" v="14" actId="478"/>
        <pc:sldMkLst>
          <pc:docMk/>
          <pc:sldMk cId="311408082" sldId="422"/>
        </pc:sldMkLst>
        <pc:picChg chg="del">
          <ac:chgData name="Tegischer Lukas" userId="f78daebb-0565-485c-bd0e-1cd035e796ff" providerId="ADAL" clId="{E447715D-3C71-492D-86D5-1976803DDA22}" dt="2022-11-04T11:24:50.710" v="14" actId="478"/>
          <ac:picMkLst>
            <pc:docMk/>
            <pc:sldMk cId="311408082" sldId="42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51.535" v="15" actId="478"/>
        <pc:sldMkLst>
          <pc:docMk/>
          <pc:sldMk cId="3410761459" sldId="423"/>
        </pc:sldMkLst>
        <pc:picChg chg="del">
          <ac:chgData name="Tegischer Lukas" userId="f78daebb-0565-485c-bd0e-1cd035e796ff" providerId="ADAL" clId="{E447715D-3C71-492D-86D5-1976803DDA22}" dt="2022-11-04T11:24:51.535" v="15" actId="478"/>
          <ac:picMkLst>
            <pc:docMk/>
            <pc:sldMk cId="3410761459" sldId="42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447715D-3C71-492D-86D5-1976803DDA22}" dt="2022-11-04T11:24:52.562" v="16" actId="478"/>
        <pc:sldMkLst>
          <pc:docMk/>
          <pc:sldMk cId="4015759195" sldId="424"/>
        </pc:sldMkLst>
        <pc:picChg chg="del">
          <ac:chgData name="Tegischer Lukas" userId="f78daebb-0565-485c-bd0e-1cd035e796ff" providerId="ADAL" clId="{E447715D-3C71-492D-86D5-1976803DDA22}" dt="2022-11-04T11:24:52.562" v="16" actId="478"/>
          <ac:picMkLst>
            <pc:docMk/>
            <pc:sldMk cId="4015759195" sldId="42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DA892E4-6EE0-4B36-85AA-72E420144E43}"/>
    <pc:docChg chg="undo custSel addSld delSld modSld sldOrd">
      <pc:chgData name="Tegischer Lukas" userId="f78daebb-0565-485c-bd0e-1cd035e796ff" providerId="ADAL" clId="{BDA892E4-6EE0-4B36-85AA-72E420144E43}" dt="2021-11-29T20:06:16.529" v="202" actId="20577"/>
      <pc:docMkLst>
        <pc:docMk/>
      </pc:docMkLst>
      <pc:sldChg chg="modSp mod">
        <pc:chgData name="Tegischer Lukas" userId="f78daebb-0565-485c-bd0e-1cd035e796ff" providerId="ADAL" clId="{BDA892E4-6EE0-4B36-85AA-72E420144E43}" dt="2021-11-29T19:59:08.566" v="3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DA892E4-6EE0-4B36-85AA-72E420144E43}" dt="2021-11-29T19:59:08.566" v="3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DA892E4-6EE0-4B36-85AA-72E420144E43}" dt="2021-11-29T19:59:55.620" v="59" actId="47"/>
        <pc:sldMkLst>
          <pc:docMk/>
          <pc:sldMk cId="3423344192" sldId="367"/>
        </pc:sldMkLst>
      </pc:sldChg>
      <pc:sldChg chg="add">
        <pc:chgData name="Tegischer Lukas" userId="f78daebb-0565-485c-bd0e-1cd035e796ff" providerId="ADAL" clId="{BDA892E4-6EE0-4B36-85AA-72E420144E43}" dt="2021-11-29T19:59:21.246" v="40"/>
        <pc:sldMkLst>
          <pc:docMk/>
          <pc:sldMk cId="609291433" sldId="386"/>
        </pc:sldMkLst>
      </pc:sldChg>
      <pc:sldChg chg="del">
        <pc:chgData name="Tegischer Lukas" userId="f78daebb-0565-485c-bd0e-1cd035e796ff" providerId="ADAL" clId="{BDA892E4-6EE0-4B36-85AA-72E420144E43}" dt="2021-11-29T19:59:44.402" v="49" actId="47"/>
        <pc:sldMkLst>
          <pc:docMk/>
          <pc:sldMk cId="2959706892" sldId="390"/>
        </pc:sldMkLst>
      </pc:sldChg>
      <pc:sldChg chg="add del">
        <pc:chgData name="Tegischer Lukas" userId="f78daebb-0565-485c-bd0e-1cd035e796ff" providerId="ADAL" clId="{BDA892E4-6EE0-4B36-85AA-72E420144E43}" dt="2021-11-29T19:59:55.104" v="56" actId="47"/>
        <pc:sldMkLst>
          <pc:docMk/>
          <pc:sldMk cId="1223532024" sldId="391"/>
        </pc:sldMkLst>
      </pc:sldChg>
      <pc:sldChg chg="add del">
        <pc:chgData name="Tegischer Lukas" userId="f78daebb-0565-485c-bd0e-1cd035e796ff" providerId="ADAL" clId="{BDA892E4-6EE0-4B36-85AA-72E420144E43}" dt="2021-11-29T19:59:55.219" v="57" actId="47"/>
        <pc:sldMkLst>
          <pc:docMk/>
          <pc:sldMk cId="1202084753" sldId="392"/>
        </pc:sldMkLst>
      </pc:sldChg>
      <pc:sldChg chg="add del">
        <pc:chgData name="Tegischer Lukas" userId="f78daebb-0565-485c-bd0e-1cd035e796ff" providerId="ADAL" clId="{BDA892E4-6EE0-4B36-85AA-72E420144E43}" dt="2021-11-29T19:59:55.405" v="58" actId="47"/>
        <pc:sldMkLst>
          <pc:docMk/>
          <pc:sldMk cId="3683555700" sldId="393"/>
        </pc:sldMkLst>
      </pc:sldChg>
      <pc:sldChg chg="del">
        <pc:chgData name="Tegischer Lukas" userId="f78daebb-0565-485c-bd0e-1cd035e796ff" providerId="ADAL" clId="{BDA892E4-6EE0-4B36-85AA-72E420144E43}" dt="2021-11-29T19:59:56.483" v="60" actId="47"/>
        <pc:sldMkLst>
          <pc:docMk/>
          <pc:sldMk cId="1842313669" sldId="394"/>
        </pc:sldMkLst>
      </pc:sldChg>
      <pc:sldChg chg="del">
        <pc:chgData name="Tegischer Lukas" userId="f78daebb-0565-485c-bd0e-1cd035e796ff" providerId="ADAL" clId="{BDA892E4-6EE0-4B36-85AA-72E420144E43}" dt="2021-11-29T19:59:57.185" v="61" actId="47"/>
        <pc:sldMkLst>
          <pc:docMk/>
          <pc:sldMk cId="207050112" sldId="395"/>
        </pc:sldMkLst>
      </pc:sldChg>
      <pc:sldChg chg="del">
        <pc:chgData name="Tegischer Lukas" userId="f78daebb-0565-485c-bd0e-1cd035e796ff" providerId="ADAL" clId="{BDA892E4-6EE0-4B36-85AA-72E420144E43}" dt="2021-11-29T19:59:59.622" v="62" actId="47"/>
        <pc:sldMkLst>
          <pc:docMk/>
          <pc:sldMk cId="1808166067" sldId="396"/>
        </pc:sldMkLst>
      </pc:sldChg>
      <pc:sldChg chg="del">
        <pc:chgData name="Tegischer Lukas" userId="f78daebb-0565-485c-bd0e-1cd035e796ff" providerId="ADAL" clId="{BDA892E4-6EE0-4B36-85AA-72E420144E43}" dt="2021-11-29T20:00:00.375" v="63" actId="47"/>
        <pc:sldMkLst>
          <pc:docMk/>
          <pc:sldMk cId="1983194560" sldId="397"/>
        </pc:sldMkLst>
      </pc:sldChg>
      <pc:sldChg chg="modAnim">
        <pc:chgData name="Tegischer Lukas" userId="f78daebb-0565-485c-bd0e-1cd035e796ff" providerId="ADAL" clId="{BDA892E4-6EE0-4B36-85AA-72E420144E43}" dt="2021-11-29T19:59:31.853" v="43"/>
        <pc:sldMkLst>
          <pc:docMk/>
          <pc:sldMk cId="223375814" sldId="398"/>
        </pc:sldMkLst>
      </pc:sldChg>
      <pc:sldChg chg="modSp add del mod">
        <pc:chgData name="Tegischer Lukas" userId="f78daebb-0565-485c-bd0e-1cd035e796ff" providerId="ADAL" clId="{BDA892E4-6EE0-4B36-85AA-72E420144E43}" dt="2021-11-29T20:01:13.202" v="148" actId="20577"/>
        <pc:sldMkLst>
          <pc:docMk/>
          <pc:sldMk cId="1013162141" sldId="401"/>
        </pc:sldMkLst>
        <pc:spChg chg="mod">
          <ac:chgData name="Tegischer Lukas" userId="f78daebb-0565-485c-bd0e-1cd035e796ff" providerId="ADAL" clId="{BDA892E4-6EE0-4B36-85AA-72E420144E43}" dt="2021-11-29T20:01:13.202" v="148" actId="20577"/>
          <ac:spMkLst>
            <pc:docMk/>
            <pc:sldMk cId="1013162141" sldId="401"/>
            <ac:spMk id="6" creationId="{4E1E9BBE-ADC8-49C8-BC4E-7CDDBE735635}"/>
          </ac:spMkLst>
        </pc:spChg>
      </pc:sldChg>
      <pc:sldChg chg="del">
        <pc:chgData name="Tegischer Lukas" userId="f78daebb-0565-485c-bd0e-1cd035e796ff" providerId="ADAL" clId="{BDA892E4-6EE0-4B36-85AA-72E420144E43}" dt="2021-11-29T19:59:38.089" v="45" actId="47"/>
        <pc:sldMkLst>
          <pc:docMk/>
          <pc:sldMk cId="4120804287" sldId="402"/>
        </pc:sldMkLst>
      </pc:sldChg>
      <pc:sldChg chg="del">
        <pc:chgData name="Tegischer Lukas" userId="f78daebb-0565-485c-bd0e-1cd035e796ff" providerId="ADAL" clId="{BDA892E4-6EE0-4B36-85AA-72E420144E43}" dt="2021-11-29T19:59:39.086" v="46" actId="47"/>
        <pc:sldMkLst>
          <pc:docMk/>
          <pc:sldMk cId="3092407352" sldId="403"/>
        </pc:sldMkLst>
      </pc:sldChg>
      <pc:sldChg chg="del">
        <pc:chgData name="Tegischer Lukas" userId="f78daebb-0565-485c-bd0e-1cd035e796ff" providerId="ADAL" clId="{BDA892E4-6EE0-4B36-85AA-72E420144E43}" dt="2021-11-29T19:59:40.180" v="47" actId="47"/>
        <pc:sldMkLst>
          <pc:docMk/>
          <pc:sldMk cId="830097691" sldId="404"/>
        </pc:sldMkLst>
      </pc:sldChg>
      <pc:sldChg chg="del">
        <pc:chgData name="Tegischer Lukas" userId="f78daebb-0565-485c-bd0e-1cd035e796ff" providerId="ADAL" clId="{BDA892E4-6EE0-4B36-85AA-72E420144E43}" dt="2021-11-29T19:59:42.626" v="48" actId="47"/>
        <pc:sldMkLst>
          <pc:docMk/>
          <pc:sldMk cId="1494833923" sldId="405"/>
        </pc:sldMkLst>
      </pc:sldChg>
      <pc:sldChg chg="modSp add mod ord">
        <pc:chgData name="Tegischer Lukas" userId="f78daebb-0565-485c-bd0e-1cd035e796ff" providerId="ADAL" clId="{BDA892E4-6EE0-4B36-85AA-72E420144E43}" dt="2021-11-29T20:00:41.070" v="107" actId="20577"/>
        <pc:sldMkLst>
          <pc:docMk/>
          <pc:sldMk cId="858149800" sldId="406"/>
        </pc:sldMkLst>
        <pc:spChg chg="mod">
          <ac:chgData name="Tegischer Lukas" userId="f78daebb-0565-485c-bd0e-1cd035e796ff" providerId="ADAL" clId="{BDA892E4-6EE0-4B36-85AA-72E420144E43}" dt="2021-11-29T20:00:41.070" v="107" actId="20577"/>
          <ac:spMkLst>
            <pc:docMk/>
            <pc:sldMk cId="858149800" sldId="406"/>
            <ac:spMk id="7" creationId="{638772B0-212E-46DB-94C2-1F48F8070D7C}"/>
          </ac:spMkLst>
        </pc:spChg>
      </pc:sldChg>
      <pc:sldChg chg="modSp add mod ord">
        <pc:chgData name="Tegischer Lukas" userId="f78daebb-0565-485c-bd0e-1cd035e796ff" providerId="ADAL" clId="{BDA892E4-6EE0-4B36-85AA-72E420144E43}" dt="2021-11-29T20:00:44.822" v="115" actId="20577"/>
        <pc:sldMkLst>
          <pc:docMk/>
          <pc:sldMk cId="2011343138" sldId="407"/>
        </pc:sldMkLst>
        <pc:spChg chg="mod">
          <ac:chgData name="Tegischer Lukas" userId="f78daebb-0565-485c-bd0e-1cd035e796ff" providerId="ADAL" clId="{BDA892E4-6EE0-4B36-85AA-72E420144E43}" dt="2021-11-29T20:00:44.822" v="115" actId="20577"/>
          <ac:spMkLst>
            <pc:docMk/>
            <pc:sldMk cId="2011343138" sldId="407"/>
            <ac:spMk id="7" creationId="{638772B0-212E-46DB-94C2-1F48F8070D7C}"/>
          </ac:spMkLst>
        </pc:spChg>
      </pc:sldChg>
      <pc:sldChg chg="add">
        <pc:chgData name="Tegischer Lukas" userId="f78daebb-0565-485c-bd0e-1cd035e796ff" providerId="ADAL" clId="{BDA892E4-6EE0-4B36-85AA-72E420144E43}" dt="2021-11-29T20:01:32.964" v="149"/>
        <pc:sldMkLst>
          <pc:docMk/>
          <pc:sldMk cId="3971076723" sldId="408"/>
        </pc:sldMkLst>
      </pc:sldChg>
      <pc:sldChg chg="add">
        <pc:chgData name="Tegischer Lukas" userId="f78daebb-0565-485c-bd0e-1cd035e796ff" providerId="ADAL" clId="{BDA892E4-6EE0-4B36-85AA-72E420144E43}" dt="2021-11-29T20:01:39.909" v="150"/>
        <pc:sldMkLst>
          <pc:docMk/>
          <pc:sldMk cId="1511095278" sldId="411"/>
        </pc:sldMkLst>
      </pc:sldChg>
      <pc:sldChg chg="addSp delSp modSp add mod">
        <pc:chgData name="Tegischer Lukas" userId="f78daebb-0565-485c-bd0e-1cd035e796ff" providerId="ADAL" clId="{BDA892E4-6EE0-4B36-85AA-72E420144E43}" dt="2021-11-29T20:06:16.529" v="202" actId="20577"/>
        <pc:sldMkLst>
          <pc:docMk/>
          <pc:sldMk cId="1541332051" sldId="412"/>
        </pc:sldMkLst>
        <pc:spChg chg="del">
          <ac:chgData name="Tegischer Lukas" userId="f78daebb-0565-485c-bd0e-1cd035e796ff" providerId="ADAL" clId="{BDA892E4-6EE0-4B36-85AA-72E420144E43}" dt="2021-11-29T20:01:54.627" v="153" actId="478"/>
          <ac:spMkLst>
            <pc:docMk/>
            <pc:sldMk cId="1541332051" sldId="412"/>
            <ac:spMk id="6" creationId="{E547E078-7780-441B-877F-AD04E00C73E8}"/>
          </ac:spMkLst>
        </pc:spChg>
        <pc:spChg chg="add mod">
          <ac:chgData name="Tegischer Lukas" userId="f78daebb-0565-485c-bd0e-1cd035e796ff" providerId="ADAL" clId="{BDA892E4-6EE0-4B36-85AA-72E420144E43}" dt="2021-11-29T20:06:16.529" v="202" actId="20577"/>
          <ac:spMkLst>
            <pc:docMk/>
            <pc:sldMk cId="1541332051" sldId="412"/>
            <ac:spMk id="7" creationId="{41FEDDB7-CEA3-42C2-9936-57F1F9DEA4E6}"/>
          </ac:spMkLst>
        </pc:spChg>
        <pc:spChg chg="del">
          <ac:chgData name="Tegischer Lukas" userId="f78daebb-0565-485c-bd0e-1cd035e796ff" providerId="ADAL" clId="{BDA892E4-6EE0-4B36-85AA-72E420144E43}" dt="2021-11-29T20:01:54.290" v="152" actId="478"/>
          <ac:spMkLst>
            <pc:docMk/>
            <pc:sldMk cId="1541332051" sldId="412"/>
            <ac:spMk id="8" creationId="{D6F8E846-C9AF-43C4-A1D2-4A93F64ABE44}"/>
          </ac:spMkLst>
        </pc:spChg>
      </pc:sldChg>
      <pc:sldChg chg="modSp add mod">
        <pc:chgData name="Tegischer Lukas" userId="f78daebb-0565-485c-bd0e-1cd035e796ff" providerId="ADAL" clId="{BDA892E4-6EE0-4B36-85AA-72E420144E43}" dt="2021-11-29T20:06:13.027" v="201" actId="20577"/>
        <pc:sldMkLst>
          <pc:docMk/>
          <pc:sldMk cId="2242647909" sldId="413"/>
        </pc:sldMkLst>
        <pc:spChg chg="mod">
          <ac:chgData name="Tegischer Lukas" userId="f78daebb-0565-485c-bd0e-1cd035e796ff" providerId="ADAL" clId="{BDA892E4-6EE0-4B36-85AA-72E420144E43}" dt="2021-11-29T20:06:13.027" v="201" actId="20577"/>
          <ac:spMkLst>
            <pc:docMk/>
            <pc:sldMk cId="2242647909" sldId="413"/>
            <ac:spMk id="7" creationId="{41FEDDB7-CEA3-42C2-9936-57F1F9DEA4E6}"/>
          </ac:spMkLst>
        </pc:spChg>
      </pc:sldChg>
      <pc:sldChg chg="modSp add mod">
        <pc:chgData name="Tegischer Lukas" userId="f78daebb-0565-485c-bd0e-1cd035e796ff" providerId="ADAL" clId="{BDA892E4-6EE0-4B36-85AA-72E420144E43}" dt="2021-11-29T20:06:09.229" v="200" actId="20577"/>
        <pc:sldMkLst>
          <pc:docMk/>
          <pc:sldMk cId="3012645121" sldId="414"/>
        </pc:sldMkLst>
        <pc:spChg chg="mod">
          <ac:chgData name="Tegischer Lukas" userId="f78daebb-0565-485c-bd0e-1cd035e796ff" providerId="ADAL" clId="{BDA892E4-6EE0-4B36-85AA-72E420144E43}" dt="2021-11-29T20:06:09.229" v="200" actId="20577"/>
          <ac:spMkLst>
            <pc:docMk/>
            <pc:sldMk cId="3012645121" sldId="414"/>
            <ac:spMk id="7" creationId="{41FEDDB7-CEA3-42C2-9936-57F1F9DEA4E6}"/>
          </ac:spMkLst>
        </pc:sp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FE71141-5F97-471B-8AEC-1B90CF10E8ED}"/>
    <pc:docChg chg="undo custSel addSld delSld modSld">
      <pc:chgData name="Tegischer Lukas" userId="f78daebb-0565-485c-bd0e-1cd035e796ff" providerId="ADAL" clId="{8FE71141-5F97-471B-8AEC-1B90CF10E8ED}" dt="2021-11-29T19:33:33.679" v="603" actId="14100"/>
      <pc:docMkLst>
        <pc:docMk/>
      </pc:docMkLst>
      <pc:sldChg chg="modSp mod">
        <pc:chgData name="Tegischer Lukas" userId="f78daebb-0565-485c-bd0e-1cd035e796ff" providerId="ADAL" clId="{8FE71141-5F97-471B-8AEC-1B90CF10E8ED}" dt="2021-11-29T19:31:02.540" v="488" actId="113"/>
        <pc:sldMkLst>
          <pc:docMk/>
          <pc:sldMk cId="336392357" sldId="256"/>
        </pc:sldMkLst>
        <pc:spChg chg="mod">
          <ac:chgData name="Tegischer Lukas" userId="f78daebb-0565-485c-bd0e-1cd035e796ff" providerId="ADAL" clId="{8FE71141-5F97-471B-8AEC-1B90CF10E8ED}" dt="2021-11-29T19:31:02.540" v="48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8FE71141-5F97-471B-8AEC-1B90CF10E8ED}" dt="2021-11-29T19:31:17.476" v="490" actId="47"/>
        <pc:sldMkLst>
          <pc:docMk/>
          <pc:sldMk cId="15827720" sldId="380"/>
        </pc:sldMkLst>
      </pc:sldChg>
      <pc:sldChg chg="add del">
        <pc:chgData name="Tegischer Lukas" userId="f78daebb-0565-485c-bd0e-1cd035e796ff" providerId="ADAL" clId="{8FE71141-5F97-471B-8AEC-1B90CF10E8ED}" dt="2021-11-29T19:31:16.316" v="489" actId="47"/>
        <pc:sldMkLst>
          <pc:docMk/>
          <pc:sldMk cId="609291433" sldId="386"/>
        </pc:sldMkLst>
      </pc:sldChg>
      <pc:sldChg chg="addSp delSp modSp mod delAnim">
        <pc:chgData name="Tegischer Lukas" userId="f78daebb-0565-485c-bd0e-1cd035e796ff" providerId="ADAL" clId="{8FE71141-5F97-471B-8AEC-1B90CF10E8ED}" dt="2021-11-29T19:23:16.498" v="170" actId="403"/>
        <pc:sldMkLst>
          <pc:docMk/>
          <pc:sldMk cId="336340650" sldId="387"/>
        </pc:sldMkLst>
        <pc:spChg chg="mod">
          <ac:chgData name="Tegischer Lukas" userId="f78daebb-0565-485c-bd0e-1cd035e796ff" providerId="ADAL" clId="{8FE71141-5F97-471B-8AEC-1B90CF10E8ED}" dt="2021-11-29T19:22:53.587" v="156" actId="1076"/>
          <ac:spMkLst>
            <pc:docMk/>
            <pc:sldMk cId="336340650" sldId="387"/>
            <ac:spMk id="6" creationId="{4E1E9BBE-ADC8-49C8-BC4E-7CDDBE735635}"/>
          </ac:spMkLst>
        </pc:spChg>
        <pc:spChg chg="add mod">
          <ac:chgData name="Tegischer Lukas" userId="f78daebb-0565-485c-bd0e-1cd035e796ff" providerId="ADAL" clId="{8FE71141-5F97-471B-8AEC-1B90CF10E8ED}" dt="2021-11-29T19:23:16.498" v="170" actId="403"/>
          <ac:spMkLst>
            <pc:docMk/>
            <pc:sldMk cId="336340650" sldId="387"/>
            <ac:spMk id="7" creationId="{CFC4E6BE-3804-45E2-9B52-26CD6672EED2}"/>
          </ac:spMkLst>
        </pc:spChg>
        <pc:spChg chg="del">
          <ac:chgData name="Tegischer Lukas" userId="f78daebb-0565-485c-bd0e-1cd035e796ff" providerId="ADAL" clId="{8FE71141-5F97-471B-8AEC-1B90CF10E8ED}" dt="2021-11-29T19:22:50.728" v="154" actId="478"/>
          <ac:spMkLst>
            <pc:docMk/>
            <pc:sldMk cId="336340650" sldId="387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22:38.612" v="153" actId="478"/>
          <ac:spMkLst>
            <pc:docMk/>
            <pc:sldMk cId="336340650" sldId="387"/>
            <ac:spMk id="9" creationId="{4681F3B0-3961-4632-A9EA-F5829B0A6BC1}"/>
          </ac:spMkLst>
        </pc:spChg>
        <pc:picChg chg="add mod">
          <ac:chgData name="Tegischer Lukas" userId="f78daebb-0565-485c-bd0e-1cd035e796ff" providerId="ADAL" clId="{8FE71141-5F97-471B-8AEC-1B90CF10E8ED}" dt="2021-11-29T19:23:09.555" v="167" actId="1076"/>
          <ac:picMkLst>
            <pc:docMk/>
            <pc:sldMk cId="336340650" sldId="387"/>
            <ac:picMk id="10" creationId="{FCD84BA5-8F58-470A-99AC-C6FAB3367540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963358852" sldId="388"/>
        </pc:sldMkLst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2394481060" sldId="389"/>
        </pc:sldMkLst>
      </pc:sldChg>
      <pc:sldChg chg="addSp delSp modSp add mod delAnim">
        <pc:chgData name="Tegischer Lukas" userId="f78daebb-0565-485c-bd0e-1cd035e796ff" providerId="ADAL" clId="{8FE71141-5F97-471B-8AEC-1B90CF10E8ED}" dt="2021-11-29T19:33:33.679" v="603" actId="14100"/>
        <pc:sldMkLst>
          <pc:docMk/>
          <pc:sldMk cId="223375814" sldId="398"/>
        </pc:sldMkLst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8FE71141-5F97-471B-8AEC-1B90CF10E8ED}" dt="2021-11-29T19:31:38.267" v="493" actId="1076"/>
          <ac:spMkLst>
            <pc:docMk/>
            <pc:sldMk cId="223375814" sldId="398"/>
            <ac:spMk id="6" creationId="{4E1E9BBE-ADC8-49C8-BC4E-7CDDBE735635}"/>
          </ac:spMkLst>
        </pc:spChg>
        <pc:spChg chg="mod">
          <ac:chgData name="Tegischer Lukas" userId="f78daebb-0565-485c-bd0e-1cd035e796ff" providerId="ADAL" clId="{8FE71141-5F97-471B-8AEC-1B90CF10E8ED}" dt="2021-11-29T19:32:03.531" v="506" actId="1076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31:36.261" v="492" actId="478"/>
          <ac:spMkLst>
            <pc:docMk/>
            <pc:sldMk cId="223375814" sldId="398"/>
            <ac:spMk id="9" creationId="{4681F3B0-3961-4632-A9EA-F5829B0A6BC1}"/>
          </ac:spMkLst>
        </pc:spChg>
        <pc:spChg chg="add mod">
          <ac:chgData name="Tegischer Lukas" userId="f78daebb-0565-485c-bd0e-1cd035e796ff" providerId="ADAL" clId="{8FE71141-5F97-471B-8AEC-1B90CF10E8ED}" dt="2021-11-29T19:33:33.679" v="603" actId="14100"/>
          <ac:spMkLst>
            <pc:docMk/>
            <pc:sldMk cId="223375814" sldId="398"/>
            <ac:spMk id="10" creationId="{5042EE4B-D68C-4CC8-9D31-BD96F474FEA1}"/>
          </ac:spMkLst>
        </pc:spChg>
        <pc:spChg chg="add del mod">
          <ac:chgData name="Tegischer Lukas" userId="f78daebb-0565-485c-bd0e-1cd035e796ff" providerId="ADAL" clId="{8FE71141-5F97-471B-8AEC-1B90CF10E8ED}" dt="2021-11-29T19:33:19.667" v="591"/>
          <ac:spMkLst>
            <pc:docMk/>
            <pc:sldMk cId="223375814" sldId="398"/>
            <ac:spMk id="12" creationId="{F2965EF2-8A0A-404B-AB18-6B224EF0BFD9}"/>
          </ac:spMkLst>
        </pc:spChg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13" creationId="{C57F63F4-ED47-4BEE-AF43-1B6ACF5E743E}"/>
          </ac:spMkLst>
        </pc:spChg>
        <pc:picChg chg="add mod">
          <ac:chgData name="Tegischer Lukas" userId="f78daebb-0565-485c-bd0e-1cd035e796ff" providerId="ADAL" clId="{8FE71141-5F97-471B-8AEC-1B90CF10E8ED}" dt="2021-11-29T19:33:17.451" v="589" actId="1076"/>
          <ac:picMkLst>
            <pc:docMk/>
            <pc:sldMk cId="223375814" sldId="398"/>
            <ac:picMk id="7" creationId="{DEB0D8A9-BD8C-4546-8686-F3C91153D50E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634323591" sldId="399"/>
        </pc:sldMkLst>
      </pc:sldChg>
      <pc:sldChg chg="add">
        <pc:chgData name="Tegischer Lukas" userId="f78daebb-0565-485c-bd0e-1cd035e796ff" providerId="ADAL" clId="{8FE71141-5F97-471B-8AEC-1B90CF10E8ED}" dt="2021-11-29T19:22:27.182" v="123"/>
        <pc:sldMkLst>
          <pc:docMk/>
          <pc:sldMk cId="2751453777" sldId="400"/>
        </pc:sldMkLst>
      </pc:sldChg>
      <pc:sldChg chg="addSp delSp modSp add mod">
        <pc:chgData name="Tegischer Lukas" userId="f78daebb-0565-485c-bd0e-1cd035e796ff" providerId="ADAL" clId="{8FE71141-5F97-471B-8AEC-1B90CF10E8ED}" dt="2021-11-29T19:24:14.946" v="226" actId="1076"/>
        <pc:sldMkLst>
          <pc:docMk/>
          <pc:sldMk cId="1013162141" sldId="401"/>
        </pc:sldMkLst>
        <pc:spChg chg="mod">
          <ac:chgData name="Tegischer Lukas" userId="f78daebb-0565-485c-bd0e-1cd035e796ff" providerId="ADAL" clId="{8FE71141-5F97-471B-8AEC-1B90CF10E8ED}" dt="2021-11-29T19:23:41.631" v="209" actId="20577"/>
          <ac:spMkLst>
            <pc:docMk/>
            <pc:sldMk cId="1013162141" sldId="401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3:46.858" v="211" actId="478"/>
          <ac:spMkLst>
            <pc:docMk/>
            <pc:sldMk cId="1013162141" sldId="401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06.987" v="221" actId="1076"/>
          <ac:spMkLst>
            <pc:docMk/>
            <pc:sldMk cId="1013162141" sldId="401"/>
            <ac:spMk id="8" creationId="{0D28255B-EBFF-4D60-AB24-F4037156CF3A}"/>
          </ac:spMkLst>
        </pc:spChg>
        <pc:picChg chg="add mod">
          <ac:chgData name="Tegischer Lukas" userId="f78daebb-0565-485c-bd0e-1cd035e796ff" providerId="ADAL" clId="{8FE71141-5F97-471B-8AEC-1B90CF10E8ED}" dt="2021-11-29T19:24:14.946" v="226" actId="1076"/>
          <ac:picMkLst>
            <pc:docMk/>
            <pc:sldMk cId="1013162141" sldId="401"/>
            <ac:picMk id="9" creationId="{FA2A979F-7892-4734-A018-2C9935B9D297}"/>
          </ac:picMkLst>
        </pc:picChg>
        <pc:picChg chg="del">
          <ac:chgData name="Tegischer Lukas" userId="f78daebb-0565-485c-bd0e-1cd035e796ff" providerId="ADAL" clId="{8FE71141-5F97-471B-8AEC-1B90CF10E8ED}" dt="2021-11-29T19:23:47.369" v="212" actId="478"/>
          <ac:picMkLst>
            <pc:docMk/>
            <pc:sldMk cId="1013162141" sldId="401"/>
            <ac:picMk id="10" creationId="{FCD84BA5-8F58-470A-99AC-C6FAB3367540}"/>
          </ac:picMkLst>
        </pc:picChg>
      </pc:sldChg>
      <pc:sldChg chg="addSp delSp modSp add mod modAnim">
        <pc:chgData name="Tegischer Lukas" userId="f78daebb-0565-485c-bd0e-1cd035e796ff" providerId="ADAL" clId="{8FE71141-5F97-471B-8AEC-1B90CF10E8ED}" dt="2021-11-29T19:25:25.303" v="247"/>
        <pc:sldMkLst>
          <pc:docMk/>
          <pc:sldMk cId="4120804287" sldId="402"/>
        </pc:sldMkLst>
        <pc:spChg chg="del">
          <ac:chgData name="Tegischer Lukas" userId="f78daebb-0565-485c-bd0e-1cd035e796ff" providerId="ADAL" clId="{8FE71141-5F97-471B-8AEC-1B90CF10E8ED}" dt="2021-11-29T19:24:19.248" v="228" actId="478"/>
          <ac:spMkLst>
            <pc:docMk/>
            <pc:sldMk cId="4120804287" sldId="402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43.560" v="238" actId="403"/>
          <ac:spMkLst>
            <pc:docMk/>
            <pc:sldMk cId="4120804287" sldId="402"/>
            <ac:spMk id="8" creationId="{C8C5CFB1-16C6-436D-9AE1-142882D87DAA}"/>
          </ac:spMkLst>
        </pc:spChg>
        <pc:picChg chg="add mod">
          <ac:chgData name="Tegischer Lukas" userId="f78daebb-0565-485c-bd0e-1cd035e796ff" providerId="ADAL" clId="{8FE71141-5F97-471B-8AEC-1B90CF10E8ED}" dt="2021-11-29T19:24:36.275" v="236" actId="14100"/>
          <ac:picMkLst>
            <pc:docMk/>
            <pc:sldMk cId="4120804287" sldId="402"/>
            <ac:picMk id="9" creationId="{B6CF6EF8-3B6F-46E3-B349-E60E3F779219}"/>
          </ac:picMkLst>
        </pc:picChg>
        <pc:picChg chg="del">
          <ac:chgData name="Tegischer Lukas" userId="f78daebb-0565-485c-bd0e-1cd035e796ff" providerId="ADAL" clId="{8FE71141-5F97-471B-8AEC-1B90CF10E8ED}" dt="2021-11-29T19:24:17.967" v="227" actId="478"/>
          <ac:picMkLst>
            <pc:docMk/>
            <pc:sldMk cId="4120804287" sldId="402"/>
            <ac:picMk id="10" creationId="{FCD84BA5-8F58-470A-99AC-C6FAB3367540}"/>
          </ac:picMkLst>
        </pc:picChg>
        <pc:cxnChg chg="add mod">
          <ac:chgData name="Tegischer Lukas" userId="f78daebb-0565-485c-bd0e-1cd035e796ff" providerId="ADAL" clId="{8FE71141-5F97-471B-8AEC-1B90CF10E8ED}" dt="2021-11-29T19:25:07.155" v="242" actId="1582"/>
          <ac:cxnSpMkLst>
            <pc:docMk/>
            <pc:sldMk cId="4120804287" sldId="402"/>
            <ac:cxnSpMk id="4" creationId="{35A4E9CA-4A7F-43E3-8AE0-8BE8C0BE8D1D}"/>
          </ac:cxnSpMkLst>
        </pc:cxnChg>
        <pc:cxnChg chg="add mod">
          <ac:chgData name="Tegischer Lukas" userId="f78daebb-0565-485c-bd0e-1cd035e796ff" providerId="ADAL" clId="{8FE71141-5F97-471B-8AEC-1B90CF10E8ED}" dt="2021-11-29T19:25:12.380" v="244" actId="1076"/>
          <ac:cxnSpMkLst>
            <pc:docMk/>
            <pc:sldMk cId="4120804287" sldId="402"/>
            <ac:cxnSpMk id="12" creationId="{B1D1A8B9-6C95-4618-8AC0-0ACFD3B4B4F3}"/>
          </ac:cxnSpMkLst>
        </pc:cxnChg>
      </pc:sldChg>
      <pc:sldChg chg="addSp delSp modSp add mod delAnim">
        <pc:chgData name="Tegischer Lukas" userId="f78daebb-0565-485c-bd0e-1cd035e796ff" providerId="ADAL" clId="{8FE71141-5F97-471B-8AEC-1B90CF10E8ED}" dt="2021-11-29T19:27:16.587" v="330" actId="1076"/>
        <pc:sldMkLst>
          <pc:docMk/>
          <pc:sldMk cId="3092407352" sldId="403"/>
        </pc:sldMkLst>
        <pc:spChg chg="mod">
          <ac:chgData name="Tegischer Lukas" userId="f78daebb-0565-485c-bd0e-1cd035e796ff" providerId="ADAL" clId="{8FE71141-5F97-471B-8AEC-1B90CF10E8ED}" dt="2021-11-29T19:26:19.031" v="302" actId="20577"/>
          <ac:spMkLst>
            <pc:docMk/>
            <pc:sldMk cId="3092407352" sldId="403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5:44.203" v="249" actId="478"/>
          <ac:spMkLst>
            <pc:docMk/>
            <pc:sldMk cId="3092407352" sldId="403"/>
            <ac:spMk id="8" creationId="{C8C5CFB1-16C6-436D-9AE1-142882D87DAA}"/>
          </ac:spMkLst>
        </pc:spChg>
        <pc:spChg chg="add mod">
          <ac:chgData name="Tegischer Lukas" userId="f78daebb-0565-485c-bd0e-1cd035e796ff" providerId="ADAL" clId="{8FE71141-5F97-471B-8AEC-1B90CF10E8ED}" dt="2021-11-29T19:26:51.617" v="326" actId="404"/>
          <ac:spMkLst>
            <pc:docMk/>
            <pc:sldMk cId="3092407352" sldId="403"/>
            <ac:spMk id="10" creationId="{AA1504F0-A963-4EFE-B431-DFE75B1D3B74}"/>
          </ac:spMkLst>
        </pc:spChg>
        <pc:picChg chg="del">
          <ac:chgData name="Tegischer Lukas" userId="f78daebb-0565-485c-bd0e-1cd035e796ff" providerId="ADAL" clId="{8FE71141-5F97-471B-8AEC-1B90CF10E8ED}" dt="2021-11-29T19:25:44.499" v="250" actId="478"/>
          <ac:picMkLst>
            <pc:docMk/>
            <pc:sldMk cId="3092407352" sldId="403"/>
            <ac:picMk id="9" creationId="{B6CF6EF8-3B6F-46E3-B349-E60E3F779219}"/>
          </ac:picMkLst>
        </pc:picChg>
        <pc:picChg chg="add mod">
          <ac:chgData name="Tegischer Lukas" userId="f78daebb-0565-485c-bd0e-1cd035e796ff" providerId="ADAL" clId="{8FE71141-5F97-471B-8AEC-1B90CF10E8ED}" dt="2021-11-29T19:27:16.587" v="330" actId="1076"/>
          <ac:picMkLst>
            <pc:docMk/>
            <pc:sldMk cId="3092407352" sldId="403"/>
            <ac:picMk id="13" creationId="{0E2EE6C2-D4C4-44CB-9143-FE1D5A8DE19C}"/>
          </ac:picMkLst>
        </pc:picChg>
        <pc:cxnChg chg="del">
          <ac:chgData name="Tegischer Lukas" userId="f78daebb-0565-485c-bd0e-1cd035e796ff" providerId="ADAL" clId="{8FE71141-5F97-471B-8AEC-1B90CF10E8ED}" dt="2021-11-29T19:25:45.758" v="251" actId="478"/>
          <ac:cxnSpMkLst>
            <pc:docMk/>
            <pc:sldMk cId="3092407352" sldId="403"/>
            <ac:cxnSpMk id="4" creationId="{35A4E9CA-4A7F-43E3-8AE0-8BE8C0BE8D1D}"/>
          </ac:cxnSpMkLst>
        </pc:cxnChg>
        <pc:cxnChg chg="del">
          <ac:chgData name="Tegischer Lukas" userId="f78daebb-0565-485c-bd0e-1cd035e796ff" providerId="ADAL" clId="{8FE71141-5F97-471B-8AEC-1B90CF10E8ED}" dt="2021-11-29T19:25:46.228" v="252" actId="478"/>
          <ac:cxnSpMkLst>
            <pc:docMk/>
            <pc:sldMk cId="3092407352" sldId="403"/>
            <ac:cxnSpMk id="12" creationId="{B1D1A8B9-6C95-4618-8AC0-0ACFD3B4B4F3}"/>
          </ac:cxnSpMkLst>
        </pc:cxnChg>
      </pc:sldChg>
      <pc:sldChg chg="addSp delSp modSp add mod modAnim">
        <pc:chgData name="Tegischer Lukas" userId="f78daebb-0565-485c-bd0e-1cd035e796ff" providerId="ADAL" clId="{8FE71141-5F97-471B-8AEC-1B90CF10E8ED}" dt="2021-11-29T19:28:11.807" v="361"/>
        <pc:sldMkLst>
          <pc:docMk/>
          <pc:sldMk cId="830097691" sldId="404"/>
        </pc:sldMkLst>
        <pc:spChg chg="add mod">
          <ac:chgData name="Tegischer Lukas" userId="f78daebb-0565-485c-bd0e-1cd035e796ff" providerId="ADAL" clId="{8FE71141-5F97-471B-8AEC-1B90CF10E8ED}" dt="2021-11-29T19:27:56.541" v="352" actId="1076"/>
          <ac:spMkLst>
            <pc:docMk/>
            <pc:sldMk cId="830097691" sldId="404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00.283" v="355" actId="1076"/>
          <ac:spMkLst>
            <pc:docMk/>
            <pc:sldMk cId="830097691" sldId="404"/>
            <ac:spMk id="9" creationId="{7CC5E3EB-E984-4944-8FCA-849B5AB99159}"/>
          </ac:spMkLst>
        </pc:spChg>
        <pc:spChg chg="del">
          <ac:chgData name="Tegischer Lukas" userId="f78daebb-0565-485c-bd0e-1cd035e796ff" providerId="ADAL" clId="{8FE71141-5F97-471B-8AEC-1B90CF10E8ED}" dt="2021-11-29T19:27:22.838" v="332" actId="478"/>
          <ac:spMkLst>
            <pc:docMk/>
            <pc:sldMk cId="830097691" sldId="404"/>
            <ac:spMk id="10" creationId="{AA1504F0-A963-4EFE-B431-DFE75B1D3B74}"/>
          </ac:spMkLst>
        </pc:spChg>
        <pc:picChg chg="add mod">
          <ac:chgData name="Tegischer Lukas" userId="f78daebb-0565-485c-bd0e-1cd035e796ff" providerId="ADAL" clId="{8FE71141-5F97-471B-8AEC-1B90CF10E8ED}" dt="2021-11-29T19:28:07.907" v="359" actId="1076"/>
          <ac:picMkLst>
            <pc:docMk/>
            <pc:sldMk cId="830097691" sldId="404"/>
            <ac:picMk id="12" creationId="{AEF394FC-D7AC-43A6-93F7-E350A1644451}"/>
          </ac:picMkLst>
        </pc:picChg>
        <pc:picChg chg="del mod">
          <ac:chgData name="Tegischer Lukas" userId="f78daebb-0565-485c-bd0e-1cd035e796ff" providerId="ADAL" clId="{8FE71141-5F97-471B-8AEC-1B90CF10E8ED}" dt="2021-11-29T19:27:50.121" v="347" actId="478"/>
          <ac:picMkLst>
            <pc:docMk/>
            <pc:sldMk cId="830097691" sldId="404"/>
            <ac:picMk id="13" creationId="{0E2EE6C2-D4C4-44CB-9143-FE1D5A8DE19C}"/>
          </ac:picMkLst>
        </pc:picChg>
      </pc:sldChg>
      <pc:sldChg chg="addSp delSp modSp add mod delAnim modAnim">
        <pc:chgData name="Tegischer Lukas" userId="f78daebb-0565-485c-bd0e-1cd035e796ff" providerId="ADAL" clId="{8FE71141-5F97-471B-8AEC-1B90CF10E8ED}" dt="2021-11-29T19:30:28.426" v="415"/>
        <pc:sldMkLst>
          <pc:docMk/>
          <pc:sldMk cId="1494833923" sldId="405"/>
        </pc:sldMkLst>
        <pc:spChg chg="mod">
          <ac:chgData name="Tegischer Lukas" userId="f78daebb-0565-485c-bd0e-1cd035e796ff" providerId="ADAL" clId="{8FE71141-5F97-471B-8AEC-1B90CF10E8ED}" dt="2021-11-29T19:28:23.010" v="375" actId="20577"/>
          <ac:spMkLst>
            <pc:docMk/>
            <pc:sldMk cId="1494833923" sldId="405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8:27.900" v="378" actId="478"/>
          <ac:spMkLst>
            <pc:docMk/>
            <pc:sldMk cId="1494833923" sldId="405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58.308" v="390" actId="1076"/>
          <ac:spMkLst>
            <pc:docMk/>
            <pc:sldMk cId="1494833923" sldId="405"/>
            <ac:spMk id="8" creationId="{799864C5-1688-40B4-8B21-B5AFDE0FF3E6}"/>
          </ac:spMkLst>
        </pc:spChg>
        <pc:spChg chg="del">
          <ac:chgData name="Tegischer Lukas" userId="f78daebb-0565-485c-bd0e-1cd035e796ff" providerId="ADAL" clId="{8FE71141-5F97-471B-8AEC-1B90CF10E8ED}" dt="2021-11-29T19:28:26.752" v="377" actId="478"/>
          <ac:spMkLst>
            <pc:docMk/>
            <pc:sldMk cId="1494833923" sldId="405"/>
            <ac:spMk id="9" creationId="{7CC5E3EB-E984-4944-8FCA-849B5AB99159}"/>
          </ac:spMkLst>
        </pc:spChg>
        <pc:spChg chg="add mod">
          <ac:chgData name="Tegischer Lukas" userId="f78daebb-0565-485c-bd0e-1cd035e796ff" providerId="ADAL" clId="{8FE71141-5F97-471B-8AEC-1B90CF10E8ED}" dt="2021-11-29T19:30:07.027" v="408" actId="1076"/>
          <ac:spMkLst>
            <pc:docMk/>
            <pc:sldMk cId="1494833923" sldId="405"/>
            <ac:spMk id="10" creationId="{E1C48CD8-85F4-4E77-8FCF-976BAB72646C}"/>
          </ac:spMkLst>
        </pc:spChg>
        <pc:picChg chg="add mod">
          <ac:chgData name="Tegischer Lukas" userId="f78daebb-0565-485c-bd0e-1cd035e796ff" providerId="ADAL" clId="{8FE71141-5F97-471B-8AEC-1B90CF10E8ED}" dt="2021-11-29T19:30:08.267" v="409" actId="1076"/>
          <ac:picMkLst>
            <pc:docMk/>
            <pc:sldMk cId="1494833923" sldId="405"/>
            <ac:picMk id="5" creationId="{C40FCE91-D27B-4100-942F-1217D2E7CB04}"/>
          </ac:picMkLst>
        </pc:picChg>
        <pc:picChg chg="del">
          <ac:chgData name="Tegischer Lukas" userId="f78daebb-0565-485c-bd0e-1cd035e796ff" providerId="ADAL" clId="{8FE71141-5F97-471B-8AEC-1B90CF10E8ED}" dt="2021-11-29T19:28:25.910" v="376" actId="478"/>
          <ac:picMkLst>
            <pc:docMk/>
            <pc:sldMk cId="1494833923" sldId="405"/>
            <ac:picMk id="12" creationId="{AEF394FC-D7AC-43A6-93F7-E350A1644451}"/>
          </ac:picMkLst>
        </pc:picChg>
        <pc:picChg chg="add del">
          <ac:chgData name="Tegischer Lukas" userId="f78daebb-0565-485c-bd0e-1cd035e796ff" providerId="ADAL" clId="{8FE71141-5F97-471B-8AEC-1B90CF10E8ED}" dt="2021-11-29T19:29:55.836" v="401" actId="22"/>
          <ac:picMkLst>
            <pc:docMk/>
            <pc:sldMk cId="1494833923" sldId="405"/>
            <ac:picMk id="14" creationId="{11352D2B-7FFA-47BE-8805-7FC96DF1BEBC}"/>
          </ac:picMkLst>
        </pc:picChg>
        <pc:picChg chg="add mod">
          <ac:chgData name="Tegischer Lukas" userId="f78daebb-0565-485c-bd0e-1cd035e796ff" providerId="ADAL" clId="{8FE71141-5F97-471B-8AEC-1B90CF10E8ED}" dt="2021-11-29T19:30:09.916" v="410" actId="1076"/>
          <ac:picMkLst>
            <pc:docMk/>
            <pc:sldMk cId="1494833923" sldId="405"/>
            <ac:picMk id="16" creationId="{015F0C46-6204-4653-BD75-CE72BE8CCDD4}"/>
          </ac:picMkLst>
        </pc:picChg>
        <pc:picChg chg="add mod">
          <ac:chgData name="Tegischer Lukas" userId="f78daebb-0565-485c-bd0e-1cd035e796ff" providerId="ADAL" clId="{8FE71141-5F97-471B-8AEC-1B90CF10E8ED}" dt="2021-11-29T19:30:22.372" v="412" actId="1076"/>
          <ac:picMkLst>
            <pc:docMk/>
            <pc:sldMk cId="1494833923" sldId="405"/>
            <ac:picMk id="18" creationId="{C472D1C0-CF2B-4A2A-B1CE-FCC696773BC4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4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3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14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0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6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3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13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45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Graphisches Ableiten von</a:t>
            </a:r>
            <a:b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5A3ECC4-6784-4989-B207-EAECD67A7EFF}"/>
              </a:ext>
            </a:extLst>
          </p:cNvPr>
          <p:cNvSpPr txBox="1"/>
          <p:nvPr/>
        </p:nvSpPr>
        <p:spPr>
          <a:xfrm>
            <a:off x="2043112" y="260991"/>
            <a:ext cx="810577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geht nicht darum, den </a:t>
            </a:r>
            <a:r>
              <a:rPr lang="de-A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Ableitungsgraph perfekt zu zeichnen</a:t>
            </a:r>
            <a:r>
              <a:rPr lang="de-A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sondern nach diesen Vorgaben zu skizzieren.</a:t>
            </a:r>
            <a:endParaRPr lang="de-AT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85C229-EEDA-4DD2-BEA3-2F6D0DA0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9" b="30124"/>
          <a:stretch/>
        </p:blipFill>
        <p:spPr bwMode="auto">
          <a:xfrm>
            <a:off x="875045" y="1542599"/>
            <a:ext cx="4567288" cy="4761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67F5E6-B53B-4F57-BDDF-F7ECA5806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50" b="24526"/>
          <a:stretch/>
        </p:blipFill>
        <p:spPr bwMode="auto">
          <a:xfrm>
            <a:off x="6360403" y="1542599"/>
            <a:ext cx="4567287" cy="506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A6CB3BC-3A96-495D-8F63-D0F1236C8AD0}"/>
              </a:ext>
            </a:extLst>
          </p:cNvPr>
          <p:cNvSpPr/>
          <p:nvPr/>
        </p:nvSpPr>
        <p:spPr>
          <a:xfrm>
            <a:off x="5265145" y="3660046"/>
            <a:ext cx="1272447" cy="830998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8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519B2C6-C9CE-4ADC-92ED-9233A5F8A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39" b="27737"/>
          <a:stretch/>
        </p:blipFill>
        <p:spPr bwMode="auto">
          <a:xfrm>
            <a:off x="291465" y="564085"/>
            <a:ext cx="4766310" cy="5782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BAC7653-9FFF-40A5-9EFF-E69182001C92}"/>
              </a:ext>
            </a:extLst>
          </p:cNvPr>
          <p:cNvSpPr/>
          <p:nvPr/>
        </p:nvSpPr>
        <p:spPr>
          <a:xfrm>
            <a:off x="5384958" y="3039868"/>
            <a:ext cx="1272447" cy="830998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F93A4FC-99CD-44A2-ADCB-6D7CD4FF3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45" b="6940"/>
          <a:stretch/>
        </p:blipFill>
        <p:spPr bwMode="auto">
          <a:xfrm>
            <a:off x="6984589" y="564085"/>
            <a:ext cx="3959543" cy="5802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614318" y="568348"/>
            <a:ext cx="6963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Graphisches Ableiten einer Linearen 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54270A0-F957-4B48-B23D-3A41AD2F65B9}"/>
                  </a:ext>
                </a:extLst>
              </p:cNvPr>
              <p:cNvSpPr txBox="1"/>
              <p:nvPr/>
            </p:nvSpPr>
            <p:spPr>
              <a:xfrm>
                <a:off x="1030775" y="1381125"/>
                <a:ext cx="1979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F54270A0-F957-4B48-B23D-3A41AD2F6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75" y="1381125"/>
                <a:ext cx="1979068" cy="369332"/>
              </a:xfrm>
              <a:prstGeom prst="rect">
                <a:avLst/>
              </a:prstGeom>
              <a:blipFill>
                <a:blip r:embed="rId4"/>
                <a:stretch>
                  <a:fillRect l="-4308" r="-2769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2AA98A4-C994-4ABE-857E-4C19688F1EB4}"/>
                  </a:ext>
                </a:extLst>
              </p:cNvPr>
              <p:cNvSpPr txBox="1"/>
              <p:nvPr/>
            </p:nvSpPr>
            <p:spPr>
              <a:xfrm>
                <a:off x="1030775" y="2138083"/>
                <a:ext cx="19968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2AA98A4-C994-4ABE-857E-4C19688F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75" y="2138083"/>
                <a:ext cx="1996829" cy="369332"/>
              </a:xfrm>
              <a:prstGeom prst="rect">
                <a:avLst/>
              </a:prstGeom>
              <a:blipFill>
                <a:blip r:embed="rId5"/>
                <a:stretch>
                  <a:fillRect l="-4268" r="-2134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8D09E54-BD34-407C-A138-EBFCE686F729}"/>
                  </a:ext>
                </a:extLst>
              </p:cNvPr>
              <p:cNvSpPr txBox="1"/>
              <p:nvPr/>
            </p:nvSpPr>
            <p:spPr>
              <a:xfrm>
                <a:off x="7972768" y="1255705"/>
                <a:ext cx="318845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Leitest du eine Lineare Funktion graphisch ab, so entsteht daraus eine konstante Funktion 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de-AT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8D09E54-BD34-407C-A138-EBFCE686F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68" y="1255705"/>
                <a:ext cx="3188457" cy="1200329"/>
              </a:xfrm>
              <a:prstGeom prst="rect">
                <a:avLst/>
              </a:prstGeom>
              <a:blipFill>
                <a:blip r:embed="rId6"/>
                <a:stretch>
                  <a:fillRect l="-1721" t="-3046" r="-3059" b="-71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1D65BB70-B100-4329-BF49-D02AA4CEA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834" b="34389"/>
          <a:stretch/>
        </p:blipFill>
        <p:spPr bwMode="auto">
          <a:xfrm>
            <a:off x="2140993" y="2895041"/>
            <a:ext cx="2712550" cy="371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2A662D4-78B5-42C3-A580-07F710A0B3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177" b="25105"/>
          <a:stretch/>
        </p:blipFill>
        <p:spPr bwMode="auto">
          <a:xfrm>
            <a:off x="6527902" y="2745591"/>
            <a:ext cx="3825773" cy="3860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E2092E8-E9FB-41FD-BBFC-99C3AF84C9C1}"/>
              </a:ext>
            </a:extLst>
          </p:cNvPr>
          <p:cNvSpPr/>
          <p:nvPr/>
        </p:nvSpPr>
        <p:spPr>
          <a:xfrm>
            <a:off x="5054499" y="4424907"/>
            <a:ext cx="1272447" cy="830998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0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BAC7653-9FFF-40A5-9EFF-E69182001C92}"/>
              </a:ext>
            </a:extLst>
          </p:cNvPr>
          <p:cNvSpPr/>
          <p:nvPr/>
        </p:nvSpPr>
        <p:spPr>
          <a:xfrm>
            <a:off x="5251608" y="3316093"/>
            <a:ext cx="1272447" cy="830998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C677EB-2583-43A8-8775-95019AAD27E1}"/>
              </a:ext>
            </a:extLst>
          </p:cNvPr>
          <p:cNvSpPr txBox="1"/>
          <p:nvPr/>
        </p:nvSpPr>
        <p:spPr>
          <a:xfrm>
            <a:off x="2405062" y="250444"/>
            <a:ext cx="738187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Bestimme bei der ursprünglichen Funktion die Steigung und zeichne damit die Ableitungsfunktion.</a:t>
            </a:r>
            <a:endParaRPr lang="de-AT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E1EB8B-588A-4D9C-BD05-5859078F5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31" b="29284"/>
          <a:stretch/>
        </p:blipFill>
        <p:spPr bwMode="auto">
          <a:xfrm>
            <a:off x="1361533" y="1665275"/>
            <a:ext cx="3190240" cy="441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1D63D5-5787-4E1D-9745-BB2DE366F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48" b="37485"/>
          <a:stretch/>
        </p:blipFill>
        <p:spPr bwMode="auto">
          <a:xfrm>
            <a:off x="7115175" y="1665274"/>
            <a:ext cx="4678038" cy="441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A189D30-FE99-49DE-AE7D-3B1C6EBF9BD9}"/>
              </a:ext>
            </a:extLst>
          </p:cNvPr>
          <p:cNvCxnSpPr/>
          <p:nvPr/>
        </p:nvCxnSpPr>
        <p:spPr>
          <a:xfrm>
            <a:off x="7115175" y="5553075"/>
            <a:ext cx="46780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3F5E59E-83CE-48F9-A696-385019D058C9}"/>
              </a:ext>
            </a:extLst>
          </p:cNvPr>
          <p:cNvCxnSpPr>
            <a:cxnSpLocks/>
          </p:cNvCxnSpPr>
          <p:nvPr/>
        </p:nvCxnSpPr>
        <p:spPr>
          <a:xfrm>
            <a:off x="2324100" y="2657475"/>
            <a:ext cx="7905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4CB3B8A-D704-4ABC-B2BC-0691A3631718}"/>
              </a:ext>
            </a:extLst>
          </p:cNvPr>
          <p:cNvCxnSpPr>
            <a:cxnSpLocks/>
          </p:cNvCxnSpPr>
          <p:nvPr/>
        </p:nvCxnSpPr>
        <p:spPr>
          <a:xfrm>
            <a:off x="3114675" y="2657475"/>
            <a:ext cx="0" cy="1590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026314" y="885500"/>
            <a:ext cx="7935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passiert beim Ableiten einer Polynomfunktion?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A4D8705-67E3-4388-A808-8AFFC857A1C1}"/>
                  </a:ext>
                </a:extLst>
              </p:cNvPr>
              <p:cNvSpPr txBox="1"/>
              <p:nvPr/>
            </p:nvSpPr>
            <p:spPr>
              <a:xfrm>
                <a:off x="2443620" y="1876425"/>
                <a:ext cx="710104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de-AT" sz="2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Polynomfunktion 3. Grades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A4D8705-67E3-4388-A808-8AFFC857A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20" y="1876425"/>
                <a:ext cx="7101046" cy="377667"/>
              </a:xfrm>
              <a:prstGeom prst="rect">
                <a:avLst/>
              </a:prstGeom>
              <a:blipFill>
                <a:blip r:embed="rId4"/>
                <a:stretch>
                  <a:fillRect l="-2060" t="-22581" r="-2575" b="-4838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1E206F-05D4-4DD5-AB1B-7C2426CCF363}"/>
                  </a:ext>
                </a:extLst>
              </p:cNvPr>
              <p:cNvSpPr txBox="1"/>
              <p:nvPr/>
            </p:nvSpPr>
            <p:spPr>
              <a:xfrm>
                <a:off x="2738895" y="2867025"/>
                <a:ext cx="6736652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AT" sz="24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de-A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Polynomfunktion </a:t>
                </a:r>
                <a:r>
                  <a:rPr lang="de-AT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Grades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61E206F-05D4-4DD5-AB1B-7C2426CC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95" y="2867025"/>
                <a:ext cx="6736652" cy="377667"/>
              </a:xfrm>
              <a:prstGeom prst="rect">
                <a:avLst/>
              </a:prstGeom>
              <a:blipFill>
                <a:blip r:embed="rId5"/>
                <a:stretch>
                  <a:fillRect l="-2262" t="-20968" b="-50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2D74B9F2-1723-4A17-8144-CDAA5940BCE3}"/>
              </a:ext>
            </a:extLst>
          </p:cNvPr>
          <p:cNvSpPr txBox="1"/>
          <p:nvPr/>
        </p:nvSpPr>
        <p:spPr>
          <a:xfrm>
            <a:off x="2738895" y="4257675"/>
            <a:ext cx="67142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Grad der Polynomfunktion wird um 1 verringert!</a:t>
            </a:r>
          </a:p>
        </p:txBody>
      </p:sp>
    </p:spTree>
    <p:extLst>
      <p:ext uri="{BB962C8B-B14F-4D97-AF65-F5344CB8AC3E}">
        <p14:creationId xmlns:p14="http://schemas.microsoft.com/office/powerpoint/2010/main" val="20113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4.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33671F-C7A7-4AA1-A422-95205E6FC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25" b="37110"/>
          <a:stretch/>
        </p:blipFill>
        <p:spPr bwMode="auto">
          <a:xfrm>
            <a:off x="1047846" y="1704659"/>
            <a:ext cx="5448932" cy="4213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232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Extrempunkte &amp; 2 Wendepunkte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 kann variieren (z.B. ohne Wendepunkt -&gt; nur 1 Extrempunkt)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8550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3.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232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Extrempunkte &amp; 1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 kann variieren (z.B. ohne Wendepunkt -&gt; nur 1 Extrempunkt)</a:t>
            </a:r>
            <a:endParaRPr lang="de-AT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3C0A4A-D3C4-483D-9685-A8BE499FE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2" b="33031"/>
          <a:stretch/>
        </p:blipFill>
        <p:spPr bwMode="auto">
          <a:xfrm>
            <a:off x="979085" y="1499803"/>
            <a:ext cx="5453331" cy="4718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2.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19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Extrempunkt &amp; Kein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Graph: Parabel</a:t>
            </a:r>
            <a:endParaRPr lang="de-AT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D55D5F-8FAF-4949-8C53-37660521A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33" b="43229"/>
          <a:stretch/>
        </p:blipFill>
        <p:spPr bwMode="auto">
          <a:xfrm>
            <a:off x="409575" y="1831846"/>
            <a:ext cx="6235962" cy="3896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461186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1.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B6098D-EBFB-4B7D-BD15-D69D1E177395}"/>
              </a:ext>
            </a:extLst>
          </p:cNvPr>
          <p:cNvSpPr txBox="1"/>
          <p:nvPr/>
        </p:nvSpPr>
        <p:spPr>
          <a:xfrm>
            <a:off x="6801768" y="2430126"/>
            <a:ext cx="4980657" cy="19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Typische Merkmale: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 Extrempunkt &amp; Kein Wendepunkt</a:t>
            </a: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Graph: Gerade</a:t>
            </a:r>
            <a:endParaRPr lang="de-AT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60BB3D-0D63-45E1-9720-CC5C6AF99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18" b="48656"/>
          <a:stretch/>
        </p:blipFill>
        <p:spPr bwMode="auto">
          <a:xfrm>
            <a:off x="532151" y="1666432"/>
            <a:ext cx="5946429" cy="4172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0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971700" y="568348"/>
            <a:ext cx="424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 0. Grades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8D1365-8BE0-43B3-9A27-C843D699F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33" b="37280"/>
          <a:stretch/>
        </p:blipFill>
        <p:spPr bwMode="auto">
          <a:xfrm>
            <a:off x="806897" y="1796885"/>
            <a:ext cx="5743369" cy="3973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BCDC8-FA31-40BD-A0B7-43253C47EC0A}"/>
              </a:ext>
            </a:extLst>
          </p:cNvPr>
          <p:cNvSpPr txBox="1"/>
          <p:nvPr/>
        </p:nvSpPr>
        <p:spPr>
          <a:xfrm>
            <a:off x="6922954" y="3429000"/>
            <a:ext cx="4980657" cy="42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Konstante Funktion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1278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426827" y="568348"/>
            <a:ext cx="33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Graphisches Ableiten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BBFFA6-26BD-4EE2-8574-E36F94B5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22" b="33031"/>
          <a:stretch/>
        </p:blipFill>
        <p:spPr bwMode="auto">
          <a:xfrm>
            <a:off x="395192" y="1725769"/>
            <a:ext cx="4628500" cy="4004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96E65B-DD78-4804-AF6A-E443367EE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33" b="43229"/>
          <a:stretch/>
        </p:blipFill>
        <p:spPr bwMode="auto">
          <a:xfrm>
            <a:off x="6257581" y="1975066"/>
            <a:ext cx="5539227" cy="3461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BC3F9B3-8872-4A96-BD86-39E3363C65D7}"/>
              </a:ext>
            </a:extLst>
          </p:cNvPr>
          <p:cNvSpPr/>
          <p:nvPr/>
        </p:nvSpPr>
        <p:spPr>
          <a:xfrm>
            <a:off x="4687678" y="3247288"/>
            <a:ext cx="1905918" cy="1394829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4A69A5-A025-4501-9F78-3E524E468D25}"/>
              </a:ext>
            </a:extLst>
          </p:cNvPr>
          <p:cNvSpPr txBox="1"/>
          <p:nvPr/>
        </p:nvSpPr>
        <p:spPr>
          <a:xfrm>
            <a:off x="1666875" y="6000750"/>
            <a:ext cx="142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Grad 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2D589C-91A7-490D-95E4-F6D88047D8A8}"/>
              </a:ext>
            </a:extLst>
          </p:cNvPr>
          <p:cNvSpPr txBox="1"/>
          <p:nvPr/>
        </p:nvSpPr>
        <p:spPr>
          <a:xfrm>
            <a:off x="8220075" y="5996926"/>
            <a:ext cx="142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Grad 2</a:t>
            </a:r>
          </a:p>
        </p:txBody>
      </p:sp>
    </p:spTree>
    <p:extLst>
      <p:ext uri="{BB962C8B-B14F-4D97-AF65-F5344CB8AC3E}">
        <p14:creationId xmlns:p14="http://schemas.microsoft.com/office/powerpoint/2010/main" val="16972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1168972" y="390200"/>
            <a:ext cx="476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Vorgehensweise (N-E-W Regel)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CE3EB3-2BDB-44C0-98ED-A5C4EB1220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5" t="1" b="43050"/>
          <a:stretch/>
        </p:blipFill>
        <p:spPr bwMode="auto">
          <a:xfrm>
            <a:off x="6673009" y="390200"/>
            <a:ext cx="4775518" cy="2878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19669F-2F78-4EB4-B0B0-241FE06E9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b="42540"/>
          <a:stretch/>
        </p:blipFill>
        <p:spPr bwMode="auto">
          <a:xfrm>
            <a:off x="6673009" y="3571974"/>
            <a:ext cx="4775518" cy="2895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B20593-6650-42FB-95EB-D9D5BF103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7" y="1116460"/>
            <a:ext cx="4352925" cy="21526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52149AE-00C0-4D8A-90D1-4D96A2D2ACE4}"/>
              </a:ext>
            </a:extLst>
          </p:cNvPr>
          <p:cNvSpPr txBox="1"/>
          <p:nvPr/>
        </p:nvSpPr>
        <p:spPr>
          <a:xfrm>
            <a:off x="961576" y="4048769"/>
            <a:ext cx="47677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1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Extremstellen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orientieren -&gt; Diese werden zu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Nullstellen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e-A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Phasen</a:t>
            </a:r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markieren</a:t>
            </a:r>
            <a:endParaRPr lang="de-AT" sz="20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F24E91A-4DFB-4678-8C75-5AB7D710C21D}"/>
              </a:ext>
            </a:extLst>
          </p:cNvPr>
          <p:cNvCxnSpPr>
            <a:cxnSpLocks/>
          </p:cNvCxnSpPr>
          <p:nvPr/>
        </p:nvCxnSpPr>
        <p:spPr>
          <a:xfrm>
            <a:off x="8734425" y="913420"/>
            <a:ext cx="0" cy="568740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BECEB21-9228-4D60-8035-200E915C6EEF}"/>
              </a:ext>
            </a:extLst>
          </p:cNvPr>
          <p:cNvCxnSpPr>
            <a:cxnSpLocks/>
          </p:cNvCxnSpPr>
          <p:nvPr/>
        </p:nvCxnSpPr>
        <p:spPr>
          <a:xfrm>
            <a:off x="10515600" y="2600325"/>
            <a:ext cx="0" cy="41054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91E33991-254A-4A55-BF9F-3925C99BD1AE}"/>
              </a:ext>
            </a:extLst>
          </p:cNvPr>
          <p:cNvSpPr txBox="1"/>
          <p:nvPr/>
        </p:nvSpPr>
        <p:spPr>
          <a:xfrm>
            <a:off x="957393" y="4048768"/>
            <a:ext cx="47677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2</a:t>
            </a:r>
          </a:p>
          <a:p>
            <a:pPr algn="ctr"/>
            <a:r>
              <a:rPr lang="de-AT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 welchen </a:t>
            </a:r>
            <a:r>
              <a:rPr lang="de-AT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Phasen</a:t>
            </a:r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steigt/fällt der ursprüngliche Funktionsgraph?</a:t>
            </a:r>
          </a:p>
          <a:p>
            <a:pPr algn="ctr"/>
            <a:endParaRPr lang="de-A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Markiere mit + oder -</a:t>
            </a:r>
            <a:endParaRPr lang="de-AT" sz="2000" dirty="0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DAD2511-FB53-422F-8B19-D61FFDB16B71}"/>
              </a:ext>
            </a:extLst>
          </p:cNvPr>
          <p:cNvCxnSpPr>
            <a:cxnSpLocks/>
          </p:cNvCxnSpPr>
          <p:nvPr/>
        </p:nvCxnSpPr>
        <p:spPr>
          <a:xfrm flipV="1">
            <a:off x="7669491" y="838200"/>
            <a:ext cx="569634" cy="13545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FE0ED83-F003-4BAC-82B8-E47668255CD2}"/>
              </a:ext>
            </a:extLst>
          </p:cNvPr>
          <p:cNvCxnSpPr>
            <a:cxnSpLocks/>
          </p:cNvCxnSpPr>
          <p:nvPr/>
        </p:nvCxnSpPr>
        <p:spPr>
          <a:xfrm>
            <a:off x="9026541" y="1354588"/>
            <a:ext cx="780118" cy="1017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475C7474-445B-43F6-92D9-0BAD0F13A872}"/>
              </a:ext>
            </a:extLst>
          </p:cNvPr>
          <p:cNvCxnSpPr>
            <a:cxnSpLocks/>
          </p:cNvCxnSpPr>
          <p:nvPr/>
        </p:nvCxnSpPr>
        <p:spPr>
          <a:xfrm flipV="1">
            <a:off x="11058468" y="1228725"/>
            <a:ext cx="390059" cy="114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EF759510-52F5-45CE-8918-04A963D513F0}"/>
              </a:ext>
            </a:extLst>
          </p:cNvPr>
          <p:cNvSpPr txBox="1"/>
          <p:nvPr/>
        </p:nvSpPr>
        <p:spPr>
          <a:xfrm>
            <a:off x="965759" y="4048768"/>
            <a:ext cx="47677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Schritt 3</a:t>
            </a:r>
          </a:p>
          <a:p>
            <a:pPr algn="ctr"/>
            <a:r>
              <a:rPr lang="de-AT" sz="2000" b="1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Wendepunkte</a:t>
            </a:r>
            <a:r>
              <a:rPr lang="de-A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werden zu </a:t>
            </a:r>
            <a:r>
              <a:rPr lang="de-AT" sz="2000" b="1" dirty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Extrempunkte</a:t>
            </a:r>
          </a:p>
          <a:p>
            <a:pPr algn="ctr"/>
            <a:endParaRPr lang="de-AT" sz="2000" dirty="0"/>
          </a:p>
          <a:p>
            <a:pPr algn="ctr"/>
            <a:r>
              <a:rPr lang="de-AT" sz="2000" dirty="0"/>
              <a:t>Entscheide, ob es sich um einen Hoch- oder Tiefpunkt handelt.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D57B7AC-A6BC-422D-93D7-37367022F4FD}"/>
              </a:ext>
            </a:extLst>
          </p:cNvPr>
          <p:cNvCxnSpPr>
            <a:cxnSpLocks/>
          </p:cNvCxnSpPr>
          <p:nvPr/>
        </p:nvCxnSpPr>
        <p:spPr>
          <a:xfrm>
            <a:off x="9639300" y="1708267"/>
            <a:ext cx="0" cy="489255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/>
      <p:bldP spid="25" grpId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279</Words>
  <Application>Microsoft Office PowerPoint</Application>
  <PresentationFormat>Breitbild</PresentationFormat>
  <Paragraphs>42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Graphisches Ableiten von Polynomfunktionen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2022-11-04T11:24:54Z</dcterms:modified>
</cp:coreProperties>
</file>