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450" r:id="rId3"/>
    <p:sldId id="460" r:id="rId4"/>
    <p:sldId id="461" r:id="rId5"/>
    <p:sldId id="462" r:id="rId6"/>
    <p:sldId id="46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39C313"/>
    <a:srgbClr val="8C399D"/>
    <a:srgbClr val="0F6FC6"/>
    <a:srgbClr val="FF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56" autoAdjust="0"/>
    <p:restoredTop sz="94660"/>
  </p:normalViewPr>
  <p:slideViewPr>
    <p:cSldViewPr snapToGrid="0">
      <p:cViewPr varScale="1">
        <p:scale>
          <a:sx n="67" d="100"/>
          <a:sy n="67" d="100"/>
        </p:scale>
        <p:origin x="2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80368FCC-F33B-4195-8DCC-BEE4C78B3226}"/>
    <pc:docChg chg="undo custSel addSld delSld modSld">
      <pc:chgData name="Tegischer Lukas" userId="f78daebb-0565-485c-bd0e-1cd035e796ff" providerId="ADAL" clId="{80368FCC-F33B-4195-8DCC-BEE4C78B3226}" dt="2022-10-02T09:19:38.055" v="96" actId="47"/>
      <pc:docMkLst>
        <pc:docMk/>
      </pc:docMkLst>
      <pc:sldChg chg="modSp mod">
        <pc:chgData name="Tegischer Lukas" userId="f78daebb-0565-485c-bd0e-1cd035e796ff" providerId="ADAL" clId="{80368FCC-F33B-4195-8DCC-BEE4C78B3226}" dt="2022-10-02T09:15:18.168" v="1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0368FCC-F33B-4195-8DCC-BEE4C78B3226}" dt="2022-10-02T09:15:18.168" v="1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">
        <pc:chgData name="Tegischer Lukas" userId="f78daebb-0565-485c-bd0e-1cd035e796ff" providerId="ADAL" clId="{80368FCC-F33B-4195-8DCC-BEE4C78B3226}" dt="2022-10-02T09:16:04.822" v="28" actId="1076"/>
        <pc:sldMkLst>
          <pc:docMk/>
          <pc:sldMk cId="2327262652" sldId="441"/>
        </pc:sldMkLst>
        <pc:spChg chg="add mod">
          <ac:chgData name="Tegischer Lukas" userId="f78daebb-0565-485c-bd0e-1cd035e796ff" providerId="ADAL" clId="{80368FCC-F33B-4195-8DCC-BEE4C78B3226}" dt="2022-10-02T09:15:37.331" v="18" actId="1076"/>
          <ac:spMkLst>
            <pc:docMk/>
            <pc:sldMk cId="2327262652" sldId="441"/>
            <ac:spMk id="2" creationId="{D629CC13-B92F-8791-5452-7C31D680F46A}"/>
          </ac:spMkLst>
        </pc:spChg>
        <pc:spChg chg="add mod">
          <ac:chgData name="Tegischer Lukas" userId="f78daebb-0565-485c-bd0e-1cd035e796ff" providerId="ADAL" clId="{80368FCC-F33B-4195-8DCC-BEE4C78B3226}" dt="2022-10-02T09:15:43.460" v="21" actId="1076"/>
          <ac:spMkLst>
            <pc:docMk/>
            <pc:sldMk cId="2327262652" sldId="441"/>
            <ac:spMk id="4" creationId="{41A3FCFF-5938-61D9-6844-EABC166482C5}"/>
          </ac:spMkLst>
        </pc:spChg>
        <pc:spChg chg="add mod">
          <ac:chgData name="Tegischer Lukas" userId="f78daebb-0565-485c-bd0e-1cd035e796ff" providerId="ADAL" clId="{80368FCC-F33B-4195-8DCC-BEE4C78B3226}" dt="2022-10-02T09:15:50.941" v="24" actId="1076"/>
          <ac:spMkLst>
            <pc:docMk/>
            <pc:sldMk cId="2327262652" sldId="441"/>
            <ac:spMk id="5" creationId="{7C1E3492-6B57-7F63-31B2-3C803ABD7250}"/>
          </ac:spMkLst>
        </pc:spChg>
        <pc:spChg chg="add mod">
          <ac:chgData name="Tegischer Lukas" userId="f78daebb-0565-485c-bd0e-1cd035e796ff" providerId="ADAL" clId="{80368FCC-F33B-4195-8DCC-BEE4C78B3226}" dt="2022-10-02T09:16:04.822" v="28" actId="1076"/>
          <ac:spMkLst>
            <pc:docMk/>
            <pc:sldMk cId="2327262652" sldId="441"/>
            <ac:spMk id="6" creationId="{C0FA2EDC-F8E3-D7B8-395D-86326E83B8AB}"/>
          </ac:spMkLst>
        </pc:spChg>
        <pc:spChg chg="mod">
          <ac:chgData name="Tegischer Lukas" userId="f78daebb-0565-485c-bd0e-1cd035e796ff" providerId="ADAL" clId="{80368FCC-F33B-4195-8DCC-BEE4C78B3226}" dt="2022-10-02T09:15:27.218" v="15" actId="20577"/>
          <ac:spMkLst>
            <pc:docMk/>
            <pc:sldMk cId="2327262652" sldId="441"/>
            <ac:spMk id="7" creationId="{02543962-E9CE-DC34-DA47-912BD1D6DE71}"/>
          </ac:spMkLst>
        </pc:spChg>
      </pc:sldChg>
      <pc:sldChg chg="addSp delSp modSp mod">
        <pc:chgData name="Tegischer Lukas" userId="f78daebb-0565-485c-bd0e-1cd035e796ff" providerId="ADAL" clId="{80368FCC-F33B-4195-8DCC-BEE4C78B3226}" dt="2022-10-02T09:16:53.713" v="45" actId="20577"/>
        <pc:sldMkLst>
          <pc:docMk/>
          <pc:sldMk cId="1748904590" sldId="442"/>
        </pc:sldMkLst>
        <pc:spChg chg="add mod">
          <ac:chgData name="Tegischer Lukas" userId="f78daebb-0565-485c-bd0e-1cd035e796ff" providerId="ADAL" clId="{80368FCC-F33B-4195-8DCC-BEE4C78B3226}" dt="2022-10-02T09:16:53.713" v="45" actId="20577"/>
          <ac:spMkLst>
            <pc:docMk/>
            <pc:sldMk cId="1748904590" sldId="442"/>
            <ac:spMk id="3" creationId="{3717319E-090B-1445-002B-152E8077E7E4}"/>
          </ac:spMkLst>
        </pc:spChg>
        <pc:spChg chg="del">
          <ac:chgData name="Tegischer Lukas" userId="f78daebb-0565-485c-bd0e-1cd035e796ff" providerId="ADAL" clId="{80368FCC-F33B-4195-8DCC-BEE4C78B3226}" dt="2022-10-02T09:15:32.796" v="16" actId="21"/>
          <ac:spMkLst>
            <pc:docMk/>
            <pc:sldMk cId="1748904590" sldId="442"/>
            <ac:spMk id="4" creationId="{5E6CF3DD-D705-23D5-795E-94FF1AB5F1D6}"/>
          </ac:spMkLst>
        </pc:spChg>
        <pc:spChg chg="add mod">
          <ac:chgData name="Tegischer Lukas" userId="f78daebb-0565-485c-bd0e-1cd035e796ff" providerId="ADAL" clId="{80368FCC-F33B-4195-8DCC-BEE4C78B3226}" dt="2022-10-02T09:16:34.341" v="39" actId="1076"/>
          <ac:spMkLst>
            <pc:docMk/>
            <pc:sldMk cId="1748904590" sldId="442"/>
            <ac:spMk id="6" creationId="{8411FEF7-984D-963F-F790-8FF5604BC92D}"/>
          </ac:spMkLst>
        </pc:spChg>
        <pc:spChg chg="del">
          <ac:chgData name="Tegischer Lukas" userId="f78daebb-0565-485c-bd0e-1cd035e796ff" providerId="ADAL" clId="{80368FCC-F33B-4195-8DCC-BEE4C78B3226}" dt="2022-10-02T09:16:08.439" v="29" actId="478"/>
          <ac:spMkLst>
            <pc:docMk/>
            <pc:sldMk cId="1748904590" sldId="442"/>
            <ac:spMk id="7" creationId="{02543962-E9CE-DC34-DA47-912BD1D6DE71}"/>
          </ac:spMkLst>
        </pc:spChg>
        <pc:spChg chg="add mod">
          <ac:chgData name="Tegischer Lukas" userId="f78daebb-0565-485c-bd0e-1cd035e796ff" providerId="ADAL" clId="{80368FCC-F33B-4195-8DCC-BEE4C78B3226}" dt="2022-10-02T09:16:48.758" v="44" actId="207"/>
          <ac:spMkLst>
            <pc:docMk/>
            <pc:sldMk cId="1748904590" sldId="442"/>
            <ac:spMk id="8" creationId="{DF793BA1-E777-F5CA-E9C6-D26C960B3895}"/>
          </ac:spMkLst>
        </pc:spChg>
      </pc:sldChg>
      <pc:sldChg chg="delSp del mod">
        <pc:chgData name="Tegischer Lukas" userId="f78daebb-0565-485c-bd0e-1cd035e796ff" providerId="ADAL" clId="{80368FCC-F33B-4195-8DCC-BEE4C78B3226}" dt="2022-10-02T09:19:38.055" v="96" actId="47"/>
        <pc:sldMkLst>
          <pc:docMk/>
          <pc:sldMk cId="1637530565" sldId="443"/>
        </pc:sldMkLst>
        <pc:spChg chg="del">
          <ac:chgData name="Tegischer Lukas" userId="f78daebb-0565-485c-bd0e-1cd035e796ff" providerId="ADAL" clId="{80368FCC-F33B-4195-8DCC-BEE4C78B3226}" dt="2022-10-02T09:15:39.964" v="19" actId="21"/>
          <ac:spMkLst>
            <pc:docMk/>
            <pc:sldMk cId="1637530565" sldId="443"/>
            <ac:spMk id="3" creationId="{92665736-3379-8F53-4FAB-F74364E6F2C3}"/>
          </ac:spMkLst>
        </pc:spChg>
      </pc:sldChg>
      <pc:sldChg chg="delSp del mod">
        <pc:chgData name="Tegischer Lukas" userId="f78daebb-0565-485c-bd0e-1cd035e796ff" providerId="ADAL" clId="{80368FCC-F33B-4195-8DCC-BEE4C78B3226}" dt="2022-10-02T09:19:38.055" v="96" actId="47"/>
        <pc:sldMkLst>
          <pc:docMk/>
          <pc:sldMk cId="3095381416" sldId="444"/>
        </pc:sldMkLst>
        <pc:spChg chg="del">
          <ac:chgData name="Tegischer Lukas" userId="f78daebb-0565-485c-bd0e-1cd035e796ff" providerId="ADAL" clId="{80368FCC-F33B-4195-8DCC-BEE4C78B3226}" dt="2022-10-02T09:15:45.932" v="22" actId="21"/>
          <ac:spMkLst>
            <pc:docMk/>
            <pc:sldMk cId="3095381416" sldId="444"/>
            <ac:spMk id="4" creationId="{7FB22734-11DF-2EB1-7A88-394BAF618B61}"/>
          </ac:spMkLst>
        </pc:spChg>
      </pc:sldChg>
      <pc:sldChg chg="delSp del mod">
        <pc:chgData name="Tegischer Lukas" userId="f78daebb-0565-485c-bd0e-1cd035e796ff" providerId="ADAL" clId="{80368FCC-F33B-4195-8DCC-BEE4C78B3226}" dt="2022-10-02T09:19:38.055" v="96" actId="47"/>
        <pc:sldMkLst>
          <pc:docMk/>
          <pc:sldMk cId="1936786884" sldId="445"/>
        </pc:sldMkLst>
        <pc:spChg chg="del">
          <ac:chgData name="Tegischer Lukas" userId="f78daebb-0565-485c-bd0e-1cd035e796ff" providerId="ADAL" clId="{80368FCC-F33B-4195-8DCC-BEE4C78B3226}" dt="2022-10-02T09:15:53.549" v="25" actId="21"/>
          <ac:spMkLst>
            <pc:docMk/>
            <pc:sldMk cId="1936786884" sldId="445"/>
            <ac:spMk id="3" creationId="{FB48E6B7-7206-CF79-226B-588265A586B0}"/>
          </ac:spMkLst>
        </pc:spChg>
      </pc:sldChg>
      <pc:sldChg chg="addSp delSp modSp add mod addAnim delAnim modAnim">
        <pc:chgData name="Tegischer Lukas" userId="f78daebb-0565-485c-bd0e-1cd035e796ff" providerId="ADAL" clId="{80368FCC-F33B-4195-8DCC-BEE4C78B3226}" dt="2022-10-02T09:18:13.433" v="72" actId="478"/>
        <pc:sldMkLst>
          <pc:docMk/>
          <pc:sldMk cId="3198623114" sldId="446"/>
        </pc:sldMkLst>
        <pc:spChg chg="mod">
          <ac:chgData name="Tegischer Lukas" userId="f78daebb-0565-485c-bd0e-1cd035e796ff" providerId="ADAL" clId="{80368FCC-F33B-4195-8DCC-BEE4C78B3226}" dt="2022-10-02T09:17:38.752" v="61" actId="20577"/>
          <ac:spMkLst>
            <pc:docMk/>
            <pc:sldMk cId="3198623114" sldId="446"/>
            <ac:spMk id="3" creationId="{3717319E-090B-1445-002B-152E8077E7E4}"/>
          </ac:spMkLst>
        </pc:spChg>
        <pc:spChg chg="add mod">
          <ac:chgData name="Tegischer Lukas" userId="f78daebb-0565-485c-bd0e-1cd035e796ff" providerId="ADAL" clId="{80368FCC-F33B-4195-8DCC-BEE4C78B3226}" dt="2022-10-02T09:17:08.102" v="53" actId="207"/>
          <ac:spMkLst>
            <pc:docMk/>
            <pc:sldMk cId="3198623114" sldId="446"/>
            <ac:spMk id="4" creationId="{DF1DC7C5-8CA8-4434-362F-F0663DEDB661}"/>
          </ac:spMkLst>
        </pc:spChg>
        <pc:spChg chg="add mod">
          <ac:chgData name="Tegischer Lukas" userId="f78daebb-0565-485c-bd0e-1cd035e796ff" providerId="ADAL" clId="{80368FCC-F33B-4195-8DCC-BEE4C78B3226}" dt="2022-10-02T09:17:23.218" v="59" actId="207"/>
          <ac:spMkLst>
            <pc:docMk/>
            <pc:sldMk cId="3198623114" sldId="446"/>
            <ac:spMk id="5" creationId="{A9166601-9D97-27D0-86BA-39FDE641F340}"/>
          </ac:spMkLst>
        </pc:spChg>
        <pc:spChg chg="del">
          <ac:chgData name="Tegischer Lukas" userId="f78daebb-0565-485c-bd0e-1cd035e796ff" providerId="ADAL" clId="{80368FCC-F33B-4195-8DCC-BEE4C78B3226}" dt="2022-10-02T09:17:02.001" v="47" actId="478"/>
          <ac:spMkLst>
            <pc:docMk/>
            <pc:sldMk cId="3198623114" sldId="446"/>
            <ac:spMk id="6" creationId="{8411FEF7-984D-963F-F790-8FF5604BC92D}"/>
          </ac:spMkLst>
        </pc:spChg>
        <pc:spChg chg="add del mod">
          <ac:chgData name="Tegischer Lukas" userId="f78daebb-0565-485c-bd0e-1cd035e796ff" providerId="ADAL" clId="{80368FCC-F33B-4195-8DCC-BEE4C78B3226}" dt="2022-10-02T09:18:13.433" v="72" actId="478"/>
          <ac:spMkLst>
            <pc:docMk/>
            <pc:sldMk cId="3198623114" sldId="446"/>
            <ac:spMk id="8" creationId="{DF793BA1-E777-F5CA-E9C6-D26C960B3895}"/>
          </ac:spMkLst>
        </pc:spChg>
      </pc:sldChg>
      <pc:sldChg chg="addSp delSp modSp add mod">
        <pc:chgData name="Tegischer Lukas" userId="f78daebb-0565-485c-bd0e-1cd035e796ff" providerId="ADAL" clId="{80368FCC-F33B-4195-8DCC-BEE4C78B3226}" dt="2022-10-02T09:18:47.205" v="79" actId="207"/>
        <pc:sldMkLst>
          <pc:docMk/>
          <pc:sldMk cId="1882943442" sldId="447"/>
        </pc:sldMkLst>
        <pc:spChg chg="mod">
          <ac:chgData name="Tegischer Lukas" userId="f78daebb-0565-485c-bd0e-1cd035e796ff" providerId="ADAL" clId="{80368FCC-F33B-4195-8DCC-BEE4C78B3226}" dt="2022-10-02T09:17:41.699" v="63" actId="20577"/>
          <ac:spMkLst>
            <pc:docMk/>
            <pc:sldMk cId="1882943442" sldId="447"/>
            <ac:spMk id="3" creationId="{3717319E-090B-1445-002B-152E8077E7E4}"/>
          </ac:spMkLst>
        </pc:spChg>
        <pc:spChg chg="del">
          <ac:chgData name="Tegischer Lukas" userId="f78daebb-0565-485c-bd0e-1cd035e796ff" providerId="ADAL" clId="{80368FCC-F33B-4195-8DCC-BEE4C78B3226}" dt="2022-10-02T09:17:54.555" v="64" actId="478"/>
          <ac:spMkLst>
            <pc:docMk/>
            <pc:sldMk cId="1882943442" sldId="447"/>
            <ac:spMk id="4" creationId="{DF1DC7C5-8CA8-4434-362F-F0663DEDB661}"/>
          </ac:spMkLst>
        </pc:spChg>
        <pc:spChg chg="del">
          <ac:chgData name="Tegischer Lukas" userId="f78daebb-0565-485c-bd0e-1cd035e796ff" providerId="ADAL" clId="{80368FCC-F33B-4195-8DCC-BEE4C78B3226}" dt="2022-10-02T09:18:24.719" v="73" actId="478"/>
          <ac:spMkLst>
            <pc:docMk/>
            <pc:sldMk cId="1882943442" sldId="447"/>
            <ac:spMk id="5" creationId="{A9166601-9D97-27D0-86BA-39FDE641F340}"/>
          </ac:spMkLst>
        </pc:spChg>
        <pc:spChg chg="add mod">
          <ac:chgData name="Tegischer Lukas" userId="f78daebb-0565-485c-bd0e-1cd035e796ff" providerId="ADAL" clId="{80368FCC-F33B-4195-8DCC-BEE4C78B3226}" dt="2022-10-02T09:18:02.877" v="70" actId="1076"/>
          <ac:spMkLst>
            <pc:docMk/>
            <pc:sldMk cId="1882943442" sldId="447"/>
            <ac:spMk id="6" creationId="{53955887-5061-9546-6776-AD7CF36A2AC5}"/>
          </ac:spMkLst>
        </pc:spChg>
        <pc:spChg chg="add mod">
          <ac:chgData name="Tegischer Lukas" userId="f78daebb-0565-485c-bd0e-1cd035e796ff" providerId="ADAL" clId="{80368FCC-F33B-4195-8DCC-BEE4C78B3226}" dt="2022-10-02T09:18:47.205" v="79" actId="207"/>
          <ac:spMkLst>
            <pc:docMk/>
            <pc:sldMk cId="1882943442" sldId="447"/>
            <ac:spMk id="7" creationId="{63C402B9-A834-65E4-C05E-84A79187773B}"/>
          </ac:spMkLst>
        </pc:spChg>
        <pc:spChg chg="mod">
          <ac:chgData name="Tegischer Lukas" userId="f78daebb-0565-485c-bd0e-1cd035e796ff" providerId="ADAL" clId="{80368FCC-F33B-4195-8DCC-BEE4C78B3226}" dt="2022-10-02T09:18:43.868" v="78" actId="1076"/>
          <ac:spMkLst>
            <pc:docMk/>
            <pc:sldMk cId="1882943442" sldId="447"/>
            <ac:spMk id="8" creationId="{DF793BA1-E777-F5CA-E9C6-D26C960B3895}"/>
          </ac:spMkLst>
        </pc:spChg>
      </pc:sldChg>
      <pc:sldChg chg="addSp delSp modSp add mod delAnim">
        <pc:chgData name="Tegischer Lukas" userId="f78daebb-0565-485c-bd0e-1cd035e796ff" providerId="ADAL" clId="{80368FCC-F33B-4195-8DCC-BEE4C78B3226}" dt="2022-10-02T09:19:27.733" v="95" actId="1076"/>
        <pc:sldMkLst>
          <pc:docMk/>
          <pc:sldMk cId="1465969524" sldId="448"/>
        </pc:sldMkLst>
        <pc:spChg chg="mod">
          <ac:chgData name="Tegischer Lukas" userId="f78daebb-0565-485c-bd0e-1cd035e796ff" providerId="ADAL" clId="{80368FCC-F33B-4195-8DCC-BEE4C78B3226}" dt="2022-10-02T09:19:03.413" v="82" actId="20577"/>
          <ac:spMkLst>
            <pc:docMk/>
            <pc:sldMk cId="1465969524" sldId="448"/>
            <ac:spMk id="3" creationId="{3717319E-090B-1445-002B-152E8077E7E4}"/>
          </ac:spMkLst>
        </pc:spChg>
        <pc:spChg chg="add mod">
          <ac:chgData name="Tegischer Lukas" userId="f78daebb-0565-485c-bd0e-1cd035e796ff" providerId="ADAL" clId="{80368FCC-F33B-4195-8DCC-BEE4C78B3226}" dt="2022-10-02T09:19:12.989" v="89" actId="1076"/>
          <ac:spMkLst>
            <pc:docMk/>
            <pc:sldMk cId="1465969524" sldId="448"/>
            <ac:spMk id="4" creationId="{8AB5D864-F7C8-BBA7-CF20-16AA32CF99C0}"/>
          </ac:spMkLst>
        </pc:spChg>
        <pc:spChg chg="add mod">
          <ac:chgData name="Tegischer Lukas" userId="f78daebb-0565-485c-bd0e-1cd035e796ff" providerId="ADAL" clId="{80368FCC-F33B-4195-8DCC-BEE4C78B3226}" dt="2022-10-02T09:19:27.733" v="95" actId="1076"/>
          <ac:spMkLst>
            <pc:docMk/>
            <pc:sldMk cId="1465969524" sldId="448"/>
            <ac:spMk id="5" creationId="{6693CCB6-6205-3C5E-EC39-EA63990DB896}"/>
          </ac:spMkLst>
        </pc:spChg>
        <pc:spChg chg="del">
          <ac:chgData name="Tegischer Lukas" userId="f78daebb-0565-485c-bd0e-1cd035e796ff" providerId="ADAL" clId="{80368FCC-F33B-4195-8DCC-BEE4C78B3226}" dt="2022-10-02T09:19:02.192" v="81" actId="478"/>
          <ac:spMkLst>
            <pc:docMk/>
            <pc:sldMk cId="1465969524" sldId="448"/>
            <ac:spMk id="6" creationId="{53955887-5061-9546-6776-AD7CF36A2AC5}"/>
          </ac:spMkLst>
        </pc:spChg>
        <pc:spChg chg="del">
          <ac:chgData name="Tegischer Lukas" userId="f78daebb-0565-485c-bd0e-1cd035e796ff" providerId="ADAL" clId="{80368FCC-F33B-4195-8DCC-BEE4C78B3226}" dt="2022-10-02T09:19:14.510" v="90" actId="478"/>
          <ac:spMkLst>
            <pc:docMk/>
            <pc:sldMk cId="1465969524" sldId="448"/>
            <ac:spMk id="7" creationId="{63C402B9-A834-65E4-C05E-84A79187773B}"/>
          </ac:spMkLst>
        </pc:spChg>
        <pc:spChg chg="del">
          <ac:chgData name="Tegischer Lukas" userId="f78daebb-0565-485c-bd0e-1cd035e796ff" providerId="ADAL" clId="{80368FCC-F33B-4195-8DCC-BEE4C78B3226}" dt="2022-10-02T09:19:15.228" v="91" actId="478"/>
          <ac:spMkLst>
            <pc:docMk/>
            <pc:sldMk cId="1465969524" sldId="448"/>
            <ac:spMk id="8" creationId="{DF793BA1-E777-F5CA-E9C6-D26C960B3895}"/>
          </ac:spMkLst>
        </pc:sp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ED7F9A2A-71B3-4677-B0ED-69AFB91FF5B2}"/>
    <pc:docChg chg="undo custSel addSld delSld modSld">
      <pc:chgData name="Tegischer Lukas" userId="f78daebb-0565-485c-bd0e-1cd035e796ff" providerId="ADAL" clId="{ED7F9A2A-71B3-4677-B0ED-69AFB91FF5B2}" dt="2022-10-02T10:59:35.943" v="751" actId="47"/>
      <pc:docMkLst>
        <pc:docMk/>
      </pc:docMkLst>
      <pc:sldChg chg="modSp mod">
        <pc:chgData name="Tegischer Lukas" userId="f78daebb-0565-485c-bd0e-1cd035e796ff" providerId="ADAL" clId="{ED7F9A2A-71B3-4677-B0ED-69AFB91FF5B2}" dt="2022-10-02T10:36:19.453" v="48" actId="404"/>
        <pc:sldMkLst>
          <pc:docMk/>
          <pc:sldMk cId="336392357" sldId="256"/>
        </pc:sldMkLst>
        <pc:spChg chg="mod">
          <ac:chgData name="Tegischer Lukas" userId="f78daebb-0565-485c-bd0e-1cd035e796ff" providerId="ADAL" clId="{ED7F9A2A-71B3-4677-B0ED-69AFB91FF5B2}" dt="2022-10-02T10:36:19.453" v="48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add mod">
        <pc:chgData name="Tegischer Lukas" userId="f78daebb-0565-485c-bd0e-1cd035e796ff" providerId="ADAL" clId="{ED7F9A2A-71B3-4677-B0ED-69AFB91FF5B2}" dt="2022-10-02T10:43:07.488" v="267" actId="1076"/>
        <pc:sldMkLst>
          <pc:docMk/>
          <pc:sldMk cId="1380527264" sldId="429"/>
        </pc:sldMkLst>
        <pc:spChg chg="add mod">
          <ac:chgData name="Tegischer Lukas" userId="f78daebb-0565-485c-bd0e-1cd035e796ff" providerId="ADAL" clId="{ED7F9A2A-71B3-4677-B0ED-69AFB91FF5B2}" dt="2022-10-02T10:43:02.827" v="264"/>
          <ac:spMkLst>
            <pc:docMk/>
            <pc:sldMk cId="1380527264" sldId="429"/>
            <ac:spMk id="2" creationId="{436AD331-6F4F-71F3-4903-4F5CB5AE8002}"/>
          </ac:spMkLst>
        </pc:spChg>
        <pc:spChg chg="mod">
          <ac:chgData name="Tegischer Lukas" userId="f78daebb-0565-485c-bd0e-1cd035e796ff" providerId="ADAL" clId="{ED7F9A2A-71B3-4677-B0ED-69AFB91FF5B2}" dt="2022-10-02T10:43:05.382" v="265" actId="1076"/>
          <ac:spMkLst>
            <pc:docMk/>
            <pc:sldMk cId="1380527264" sldId="429"/>
            <ac:spMk id="4" creationId="{38768719-B134-3D8F-BB93-767E3A138A87}"/>
          </ac:spMkLst>
        </pc:spChg>
        <pc:spChg chg="mod">
          <ac:chgData name="Tegischer Lukas" userId="f78daebb-0565-485c-bd0e-1cd035e796ff" providerId="ADAL" clId="{ED7F9A2A-71B3-4677-B0ED-69AFB91FF5B2}" dt="2022-10-02T10:43:07.488" v="267" actId="1076"/>
          <ac:spMkLst>
            <pc:docMk/>
            <pc:sldMk cId="1380527264" sldId="429"/>
            <ac:spMk id="7" creationId="{40B37E57-DEFA-9A3C-5B0C-F0A4C6B61AE7}"/>
          </ac:spMkLst>
        </pc:spChg>
        <pc:picChg chg="mod">
          <ac:chgData name="Tegischer Lukas" userId="f78daebb-0565-485c-bd0e-1cd035e796ff" providerId="ADAL" clId="{ED7F9A2A-71B3-4677-B0ED-69AFB91FF5B2}" dt="2022-10-02T10:43:06.138" v="266" actId="1076"/>
          <ac:picMkLst>
            <pc:docMk/>
            <pc:sldMk cId="1380527264" sldId="429"/>
            <ac:picMk id="5" creationId="{2C56A798-E05E-CB6E-6C80-F67255F935CC}"/>
          </ac:picMkLst>
        </pc:picChg>
      </pc:sldChg>
      <pc:sldChg chg="addSp delSp modSp mod modAnim">
        <pc:chgData name="Tegischer Lukas" userId="f78daebb-0565-485c-bd0e-1cd035e796ff" providerId="ADAL" clId="{ED7F9A2A-71B3-4677-B0ED-69AFB91FF5B2}" dt="2022-10-02T10:55:24.454" v="597" actId="1076"/>
        <pc:sldMkLst>
          <pc:docMk/>
          <pc:sldMk cId="2822248536" sldId="432"/>
        </pc:sldMkLst>
        <pc:spChg chg="add mod">
          <ac:chgData name="Tegischer Lukas" userId="f78daebb-0565-485c-bd0e-1cd035e796ff" providerId="ADAL" clId="{ED7F9A2A-71B3-4677-B0ED-69AFB91FF5B2}" dt="2022-10-02T10:49:34.087" v="437" actId="207"/>
          <ac:spMkLst>
            <pc:docMk/>
            <pc:sldMk cId="2822248536" sldId="432"/>
            <ac:spMk id="4" creationId="{EB360BEF-D3AC-44E2-1151-EE35118B9995}"/>
          </ac:spMkLst>
        </pc:spChg>
        <pc:spChg chg="del">
          <ac:chgData name="Tegischer Lukas" userId="f78daebb-0565-485c-bd0e-1cd035e796ff" providerId="ADAL" clId="{ED7F9A2A-71B3-4677-B0ED-69AFB91FF5B2}" dt="2022-10-02T10:44:30.822" v="356" actId="478"/>
          <ac:spMkLst>
            <pc:docMk/>
            <pc:sldMk cId="2822248536" sldId="432"/>
            <ac:spMk id="5" creationId="{D6B0337D-0A75-53B1-2E46-23F2D1AB2AA6}"/>
          </ac:spMkLst>
        </pc:spChg>
        <pc:spChg chg="mod">
          <ac:chgData name="Tegischer Lukas" userId="f78daebb-0565-485c-bd0e-1cd035e796ff" providerId="ADAL" clId="{ED7F9A2A-71B3-4677-B0ED-69AFB91FF5B2}" dt="2022-10-02T10:44:29.412" v="355" actId="1076"/>
          <ac:spMkLst>
            <pc:docMk/>
            <pc:sldMk cId="2822248536" sldId="432"/>
            <ac:spMk id="7" creationId="{02543962-E9CE-DC34-DA47-912BD1D6DE71}"/>
          </ac:spMkLst>
        </pc:spChg>
        <pc:picChg chg="add del mod">
          <ac:chgData name="Tegischer Lukas" userId="f78daebb-0565-485c-bd0e-1cd035e796ff" providerId="ADAL" clId="{ED7F9A2A-71B3-4677-B0ED-69AFB91FF5B2}" dt="2022-10-02T10:47:24.237" v="367" actId="478"/>
          <ac:picMkLst>
            <pc:docMk/>
            <pc:sldMk cId="2822248536" sldId="432"/>
            <ac:picMk id="2" creationId="{2DDDDBF7-18A1-CE02-8321-2CE6D1D90044}"/>
          </ac:picMkLst>
        </pc:picChg>
        <pc:picChg chg="add mod modCrop">
          <ac:chgData name="Tegischer Lukas" userId="f78daebb-0565-485c-bd0e-1cd035e796ff" providerId="ADAL" clId="{ED7F9A2A-71B3-4677-B0ED-69AFB91FF5B2}" dt="2022-10-02T10:47:40.941" v="374" actId="1076"/>
          <ac:picMkLst>
            <pc:docMk/>
            <pc:sldMk cId="2822248536" sldId="432"/>
            <ac:picMk id="8" creationId="{00B8FD43-B235-33A3-DE97-71362344F9CE}"/>
          </ac:picMkLst>
        </pc:picChg>
        <pc:cxnChg chg="add mod">
          <ac:chgData name="Tegischer Lukas" userId="f78daebb-0565-485c-bd0e-1cd035e796ff" providerId="ADAL" clId="{ED7F9A2A-71B3-4677-B0ED-69AFB91FF5B2}" dt="2022-10-02T10:55:24.454" v="597" actId="1076"/>
          <ac:cxnSpMkLst>
            <pc:docMk/>
            <pc:sldMk cId="2822248536" sldId="432"/>
            <ac:cxnSpMk id="10" creationId="{45D23681-3232-5688-E889-F7F81B525CF6}"/>
          </ac:cxnSpMkLst>
        </pc:cxnChg>
        <pc:cxnChg chg="add mod">
          <ac:chgData name="Tegischer Lukas" userId="f78daebb-0565-485c-bd0e-1cd035e796ff" providerId="ADAL" clId="{ED7F9A2A-71B3-4677-B0ED-69AFB91FF5B2}" dt="2022-10-02T10:48:46.118" v="387" actId="14100"/>
          <ac:cxnSpMkLst>
            <pc:docMk/>
            <pc:sldMk cId="2822248536" sldId="432"/>
            <ac:cxnSpMk id="11" creationId="{0E8DF817-22C2-4D94-B4DF-8D3ACAA86017}"/>
          </ac:cxnSpMkLst>
        </pc:cxnChg>
      </pc:sldChg>
      <pc:sldChg chg="add del">
        <pc:chgData name="Tegischer Lukas" userId="f78daebb-0565-485c-bd0e-1cd035e796ff" providerId="ADAL" clId="{ED7F9A2A-71B3-4677-B0ED-69AFB91FF5B2}" dt="2022-10-02T10:40:50.554" v="187" actId="47"/>
        <pc:sldMkLst>
          <pc:docMk/>
          <pc:sldMk cId="2566253603" sldId="433"/>
        </pc:sldMkLst>
      </pc:sldChg>
      <pc:sldChg chg="addSp delSp modSp add mod delAnim modAnim">
        <pc:chgData name="Tegischer Lukas" userId="f78daebb-0565-485c-bd0e-1cd035e796ff" providerId="ADAL" clId="{ED7F9A2A-71B3-4677-B0ED-69AFB91FF5B2}" dt="2022-10-02T10:42:51.359" v="262"/>
        <pc:sldMkLst>
          <pc:docMk/>
          <pc:sldMk cId="4265901" sldId="434"/>
        </pc:sldMkLst>
        <pc:spChg chg="add mod">
          <ac:chgData name="Tegischer Lukas" userId="f78daebb-0565-485c-bd0e-1cd035e796ff" providerId="ADAL" clId="{ED7F9A2A-71B3-4677-B0ED-69AFB91FF5B2}" dt="2022-10-02T10:41:17.941" v="199" actId="1076"/>
          <ac:spMkLst>
            <pc:docMk/>
            <pc:sldMk cId="4265901" sldId="434"/>
            <ac:spMk id="2" creationId="{53450675-2A72-B504-B492-547A9B81A4D8}"/>
          </ac:spMkLst>
        </pc:spChg>
        <pc:spChg chg="del mod">
          <ac:chgData name="Tegischer Lukas" userId="f78daebb-0565-485c-bd0e-1cd035e796ff" providerId="ADAL" clId="{ED7F9A2A-71B3-4677-B0ED-69AFB91FF5B2}" dt="2022-10-02T10:38:33.770" v="139" actId="478"/>
          <ac:spMkLst>
            <pc:docMk/>
            <pc:sldMk cId="4265901" sldId="434"/>
            <ac:spMk id="3" creationId="{E4972A72-4195-3BE4-99E2-AF9E523EB850}"/>
          </ac:spMkLst>
        </pc:spChg>
        <pc:spChg chg="add mod">
          <ac:chgData name="Tegischer Lukas" userId="f78daebb-0565-485c-bd0e-1cd035e796ff" providerId="ADAL" clId="{ED7F9A2A-71B3-4677-B0ED-69AFB91FF5B2}" dt="2022-10-02T10:40:13.213" v="177" actId="20577"/>
          <ac:spMkLst>
            <pc:docMk/>
            <pc:sldMk cId="4265901" sldId="434"/>
            <ac:spMk id="4" creationId="{7712B782-B43E-FBD9-F2C4-99AA1D1CD17B}"/>
          </ac:spMkLst>
        </pc:spChg>
        <pc:spChg chg="add mod">
          <ac:chgData name="Tegischer Lukas" userId="f78daebb-0565-485c-bd0e-1cd035e796ff" providerId="ADAL" clId="{ED7F9A2A-71B3-4677-B0ED-69AFB91FF5B2}" dt="2022-10-02T10:40:16.213" v="178" actId="1076"/>
          <ac:spMkLst>
            <pc:docMk/>
            <pc:sldMk cId="4265901" sldId="434"/>
            <ac:spMk id="5" creationId="{1E7A9B89-D275-C6F6-609E-B2B0E371866B}"/>
          </ac:spMkLst>
        </pc:spChg>
        <pc:spChg chg="del mod">
          <ac:chgData name="Tegischer Lukas" userId="f78daebb-0565-485c-bd0e-1cd035e796ff" providerId="ADAL" clId="{ED7F9A2A-71B3-4677-B0ED-69AFB91FF5B2}" dt="2022-10-02T10:42:18.237" v="208" actId="478"/>
          <ac:spMkLst>
            <pc:docMk/>
            <pc:sldMk cId="4265901" sldId="434"/>
            <ac:spMk id="7" creationId="{A3D6F71B-32BD-98AA-614C-A0CF6E766A9D}"/>
          </ac:spMkLst>
        </pc:spChg>
        <pc:spChg chg="add mod">
          <ac:chgData name="Tegischer Lukas" userId="f78daebb-0565-485c-bd0e-1cd035e796ff" providerId="ADAL" clId="{ED7F9A2A-71B3-4677-B0ED-69AFB91FF5B2}" dt="2022-10-02T10:40:18.656" v="179" actId="1076"/>
          <ac:spMkLst>
            <pc:docMk/>
            <pc:sldMk cId="4265901" sldId="434"/>
            <ac:spMk id="9" creationId="{B943E4F7-D3E5-5067-BA71-53EB50AA9CD0}"/>
          </ac:spMkLst>
        </pc:spChg>
        <pc:spChg chg="add del mod">
          <ac:chgData name="Tegischer Lukas" userId="f78daebb-0565-485c-bd0e-1cd035e796ff" providerId="ADAL" clId="{ED7F9A2A-71B3-4677-B0ED-69AFB91FF5B2}" dt="2022-10-02T10:42:18.754" v="209" actId="478"/>
          <ac:spMkLst>
            <pc:docMk/>
            <pc:sldMk cId="4265901" sldId="434"/>
            <ac:spMk id="11" creationId="{B89BE8BC-79BA-E5CB-84A8-BEAEAADB4A7A}"/>
          </ac:spMkLst>
        </pc:spChg>
        <pc:spChg chg="add mod">
          <ac:chgData name="Tegischer Lukas" userId="f78daebb-0565-485c-bd0e-1cd035e796ff" providerId="ADAL" clId="{ED7F9A2A-71B3-4677-B0ED-69AFB91FF5B2}" dt="2022-10-02T10:42:45.705" v="261" actId="207"/>
          <ac:spMkLst>
            <pc:docMk/>
            <pc:sldMk cId="4265901" sldId="434"/>
            <ac:spMk id="13" creationId="{0F44AD08-98E8-F446-8F9C-69DB1E9DE0E5}"/>
          </ac:spMkLst>
        </pc:spChg>
        <pc:picChg chg="mod">
          <ac:chgData name="Tegischer Lukas" userId="f78daebb-0565-485c-bd0e-1cd035e796ff" providerId="ADAL" clId="{ED7F9A2A-71B3-4677-B0ED-69AFB91FF5B2}" dt="2022-10-02T10:41:15.214" v="198" actId="1076"/>
          <ac:picMkLst>
            <pc:docMk/>
            <pc:sldMk cId="4265901" sldId="434"/>
            <ac:picMk id="6" creationId="{5854A5E8-D369-8B77-421F-E2571AA7999C}"/>
          </ac:picMkLst>
        </pc:picChg>
      </pc:sldChg>
      <pc:sldChg chg="del">
        <pc:chgData name="Tegischer Lukas" userId="f78daebb-0565-485c-bd0e-1cd035e796ff" providerId="ADAL" clId="{ED7F9A2A-71B3-4677-B0ED-69AFB91FF5B2}" dt="2022-10-02T10:53:41.069" v="562" actId="47"/>
        <pc:sldMkLst>
          <pc:docMk/>
          <pc:sldMk cId="2327262652" sldId="441"/>
        </pc:sldMkLst>
      </pc:sldChg>
      <pc:sldChg chg="addSp delSp modSp mod modAnim">
        <pc:chgData name="Tegischer Lukas" userId="f78daebb-0565-485c-bd0e-1cd035e796ff" providerId="ADAL" clId="{ED7F9A2A-71B3-4677-B0ED-69AFB91FF5B2}" dt="2022-10-02T10:56:13.906" v="608" actId="6549"/>
        <pc:sldMkLst>
          <pc:docMk/>
          <pc:sldMk cId="1748904590" sldId="442"/>
        </pc:sldMkLst>
        <pc:spChg chg="del">
          <ac:chgData name="Tegischer Lukas" userId="f78daebb-0565-485c-bd0e-1cd035e796ff" providerId="ADAL" clId="{ED7F9A2A-71B3-4677-B0ED-69AFB91FF5B2}" dt="2022-10-02T10:53:44.364" v="565" actId="478"/>
          <ac:spMkLst>
            <pc:docMk/>
            <pc:sldMk cId="1748904590" sldId="442"/>
            <ac:spMk id="3" creationId="{3717319E-090B-1445-002B-152E8077E7E4}"/>
          </ac:spMkLst>
        </pc:spChg>
        <pc:spChg chg="add mod">
          <ac:chgData name="Tegischer Lukas" userId="f78daebb-0565-485c-bd0e-1cd035e796ff" providerId="ADAL" clId="{ED7F9A2A-71B3-4677-B0ED-69AFB91FF5B2}" dt="2022-10-02T10:56:13.906" v="608" actId="6549"/>
          <ac:spMkLst>
            <pc:docMk/>
            <pc:sldMk cId="1748904590" sldId="442"/>
            <ac:spMk id="4" creationId="{7848DEC1-DF7F-2D01-4FA4-5F388623BE1C}"/>
          </ac:spMkLst>
        </pc:spChg>
        <pc:spChg chg="del">
          <ac:chgData name="Tegischer Lukas" userId="f78daebb-0565-485c-bd0e-1cd035e796ff" providerId="ADAL" clId="{ED7F9A2A-71B3-4677-B0ED-69AFB91FF5B2}" dt="2022-10-02T10:53:43.430" v="564" actId="478"/>
          <ac:spMkLst>
            <pc:docMk/>
            <pc:sldMk cId="1748904590" sldId="442"/>
            <ac:spMk id="6" creationId="{8411FEF7-984D-963F-F790-8FF5604BC92D}"/>
          </ac:spMkLst>
        </pc:spChg>
        <pc:spChg chg="add mod">
          <ac:chgData name="Tegischer Lukas" userId="f78daebb-0565-485c-bd0e-1cd035e796ff" providerId="ADAL" clId="{ED7F9A2A-71B3-4677-B0ED-69AFB91FF5B2}" dt="2022-10-02T10:54:35.639" v="587" actId="1076"/>
          <ac:spMkLst>
            <pc:docMk/>
            <pc:sldMk cId="1748904590" sldId="442"/>
            <ac:spMk id="7" creationId="{B34D495B-80A8-4C4B-1A80-8F623A43FBEC}"/>
          </ac:spMkLst>
        </pc:spChg>
        <pc:spChg chg="del">
          <ac:chgData name="Tegischer Lukas" userId="f78daebb-0565-485c-bd0e-1cd035e796ff" providerId="ADAL" clId="{ED7F9A2A-71B3-4677-B0ED-69AFB91FF5B2}" dt="2022-10-02T10:53:42.931" v="563" actId="478"/>
          <ac:spMkLst>
            <pc:docMk/>
            <pc:sldMk cId="1748904590" sldId="442"/>
            <ac:spMk id="8" creationId="{DF793BA1-E777-F5CA-E9C6-D26C960B3895}"/>
          </ac:spMkLst>
        </pc:spChg>
        <pc:picChg chg="add mod modCrop">
          <ac:chgData name="Tegischer Lukas" userId="f78daebb-0565-485c-bd0e-1cd035e796ff" providerId="ADAL" clId="{ED7F9A2A-71B3-4677-B0ED-69AFB91FF5B2}" dt="2022-10-02T10:55:16.398" v="595" actId="1076"/>
          <ac:picMkLst>
            <pc:docMk/>
            <pc:sldMk cId="1748904590" sldId="442"/>
            <ac:picMk id="10" creationId="{F01E476F-5D0D-3BE3-B500-11CD7127AD2F}"/>
          </ac:picMkLst>
        </pc:picChg>
        <pc:cxnChg chg="add mod">
          <ac:chgData name="Tegischer Lukas" userId="f78daebb-0565-485c-bd0e-1cd035e796ff" providerId="ADAL" clId="{ED7F9A2A-71B3-4677-B0ED-69AFB91FF5B2}" dt="2022-10-02T10:55:49.782" v="603" actId="14100"/>
          <ac:cxnSpMkLst>
            <pc:docMk/>
            <pc:sldMk cId="1748904590" sldId="442"/>
            <ac:cxnSpMk id="11" creationId="{3052E0E1-8CE3-C823-2256-97476E1B0347}"/>
          </ac:cxnSpMkLst>
        </pc:cxnChg>
        <pc:cxnChg chg="add mod">
          <ac:chgData name="Tegischer Lukas" userId="f78daebb-0565-485c-bd0e-1cd035e796ff" providerId="ADAL" clId="{ED7F9A2A-71B3-4677-B0ED-69AFB91FF5B2}" dt="2022-10-02T10:55:57.886" v="606" actId="14100"/>
          <ac:cxnSpMkLst>
            <pc:docMk/>
            <pc:sldMk cId="1748904590" sldId="442"/>
            <ac:cxnSpMk id="14" creationId="{517D8DC2-4EF2-0B9F-9214-18254CD20402}"/>
          </ac:cxnSpMkLst>
        </pc:cxnChg>
      </pc:sldChg>
      <pc:sldChg chg="del">
        <pc:chgData name="Tegischer Lukas" userId="f78daebb-0565-485c-bd0e-1cd035e796ff" providerId="ADAL" clId="{ED7F9A2A-71B3-4677-B0ED-69AFB91FF5B2}" dt="2022-10-02T10:59:35.943" v="751" actId="47"/>
        <pc:sldMkLst>
          <pc:docMk/>
          <pc:sldMk cId="3198623114" sldId="446"/>
        </pc:sldMkLst>
      </pc:sldChg>
      <pc:sldChg chg="del">
        <pc:chgData name="Tegischer Lukas" userId="f78daebb-0565-485c-bd0e-1cd035e796ff" providerId="ADAL" clId="{ED7F9A2A-71B3-4677-B0ED-69AFB91FF5B2}" dt="2022-10-02T10:59:35.943" v="751" actId="47"/>
        <pc:sldMkLst>
          <pc:docMk/>
          <pc:sldMk cId="1882943442" sldId="447"/>
        </pc:sldMkLst>
      </pc:sldChg>
      <pc:sldChg chg="del">
        <pc:chgData name="Tegischer Lukas" userId="f78daebb-0565-485c-bd0e-1cd035e796ff" providerId="ADAL" clId="{ED7F9A2A-71B3-4677-B0ED-69AFB91FF5B2}" dt="2022-10-02T10:59:35.943" v="751" actId="47"/>
        <pc:sldMkLst>
          <pc:docMk/>
          <pc:sldMk cId="1465969524" sldId="448"/>
        </pc:sldMkLst>
      </pc:sldChg>
      <pc:sldChg chg="delSp modSp add mod delAnim">
        <pc:chgData name="Tegischer Lukas" userId="f78daebb-0565-485c-bd0e-1cd035e796ff" providerId="ADAL" clId="{ED7F9A2A-71B3-4677-B0ED-69AFB91FF5B2}" dt="2022-10-02T10:43:48.010" v="282" actId="1076"/>
        <pc:sldMkLst>
          <pc:docMk/>
          <pc:sldMk cId="3818774628" sldId="449"/>
        </pc:sldMkLst>
        <pc:spChg chg="del">
          <ac:chgData name="Tegischer Lukas" userId="f78daebb-0565-485c-bd0e-1cd035e796ff" providerId="ADAL" clId="{ED7F9A2A-71B3-4677-B0ED-69AFB91FF5B2}" dt="2022-10-02T10:43:19.174" v="268" actId="478"/>
          <ac:spMkLst>
            <pc:docMk/>
            <pc:sldMk cId="3818774628" sldId="449"/>
            <ac:spMk id="4" creationId="{7712B782-B43E-FBD9-F2C4-99AA1D1CD17B}"/>
          </ac:spMkLst>
        </pc:spChg>
        <pc:spChg chg="del">
          <ac:chgData name="Tegischer Lukas" userId="f78daebb-0565-485c-bd0e-1cd035e796ff" providerId="ADAL" clId="{ED7F9A2A-71B3-4677-B0ED-69AFB91FF5B2}" dt="2022-10-02T10:43:20.123" v="269" actId="478"/>
          <ac:spMkLst>
            <pc:docMk/>
            <pc:sldMk cId="3818774628" sldId="449"/>
            <ac:spMk id="5" creationId="{1E7A9B89-D275-C6F6-609E-B2B0E371866B}"/>
          </ac:spMkLst>
        </pc:spChg>
        <pc:spChg chg="mod">
          <ac:chgData name="Tegischer Lukas" userId="f78daebb-0565-485c-bd0e-1cd035e796ff" providerId="ADAL" clId="{ED7F9A2A-71B3-4677-B0ED-69AFB91FF5B2}" dt="2022-10-02T10:43:48.010" v="282" actId="1076"/>
          <ac:spMkLst>
            <pc:docMk/>
            <pc:sldMk cId="3818774628" sldId="449"/>
            <ac:spMk id="7" creationId="{A3D6F71B-32BD-98AA-614C-A0CF6E766A9D}"/>
          </ac:spMkLst>
        </pc:spChg>
        <pc:spChg chg="del">
          <ac:chgData name="Tegischer Lukas" userId="f78daebb-0565-485c-bd0e-1cd035e796ff" providerId="ADAL" clId="{ED7F9A2A-71B3-4677-B0ED-69AFB91FF5B2}" dt="2022-10-02T10:43:21.416" v="270" actId="478"/>
          <ac:spMkLst>
            <pc:docMk/>
            <pc:sldMk cId="3818774628" sldId="449"/>
            <ac:spMk id="9" creationId="{B943E4F7-D3E5-5067-BA71-53EB50AA9CD0}"/>
          </ac:spMkLst>
        </pc:spChg>
        <pc:spChg chg="mod">
          <ac:chgData name="Tegischer Lukas" userId="f78daebb-0565-485c-bd0e-1cd035e796ff" providerId="ADAL" clId="{ED7F9A2A-71B3-4677-B0ED-69AFB91FF5B2}" dt="2022-10-02T10:43:43.680" v="281" actId="1076"/>
          <ac:spMkLst>
            <pc:docMk/>
            <pc:sldMk cId="3818774628" sldId="449"/>
            <ac:spMk id="11" creationId="{B89BE8BC-79BA-E5CB-84A8-BEAEAADB4A7A}"/>
          </ac:spMkLst>
        </pc:spChg>
        <pc:picChg chg="mod">
          <ac:chgData name="Tegischer Lukas" userId="f78daebb-0565-485c-bd0e-1cd035e796ff" providerId="ADAL" clId="{ED7F9A2A-71B3-4677-B0ED-69AFB91FF5B2}" dt="2022-10-02T10:43:32.264" v="276" actId="1076"/>
          <ac:picMkLst>
            <pc:docMk/>
            <pc:sldMk cId="3818774628" sldId="449"/>
            <ac:picMk id="6" creationId="{5854A5E8-D369-8B77-421F-E2571AA7999C}"/>
          </ac:picMkLst>
        </pc:picChg>
      </pc:sldChg>
      <pc:sldChg chg="modSp add mod modAnim">
        <pc:chgData name="Tegischer Lukas" userId="f78daebb-0565-485c-bd0e-1cd035e796ff" providerId="ADAL" clId="{ED7F9A2A-71B3-4677-B0ED-69AFB91FF5B2}" dt="2022-10-02T10:53:29.223" v="558"/>
        <pc:sldMkLst>
          <pc:docMk/>
          <pc:sldMk cId="1414527563" sldId="450"/>
        </pc:sldMkLst>
        <pc:spChg chg="mod">
          <ac:chgData name="Tegischer Lukas" userId="f78daebb-0565-485c-bd0e-1cd035e796ff" providerId="ADAL" clId="{ED7F9A2A-71B3-4677-B0ED-69AFB91FF5B2}" dt="2022-10-02T10:53:23.532" v="557" actId="1076"/>
          <ac:spMkLst>
            <pc:docMk/>
            <pc:sldMk cId="1414527563" sldId="450"/>
            <ac:spMk id="4" creationId="{EB360BEF-D3AC-44E2-1151-EE35118B9995}"/>
          </ac:spMkLst>
        </pc:spChg>
      </pc:sldChg>
      <pc:sldChg chg="addSp delSp modSp add mod modAnim">
        <pc:chgData name="Tegischer Lukas" userId="f78daebb-0565-485c-bd0e-1cd035e796ff" providerId="ADAL" clId="{ED7F9A2A-71B3-4677-B0ED-69AFB91FF5B2}" dt="2022-10-02T10:53:34.695" v="559"/>
        <pc:sldMkLst>
          <pc:docMk/>
          <pc:sldMk cId="1239772725" sldId="451"/>
        </pc:sldMkLst>
        <pc:spChg chg="del">
          <ac:chgData name="Tegischer Lukas" userId="f78daebb-0565-485c-bd0e-1cd035e796ff" providerId="ADAL" clId="{ED7F9A2A-71B3-4677-B0ED-69AFB91FF5B2}" dt="2022-10-02T10:51:05.715" v="465" actId="478"/>
          <ac:spMkLst>
            <pc:docMk/>
            <pc:sldMk cId="1239772725" sldId="451"/>
            <ac:spMk id="4" creationId="{EB360BEF-D3AC-44E2-1151-EE35118B9995}"/>
          </ac:spMkLst>
        </pc:spChg>
        <pc:spChg chg="add mod">
          <ac:chgData name="Tegischer Lukas" userId="f78daebb-0565-485c-bd0e-1cd035e796ff" providerId="ADAL" clId="{ED7F9A2A-71B3-4677-B0ED-69AFB91FF5B2}" dt="2022-10-02T10:52:26.969" v="503" actId="207"/>
          <ac:spMkLst>
            <pc:docMk/>
            <pc:sldMk cId="1239772725" sldId="451"/>
            <ac:spMk id="5" creationId="{4915AF08-DE3E-DB90-D05B-D224110D9740}"/>
          </ac:spMkLst>
        </pc:spChg>
        <pc:spChg chg="del">
          <ac:chgData name="Tegischer Lukas" userId="f78daebb-0565-485c-bd0e-1cd035e796ff" providerId="ADAL" clId="{ED7F9A2A-71B3-4677-B0ED-69AFB91FF5B2}" dt="2022-10-02T10:51:36.236" v="479" actId="478"/>
          <ac:spMkLst>
            <pc:docMk/>
            <pc:sldMk cId="1239772725" sldId="451"/>
            <ac:spMk id="7" creationId="{02543962-E9CE-DC34-DA47-912BD1D6DE71}"/>
          </ac:spMkLst>
        </pc:spChg>
        <pc:spChg chg="add mod">
          <ac:chgData name="Tegischer Lukas" userId="f78daebb-0565-485c-bd0e-1cd035e796ff" providerId="ADAL" clId="{ED7F9A2A-71B3-4677-B0ED-69AFB91FF5B2}" dt="2022-10-02T10:52:05.277" v="495" actId="1076"/>
          <ac:spMkLst>
            <pc:docMk/>
            <pc:sldMk cId="1239772725" sldId="451"/>
            <ac:spMk id="8" creationId="{CCF70D22-4FD2-2667-D23F-012F49CDD7F6}"/>
          </ac:spMkLst>
        </pc:spChg>
        <pc:picChg chg="mod">
          <ac:chgData name="Tegischer Lukas" userId="f78daebb-0565-485c-bd0e-1cd035e796ff" providerId="ADAL" clId="{ED7F9A2A-71B3-4677-B0ED-69AFB91FF5B2}" dt="2022-10-02T10:52:02.756" v="494" actId="14100"/>
          <ac:picMkLst>
            <pc:docMk/>
            <pc:sldMk cId="1239772725" sldId="451"/>
            <ac:picMk id="2" creationId="{2DDDDBF7-18A1-CE02-8321-2CE6D1D90044}"/>
          </ac:picMkLst>
        </pc:picChg>
      </pc:sldChg>
      <pc:sldChg chg="add del">
        <pc:chgData name="Tegischer Lukas" userId="f78daebb-0565-485c-bd0e-1cd035e796ff" providerId="ADAL" clId="{ED7F9A2A-71B3-4677-B0ED-69AFB91FF5B2}" dt="2022-10-02T10:53:39.965" v="561" actId="47"/>
        <pc:sldMkLst>
          <pc:docMk/>
          <pc:sldMk cId="2391836410" sldId="452"/>
        </pc:sldMkLst>
      </pc:sldChg>
      <pc:sldChg chg="addSp delSp modSp add mod modAnim">
        <pc:chgData name="Tegischer Lukas" userId="f78daebb-0565-485c-bd0e-1cd035e796ff" providerId="ADAL" clId="{ED7F9A2A-71B3-4677-B0ED-69AFB91FF5B2}" dt="2022-10-02T10:57:25.598" v="622" actId="20577"/>
        <pc:sldMkLst>
          <pc:docMk/>
          <pc:sldMk cId="855067754" sldId="453"/>
        </pc:sldMkLst>
        <pc:spChg chg="add mod">
          <ac:chgData name="Tegischer Lukas" userId="f78daebb-0565-485c-bd0e-1cd035e796ff" providerId="ADAL" clId="{ED7F9A2A-71B3-4677-B0ED-69AFB91FF5B2}" dt="2022-10-02T10:57:25.598" v="622" actId="20577"/>
          <ac:spMkLst>
            <pc:docMk/>
            <pc:sldMk cId="855067754" sldId="453"/>
            <ac:spMk id="4" creationId="{6C04DECB-5769-8FF9-9F4F-D34038579B69}"/>
          </ac:spMkLst>
        </pc:spChg>
        <pc:spChg chg="del">
          <ac:chgData name="Tegischer Lukas" userId="f78daebb-0565-485c-bd0e-1cd035e796ff" providerId="ADAL" clId="{ED7F9A2A-71B3-4677-B0ED-69AFB91FF5B2}" dt="2022-10-02T10:52:50.004" v="548" actId="478"/>
          <ac:spMkLst>
            <pc:docMk/>
            <pc:sldMk cId="855067754" sldId="453"/>
            <ac:spMk id="5" creationId="{4915AF08-DE3E-DB90-D05B-D224110D9740}"/>
          </ac:spMkLst>
        </pc:spChg>
        <pc:spChg chg="mod">
          <ac:chgData name="Tegischer Lukas" userId="f78daebb-0565-485c-bd0e-1cd035e796ff" providerId="ADAL" clId="{ED7F9A2A-71B3-4677-B0ED-69AFB91FF5B2}" dt="2022-10-02T10:52:47.315" v="547" actId="20577"/>
          <ac:spMkLst>
            <pc:docMk/>
            <pc:sldMk cId="855067754" sldId="453"/>
            <ac:spMk id="8" creationId="{CCF70D22-4FD2-2667-D23F-012F49CDD7F6}"/>
          </ac:spMkLst>
        </pc:spChg>
      </pc:sldChg>
      <pc:sldChg chg="addSp delSp modSp add mod delAnim modAnim">
        <pc:chgData name="Tegischer Lukas" userId="f78daebb-0565-485c-bd0e-1cd035e796ff" providerId="ADAL" clId="{ED7F9A2A-71B3-4677-B0ED-69AFB91FF5B2}" dt="2022-10-02T10:59:27.669" v="750" actId="1076"/>
        <pc:sldMkLst>
          <pc:docMk/>
          <pc:sldMk cId="3220523667" sldId="454"/>
        </pc:sldMkLst>
        <pc:spChg chg="add mod">
          <ac:chgData name="Tegischer Lukas" userId="f78daebb-0565-485c-bd0e-1cd035e796ff" providerId="ADAL" clId="{ED7F9A2A-71B3-4677-B0ED-69AFB91FF5B2}" dt="2022-10-02T10:58:01.119" v="744" actId="20577"/>
          <ac:spMkLst>
            <pc:docMk/>
            <pc:sldMk cId="3220523667" sldId="454"/>
            <ac:spMk id="3" creationId="{2D1E95C3-0631-C139-C069-1FAE3443B254}"/>
          </ac:spMkLst>
        </pc:spChg>
        <pc:spChg chg="del">
          <ac:chgData name="Tegischer Lukas" userId="f78daebb-0565-485c-bd0e-1cd035e796ff" providerId="ADAL" clId="{ED7F9A2A-71B3-4677-B0ED-69AFB91FF5B2}" dt="2022-10-02T10:56:48.398" v="610" actId="478"/>
          <ac:spMkLst>
            <pc:docMk/>
            <pc:sldMk cId="3220523667" sldId="454"/>
            <ac:spMk id="4" creationId="{7848DEC1-DF7F-2D01-4FA4-5F388623BE1C}"/>
          </ac:spMkLst>
        </pc:spChg>
        <pc:spChg chg="del">
          <ac:chgData name="Tegischer Lukas" userId="f78daebb-0565-485c-bd0e-1cd035e796ff" providerId="ADAL" clId="{ED7F9A2A-71B3-4677-B0ED-69AFB91FF5B2}" dt="2022-10-02T10:56:49.137" v="611" actId="478"/>
          <ac:spMkLst>
            <pc:docMk/>
            <pc:sldMk cId="3220523667" sldId="454"/>
            <ac:spMk id="7" creationId="{B34D495B-80A8-4C4B-1A80-8F623A43FBEC}"/>
          </ac:spMkLst>
        </pc:spChg>
        <pc:picChg chg="add mod modCrop">
          <ac:chgData name="Tegischer Lukas" userId="f78daebb-0565-485c-bd0e-1cd035e796ff" providerId="ADAL" clId="{ED7F9A2A-71B3-4677-B0ED-69AFB91FF5B2}" dt="2022-10-02T10:59:27.669" v="750" actId="1076"/>
          <ac:picMkLst>
            <pc:docMk/>
            <pc:sldMk cId="3220523667" sldId="454"/>
            <ac:picMk id="6" creationId="{BCA13277-B1FB-D9B0-603D-9630C5B31007}"/>
          </ac:picMkLst>
        </pc:picChg>
        <pc:picChg chg="del">
          <ac:chgData name="Tegischer Lukas" userId="f78daebb-0565-485c-bd0e-1cd035e796ff" providerId="ADAL" clId="{ED7F9A2A-71B3-4677-B0ED-69AFB91FF5B2}" dt="2022-10-02T10:56:49.539" v="612" actId="478"/>
          <ac:picMkLst>
            <pc:docMk/>
            <pc:sldMk cId="3220523667" sldId="454"/>
            <ac:picMk id="10" creationId="{F01E476F-5D0D-3BE3-B500-11CD7127AD2F}"/>
          </ac:picMkLst>
        </pc:picChg>
        <pc:cxnChg chg="del">
          <ac:chgData name="Tegischer Lukas" userId="f78daebb-0565-485c-bd0e-1cd035e796ff" providerId="ADAL" clId="{ED7F9A2A-71B3-4677-B0ED-69AFB91FF5B2}" dt="2022-10-02T10:56:51.778" v="615" actId="478"/>
          <ac:cxnSpMkLst>
            <pc:docMk/>
            <pc:sldMk cId="3220523667" sldId="454"/>
            <ac:cxnSpMk id="11" creationId="{3052E0E1-8CE3-C823-2256-97476E1B0347}"/>
          </ac:cxnSpMkLst>
        </pc:cxnChg>
        <pc:cxnChg chg="del">
          <ac:chgData name="Tegischer Lukas" userId="f78daebb-0565-485c-bd0e-1cd035e796ff" providerId="ADAL" clId="{ED7F9A2A-71B3-4677-B0ED-69AFB91FF5B2}" dt="2022-10-02T10:56:51.105" v="614" actId="478"/>
          <ac:cxnSpMkLst>
            <pc:docMk/>
            <pc:sldMk cId="3220523667" sldId="454"/>
            <ac:cxnSpMk id="14" creationId="{517D8DC2-4EF2-0B9F-9214-18254CD20402}"/>
          </ac:cxnSpMkLst>
        </pc:cxnChg>
      </pc:sldChg>
    </pc:docChg>
  </pc:docChgLst>
  <pc:docChgLst>
    <pc:chgData name="Tegischer Lukas" userId="f78daebb-0565-485c-bd0e-1cd035e796ff" providerId="ADAL" clId="{D9C9B6F3-8C61-4AA6-99FF-F72089CFE44B}"/>
    <pc:docChg chg="undo custSel addSld delSld modSld">
      <pc:chgData name="Tegischer Lukas" userId="f78daebb-0565-485c-bd0e-1cd035e796ff" providerId="ADAL" clId="{D9C9B6F3-8C61-4AA6-99FF-F72089CFE44B}" dt="2022-10-02T09:00:43.503" v="318" actId="113"/>
      <pc:docMkLst>
        <pc:docMk/>
      </pc:docMkLst>
      <pc:sldChg chg="modSp mod">
        <pc:chgData name="Tegischer Lukas" userId="f78daebb-0565-485c-bd0e-1cd035e796ff" providerId="ADAL" clId="{D9C9B6F3-8C61-4AA6-99FF-F72089CFE44B}" dt="2022-10-02T09:00:43.503" v="318" actId="113"/>
        <pc:sldMkLst>
          <pc:docMk/>
          <pc:sldMk cId="336392357" sldId="256"/>
        </pc:sldMkLst>
        <pc:spChg chg="mod">
          <ac:chgData name="Tegischer Lukas" userId="f78daebb-0565-485c-bd0e-1cd035e796ff" providerId="ADAL" clId="{D9C9B6F3-8C61-4AA6-99FF-F72089CFE44B}" dt="2022-10-02T09:00:43.503" v="318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9C9B6F3-8C61-4AA6-99FF-F72089CFE44B}" dt="2022-10-02T08:47:52.178" v="0" actId="47"/>
        <pc:sldMkLst>
          <pc:docMk/>
          <pc:sldMk cId="2796332034" sldId="427"/>
        </pc:sldMkLst>
      </pc:sldChg>
      <pc:sldChg chg="del">
        <pc:chgData name="Tegischer Lukas" userId="f78daebb-0565-485c-bd0e-1cd035e796ff" providerId="ADAL" clId="{D9C9B6F3-8C61-4AA6-99FF-F72089CFE44B}" dt="2022-10-02T08:47:54.852" v="1" actId="47"/>
        <pc:sldMkLst>
          <pc:docMk/>
          <pc:sldMk cId="1380527264" sldId="429"/>
        </pc:sldMkLst>
      </pc:sldChg>
      <pc:sldChg chg="addSp delSp modSp mod addAnim delAnim modAnim">
        <pc:chgData name="Tegischer Lukas" userId="f78daebb-0565-485c-bd0e-1cd035e796ff" providerId="ADAL" clId="{D9C9B6F3-8C61-4AA6-99FF-F72089CFE44B}" dt="2022-10-02T08:52:05.927" v="101"/>
        <pc:sldMkLst>
          <pc:docMk/>
          <pc:sldMk cId="3708682875" sldId="430"/>
        </pc:sldMkLst>
        <pc:spChg chg="add mod">
          <ac:chgData name="Tegischer Lukas" userId="f78daebb-0565-485c-bd0e-1cd035e796ff" providerId="ADAL" clId="{D9C9B6F3-8C61-4AA6-99FF-F72089CFE44B}" dt="2022-10-02T08:49:43.525" v="45" actId="403"/>
          <ac:spMkLst>
            <pc:docMk/>
            <pc:sldMk cId="3708682875" sldId="430"/>
            <ac:spMk id="3" creationId="{DF959531-CD52-F144-F0E3-99F8F31C9EC0}"/>
          </ac:spMkLst>
        </pc:spChg>
        <pc:spChg chg="del">
          <ac:chgData name="Tegischer Lukas" userId="f78daebb-0565-485c-bd0e-1cd035e796ff" providerId="ADAL" clId="{D9C9B6F3-8C61-4AA6-99FF-F72089CFE44B}" dt="2022-10-02T08:49:31.677" v="38" actId="478"/>
          <ac:spMkLst>
            <pc:docMk/>
            <pc:sldMk cId="3708682875" sldId="430"/>
            <ac:spMk id="4" creationId="{6809EDC9-4233-4109-C8A2-5D4650ED323A}"/>
          </ac:spMkLst>
        </pc:spChg>
        <pc:spChg chg="add del">
          <ac:chgData name="Tegischer Lukas" userId="f78daebb-0565-485c-bd0e-1cd035e796ff" providerId="ADAL" clId="{D9C9B6F3-8C61-4AA6-99FF-F72089CFE44B}" dt="2022-10-02T08:49:24.547" v="37" actId="478"/>
          <ac:spMkLst>
            <pc:docMk/>
            <pc:sldMk cId="3708682875" sldId="430"/>
            <ac:spMk id="7" creationId="{7523EF96-420D-A7C1-B763-A21EEE35453B}"/>
          </ac:spMkLst>
        </pc:spChg>
        <pc:spChg chg="add mod">
          <ac:chgData name="Tegischer Lukas" userId="f78daebb-0565-485c-bd0e-1cd035e796ff" providerId="ADAL" clId="{D9C9B6F3-8C61-4AA6-99FF-F72089CFE44B}" dt="2022-10-02T08:50:09.360" v="57" actId="1076"/>
          <ac:spMkLst>
            <pc:docMk/>
            <pc:sldMk cId="3708682875" sldId="430"/>
            <ac:spMk id="11" creationId="{7A2F8FA6-7158-F567-6548-DB2492D94328}"/>
          </ac:spMkLst>
        </pc:spChg>
        <pc:spChg chg="add mod">
          <ac:chgData name="Tegischer Lukas" userId="f78daebb-0565-485c-bd0e-1cd035e796ff" providerId="ADAL" clId="{D9C9B6F3-8C61-4AA6-99FF-F72089CFE44B}" dt="2022-10-02T08:50:36.787" v="78" actId="1076"/>
          <ac:spMkLst>
            <pc:docMk/>
            <pc:sldMk cId="3708682875" sldId="430"/>
            <ac:spMk id="13" creationId="{7DBC7E70-421F-47B5-3169-F0F6065E37CC}"/>
          </ac:spMkLst>
        </pc:spChg>
        <pc:spChg chg="add mod">
          <ac:chgData name="Tegischer Lukas" userId="f78daebb-0565-485c-bd0e-1cd035e796ff" providerId="ADAL" clId="{D9C9B6F3-8C61-4AA6-99FF-F72089CFE44B}" dt="2022-10-02T08:52:04.745" v="100" actId="1076"/>
          <ac:spMkLst>
            <pc:docMk/>
            <pc:sldMk cId="3708682875" sldId="430"/>
            <ac:spMk id="19" creationId="{7D8C61D2-D47F-2970-2B90-2A9334627643}"/>
          </ac:spMkLst>
        </pc:spChg>
        <pc:picChg chg="del">
          <ac:chgData name="Tegischer Lukas" userId="f78daebb-0565-485c-bd0e-1cd035e796ff" providerId="ADAL" clId="{D9C9B6F3-8C61-4AA6-99FF-F72089CFE44B}" dt="2022-10-02T08:49:18.295" v="32" actId="478"/>
          <ac:picMkLst>
            <pc:docMk/>
            <pc:sldMk cId="3708682875" sldId="430"/>
            <ac:picMk id="5" creationId="{309FDA6B-BEEF-45AF-FDFA-2C840D9F1755}"/>
          </ac:picMkLst>
        </pc:picChg>
        <pc:picChg chg="add mod ord">
          <ac:chgData name="Tegischer Lukas" userId="f78daebb-0565-485c-bd0e-1cd035e796ff" providerId="ADAL" clId="{D9C9B6F3-8C61-4AA6-99FF-F72089CFE44B}" dt="2022-10-02T08:49:53.751" v="51" actId="167"/>
          <ac:picMkLst>
            <pc:docMk/>
            <pc:sldMk cId="3708682875" sldId="430"/>
            <ac:picMk id="6" creationId="{B7248907-4EFF-34D9-6B60-89A7ECC3D3F5}"/>
          </ac:picMkLst>
        </pc:picChg>
        <pc:cxnChg chg="add del mod">
          <ac:chgData name="Tegischer Lukas" userId="f78daebb-0565-485c-bd0e-1cd035e796ff" providerId="ADAL" clId="{D9C9B6F3-8C61-4AA6-99FF-F72089CFE44B}" dt="2022-10-02T08:51:16.305" v="90" actId="14100"/>
          <ac:cxnSpMkLst>
            <pc:docMk/>
            <pc:sldMk cId="3708682875" sldId="430"/>
            <ac:cxnSpMk id="9" creationId="{BD0045CF-5ED9-4A0D-E371-1DC9D9829639}"/>
          </ac:cxnSpMkLst>
        </pc:cxnChg>
        <pc:cxnChg chg="add del mod">
          <ac:chgData name="Tegischer Lukas" userId="f78daebb-0565-485c-bd0e-1cd035e796ff" providerId="ADAL" clId="{D9C9B6F3-8C61-4AA6-99FF-F72089CFE44B}" dt="2022-10-02T08:51:26.126" v="92" actId="14100"/>
          <ac:cxnSpMkLst>
            <pc:docMk/>
            <pc:sldMk cId="3708682875" sldId="430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D9C9B6F3-8C61-4AA6-99FF-F72089CFE44B}" dt="2022-10-02T08:51:07.942" v="87" actId="208"/>
          <ac:cxnSpMkLst>
            <pc:docMk/>
            <pc:sldMk cId="3708682875" sldId="430"/>
            <ac:cxnSpMk id="14" creationId="{EB0CE81E-437D-B774-F484-7839FB40322F}"/>
          </ac:cxnSpMkLst>
        </pc:cxnChg>
      </pc:sldChg>
      <pc:sldChg chg="addSp modSp mod modAnim">
        <pc:chgData name="Tegischer Lukas" userId="f78daebb-0565-485c-bd0e-1cd035e796ff" providerId="ADAL" clId="{D9C9B6F3-8C61-4AA6-99FF-F72089CFE44B}" dt="2022-10-02T08:49:11.186" v="30"/>
        <pc:sldMkLst>
          <pc:docMk/>
          <pc:sldMk cId="2822248536" sldId="432"/>
        </pc:sldMkLst>
        <pc:spChg chg="add mod">
          <ac:chgData name="Tegischer Lukas" userId="f78daebb-0565-485c-bd0e-1cd035e796ff" providerId="ADAL" clId="{D9C9B6F3-8C61-4AA6-99FF-F72089CFE44B}" dt="2022-10-02T08:48:41.753" v="25" actId="20577"/>
          <ac:spMkLst>
            <pc:docMk/>
            <pc:sldMk cId="2822248536" sldId="432"/>
            <ac:spMk id="2" creationId="{ADEA566F-C779-8F53-1915-A4BBFF2F41BB}"/>
          </ac:spMkLst>
        </pc:spChg>
        <pc:spChg chg="mod">
          <ac:chgData name="Tegischer Lukas" userId="f78daebb-0565-485c-bd0e-1cd035e796ff" providerId="ADAL" clId="{D9C9B6F3-8C61-4AA6-99FF-F72089CFE44B}" dt="2022-10-02T08:48:09.410" v="15" actId="113"/>
          <ac:spMkLst>
            <pc:docMk/>
            <pc:sldMk cId="2822248536" sldId="432"/>
            <ac:spMk id="3" creationId="{DBAE2C2E-A4D1-559B-4491-31812E1C52DB}"/>
          </ac:spMkLst>
        </pc:spChg>
        <pc:spChg chg="mod">
          <ac:chgData name="Tegischer Lukas" userId="f78daebb-0565-485c-bd0e-1cd035e796ff" providerId="ADAL" clId="{D9C9B6F3-8C61-4AA6-99FF-F72089CFE44B}" dt="2022-10-02T08:48:57.877" v="28" actId="1076"/>
          <ac:spMkLst>
            <pc:docMk/>
            <pc:sldMk cId="2822248536" sldId="432"/>
            <ac:spMk id="9" creationId="{E881A380-5B1F-C652-08D3-E9BD4AB17576}"/>
          </ac:spMkLst>
        </pc:spChg>
        <pc:picChg chg="mod">
          <ac:chgData name="Tegischer Lukas" userId="f78daebb-0565-485c-bd0e-1cd035e796ff" providerId="ADAL" clId="{D9C9B6F3-8C61-4AA6-99FF-F72089CFE44B}" dt="2022-10-02T08:48:46.761" v="26" actId="1076"/>
          <ac:picMkLst>
            <pc:docMk/>
            <pc:sldMk cId="2822248536" sldId="432"/>
            <ac:picMk id="6" creationId="{5854A5E8-D369-8B77-421F-E2571AA7999C}"/>
          </ac:picMkLst>
        </pc:picChg>
      </pc:sldChg>
      <pc:sldChg chg="del">
        <pc:chgData name="Tegischer Lukas" userId="f78daebb-0565-485c-bd0e-1cd035e796ff" providerId="ADAL" clId="{D9C9B6F3-8C61-4AA6-99FF-F72089CFE44B}" dt="2022-10-02T08:48:16.833" v="16" actId="47"/>
        <pc:sldMkLst>
          <pc:docMk/>
          <pc:sldMk cId="2566253603" sldId="433"/>
        </pc:sldMkLst>
      </pc:sldChg>
      <pc:sldChg chg="del">
        <pc:chgData name="Tegischer Lukas" userId="f78daebb-0565-485c-bd0e-1cd035e796ff" providerId="ADAL" clId="{D9C9B6F3-8C61-4AA6-99FF-F72089CFE44B}" dt="2022-10-02T08:49:15.321" v="31" actId="47"/>
        <pc:sldMkLst>
          <pc:docMk/>
          <pc:sldMk cId="4265901" sldId="434"/>
        </pc:sldMkLst>
      </pc:sldChg>
      <pc:sldChg chg="del">
        <pc:chgData name="Tegischer Lukas" userId="f78daebb-0565-485c-bd0e-1cd035e796ff" providerId="ADAL" clId="{D9C9B6F3-8C61-4AA6-99FF-F72089CFE44B}" dt="2022-10-02T08:55:07.027" v="165" actId="47"/>
        <pc:sldMkLst>
          <pc:docMk/>
          <pc:sldMk cId="1584894419" sldId="435"/>
        </pc:sldMkLst>
      </pc:sldChg>
      <pc:sldChg chg="addSp delSp modSp add mod addAnim delAnim modAnim">
        <pc:chgData name="Tegischer Lukas" userId="f78daebb-0565-485c-bd0e-1cd035e796ff" providerId="ADAL" clId="{D9C9B6F3-8C61-4AA6-99FF-F72089CFE44B}" dt="2022-10-02T08:54:58.322" v="164"/>
        <pc:sldMkLst>
          <pc:docMk/>
          <pc:sldMk cId="2431322579" sldId="436"/>
        </pc:sldMkLst>
        <pc:spChg chg="mod">
          <ac:chgData name="Tegischer Lukas" userId="f78daebb-0565-485c-bd0e-1cd035e796ff" providerId="ADAL" clId="{D9C9B6F3-8C61-4AA6-99FF-F72089CFE44B}" dt="2022-10-02T08:52:11.406" v="103" actId="20577"/>
          <ac:spMkLst>
            <pc:docMk/>
            <pc:sldMk cId="2431322579" sldId="436"/>
            <ac:spMk id="3" creationId="{DF959531-CD52-F144-F0E3-99F8F31C9EC0}"/>
          </ac:spMkLst>
        </pc:spChg>
        <pc:spChg chg="add mod">
          <ac:chgData name="Tegischer Lukas" userId="f78daebb-0565-485c-bd0e-1cd035e796ff" providerId="ADAL" clId="{D9C9B6F3-8C61-4AA6-99FF-F72089CFE44B}" dt="2022-10-02T08:52:28.129" v="112" actId="207"/>
          <ac:spMkLst>
            <pc:docMk/>
            <pc:sldMk cId="2431322579" sldId="436"/>
            <ac:spMk id="4" creationId="{434E4A84-5A7C-76C3-FB8E-E57BABD4E60B}"/>
          </ac:spMkLst>
        </pc:spChg>
        <pc:spChg chg="del mod">
          <ac:chgData name="Tegischer Lukas" userId="f78daebb-0565-485c-bd0e-1cd035e796ff" providerId="ADAL" clId="{D9C9B6F3-8C61-4AA6-99FF-F72089CFE44B}" dt="2022-10-02T08:52:18.824" v="105" actId="478"/>
          <ac:spMkLst>
            <pc:docMk/>
            <pc:sldMk cId="2431322579" sldId="436"/>
            <ac:spMk id="11" creationId="{7A2F8FA6-7158-F567-6548-DB2492D94328}"/>
          </ac:spMkLst>
        </pc:spChg>
        <pc:spChg chg="mod">
          <ac:chgData name="Tegischer Lukas" userId="f78daebb-0565-485c-bd0e-1cd035e796ff" providerId="ADAL" clId="{D9C9B6F3-8C61-4AA6-99FF-F72089CFE44B}" dt="2022-10-02T08:52:31.932" v="117" actId="6549"/>
          <ac:spMkLst>
            <pc:docMk/>
            <pc:sldMk cId="2431322579" sldId="436"/>
            <ac:spMk id="13" creationId="{7DBC7E70-421F-47B5-3169-F0F6065E37CC}"/>
          </ac:spMkLst>
        </pc:spChg>
        <pc:spChg chg="add del mod">
          <ac:chgData name="Tegischer Lukas" userId="f78daebb-0565-485c-bd0e-1cd035e796ff" providerId="ADAL" clId="{D9C9B6F3-8C61-4AA6-99FF-F72089CFE44B}" dt="2022-10-02T08:54:24.808" v="152" actId="478"/>
          <ac:spMkLst>
            <pc:docMk/>
            <pc:sldMk cId="2431322579" sldId="436"/>
            <ac:spMk id="19" creationId="{7D8C61D2-D47F-2970-2B90-2A9334627643}"/>
          </ac:spMkLst>
        </pc:spChg>
        <pc:spChg chg="add mod">
          <ac:chgData name="Tegischer Lukas" userId="f78daebb-0565-485c-bd0e-1cd035e796ff" providerId="ADAL" clId="{D9C9B6F3-8C61-4AA6-99FF-F72089CFE44B}" dt="2022-10-02T08:54:55.117" v="163" actId="2085"/>
          <ac:spMkLst>
            <pc:docMk/>
            <pc:sldMk cId="2431322579" sldId="436"/>
            <ac:spMk id="21" creationId="{7D4C9BEA-125D-3527-A84D-0DD68939A262}"/>
          </ac:spMkLst>
        </pc:spChg>
        <pc:spChg chg="add mod">
          <ac:chgData name="Tegischer Lukas" userId="f78daebb-0565-485c-bd0e-1cd035e796ff" providerId="ADAL" clId="{D9C9B6F3-8C61-4AA6-99FF-F72089CFE44B}" dt="2022-10-02T08:54:52.828" v="162" actId="2085"/>
          <ac:spMkLst>
            <pc:docMk/>
            <pc:sldMk cId="2431322579" sldId="436"/>
            <ac:spMk id="22" creationId="{8DF2159B-A2B6-01F2-EEB8-7889041296EC}"/>
          </ac:spMkLst>
        </pc:spChg>
        <pc:picChg chg="add mod ord">
          <ac:chgData name="Tegischer Lukas" userId="f78daebb-0565-485c-bd0e-1cd035e796ff" providerId="ADAL" clId="{D9C9B6F3-8C61-4AA6-99FF-F72089CFE44B}" dt="2022-10-02T08:54:52.828" v="162" actId="2085"/>
          <ac:picMkLst>
            <pc:docMk/>
            <pc:sldMk cId="2431322579" sldId="436"/>
            <ac:picMk id="5" creationId="{8CAD9B61-184C-09CB-D6FB-E69DFAF66F79}"/>
          </ac:picMkLst>
        </pc:picChg>
        <pc:picChg chg="del">
          <ac:chgData name="Tegischer Lukas" userId="f78daebb-0565-485c-bd0e-1cd035e796ff" providerId="ADAL" clId="{D9C9B6F3-8C61-4AA6-99FF-F72089CFE44B}" dt="2022-10-02T08:52:40.316" v="118" actId="478"/>
          <ac:picMkLst>
            <pc:docMk/>
            <pc:sldMk cId="2431322579" sldId="436"/>
            <ac:picMk id="6" creationId="{B7248907-4EFF-34D9-6B60-89A7ECC3D3F5}"/>
          </ac:picMkLst>
        </pc:picChg>
        <pc:cxnChg chg="mod">
          <ac:chgData name="Tegischer Lukas" userId="f78daebb-0565-485c-bd0e-1cd035e796ff" providerId="ADAL" clId="{D9C9B6F3-8C61-4AA6-99FF-F72089CFE44B}" dt="2022-10-02T08:54:11.780" v="148" actId="14100"/>
          <ac:cxnSpMkLst>
            <pc:docMk/>
            <pc:sldMk cId="2431322579" sldId="436"/>
            <ac:cxnSpMk id="9" creationId="{BD0045CF-5ED9-4A0D-E371-1DC9D9829639}"/>
          </ac:cxnSpMkLst>
        </pc:cxnChg>
        <pc:cxnChg chg="mod">
          <ac:chgData name="Tegischer Lukas" userId="f78daebb-0565-485c-bd0e-1cd035e796ff" providerId="ADAL" clId="{D9C9B6F3-8C61-4AA6-99FF-F72089CFE44B}" dt="2022-10-02T08:54:23.335" v="151" actId="14100"/>
          <ac:cxnSpMkLst>
            <pc:docMk/>
            <pc:sldMk cId="2431322579" sldId="436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D9C9B6F3-8C61-4AA6-99FF-F72089CFE44B}" dt="2022-10-02T08:53:43.792" v="137" actId="208"/>
          <ac:cxnSpMkLst>
            <pc:docMk/>
            <pc:sldMk cId="2431322579" sldId="436"/>
            <ac:cxnSpMk id="12" creationId="{18A9A019-B6AC-7502-7336-836F34DC5539}"/>
          </ac:cxnSpMkLst>
        </pc:cxnChg>
        <pc:cxnChg chg="mod">
          <ac:chgData name="Tegischer Lukas" userId="f78daebb-0565-485c-bd0e-1cd035e796ff" providerId="ADAL" clId="{D9C9B6F3-8C61-4AA6-99FF-F72089CFE44B}" dt="2022-10-02T08:53:07.115" v="129" actId="14100"/>
          <ac:cxnSpMkLst>
            <pc:docMk/>
            <pc:sldMk cId="2431322579" sldId="436"/>
            <ac:cxnSpMk id="14" creationId="{EB0CE81E-437D-B774-F484-7839FB40322F}"/>
          </ac:cxnSpMkLst>
        </pc:cxnChg>
        <pc:cxnChg chg="add mod">
          <ac:chgData name="Tegischer Lukas" userId="f78daebb-0565-485c-bd0e-1cd035e796ff" providerId="ADAL" clId="{D9C9B6F3-8C61-4AA6-99FF-F72089CFE44B}" dt="2022-10-02T08:53:50.673" v="141" actId="14100"/>
          <ac:cxnSpMkLst>
            <pc:docMk/>
            <pc:sldMk cId="2431322579" sldId="436"/>
            <ac:cxnSpMk id="16" creationId="{ECEE50D0-817F-726A-146A-EC4886993BF8}"/>
          </ac:cxnSpMkLst>
        </pc:cxnChg>
      </pc:sldChg>
      <pc:sldChg chg="addSp delSp modSp add mod delAnim modAnim">
        <pc:chgData name="Tegischer Lukas" userId="f78daebb-0565-485c-bd0e-1cd035e796ff" providerId="ADAL" clId="{D9C9B6F3-8C61-4AA6-99FF-F72089CFE44B}" dt="2022-10-02T09:00:01.052" v="250"/>
        <pc:sldMkLst>
          <pc:docMk/>
          <pc:sldMk cId="771097167" sldId="437"/>
        </pc:sldMkLst>
        <pc:spChg chg="del">
          <ac:chgData name="Tegischer Lukas" userId="f78daebb-0565-485c-bd0e-1cd035e796ff" providerId="ADAL" clId="{D9C9B6F3-8C61-4AA6-99FF-F72089CFE44B}" dt="2022-10-02T08:55:16.476" v="168" actId="478"/>
          <ac:spMkLst>
            <pc:docMk/>
            <pc:sldMk cId="771097167" sldId="437"/>
            <ac:spMk id="3" creationId="{DF959531-CD52-F144-F0E3-99F8F31C9EC0}"/>
          </ac:spMkLst>
        </pc:spChg>
        <pc:spChg chg="del">
          <ac:chgData name="Tegischer Lukas" userId="f78daebb-0565-485c-bd0e-1cd035e796ff" providerId="ADAL" clId="{D9C9B6F3-8C61-4AA6-99FF-F72089CFE44B}" dt="2022-10-02T08:55:16.053" v="167" actId="478"/>
          <ac:spMkLst>
            <pc:docMk/>
            <pc:sldMk cId="771097167" sldId="437"/>
            <ac:spMk id="4" creationId="{434E4A84-5A7C-76C3-FB8E-E57BABD4E60B}"/>
          </ac:spMkLst>
        </pc:spChg>
        <pc:spChg chg="add mod">
          <ac:chgData name="Tegischer Lukas" userId="f78daebb-0565-485c-bd0e-1cd035e796ff" providerId="ADAL" clId="{D9C9B6F3-8C61-4AA6-99FF-F72089CFE44B}" dt="2022-10-02T08:55:29.971" v="174" actId="14100"/>
          <ac:spMkLst>
            <pc:docMk/>
            <pc:sldMk cId="771097167" sldId="437"/>
            <ac:spMk id="6" creationId="{48A5412F-9ABF-02CD-31BD-748F559ED5E7}"/>
          </ac:spMkLst>
        </pc:spChg>
        <pc:spChg chg="mod">
          <ac:chgData name="Tegischer Lukas" userId="f78daebb-0565-485c-bd0e-1cd035e796ff" providerId="ADAL" clId="{D9C9B6F3-8C61-4AA6-99FF-F72089CFE44B}" dt="2022-10-02T08:59:05.957" v="239" actId="6549"/>
          <ac:spMkLst>
            <pc:docMk/>
            <pc:sldMk cId="771097167" sldId="437"/>
            <ac:spMk id="13" creationId="{7DBC7E70-421F-47B5-3169-F0F6065E37CC}"/>
          </ac:spMkLst>
        </pc:spChg>
        <pc:spChg chg="add mod">
          <ac:chgData name="Tegischer Lukas" userId="f78daebb-0565-485c-bd0e-1cd035e796ff" providerId="ADAL" clId="{D9C9B6F3-8C61-4AA6-99FF-F72089CFE44B}" dt="2022-10-02T08:56:50.204" v="205" actId="14100"/>
          <ac:spMkLst>
            <pc:docMk/>
            <pc:sldMk cId="771097167" sldId="437"/>
            <ac:spMk id="15" creationId="{69F7F72A-1F4E-B223-2E38-00B344CECDED}"/>
          </ac:spMkLst>
        </pc:spChg>
        <pc:spChg chg="add mod">
          <ac:chgData name="Tegischer Lukas" userId="f78daebb-0565-485c-bd0e-1cd035e796ff" providerId="ADAL" clId="{D9C9B6F3-8C61-4AA6-99FF-F72089CFE44B}" dt="2022-10-02T08:57:25.679" v="214" actId="207"/>
          <ac:spMkLst>
            <pc:docMk/>
            <pc:sldMk cId="771097167" sldId="437"/>
            <ac:spMk id="18" creationId="{1D77C466-1F43-EBB1-FB26-0B090598384F}"/>
          </ac:spMkLst>
        </pc:spChg>
        <pc:spChg chg="add mod">
          <ac:chgData name="Tegischer Lukas" userId="f78daebb-0565-485c-bd0e-1cd035e796ff" providerId="ADAL" clId="{D9C9B6F3-8C61-4AA6-99FF-F72089CFE44B}" dt="2022-10-02T08:57:41.696" v="220" actId="1076"/>
          <ac:spMkLst>
            <pc:docMk/>
            <pc:sldMk cId="771097167" sldId="437"/>
            <ac:spMk id="19" creationId="{7AAC2900-9882-CB38-45FB-41F95DF8FBC2}"/>
          </ac:spMkLst>
        </pc:spChg>
        <pc:spChg chg="mod">
          <ac:chgData name="Tegischer Lukas" userId="f78daebb-0565-485c-bd0e-1cd035e796ff" providerId="ADAL" clId="{D9C9B6F3-8C61-4AA6-99FF-F72089CFE44B}" dt="2022-10-02T08:56:23.915" v="198" actId="14100"/>
          <ac:spMkLst>
            <pc:docMk/>
            <pc:sldMk cId="771097167" sldId="437"/>
            <ac:spMk id="21" creationId="{7D4C9BEA-125D-3527-A84D-0DD68939A262}"/>
          </ac:spMkLst>
        </pc:spChg>
        <pc:spChg chg="del">
          <ac:chgData name="Tegischer Lukas" userId="f78daebb-0565-485c-bd0e-1cd035e796ff" providerId="ADAL" clId="{D9C9B6F3-8C61-4AA6-99FF-F72089CFE44B}" dt="2022-10-02T08:55:55.277" v="189" actId="478"/>
          <ac:spMkLst>
            <pc:docMk/>
            <pc:sldMk cId="771097167" sldId="437"/>
            <ac:spMk id="22" creationId="{8DF2159B-A2B6-01F2-EEB8-7889041296EC}"/>
          </ac:spMkLst>
        </pc:spChg>
        <pc:spChg chg="add mod">
          <ac:chgData name="Tegischer Lukas" userId="f78daebb-0565-485c-bd0e-1cd035e796ff" providerId="ADAL" clId="{D9C9B6F3-8C61-4AA6-99FF-F72089CFE44B}" dt="2022-10-02T08:58:06.859" v="228" actId="207"/>
          <ac:spMkLst>
            <pc:docMk/>
            <pc:sldMk cId="771097167" sldId="437"/>
            <ac:spMk id="23" creationId="{5C6086CF-6686-004E-0C88-1784ACB70318}"/>
          </ac:spMkLst>
        </pc:spChg>
        <pc:spChg chg="add mod">
          <ac:chgData name="Tegischer Lukas" userId="f78daebb-0565-485c-bd0e-1cd035e796ff" providerId="ADAL" clId="{D9C9B6F3-8C61-4AA6-99FF-F72089CFE44B}" dt="2022-10-02T08:58:36.539" v="232" actId="207"/>
          <ac:spMkLst>
            <pc:docMk/>
            <pc:sldMk cId="771097167" sldId="437"/>
            <ac:spMk id="24" creationId="{5B138F90-5D85-D3B0-3A97-5C7D887273AE}"/>
          </ac:spMkLst>
        </pc:spChg>
        <pc:picChg chg="del mod">
          <ac:chgData name="Tegischer Lukas" userId="f78daebb-0565-485c-bd0e-1cd035e796ff" providerId="ADAL" clId="{D9C9B6F3-8C61-4AA6-99FF-F72089CFE44B}" dt="2022-10-02T08:55:34.698" v="176" actId="478"/>
          <ac:picMkLst>
            <pc:docMk/>
            <pc:sldMk cId="771097167" sldId="437"/>
            <ac:picMk id="5" creationId="{8CAD9B61-184C-09CB-D6FB-E69DFAF66F79}"/>
          </ac:picMkLst>
        </pc:picChg>
        <pc:picChg chg="add mod ord">
          <ac:chgData name="Tegischer Lukas" userId="f78daebb-0565-485c-bd0e-1cd035e796ff" providerId="ADAL" clId="{D9C9B6F3-8C61-4AA6-99FF-F72089CFE44B}" dt="2022-10-02T08:57:34.480" v="218" actId="1076"/>
          <ac:picMkLst>
            <pc:docMk/>
            <pc:sldMk cId="771097167" sldId="437"/>
            <ac:picMk id="7" creationId="{969EDFED-7091-3D2D-F763-CC9D6B1A6792}"/>
          </ac:picMkLst>
        </pc:picChg>
        <pc:cxnChg chg="del">
          <ac:chgData name="Tegischer Lukas" userId="f78daebb-0565-485c-bd0e-1cd035e796ff" providerId="ADAL" clId="{D9C9B6F3-8C61-4AA6-99FF-F72089CFE44B}" dt="2022-10-02T08:55:56.868" v="190" actId="478"/>
          <ac:cxnSpMkLst>
            <pc:docMk/>
            <pc:sldMk cId="771097167" sldId="437"/>
            <ac:cxnSpMk id="9" creationId="{BD0045CF-5ED9-4A0D-E371-1DC9D9829639}"/>
          </ac:cxnSpMkLst>
        </pc:cxnChg>
        <pc:cxnChg chg="mod">
          <ac:chgData name="Tegischer Lukas" userId="f78daebb-0565-485c-bd0e-1cd035e796ff" providerId="ADAL" clId="{D9C9B6F3-8C61-4AA6-99FF-F72089CFE44B}" dt="2022-10-02T08:56:28.228" v="199" actId="14100"/>
          <ac:cxnSpMkLst>
            <pc:docMk/>
            <pc:sldMk cId="771097167" sldId="437"/>
            <ac:cxnSpMk id="10" creationId="{57521911-75DB-4441-8582-F2BCDB3F090B}"/>
          </ac:cxnSpMkLst>
        </pc:cxnChg>
        <pc:cxnChg chg="del">
          <ac:chgData name="Tegischer Lukas" userId="f78daebb-0565-485c-bd0e-1cd035e796ff" providerId="ADAL" clId="{D9C9B6F3-8C61-4AA6-99FF-F72089CFE44B}" dt="2022-10-02T08:55:43.032" v="180" actId="478"/>
          <ac:cxnSpMkLst>
            <pc:docMk/>
            <pc:sldMk cId="771097167" sldId="437"/>
            <ac:cxnSpMk id="12" creationId="{18A9A019-B6AC-7502-7336-836F34DC5539}"/>
          </ac:cxnSpMkLst>
        </pc:cxnChg>
        <pc:cxnChg chg="del">
          <ac:chgData name="Tegischer Lukas" userId="f78daebb-0565-485c-bd0e-1cd035e796ff" providerId="ADAL" clId="{D9C9B6F3-8C61-4AA6-99FF-F72089CFE44B}" dt="2022-10-02T08:55:42.097" v="179" actId="478"/>
          <ac:cxnSpMkLst>
            <pc:docMk/>
            <pc:sldMk cId="771097167" sldId="437"/>
            <ac:cxnSpMk id="14" creationId="{EB0CE81E-437D-B774-F484-7839FB40322F}"/>
          </ac:cxnSpMkLst>
        </pc:cxnChg>
        <pc:cxnChg chg="del">
          <ac:chgData name="Tegischer Lukas" userId="f78daebb-0565-485c-bd0e-1cd035e796ff" providerId="ADAL" clId="{D9C9B6F3-8C61-4AA6-99FF-F72089CFE44B}" dt="2022-10-02T08:55:39.670" v="178" actId="478"/>
          <ac:cxnSpMkLst>
            <pc:docMk/>
            <pc:sldMk cId="771097167" sldId="437"/>
            <ac:cxnSpMk id="16" creationId="{ECEE50D0-817F-726A-146A-EC4886993BF8}"/>
          </ac:cxnSpMkLst>
        </pc:cxnChg>
        <pc:cxnChg chg="add mod">
          <ac:chgData name="Tegischer Lukas" userId="f78daebb-0565-485c-bd0e-1cd035e796ff" providerId="ADAL" clId="{D9C9B6F3-8C61-4AA6-99FF-F72089CFE44B}" dt="2022-10-02T08:57:03.926" v="208" actId="1076"/>
          <ac:cxnSpMkLst>
            <pc:docMk/>
            <pc:sldMk cId="771097167" sldId="437"/>
            <ac:cxnSpMk id="17" creationId="{3A30C830-DF22-BF4C-3FE7-81DEB0BD9312}"/>
          </ac:cxnSpMkLst>
        </pc:cxnChg>
        <pc:cxnChg chg="add mod">
          <ac:chgData name="Tegischer Lukas" userId="f78daebb-0565-485c-bd0e-1cd035e796ff" providerId="ADAL" clId="{D9C9B6F3-8C61-4AA6-99FF-F72089CFE44B}" dt="2022-10-02T08:57:47.051" v="222" actId="1076"/>
          <ac:cxnSpMkLst>
            <pc:docMk/>
            <pc:sldMk cId="771097167" sldId="437"/>
            <ac:cxnSpMk id="20" creationId="{D571FA99-7AD5-CE25-9007-A29CC3EFAABB}"/>
          </ac:cxnSpMkLst>
        </pc:cxnChg>
        <pc:cxnChg chg="add mod">
          <ac:chgData name="Tegischer Lukas" userId="f78daebb-0565-485c-bd0e-1cd035e796ff" providerId="ADAL" clId="{D9C9B6F3-8C61-4AA6-99FF-F72089CFE44B}" dt="2022-10-02T08:59:57.233" v="242" actId="14100"/>
          <ac:cxnSpMkLst>
            <pc:docMk/>
            <pc:sldMk cId="771097167" sldId="437"/>
            <ac:cxnSpMk id="25" creationId="{F2018F81-8132-CAAF-1AC5-A9C2B0B59617}"/>
          </ac:cxnSpMkLst>
        </pc:cxnChg>
      </pc:sldChg>
    </pc:docChg>
  </pc:docChgLst>
  <pc:docChgLst>
    <pc:chgData name="Tegischer Lukas" userId="f78daebb-0565-485c-bd0e-1cd035e796ff" providerId="ADAL" clId="{42D5C554-627B-4A56-A65C-4C77FBA1B04F}"/>
    <pc:docChg chg="undo redo custSel addSld delSld modSld">
      <pc:chgData name="Tegischer Lukas" userId="f78daebb-0565-485c-bd0e-1cd035e796ff" providerId="ADAL" clId="{42D5C554-627B-4A56-A65C-4C77FBA1B04F}" dt="2022-10-02T12:07:27.904" v="397" actId="47"/>
      <pc:docMkLst>
        <pc:docMk/>
      </pc:docMkLst>
      <pc:sldChg chg="modSp mod">
        <pc:chgData name="Tegischer Lukas" userId="f78daebb-0565-485c-bd0e-1cd035e796ff" providerId="ADAL" clId="{42D5C554-627B-4A56-A65C-4C77FBA1B04F}" dt="2022-10-02T11:48:15.058" v="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2D5C554-627B-4A56-A65C-4C77FBA1B04F}" dt="2022-10-02T11:48:15.058" v="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42D5C554-627B-4A56-A65C-4C77FBA1B04F}" dt="2022-10-02T11:48:24.051" v="44" actId="47"/>
        <pc:sldMkLst>
          <pc:docMk/>
          <pc:sldMk cId="1380527264" sldId="429"/>
        </pc:sldMkLst>
      </pc:sldChg>
      <pc:sldChg chg="del">
        <pc:chgData name="Tegischer Lukas" userId="f78daebb-0565-485c-bd0e-1cd035e796ff" providerId="ADAL" clId="{42D5C554-627B-4A56-A65C-4C77FBA1B04F}" dt="2022-10-02T11:48:26.938" v="46" actId="47"/>
        <pc:sldMkLst>
          <pc:docMk/>
          <pc:sldMk cId="2822248536" sldId="432"/>
        </pc:sldMkLst>
      </pc:sldChg>
      <pc:sldChg chg="del">
        <pc:chgData name="Tegischer Lukas" userId="f78daebb-0565-485c-bd0e-1cd035e796ff" providerId="ADAL" clId="{42D5C554-627B-4A56-A65C-4C77FBA1B04F}" dt="2022-10-02T11:48:28.278" v="47" actId="47"/>
        <pc:sldMkLst>
          <pc:docMk/>
          <pc:sldMk cId="4265901" sldId="434"/>
        </pc:sldMkLst>
      </pc:sldChg>
      <pc:sldChg chg="addSp delSp modSp mod delAnim">
        <pc:chgData name="Tegischer Lukas" userId="f78daebb-0565-485c-bd0e-1cd035e796ff" providerId="ADAL" clId="{42D5C554-627B-4A56-A65C-4C77FBA1B04F}" dt="2022-10-02T12:03:44.501" v="336" actId="1076"/>
        <pc:sldMkLst>
          <pc:docMk/>
          <pc:sldMk cId="1748904590" sldId="442"/>
        </pc:sldMkLst>
        <pc:spChg chg="add mod">
          <ac:chgData name="Tegischer Lukas" userId="f78daebb-0565-485c-bd0e-1cd035e796ff" providerId="ADAL" clId="{42D5C554-627B-4A56-A65C-4C77FBA1B04F}" dt="2022-10-02T12:02:58.252" v="323" actId="1076"/>
          <ac:spMkLst>
            <pc:docMk/>
            <pc:sldMk cId="1748904590" sldId="442"/>
            <ac:spMk id="3" creationId="{14E4A113-B1DD-DC56-5B51-E9D5353BCEB1}"/>
          </ac:spMkLst>
        </pc:spChg>
        <pc:spChg chg="del">
          <ac:chgData name="Tegischer Lukas" userId="f78daebb-0565-485c-bd0e-1cd035e796ff" providerId="ADAL" clId="{42D5C554-627B-4A56-A65C-4C77FBA1B04F}" dt="2022-10-02T12:02:41.252" v="315" actId="478"/>
          <ac:spMkLst>
            <pc:docMk/>
            <pc:sldMk cId="1748904590" sldId="442"/>
            <ac:spMk id="4" creationId="{7848DEC1-DF7F-2D01-4FA4-5F388623BE1C}"/>
          </ac:spMkLst>
        </pc:spChg>
        <pc:spChg chg="add mod">
          <ac:chgData name="Tegischer Lukas" userId="f78daebb-0565-485c-bd0e-1cd035e796ff" providerId="ADAL" clId="{42D5C554-627B-4A56-A65C-4C77FBA1B04F}" dt="2022-10-02T12:03:34.419" v="332" actId="1076"/>
          <ac:spMkLst>
            <pc:docMk/>
            <pc:sldMk cId="1748904590" sldId="442"/>
            <ac:spMk id="6" creationId="{9DC57F11-FA2D-8718-7FE2-090D3746450A}"/>
          </ac:spMkLst>
        </pc:spChg>
        <pc:spChg chg="del">
          <ac:chgData name="Tegischer Lukas" userId="f78daebb-0565-485c-bd0e-1cd035e796ff" providerId="ADAL" clId="{42D5C554-627B-4A56-A65C-4C77FBA1B04F}" dt="2022-10-02T12:02:40.106" v="314" actId="478"/>
          <ac:spMkLst>
            <pc:docMk/>
            <pc:sldMk cId="1748904590" sldId="442"/>
            <ac:spMk id="7" creationId="{B34D495B-80A8-4C4B-1A80-8F623A43FBEC}"/>
          </ac:spMkLst>
        </pc:spChg>
        <pc:spChg chg="add del">
          <ac:chgData name="Tegischer Lukas" userId="f78daebb-0565-485c-bd0e-1cd035e796ff" providerId="ADAL" clId="{42D5C554-627B-4A56-A65C-4C77FBA1B04F}" dt="2022-10-02T12:03:39.732" v="334" actId="22"/>
          <ac:spMkLst>
            <pc:docMk/>
            <pc:sldMk cId="1748904590" sldId="442"/>
            <ac:spMk id="9" creationId="{4704B7A7-A3C2-5469-6ED5-DA4A17FBD782}"/>
          </ac:spMkLst>
        </pc:spChg>
        <pc:spChg chg="add mod">
          <ac:chgData name="Tegischer Lukas" userId="f78daebb-0565-485c-bd0e-1cd035e796ff" providerId="ADAL" clId="{42D5C554-627B-4A56-A65C-4C77FBA1B04F}" dt="2022-10-02T12:03:44.501" v="336" actId="1076"/>
          <ac:spMkLst>
            <pc:docMk/>
            <pc:sldMk cId="1748904590" sldId="442"/>
            <ac:spMk id="12" creationId="{79CC3AD8-0AC6-7C3F-6D3C-505B4788D1FB}"/>
          </ac:spMkLst>
        </pc:spChg>
        <pc:spChg chg="add mod">
          <ac:chgData name="Tegischer Lukas" userId="f78daebb-0565-485c-bd0e-1cd035e796ff" providerId="ADAL" clId="{42D5C554-627B-4A56-A65C-4C77FBA1B04F}" dt="2022-10-02T12:03:44.501" v="336" actId="1076"/>
          <ac:spMkLst>
            <pc:docMk/>
            <pc:sldMk cId="1748904590" sldId="442"/>
            <ac:spMk id="13" creationId="{6A96A7B0-5061-FA46-4D16-15D4992E4180}"/>
          </ac:spMkLst>
        </pc:spChg>
        <pc:picChg chg="del">
          <ac:chgData name="Tegischer Lukas" userId="f78daebb-0565-485c-bd0e-1cd035e796ff" providerId="ADAL" clId="{42D5C554-627B-4A56-A65C-4C77FBA1B04F}" dt="2022-10-02T12:02:37.641" v="313" actId="478"/>
          <ac:picMkLst>
            <pc:docMk/>
            <pc:sldMk cId="1748904590" sldId="442"/>
            <ac:picMk id="10" creationId="{F01E476F-5D0D-3BE3-B500-11CD7127AD2F}"/>
          </ac:picMkLst>
        </pc:picChg>
        <pc:cxnChg chg="del">
          <ac:chgData name="Tegischer Lukas" userId="f78daebb-0565-485c-bd0e-1cd035e796ff" providerId="ADAL" clId="{42D5C554-627B-4A56-A65C-4C77FBA1B04F}" dt="2022-10-02T12:02:40.106" v="314" actId="478"/>
          <ac:cxnSpMkLst>
            <pc:docMk/>
            <pc:sldMk cId="1748904590" sldId="442"/>
            <ac:cxnSpMk id="11" creationId="{3052E0E1-8CE3-C823-2256-97476E1B0347}"/>
          </ac:cxnSpMkLst>
        </pc:cxnChg>
        <pc:cxnChg chg="del">
          <ac:chgData name="Tegischer Lukas" userId="f78daebb-0565-485c-bd0e-1cd035e796ff" providerId="ADAL" clId="{42D5C554-627B-4A56-A65C-4C77FBA1B04F}" dt="2022-10-02T12:02:40.106" v="314" actId="478"/>
          <ac:cxnSpMkLst>
            <pc:docMk/>
            <pc:sldMk cId="1748904590" sldId="442"/>
            <ac:cxnSpMk id="14" creationId="{517D8DC2-4EF2-0B9F-9214-18254CD20402}"/>
          </ac:cxnSpMkLst>
        </pc:cxnChg>
      </pc:sldChg>
      <pc:sldChg chg="del">
        <pc:chgData name="Tegischer Lukas" userId="f78daebb-0565-485c-bd0e-1cd035e796ff" providerId="ADAL" clId="{42D5C554-627B-4A56-A65C-4C77FBA1B04F}" dt="2022-10-02T11:48:25.036" v="45" actId="47"/>
        <pc:sldMkLst>
          <pc:docMk/>
          <pc:sldMk cId="3818774628" sldId="449"/>
        </pc:sldMkLst>
      </pc:sldChg>
      <pc:sldChg chg="addSp delSp modSp mod delAnim">
        <pc:chgData name="Tegischer Lukas" userId="f78daebb-0565-485c-bd0e-1cd035e796ff" providerId="ADAL" clId="{42D5C554-627B-4A56-A65C-4C77FBA1B04F}" dt="2022-10-02T11:49:26.716" v="92" actId="1076"/>
        <pc:sldMkLst>
          <pc:docMk/>
          <pc:sldMk cId="1414527563" sldId="450"/>
        </pc:sldMkLst>
        <pc:spChg chg="del">
          <ac:chgData name="Tegischer Lukas" userId="f78daebb-0565-485c-bd0e-1cd035e796ff" providerId="ADAL" clId="{42D5C554-627B-4A56-A65C-4C77FBA1B04F}" dt="2022-10-02T11:48:51.616" v="80" actId="478"/>
          <ac:spMkLst>
            <pc:docMk/>
            <pc:sldMk cId="1414527563" sldId="450"/>
            <ac:spMk id="4" creationId="{EB360BEF-D3AC-44E2-1151-EE35118B9995}"/>
          </ac:spMkLst>
        </pc:spChg>
        <pc:spChg chg="add del mod">
          <ac:chgData name="Tegischer Lukas" userId="f78daebb-0565-485c-bd0e-1cd035e796ff" providerId="ADAL" clId="{42D5C554-627B-4A56-A65C-4C77FBA1B04F}" dt="2022-10-02T11:49:05.352" v="85" actId="478"/>
          <ac:spMkLst>
            <pc:docMk/>
            <pc:sldMk cId="1414527563" sldId="450"/>
            <ac:spMk id="5" creationId="{8DECDAAE-FC2F-B0D3-FAF3-B9471F723BE0}"/>
          </ac:spMkLst>
        </pc:spChg>
        <pc:spChg chg="mod">
          <ac:chgData name="Tegischer Lukas" userId="f78daebb-0565-485c-bd0e-1cd035e796ff" providerId="ADAL" clId="{42D5C554-627B-4A56-A65C-4C77FBA1B04F}" dt="2022-10-02T11:48:49.396" v="78" actId="20577"/>
          <ac:spMkLst>
            <pc:docMk/>
            <pc:sldMk cId="1414527563" sldId="450"/>
            <ac:spMk id="7" creationId="{02543962-E9CE-DC34-DA47-912BD1D6DE71}"/>
          </ac:spMkLst>
        </pc:spChg>
        <pc:picChg chg="del">
          <ac:chgData name="Tegischer Lukas" userId="f78daebb-0565-485c-bd0e-1cd035e796ff" providerId="ADAL" clId="{42D5C554-627B-4A56-A65C-4C77FBA1B04F}" dt="2022-10-02T11:48:50.964" v="79" actId="478"/>
          <ac:picMkLst>
            <pc:docMk/>
            <pc:sldMk cId="1414527563" sldId="450"/>
            <ac:picMk id="2" creationId="{2DDDDBF7-18A1-CE02-8321-2CE6D1D90044}"/>
          </ac:picMkLst>
        </pc:picChg>
        <pc:picChg chg="add mod">
          <ac:chgData name="Tegischer Lukas" userId="f78daebb-0565-485c-bd0e-1cd035e796ff" providerId="ADAL" clId="{42D5C554-627B-4A56-A65C-4C77FBA1B04F}" dt="2022-10-02T11:49:26.716" v="92" actId="1076"/>
          <ac:picMkLst>
            <pc:docMk/>
            <pc:sldMk cId="1414527563" sldId="450"/>
            <ac:picMk id="6" creationId="{7BF2639D-8855-32EA-A208-47C7830DB415}"/>
          </ac:picMkLst>
        </pc:picChg>
      </pc:sldChg>
      <pc:sldChg chg="del">
        <pc:chgData name="Tegischer Lukas" userId="f78daebb-0565-485c-bd0e-1cd035e796ff" providerId="ADAL" clId="{42D5C554-627B-4A56-A65C-4C77FBA1B04F}" dt="2022-10-02T11:48:29.441" v="48" actId="47"/>
        <pc:sldMkLst>
          <pc:docMk/>
          <pc:sldMk cId="1239772725" sldId="451"/>
        </pc:sldMkLst>
      </pc:sldChg>
      <pc:sldChg chg="addSp delSp modSp mod delAnim modAnim">
        <pc:chgData name="Tegischer Lukas" userId="f78daebb-0565-485c-bd0e-1cd035e796ff" providerId="ADAL" clId="{42D5C554-627B-4A56-A65C-4C77FBA1B04F}" dt="2022-10-02T11:59:43.881" v="262" actId="21"/>
        <pc:sldMkLst>
          <pc:docMk/>
          <pc:sldMk cId="855067754" sldId="453"/>
        </pc:sldMkLst>
        <pc:spChg chg="del">
          <ac:chgData name="Tegischer Lukas" userId="f78daebb-0565-485c-bd0e-1cd035e796ff" providerId="ADAL" clId="{42D5C554-627B-4A56-A65C-4C77FBA1B04F}" dt="2022-10-02T11:53:12.346" v="189" actId="478"/>
          <ac:spMkLst>
            <pc:docMk/>
            <pc:sldMk cId="855067754" sldId="453"/>
            <ac:spMk id="4" creationId="{6C04DECB-5769-8FF9-9F4F-D34038579B69}"/>
          </ac:spMkLst>
        </pc:spChg>
        <pc:spChg chg="add mod">
          <ac:chgData name="Tegischer Lukas" userId="f78daebb-0565-485c-bd0e-1cd035e796ff" providerId="ADAL" clId="{42D5C554-627B-4A56-A65C-4C77FBA1B04F}" dt="2022-10-02T11:54:00.612" v="217" actId="1076"/>
          <ac:spMkLst>
            <pc:docMk/>
            <pc:sldMk cId="855067754" sldId="453"/>
            <ac:spMk id="5" creationId="{66512AA1-CD6E-5DAE-2340-DE07340BEB7A}"/>
          </ac:spMkLst>
        </pc:spChg>
        <pc:spChg chg="add mod">
          <ac:chgData name="Tegischer Lukas" userId="f78daebb-0565-485c-bd0e-1cd035e796ff" providerId="ADAL" clId="{42D5C554-627B-4A56-A65C-4C77FBA1B04F}" dt="2022-10-02T11:53:21.079" v="207" actId="20577"/>
          <ac:spMkLst>
            <pc:docMk/>
            <pc:sldMk cId="855067754" sldId="453"/>
            <ac:spMk id="6" creationId="{6F12CCBF-4A6D-BB50-D859-201660DE3EF5}"/>
          </ac:spMkLst>
        </pc:spChg>
        <pc:spChg chg="del">
          <ac:chgData name="Tegischer Lukas" userId="f78daebb-0565-485c-bd0e-1cd035e796ff" providerId="ADAL" clId="{42D5C554-627B-4A56-A65C-4C77FBA1B04F}" dt="2022-10-02T11:53:11.252" v="188" actId="478"/>
          <ac:spMkLst>
            <pc:docMk/>
            <pc:sldMk cId="855067754" sldId="453"/>
            <ac:spMk id="8" creationId="{CCF70D22-4FD2-2667-D23F-012F49CDD7F6}"/>
          </ac:spMkLst>
        </pc:spChg>
        <pc:spChg chg="add mod">
          <ac:chgData name="Tegischer Lukas" userId="f78daebb-0565-485c-bd0e-1cd035e796ff" providerId="ADAL" clId="{42D5C554-627B-4A56-A65C-4C77FBA1B04F}" dt="2022-10-02T11:57:35.260" v="231" actId="1076"/>
          <ac:spMkLst>
            <pc:docMk/>
            <pc:sldMk cId="855067754" sldId="453"/>
            <ac:spMk id="9" creationId="{33617385-B009-4BDC-976A-A366BC7FEFA3}"/>
          </ac:spMkLst>
        </pc:spChg>
        <pc:spChg chg="add del mod">
          <ac:chgData name="Tegischer Lukas" userId="f78daebb-0565-485c-bd0e-1cd035e796ff" providerId="ADAL" clId="{42D5C554-627B-4A56-A65C-4C77FBA1B04F}" dt="2022-10-02T11:57:32.314" v="230" actId="478"/>
          <ac:spMkLst>
            <pc:docMk/>
            <pc:sldMk cId="855067754" sldId="453"/>
            <ac:spMk id="11" creationId="{7963B605-D9A6-7FD6-9370-13920305737A}"/>
          </ac:spMkLst>
        </pc:spChg>
        <pc:spChg chg="add del mod">
          <ac:chgData name="Tegischer Lukas" userId="f78daebb-0565-485c-bd0e-1cd035e796ff" providerId="ADAL" clId="{42D5C554-627B-4A56-A65C-4C77FBA1B04F}" dt="2022-10-02T11:57:31.622" v="229" actId="478"/>
          <ac:spMkLst>
            <pc:docMk/>
            <pc:sldMk cId="855067754" sldId="453"/>
            <ac:spMk id="13" creationId="{7EC46388-D3AD-38E2-A05A-ADED9B54DECC}"/>
          </ac:spMkLst>
        </pc:spChg>
        <pc:picChg chg="del">
          <ac:chgData name="Tegischer Lukas" userId="f78daebb-0565-485c-bd0e-1cd035e796ff" providerId="ADAL" clId="{42D5C554-627B-4A56-A65C-4C77FBA1B04F}" dt="2022-10-02T11:53:09.128" v="187" actId="478"/>
          <ac:picMkLst>
            <pc:docMk/>
            <pc:sldMk cId="855067754" sldId="453"/>
            <ac:picMk id="2" creationId="{2DDDDBF7-18A1-CE02-8321-2CE6D1D90044}"/>
          </ac:picMkLst>
        </pc:picChg>
        <pc:picChg chg="add del mod">
          <ac:chgData name="Tegischer Lukas" userId="f78daebb-0565-485c-bd0e-1cd035e796ff" providerId="ADAL" clId="{42D5C554-627B-4A56-A65C-4C77FBA1B04F}" dt="2022-10-02T11:59:43.881" v="262" actId="21"/>
          <ac:picMkLst>
            <pc:docMk/>
            <pc:sldMk cId="855067754" sldId="453"/>
            <ac:picMk id="15" creationId="{D2FD97A8-39C4-3E0C-C765-7F17AD783C24}"/>
          </ac:picMkLst>
        </pc:picChg>
      </pc:sldChg>
      <pc:sldChg chg="addSp delSp modSp mod">
        <pc:chgData name="Tegischer Lukas" userId="f78daebb-0565-485c-bd0e-1cd035e796ff" providerId="ADAL" clId="{42D5C554-627B-4A56-A65C-4C77FBA1B04F}" dt="2022-10-02T12:05:33.181" v="367" actId="1076"/>
        <pc:sldMkLst>
          <pc:docMk/>
          <pc:sldMk cId="3220523667" sldId="454"/>
        </pc:sldMkLst>
        <pc:spChg chg="del">
          <ac:chgData name="Tegischer Lukas" userId="f78daebb-0565-485c-bd0e-1cd035e796ff" providerId="ADAL" clId="{42D5C554-627B-4A56-A65C-4C77FBA1B04F}" dt="2022-10-02T12:04:59.870" v="350" actId="478"/>
          <ac:spMkLst>
            <pc:docMk/>
            <pc:sldMk cId="3220523667" sldId="454"/>
            <ac:spMk id="3" creationId="{2D1E95C3-0631-C139-C069-1FAE3443B254}"/>
          </ac:spMkLst>
        </pc:spChg>
        <pc:spChg chg="add mod">
          <ac:chgData name="Tegischer Lukas" userId="f78daebb-0565-485c-bd0e-1cd035e796ff" providerId="ADAL" clId="{42D5C554-627B-4A56-A65C-4C77FBA1B04F}" dt="2022-10-02T12:05:22.844" v="363" actId="1076"/>
          <ac:spMkLst>
            <pc:docMk/>
            <pc:sldMk cId="3220523667" sldId="454"/>
            <ac:spMk id="4" creationId="{49389902-D3EA-4249-A007-94B19B9CCE1E}"/>
          </ac:spMkLst>
        </pc:spChg>
        <pc:picChg chg="add mod">
          <ac:chgData name="Tegischer Lukas" userId="f78daebb-0565-485c-bd0e-1cd035e796ff" providerId="ADAL" clId="{42D5C554-627B-4A56-A65C-4C77FBA1B04F}" dt="2022-10-02T12:05:33.181" v="367" actId="1076"/>
          <ac:picMkLst>
            <pc:docMk/>
            <pc:sldMk cId="3220523667" sldId="454"/>
            <ac:picMk id="5" creationId="{95A86E5E-91D3-9D1E-C7EA-19371F95D703}"/>
          </ac:picMkLst>
        </pc:picChg>
        <pc:picChg chg="del">
          <ac:chgData name="Tegischer Lukas" userId="f78daebb-0565-485c-bd0e-1cd035e796ff" providerId="ADAL" clId="{42D5C554-627B-4A56-A65C-4C77FBA1B04F}" dt="2022-10-02T12:05:00.132" v="351" actId="478"/>
          <ac:picMkLst>
            <pc:docMk/>
            <pc:sldMk cId="3220523667" sldId="454"/>
            <ac:picMk id="6" creationId="{BCA13277-B1FB-D9B0-603D-9630C5B31007}"/>
          </ac:picMkLst>
        </pc:picChg>
      </pc:sldChg>
      <pc:sldChg chg="addSp modSp add mod modAnim">
        <pc:chgData name="Tegischer Lukas" userId="f78daebb-0565-485c-bd0e-1cd035e796ff" providerId="ADAL" clId="{42D5C554-627B-4A56-A65C-4C77FBA1B04F}" dt="2022-10-02T11:52:45.030" v="186"/>
        <pc:sldMkLst>
          <pc:docMk/>
          <pc:sldMk cId="3387342043" sldId="455"/>
        </pc:sldMkLst>
        <pc:spChg chg="add mod">
          <ac:chgData name="Tegischer Lukas" userId="f78daebb-0565-485c-bd0e-1cd035e796ff" providerId="ADAL" clId="{42D5C554-627B-4A56-A65C-4C77FBA1B04F}" dt="2022-10-02T11:52:26.893" v="183" actId="1076"/>
          <ac:spMkLst>
            <pc:docMk/>
            <pc:sldMk cId="3387342043" sldId="455"/>
            <ac:spMk id="4" creationId="{64600E50-6A65-8021-24B1-A8C51DD6A4F1}"/>
          </ac:spMkLst>
        </pc:spChg>
        <pc:spChg chg="mod">
          <ac:chgData name="Tegischer Lukas" userId="f78daebb-0565-485c-bd0e-1cd035e796ff" providerId="ADAL" clId="{42D5C554-627B-4A56-A65C-4C77FBA1B04F}" dt="2022-10-02T11:52:01.953" v="173" actId="20577"/>
          <ac:spMkLst>
            <pc:docMk/>
            <pc:sldMk cId="3387342043" sldId="455"/>
            <ac:spMk id="5" creationId="{8DECDAAE-FC2F-B0D3-FAF3-B9471F723BE0}"/>
          </ac:spMkLst>
        </pc:spChg>
        <pc:spChg chg="mod">
          <ac:chgData name="Tegischer Lukas" userId="f78daebb-0565-485c-bd0e-1cd035e796ff" providerId="ADAL" clId="{42D5C554-627B-4A56-A65C-4C77FBA1B04F}" dt="2022-10-02T11:51:24.052" v="159" actId="20577"/>
          <ac:spMkLst>
            <pc:docMk/>
            <pc:sldMk cId="3387342043" sldId="455"/>
            <ac:spMk id="7" creationId="{02543962-E9CE-DC34-DA47-912BD1D6DE71}"/>
          </ac:spMkLst>
        </pc:spChg>
        <pc:picChg chg="add mod">
          <ac:chgData name="Tegischer Lukas" userId="f78daebb-0565-485c-bd0e-1cd035e796ff" providerId="ADAL" clId="{42D5C554-627B-4A56-A65C-4C77FBA1B04F}" dt="2022-10-02T11:51:53.564" v="170" actId="1076"/>
          <ac:picMkLst>
            <pc:docMk/>
            <pc:sldMk cId="3387342043" sldId="455"/>
            <ac:picMk id="2" creationId="{74D7DCA3-AD86-1D76-8538-31AEAB296634}"/>
          </ac:picMkLst>
        </pc:picChg>
      </pc:sldChg>
      <pc:sldChg chg="addSp delSp modSp add mod modAnim">
        <pc:chgData name="Tegischer Lukas" userId="f78daebb-0565-485c-bd0e-1cd035e796ff" providerId="ADAL" clId="{42D5C554-627B-4A56-A65C-4C77FBA1B04F}" dt="2022-10-02T11:51:00.375" v="144"/>
        <pc:sldMkLst>
          <pc:docMk/>
          <pc:sldMk cId="2457444176" sldId="456"/>
        </pc:sldMkLst>
        <pc:spChg chg="add mod">
          <ac:chgData name="Tegischer Lukas" userId="f78daebb-0565-485c-bd0e-1cd035e796ff" providerId="ADAL" clId="{42D5C554-627B-4A56-A65C-4C77FBA1B04F}" dt="2022-10-02T11:50:12.381" v="131" actId="1076"/>
          <ac:spMkLst>
            <pc:docMk/>
            <pc:sldMk cId="2457444176" sldId="456"/>
            <ac:spMk id="4" creationId="{003161D5-F092-6553-4AA6-E435CA11F80B}"/>
          </ac:spMkLst>
        </pc:spChg>
        <pc:spChg chg="mod">
          <ac:chgData name="Tegischer Lukas" userId="f78daebb-0565-485c-bd0e-1cd035e796ff" providerId="ADAL" clId="{42D5C554-627B-4A56-A65C-4C77FBA1B04F}" dt="2022-10-02T11:49:35.880" v="114" actId="20577"/>
          <ac:spMkLst>
            <pc:docMk/>
            <pc:sldMk cId="2457444176" sldId="456"/>
            <ac:spMk id="7" creationId="{02543962-E9CE-DC34-DA47-912BD1D6DE71}"/>
          </ac:spMkLst>
        </pc:spChg>
        <pc:spChg chg="add mod">
          <ac:chgData name="Tegischer Lukas" userId="f78daebb-0565-485c-bd0e-1cd035e796ff" providerId="ADAL" clId="{42D5C554-627B-4A56-A65C-4C77FBA1B04F}" dt="2022-10-02T11:50:47.837" v="143" actId="1076"/>
          <ac:spMkLst>
            <pc:docMk/>
            <pc:sldMk cId="2457444176" sldId="456"/>
            <ac:spMk id="8" creationId="{16F3FA8A-3A3D-E6D6-9796-36B05032DC78}"/>
          </ac:spMkLst>
        </pc:spChg>
        <pc:picChg chg="add mod">
          <ac:chgData name="Tegischer Lukas" userId="f78daebb-0565-485c-bd0e-1cd035e796ff" providerId="ADAL" clId="{42D5C554-627B-4A56-A65C-4C77FBA1B04F}" dt="2022-10-02T11:49:59.101" v="123" actId="1076"/>
          <ac:picMkLst>
            <pc:docMk/>
            <pc:sldMk cId="2457444176" sldId="456"/>
            <ac:picMk id="2" creationId="{23795BFC-839F-EC6F-E50E-540341B18018}"/>
          </ac:picMkLst>
        </pc:picChg>
        <pc:picChg chg="add mod">
          <ac:chgData name="Tegischer Lukas" userId="f78daebb-0565-485c-bd0e-1cd035e796ff" providerId="ADAL" clId="{42D5C554-627B-4A56-A65C-4C77FBA1B04F}" dt="2022-10-02T11:50:00.333" v="124" actId="1076"/>
          <ac:picMkLst>
            <pc:docMk/>
            <pc:sldMk cId="2457444176" sldId="456"/>
            <ac:picMk id="3" creationId="{208B63BC-86F0-79E5-8402-87FBEACE530C}"/>
          </ac:picMkLst>
        </pc:picChg>
        <pc:picChg chg="del">
          <ac:chgData name="Tegischer Lukas" userId="f78daebb-0565-485c-bd0e-1cd035e796ff" providerId="ADAL" clId="{42D5C554-627B-4A56-A65C-4C77FBA1B04F}" dt="2022-10-02T11:49:37.771" v="115" actId="478"/>
          <ac:picMkLst>
            <pc:docMk/>
            <pc:sldMk cId="2457444176" sldId="456"/>
            <ac:picMk id="6" creationId="{7BF2639D-8855-32EA-A208-47C7830DB415}"/>
          </ac:picMkLst>
        </pc:picChg>
      </pc:sldChg>
      <pc:sldChg chg="addSp delSp modSp add mod delAnim modAnim">
        <pc:chgData name="Tegischer Lukas" userId="f78daebb-0565-485c-bd0e-1cd035e796ff" providerId="ADAL" clId="{42D5C554-627B-4A56-A65C-4C77FBA1B04F}" dt="2022-10-02T12:01:13.545" v="281"/>
        <pc:sldMkLst>
          <pc:docMk/>
          <pc:sldMk cId="3549652918" sldId="457"/>
        </pc:sldMkLst>
        <pc:spChg chg="add mod">
          <ac:chgData name="Tegischer Lukas" userId="f78daebb-0565-485c-bd0e-1cd035e796ff" providerId="ADAL" clId="{42D5C554-627B-4A56-A65C-4C77FBA1B04F}" dt="2022-10-02T11:57:52.916" v="240" actId="403"/>
          <ac:spMkLst>
            <pc:docMk/>
            <pc:sldMk cId="3549652918" sldId="457"/>
            <ac:spMk id="3" creationId="{F81B6D41-2DB0-B0FD-BF7F-8435EC6B5E39}"/>
          </ac:spMkLst>
        </pc:spChg>
        <pc:spChg chg="del">
          <ac:chgData name="Tegischer Lukas" userId="f78daebb-0565-485c-bd0e-1cd035e796ff" providerId="ADAL" clId="{42D5C554-627B-4A56-A65C-4C77FBA1B04F}" dt="2022-10-02T11:57:41.967" v="232" actId="478"/>
          <ac:spMkLst>
            <pc:docMk/>
            <pc:sldMk cId="3549652918" sldId="457"/>
            <ac:spMk id="5" creationId="{66512AA1-CD6E-5DAE-2340-DE07340BEB7A}"/>
          </ac:spMkLst>
        </pc:spChg>
        <pc:spChg chg="del">
          <ac:chgData name="Tegischer Lukas" userId="f78daebb-0565-485c-bd0e-1cd035e796ff" providerId="ADAL" clId="{42D5C554-627B-4A56-A65C-4C77FBA1B04F}" dt="2022-10-02T11:57:44.267" v="234" actId="478"/>
          <ac:spMkLst>
            <pc:docMk/>
            <pc:sldMk cId="3549652918" sldId="457"/>
            <ac:spMk id="6" creationId="{6F12CCBF-4A6D-BB50-D859-201660DE3EF5}"/>
          </ac:spMkLst>
        </pc:spChg>
        <pc:spChg chg="del">
          <ac:chgData name="Tegischer Lukas" userId="f78daebb-0565-485c-bd0e-1cd035e796ff" providerId="ADAL" clId="{42D5C554-627B-4A56-A65C-4C77FBA1B04F}" dt="2022-10-02T11:57:43.099" v="233" actId="478"/>
          <ac:spMkLst>
            <pc:docMk/>
            <pc:sldMk cId="3549652918" sldId="457"/>
            <ac:spMk id="9" creationId="{33617385-B009-4BDC-976A-A366BC7FEFA3}"/>
          </ac:spMkLst>
        </pc:spChg>
        <pc:spChg chg="mod">
          <ac:chgData name="Tegischer Lukas" userId="f78daebb-0565-485c-bd0e-1cd035e796ff" providerId="ADAL" clId="{42D5C554-627B-4A56-A65C-4C77FBA1B04F}" dt="2022-10-02T11:58:02.284" v="242" actId="1076"/>
          <ac:spMkLst>
            <pc:docMk/>
            <pc:sldMk cId="3549652918" sldId="457"/>
            <ac:spMk id="11" creationId="{7963B605-D9A6-7FD6-9370-13920305737A}"/>
          </ac:spMkLst>
        </pc:spChg>
        <pc:spChg chg="add mod">
          <ac:chgData name="Tegischer Lukas" userId="f78daebb-0565-485c-bd0e-1cd035e796ff" providerId="ADAL" clId="{42D5C554-627B-4A56-A65C-4C77FBA1B04F}" dt="2022-10-02T12:00:52.740" v="278" actId="1076"/>
          <ac:spMkLst>
            <pc:docMk/>
            <pc:sldMk cId="3549652918" sldId="457"/>
            <ac:spMk id="12" creationId="{64BB04BB-E947-DC43-00C2-C17D1874973A}"/>
          </ac:spMkLst>
        </pc:spChg>
        <pc:spChg chg="mod">
          <ac:chgData name="Tegischer Lukas" userId="f78daebb-0565-485c-bd0e-1cd035e796ff" providerId="ADAL" clId="{42D5C554-627B-4A56-A65C-4C77FBA1B04F}" dt="2022-10-02T12:00:03.147" v="268" actId="1076"/>
          <ac:spMkLst>
            <pc:docMk/>
            <pc:sldMk cId="3549652918" sldId="457"/>
            <ac:spMk id="13" creationId="{7EC46388-D3AD-38E2-A05A-ADED9B54DECC}"/>
          </ac:spMkLst>
        </pc:spChg>
        <pc:picChg chg="add del mod">
          <ac:chgData name="Tegischer Lukas" userId="f78daebb-0565-485c-bd0e-1cd035e796ff" providerId="ADAL" clId="{42D5C554-627B-4A56-A65C-4C77FBA1B04F}" dt="2022-10-02T12:00:25.757" v="269" actId="478"/>
          <ac:picMkLst>
            <pc:docMk/>
            <pc:sldMk cId="3549652918" sldId="457"/>
            <ac:picMk id="4" creationId="{29D071A1-449B-690D-B427-6C9B779D5D7A}"/>
          </ac:picMkLst>
        </pc:picChg>
        <pc:picChg chg="add mod modCrop">
          <ac:chgData name="Tegischer Lukas" userId="f78daebb-0565-485c-bd0e-1cd035e796ff" providerId="ADAL" clId="{42D5C554-627B-4A56-A65C-4C77FBA1B04F}" dt="2022-10-02T12:00:33.404" v="272" actId="1076"/>
          <ac:picMkLst>
            <pc:docMk/>
            <pc:sldMk cId="3549652918" sldId="457"/>
            <ac:picMk id="8" creationId="{4BB08910-20CA-7D5C-DBF9-8FA7CE5F7B8E}"/>
          </ac:picMkLst>
        </pc:picChg>
      </pc:sldChg>
      <pc:sldChg chg="addSp modSp add mod modAnim">
        <pc:chgData name="Tegischer Lukas" userId="f78daebb-0565-485c-bd0e-1cd035e796ff" providerId="ADAL" clId="{42D5C554-627B-4A56-A65C-4C77FBA1B04F}" dt="2022-10-02T12:02:24.702" v="312"/>
        <pc:sldMkLst>
          <pc:docMk/>
          <pc:sldMk cId="1096053386" sldId="458"/>
        </pc:sldMkLst>
        <pc:spChg chg="add mod">
          <ac:chgData name="Tegischer Lukas" userId="f78daebb-0565-485c-bd0e-1cd035e796ff" providerId="ADAL" clId="{42D5C554-627B-4A56-A65C-4C77FBA1B04F}" dt="2022-10-02T12:02:17.582" v="310" actId="403"/>
          <ac:spMkLst>
            <pc:docMk/>
            <pc:sldMk cId="1096053386" sldId="458"/>
            <ac:spMk id="4" creationId="{994EAF52-6501-ACBF-7B9C-8BE5D449C681}"/>
          </ac:spMkLst>
        </pc:spChg>
        <pc:spChg chg="add mod">
          <ac:chgData name="Tegischer Lukas" userId="f78daebb-0565-485c-bd0e-1cd035e796ff" providerId="ADAL" clId="{42D5C554-627B-4A56-A65C-4C77FBA1B04F}" dt="2022-10-02T12:02:17.582" v="310" actId="403"/>
          <ac:spMkLst>
            <pc:docMk/>
            <pc:sldMk cId="1096053386" sldId="458"/>
            <ac:spMk id="6" creationId="{753E90B7-89F0-F9A1-224E-C62DA4629A8E}"/>
          </ac:spMkLst>
        </pc:spChg>
        <pc:spChg chg="mod">
          <ac:chgData name="Tegischer Lukas" userId="f78daebb-0565-485c-bd0e-1cd035e796ff" providerId="ADAL" clId="{42D5C554-627B-4A56-A65C-4C77FBA1B04F}" dt="2022-10-02T12:02:02.626" v="305"/>
          <ac:spMkLst>
            <pc:docMk/>
            <pc:sldMk cId="1096053386" sldId="458"/>
            <ac:spMk id="13" creationId="{7EC46388-D3AD-38E2-A05A-ADED9B54DECC}"/>
          </ac:spMkLst>
        </pc:spChg>
      </pc:sldChg>
      <pc:sldChg chg="addSp delSp modSp add mod">
        <pc:chgData name="Tegischer Lukas" userId="f78daebb-0565-485c-bd0e-1cd035e796ff" providerId="ADAL" clId="{42D5C554-627B-4A56-A65C-4C77FBA1B04F}" dt="2022-10-02T12:04:52.650" v="349" actId="1076"/>
        <pc:sldMkLst>
          <pc:docMk/>
          <pc:sldMk cId="2407283842" sldId="459"/>
        </pc:sldMkLst>
        <pc:spChg chg="del">
          <ac:chgData name="Tegischer Lukas" userId="f78daebb-0565-485c-bd0e-1cd035e796ff" providerId="ADAL" clId="{42D5C554-627B-4A56-A65C-4C77FBA1B04F}" dt="2022-10-02T12:04:45.362" v="342" actId="478"/>
          <ac:spMkLst>
            <pc:docMk/>
            <pc:sldMk cId="2407283842" sldId="459"/>
            <ac:spMk id="3" creationId="{14E4A113-B1DD-DC56-5B51-E9D5353BCEB1}"/>
          </ac:spMkLst>
        </pc:spChg>
        <pc:spChg chg="del">
          <ac:chgData name="Tegischer Lukas" userId="f78daebb-0565-485c-bd0e-1cd035e796ff" providerId="ADAL" clId="{42D5C554-627B-4A56-A65C-4C77FBA1B04F}" dt="2022-10-02T12:04:44.344" v="341" actId="478"/>
          <ac:spMkLst>
            <pc:docMk/>
            <pc:sldMk cId="2407283842" sldId="459"/>
            <ac:spMk id="6" creationId="{9DC57F11-FA2D-8718-7FE2-090D3746450A}"/>
          </ac:spMkLst>
        </pc:spChg>
        <pc:spChg chg="del">
          <ac:chgData name="Tegischer Lukas" userId="f78daebb-0565-485c-bd0e-1cd035e796ff" providerId="ADAL" clId="{42D5C554-627B-4A56-A65C-4C77FBA1B04F}" dt="2022-10-02T12:04:46.057" v="343" actId="478"/>
          <ac:spMkLst>
            <pc:docMk/>
            <pc:sldMk cId="2407283842" sldId="459"/>
            <ac:spMk id="12" creationId="{79CC3AD8-0AC6-7C3F-6D3C-505B4788D1FB}"/>
          </ac:spMkLst>
        </pc:spChg>
        <pc:spChg chg="del">
          <ac:chgData name="Tegischer Lukas" userId="f78daebb-0565-485c-bd0e-1cd035e796ff" providerId="ADAL" clId="{42D5C554-627B-4A56-A65C-4C77FBA1B04F}" dt="2022-10-02T12:04:46.571" v="344" actId="478"/>
          <ac:spMkLst>
            <pc:docMk/>
            <pc:sldMk cId="2407283842" sldId="459"/>
            <ac:spMk id="13" creationId="{6A96A7B0-5061-FA46-4D16-15D4992E4180}"/>
          </ac:spMkLst>
        </pc:spChg>
        <pc:picChg chg="add mod modCrop">
          <ac:chgData name="Tegischer Lukas" userId="f78daebb-0565-485c-bd0e-1cd035e796ff" providerId="ADAL" clId="{42D5C554-627B-4A56-A65C-4C77FBA1B04F}" dt="2022-10-02T12:04:52.650" v="349" actId="1076"/>
          <ac:picMkLst>
            <pc:docMk/>
            <pc:sldMk cId="2407283842" sldId="459"/>
            <ac:picMk id="4" creationId="{A9AD88C9-01FD-E379-BDD5-E228563A1DBE}"/>
          </ac:picMkLst>
        </pc:picChg>
      </pc:sldChg>
      <pc:sldChg chg="addSp delSp modSp add mod modAnim">
        <pc:chgData name="Tegischer Lukas" userId="f78daebb-0565-485c-bd0e-1cd035e796ff" providerId="ADAL" clId="{42D5C554-627B-4A56-A65C-4C77FBA1B04F}" dt="2022-10-02T12:06:52.755" v="395" actId="1076"/>
        <pc:sldMkLst>
          <pc:docMk/>
          <pc:sldMk cId="1934469181" sldId="460"/>
        </pc:sldMkLst>
        <pc:spChg chg="mod">
          <ac:chgData name="Tegischer Lukas" userId="f78daebb-0565-485c-bd0e-1cd035e796ff" providerId="ADAL" clId="{42D5C554-627B-4A56-A65C-4C77FBA1B04F}" dt="2022-10-02T12:05:56.749" v="377" actId="1076"/>
          <ac:spMkLst>
            <pc:docMk/>
            <pc:sldMk cId="1934469181" sldId="460"/>
            <ac:spMk id="4" creationId="{49389902-D3EA-4249-A007-94B19B9CCE1E}"/>
          </ac:spMkLst>
        </pc:spChg>
        <pc:spChg chg="add mod">
          <ac:chgData name="Tegischer Lukas" userId="f78daebb-0565-485c-bd0e-1cd035e796ff" providerId="ADAL" clId="{42D5C554-627B-4A56-A65C-4C77FBA1B04F}" dt="2022-10-02T12:06:52.755" v="395" actId="1076"/>
          <ac:spMkLst>
            <pc:docMk/>
            <pc:sldMk cId="1934469181" sldId="460"/>
            <ac:spMk id="6" creationId="{28C17F50-C219-F899-CF0D-0A9B1A3BF734}"/>
          </ac:spMkLst>
        </pc:spChg>
        <pc:picChg chg="add mod">
          <ac:chgData name="Tegischer Lukas" userId="f78daebb-0565-485c-bd0e-1cd035e796ff" providerId="ADAL" clId="{42D5C554-627B-4A56-A65C-4C77FBA1B04F}" dt="2022-10-02T12:06:02.234" v="381" actId="1076"/>
          <ac:picMkLst>
            <pc:docMk/>
            <pc:sldMk cId="1934469181" sldId="460"/>
            <ac:picMk id="2" creationId="{8BAA63B1-6173-3267-2EA1-69F19CC1E3FE}"/>
          </ac:picMkLst>
        </pc:picChg>
        <pc:picChg chg="del">
          <ac:chgData name="Tegischer Lukas" userId="f78daebb-0565-485c-bd0e-1cd035e796ff" providerId="ADAL" clId="{42D5C554-627B-4A56-A65C-4C77FBA1B04F}" dt="2022-10-02T12:05:48.227" v="373" actId="478"/>
          <ac:picMkLst>
            <pc:docMk/>
            <pc:sldMk cId="1934469181" sldId="460"/>
            <ac:picMk id="5" creationId="{95A86E5E-91D3-9D1E-C7EA-19371F95D703}"/>
          </ac:picMkLst>
        </pc:picChg>
      </pc:sldChg>
      <pc:sldChg chg="delSp modSp add del mod delAnim">
        <pc:chgData name="Tegischer Lukas" userId="f78daebb-0565-485c-bd0e-1cd035e796ff" providerId="ADAL" clId="{42D5C554-627B-4A56-A65C-4C77FBA1B04F}" dt="2022-10-02T12:07:27.904" v="397" actId="47"/>
        <pc:sldMkLst>
          <pc:docMk/>
          <pc:sldMk cId="1277493249" sldId="461"/>
        </pc:sldMkLst>
        <pc:spChg chg="del mod">
          <ac:chgData name="Tegischer Lukas" userId="f78daebb-0565-485c-bd0e-1cd035e796ff" providerId="ADAL" clId="{42D5C554-627B-4A56-A65C-4C77FBA1B04F}" dt="2022-10-02T12:06:55.329" v="396" actId="478"/>
          <ac:spMkLst>
            <pc:docMk/>
            <pc:sldMk cId="1277493249" sldId="461"/>
            <ac:spMk id="6" creationId="{28C17F50-C219-F899-CF0D-0A9B1A3BF734}"/>
          </ac:spMkLst>
        </pc:spChg>
      </pc:sldChg>
    </pc:docChg>
  </pc:docChgLst>
  <pc:docChgLst>
    <pc:chgData name="Tegischer Lukas" userId="f78daebb-0565-485c-bd0e-1cd035e796ff" providerId="ADAL" clId="{B4752F28-5B7A-411A-8FFC-D96A6496947A}"/>
    <pc:docChg chg="undo custSel addSld delSld modSld">
      <pc:chgData name="Tegischer Lukas" userId="f78daebb-0565-485c-bd0e-1cd035e796ff" providerId="ADAL" clId="{B4752F28-5B7A-411A-8FFC-D96A6496947A}" dt="2022-10-02T06:55:54.136" v="198" actId="47"/>
      <pc:docMkLst>
        <pc:docMk/>
      </pc:docMkLst>
      <pc:sldChg chg="modSp mod">
        <pc:chgData name="Tegischer Lukas" userId="f78daebb-0565-485c-bd0e-1cd035e796ff" providerId="ADAL" clId="{B4752F28-5B7A-411A-8FFC-D96A6496947A}" dt="2022-10-02T06:54:25.046" v="14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4752F28-5B7A-411A-8FFC-D96A6496947A}" dt="2022-10-02T06:54:25.046" v="14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B4752F28-5B7A-411A-8FFC-D96A6496947A}" dt="2022-10-02T06:55:01.014" v="169" actId="20577"/>
        <pc:sldMkLst>
          <pc:docMk/>
          <pc:sldMk cId="4007401767" sldId="418"/>
        </pc:sldMkLst>
        <pc:spChg chg="add mod">
          <ac:chgData name="Tegischer Lukas" userId="f78daebb-0565-485c-bd0e-1cd035e796ff" providerId="ADAL" clId="{B4752F28-5B7A-411A-8FFC-D96A6496947A}" dt="2022-10-02T06:54:46.705" v="155" actId="20577"/>
          <ac:spMkLst>
            <pc:docMk/>
            <pc:sldMk cId="4007401767" sldId="418"/>
            <ac:spMk id="3" creationId="{CBA8BFA2-17D6-3F4C-419C-0AE6CCFFA998}"/>
          </ac:spMkLst>
        </pc:spChg>
        <pc:spChg chg="del">
          <ac:chgData name="Tegischer Lukas" userId="f78daebb-0565-485c-bd0e-1cd035e796ff" providerId="ADAL" clId="{B4752F28-5B7A-411A-8FFC-D96A6496947A}" dt="2022-10-02T06:54:28.937" v="149" actId="478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B4752F28-5B7A-411A-8FFC-D96A6496947A}" dt="2022-10-02T06:55:01.014" v="169" actId="20577"/>
          <ac:spMkLst>
            <pc:docMk/>
            <pc:sldMk cId="4007401767" sldId="418"/>
            <ac:spMk id="6" creationId="{3A754D05-DBFA-F622-F1F7-B60AAED4FEBB}"/>
          </ac:spMkLst>
        </pc:spChg>
        <pc:spChg chg="del">
          <ac:chgData name="Tegischer Lukas" userId="f78daebb-0565-485c-bd0e-1cd035e796ff" providerId="ADAL" clId="{B4752F28-5B7A-411A-8FFC-D96A6496947A}" dt="2022-10-02T06:54:28.228" v="148" actId="478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B4752F28-5B7A-411A-8FFC-D96A6496947A}" dt="2022-10-02T06:55:54.136" v="198" actId="47"/>
        <pc:sldMkLst>
          <pc:docMk/>
          <pc:sldMk cId="754144132" sldId="425"/>
        </pc:sldMkLst>
      </pc:sldChg>
      <pc:sldChg chg="del">
        <pc:chgData name="Tegischer Lukas" userId="f78daebb-0565-485c-bd0e-1cd035e796ff" providerId="ADAL" clId="{B4752F28-5B7A-411A-8FFC-D96A6496947A}" dt="2022-10-02T06:55:54.136" v="198" actId="47"/>
        <pc:sldMkLst>
          <pc:docMk/>
          <pc:sldMk cId="1152074332" sldId="426"/>
        </pc:sldMkLst>
      </pc:sldChg>
      <pc:sldChg chg="addSp delSp modSp add mod">
        <pc:chgData name="Tegischer Lukas" userId="f78daebb-0565-485c-bd0e-1cd035e796ff" providerId="ADAL" clId="{B4752F28-5B7A-411A-8FFC-D96A6496947A}" dt="2022-10-02T06:55:26.838" v="188" actId="1076"/>
        <pc:sldMkLst>
          <pc:docMk/>
          <pc:sldMk cId="2796332034" sldId="427"/>
        </pc:sldMkLst>
        <pc:spChg chg="mod">
          <ac:chgData name="Tegischer Lukas" userId="f78daebb-0565-485c-bd0e-1cd035e796ff" providerId="ADAL" clId="{B4752F28-5B7A-411A-8FFC-D96A6496947A}" dt="2022-10-02T06:55:05.384" v="171" actId="20577"/>
          <ac:spMkLst>
            <pc:docMk/>
            <pc:sldMk cId="2796332034" sldId="427"/>
            <ac:spMk id="3" creationId="{CBA8BFA2-17D6-3F4C-419C-0AE6CCFFA998}"/>
          </ac:spMkLst>
        </pc:spChg>
        <pc:spChg chg="add mod">
          <ac:chgData name="Tegischer Lukas" userId="f78daebb-0565-485c-bd0e-1cd035e796ff" providerId="ADAL" clId="{B4752F28-5B7A-411A-8FFC-D96A6496947A}" dt="2022-10-02T06:55:26.838" v="188" actId="1076"/>
          <ac:spMkLst>
            <pc:docMk/>
            <pc:sldMk cId="2796332034" sldId="427"/>
            <ac:spMk id="4" creationId="{8DE5FDCF-3053-D54C-D069-193C367EED49}"/>
          </ac:spMkLst>
        </pc:spChg>
        <pc:spChg chg="del">
          <ac:chgData name="Tegischer Lukas" userId="f78daebb-0565-485c-bd0e-1cd035e796ff" providerId="ADAL" clId="{B4752F28-5B7A-411A-8FFC-D96A6496947A}" dt="2022-10-02T06:55:08.043" v="172" actId="478"/>
          <ac:spMkLst>
            <pc:docMk/>
            <pc:sldMk cId="2796332034" sldId="427"/>
            <ac:spMk id="6" creationId="{3A754D05-DBFA-F622-F1F7-B60AAED4FEBB}"/>
          </ac:spMkLst>
        </pc:spChg>
      </pc:sldChg>
      <pc:sldChg chg="addSp delSp modSp add mod">
        <pc:chgData name="Tegischer Lukas" userId="f78daebb-0565-485c-bd0e-1cd035e796ff" providerId="ADAL" clId="{B4752F28-5B7A-411A-8FFC-D96A6496947A}" dt="2022-10-02T06:55:51.978" v="197" actId="20577"/>
        <pc:sldMkLst>
          <pc:docMk/>
          <pc:sldMk cId="2832239985" sldId="428"/>
        </pc:sldMkLst>
        <pc:spChg chg="mod">
          <ac:chgData name="Tegischer Lukas" userId="f78daebb-0565-485c-bd0e-1cd035e796ff" providerId="ADAL" clId="{B4752F28-5B7A-411A-8FFC-D96A6496947A}" dt="2022-10-02T06:55:51.978" v="197" actId="20577"/>
          <ac:spMkLst>
            <pc:docMk/>
            <pc:sldMk cId="2832239985" sldId="428"/>
            <ac:spMk id="3" creationId="{CBA8BFA2-17D6-3F4C-419C-0AE6CCFFA998}"/>
          </ac:spMkLst>
        </pc:spChg>
        <pc:spChg chg="del">
          <ac:chgData name="Tegischer Lukas" userId="f78daebb-0565-485c-bd0e-1cd035e796ff" providerId="ADAL" clId="{B4752F28-5B7A-411A-8FFC-D96A6496947A}" dt="2022-10-02T06:55:43.447" v="190" actId="478"/>
          <ac:spMkLst>
            <pc:docMk/>
            <pc:sldMk cId="2832239985" sldId="428"/>
            <ac:spMk id="4" creationId="{8DE5FDCF-3053-D54C-D069-193C367EED49}"/>
          </ac:spMkLst>
        </pc:spChg>
        <pc:spChg chg="add mod">
          <ac:chgData name="Tegischer Lukas" userId="f78daebb-0565-485c-bd0e-1cd035e796ff" providerId="ADAL" clId="{B4752F28-5B7A-411A-8FFC-D96A6496947A}" dt="2022-10-02T06:55:50.673" v="196" actId="1076"/>
          <ac:spMkLst>
            <pc:docMk/>
            <pc:sldMk cId="2832239985" sldId="428"/>
            <ac:spMk id="5" creationId="{FFB3053D-0C12-78B3-F40D-18BB2DF3A3C5}"/>
          </ac:spMkLst>
        </pc:spChg>
      </pc:sldChg>
    </pc:docChg>
  </pc:docChgLst>
  <pc:docChgLst>
    <pc:chgData name="Tegischer Lukas" userId="f78daebb-0565-485c-bd0e-1cd035e796ff" providerId="ADAL" clId="{427EA197-A976-4162-8CC2-F0AF3729E6CF}"/>
    <pc:docChg chg="custSel addSld delSld modSld">
      <pc:chgData name="Tegischer Lukas" userId="f78daebb-0565-485c-bd0e-1cd035e796ff" providerId="ADAL" clId="{427EA197-A976-4162-8CC2-F0AF3729E6CF}" dt="2022-10-02T06:45:53.362" v="36" actId="1076"/>
      <pc:docMkLst>
        <pc:docMk/>
      </pc:docMkLst>
      <pc:sldChg chg="modSp mod">
        <pc:chgData name="Tegischer Lukas" userId="f78daebb-0565-485c-bd0e-1cd035e796ff" providerId="ADAL" clId="{427EA197-A976-4162-8CC2-F0AF3729E6CF}" dt="2022-10-02T06:45:06.875" v="23" actId="113"/>
        <pc:sldMkLst>
          <pc:docMk/>
          <pc:sldMk cId="336392357" sldId="256"/>
        </pc:sldMkLst>
        <pc:spChg chg="mod">
          <ac:chgData name="Tegischer Lukas" userId="f78daebb-0565-485c-bd0e-1cd035e796ff" providerId="ADAL" clId="{427EA197-A976-4162-8CC2-F0AF3729E6CF}" dt="2022-10-02T06:45:06.875" v="23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045059441" sldId="40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748657211" sldId="416"/>
        </pc:sldMkLst>
      </pc:sldChg>
      <pc:sldChg chg="modSp mod">
        <pc:chgData name="Tegischer Lukas" userId="f78daebb-0565-485c-bd0e-1cd035e796ff" providerId="ADAL" clId="{427EA197-A976-4162-8CC2-F0AF3729E6CF}" dt="2022-10-02T06:45:53.362" v="36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427EA197-A976-4162-8CC2-F0AF3729E6CF}" dt="2022-10-02T06:45:13.990" v="25" actId="20577"/>
          <ac:spMkLst>
            <pc:docMk/>
            <pc:sldMk cId="4007401767" sldId="418"/>
            <ac:spMk id="5" creationId="{DA93EB86-D0FD-3B38-B0B4-DAC310D44B70}"/>
          </ac:spMkLst>
        </pc:spChg>
        <pc:spChg chg="mod">
          <ac:chgData name="Tegischer Lukas" userId="f78daebb-0565-485c-bd0e-1cd035e796ff" providerId="ADAL" clId="{427EA197-A976-4162-8CC2-F0AF3729E6CF}" dt="2022-10-02T06:45:53.362" v="3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427EA197-A976-4162-8CC2-F0AF3729E6CF}" dt="2022-10-02T06:45:36.636" v="35" actId="47"/>
        <pc:sldMkLst>
          <pc:docMk/>
          <pc:sldMk cId="467817443" sldId="419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998070128" sldId="420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325594306" sldId="421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72179405" sldId="422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013027991" sldId="42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810211837" sldId="424"/>
        </pc:sldMkLst>
      </pc:sldChg>
      <pc:sldChg chg="modSp">
        <pc:chgData name="Tegischer Lukas" userId="f78daebb-0565-485c-bd0e-1cd035e796ff" providerId="ADAL" clId="{427EA197-A976-4162-8CC2-F0AF3729E6CF}" dt="2022-10-02T06:45:16.066" v="26" actId="20577"/>
        <pc:sldMkLst>
          <pc:docMk/>
          <pc:sldMk cId="754144132" sldId="425"/>
        </pc:sldMkLst>
        <pc:spChg chg="mod">
          <ac:chgData name="Tegischer Lukas" userId="f78daebb-0565-485c-bd0e-1cd035e796ff" providerId="ADAL" clId="{427EA197-A976-4162-8CC2-F0AF3729E6CF}" dt="2022-10-02T06:45:16.066" v="26" actId="20577"/>
          <ac:spMkLst>
            <pc:docMk/>
            <pc:sldMk cId="754144132" sldId="425"/>
            <ac:spMk id="5" creationId="{DA93EB86-D0FD-3B38-B0B4-DAC310D44B70}"/>
          </ac:spMkLst>
        </pc:spChg>
      </pc:sldChg>
      <pc:sldChg chg="addSp delSp modSp add mod">
        <pc:chgData name="Tegischer Lukas" userId="f78daebb-0565-485c-bd0e-1cd035e796ff" providerId="ADAL" clId="{427EA197-A976-4162-8CC2-F0AF3729E6CF}" dt="2022-10-02T06:45:34.982" v="34" actId="20577"/>
        <pc:sldMkLst>
          <pc:docMk/>
          <pc:sldMk cId="1152074332" sldId="426"/>
        </pc:sldMkLst>
        <pc:spChg chg="del">
          <ac:chgData name="Tegischer Lukas" userId="f78daebb-0565-485c-bd0e-1cd035e796ff" providerId="ADAL" clId="{427EA197-A976-4162-8CC2-F0AF3729E6CF}" dt="2022-10-02T06:45:27.257" v="28" actId="478"/>
          <ac:spMkLst>
            <pc:docMk/>
            <pc:sldMk cId="1152074332" sldId="426"/>
            <ac:spMk id="3" creationId="{3D3F77E3-8E4D-E7F1-A7C4-BD48B88AD0D1}"/>
          </ac:spMkLst>
        </pc:spChg>
        <pc:spChg chg="add mod">
          <ac:chgData name="Tegischer Lukas" userId="f78daebb-0565-485c-bd0e-1cd035e796ff" providerId="ADAL" clId="{427EA197-A976-4162-8CC2-F0AF3729E6CF}" dt="2022-10-02T06:45:33.687" v="33" actId="1076"/>
          <ac:spMkLst>
            <pc:docMk/>
            <pc:sldMk cId="1152074332" sldId="426"/>
            <ac:spMk id="4" creationId="{FBA4D38A-4ABD-1E8C-5A35-D2BBA33977EF}"/>
          </ac:spMkLst>
        </pc:spChg>
        <pc:spChg chg="mod">
          <ac:chgData name="Tegischer Lukas" userId="f78daebb-0565-485c-bd0e-1cd035e796ff" providerId="ADAL" clId="{427EA197-A976-4162-8CC2-F0AF3729E6CF}" dt="2022-10-02T06:45:34.982" v="34" actId="20577"/>
          <ac:spMkLst>
            <pc:docMk/>
            <pc:sldMk cId="1152074332" sldId="426"/>
            <ac:spMk id="5" creationId="{DA93EB86-D0FD-3B38-B0B4-DAC310D44B70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0CDDB6BC-C09E-485F-9974-FFA1D1414445}"/>
    <pc:docChg chg="custSel addSld modSld">
      <pc:chgData name="Tegischer Lukas" userId="f78daebb-0565-485c-bd0e-1cd035e796ff" providerId="ADAL" clId="{0CDDB6BC-C09E-485F-9974-FFA1D1414445}" dt="2022-10-02T06:58:20.960" v="87" actId="1076"/>
      <pc:docMkLst>
        <pc:docMk/>
      </pc:docMkLst>
      <pc:sldChg chg="addSp delSp modSp add mod">
        <pc:chgData name="Tegischer Lukas" userId="f78daebb-0565-485c-bd0e-1cd035e796ff" providerId="ADAL" clId="{0CDDB6BC-C09E-485F-9974-FFA1D1414445}" dt="2022-10-02T06:57:57.061" v="74" actId="20577"/>
        <pc:sldMkLst>
          <pc:docMk/>
          <pc:sldMk cId="3822087652" sldId="429"/>
        </pc:sldMkLst>
        <pc:spChg chg="mod">
          <ac:chgData name="Tegischer Lukas" userId="f78daebb-0565-485c-bd0e-1cd035e796ff" providerId="ADAL" clId="{0CDDB6BC-C09E-485F-9974-FFA1D1414445}" dt="2022-10-02T06:57:57.061" v="74" actId="20577"/>
          <ac:spMkLst>
            <pc:docMk/>
            <pc:sldMk cId="3822087652" sldId="429"/>
            <ac:spMk id="3" creationId="{CBA8BFA2-17D6-3F4C-419C-0AE6CCFFA998}"/>
          </ac:spMkLst>
        </pc:spChg>
        <pc:spChg chg="del">
          <ac:chgData name="Tegischer Lukas" userId="f78daebb-0565-485c-bd0e-1cd035e796ff" providerId="ADAL" clId="{0CDDB6BC-C09E-485F-9974-FFA1D1414445}" dt="2022-10-02T06:56:50.074" v="1" actId="478"/>
          <ac:spMkLst>
            <pc:docMk/>
            <pc:sldMk cId="3822087652" sldId="429"/>
            <ac:spMk id="5" creationId="{FFB3053D-0C12-78B3-F40D-18BB2DF3A3C5}"/>
          </ac:spMkLst>
        </pc:spChg>
        <pc:spChg chg="add mod">
          <ac:chgData name="Tegischer Lukas" userId="f78daebb-0565-485c-bd0e-1cd035e796ff" providerId="ADAL" clId="{0CDDB6BC-C09E-485F-9974-FFA1D1414445}" dt="2022-10-02T06:57:52.898" v="70" actId="1076"/>
          <ac:spMkLst>
            <pc:docMk/>
            <pc:sldMk cId="3822087652" sldId="429"/>
            <ac:spMk id="6" creationId="{2103D519-421A-B751-DCCD-7FCE2B586F92}"/>
          </ac:spMkLst>
        </pc:spChg>
        <pc:picChg chg="add mod">
          <ac:chgData name="Tegischer Lukas" userId="f78daebb-0565-485c-bd0e-1cd035e796ff" providerId="ADAL" clId="{0CDDB6BC-C09E-485F-9974-FFA1D1414445}" dt="2022-10-02T06:57:12.524" v="63" actId="1076"/>
          <ac:picMkLst>
            <pc:docMk/>
            <pc:sldMk cId="3822087652" sldId="429"/>
            <ac:picMk id="2" creationId="{370ED852-AC8D-9CE5-A7B8-D69529560822}"/>
          </ac:picMkLst>
        </pc:picChg>
      </pc:sldChg>
      <pc:sldChg chg="addSp delSp modSp add mod">
        <pc:chgData name="Tegischer Lukas" userId="f78daebb-0565-485c-bd0e-1cd035e796ff" providerId="ADAL" clId="{0CDDB6BC-C09E-485F-9974-FFA1D1414445}" dt="2022-10-02T06:58:20.960" v="87" actId="1076"/>
        <pc:sldMkLst>
          <pc:docMk/>
          <pc:sldMk cId="1874032401" sldId="430"/>
        </pc:sldMkLst>
        <pc:spChg chg="mod">
          <ac:chgData name="Tegischer Lukas" userId="f78daebb-0565-485c-bd0e-1cd035e796ff" providerId="ADAL" clId="{0CDDB6BC-C09E-485F-9974-FFA1D1414445}" dt="2022-10-02T06:58:00.949" v="76" actId="20577"/>
          <ac:spMkLst>
            <pc:docMk/>
            <pc:sldMk cId="1874032401" sldId="430"/>
            <ac:spMk id="3" creationId="{CBA8BFA2-17D6-3F4C-419C-0AE6CCFFA998}"/>
          </ac:spMkLst>
        </pc:spChg>
        <pc:spChg chg="del">
          <ac:chgData name="Tegischer Lukas" userId="f78daebb-0565-485c-bd0e-1cd035e796ff" providerId="ADAL" clId="{0CDDB6BC-C09E-485F-9974-FFA1D1414445}" dt="2022-10-02T06:58:02.528" v="78" actId="478"/>
          <ac:spMkLst>
            <pc:docMk/>
            <pc:sldMk cId="1874032401" sldId="430"/>
            <ac:spMk id="6" creationId="{2103D519-421A-B751-DCCD-7FCE2B586F92}"/>
          </ac:spMkLst>
        </pc:spChg>
        <pc:spChg chg="add mod">
          <ac:chgData name="Tegischer Lukas" userId="f78daebb-0565-485c-bd0e-1cd035e796ff" providerId="ADAL" clId="{0CDDB6BC-C09E-485F-9974-FFA1D1414445}" dt="2022-10-02T06:58:20.960" v="87" actId="1076"/>
          <ac:spMkLst>
            <pc:docMk/>
            <pc:sldMk cId="1874032401" sldId="430"/>
            <ac:spMk id="7" creationId="{873A2C67-72F2-BF7E-DE1E-891C7707F747}"/>
          </ac:spMkLst>
        </pc:spChg>
        <pc:picChg chg="del">
          <ac:chgData name="Tegischer Lukas" userId="f78daebb-0565-485c-bd0e-1cd035e796ff" providerId="ADAL" clId="{0CDDB6BC-C09E-485F-9974-FFA1D1414445}" dt="2022-10-02T06:58:01.849" v="77" actId="478"/>
          <ac:picMkLst>
            <pc:docMk/>
            <pc:sldMk cId="1874032401" sldId="430"/>
            <ac:picMk id="2" creationId="{370ED852-AC8D-9CE5-A7B8-D69529560822}"/>
          </ac:picMkLst>
        </pc:picChg>
        <pc:picChg chg="add mod">
          <ac:chgData name="Tegischer Lukas" userId="f78daebb-0565-485c-bd0e-1cd035e796ff" providerId="ADAL" clId="{0CDDB6BC-C09E-485F-9974-FFA1D1414445}" dt="2022-10-02T06:58:09.423" v="82" actId="1076"/>
          <ac:picMkLst>
            <pc:docMk/>
            <pc:sldMk cId="1874032401" sldId="430"/>
            <ac:picMk id="4" creationId="{2F438BBE-471B-5FDB-6A10-332851700E67}"/>
          </ac:picMkLst>
        </pc:picChg>
      </pc:sldChg>
    </pc:docChg>
  </pc:docChgLst>
  <pc:docChgLst>
    <pc:chgData name="Tegischer Lukas" userId="f78daebb-0565-485c-bd0e-1cd035e796ff" providerId="ADAL" clId="{6FCFF5F9-B729-4D13-9CDC-6993B7121CBC}"/>
    <pc:docChg chg="undo custSel addSld delSld modSld">
      <pc:chgData name="Tegischer Lukas" userId="f78daebb-0565-485c-bd0e-1cd035e796ff" providerId="ADAL" clId="{6FCFF5F9-B729-4D13-9CDC-6993B7121CBC}" dt="2022-10-02T09:11:29.605" v="373" actId="47"/>
      <pc:docMkLst>
        <pc:docMk/>
      </pc:docMkLst>
      <pc:sldChg chg="modSp mod">
        <pc:chgData name="Tegischer Lukas" userId="f78daebb-0565-485c-bd0e-1cd035e796ff" providerId="ADAL" clId="{6FCFF5F9-B729-4D13-9CDC-6993B7121CBC}" dt="2022-10-02T09:01:25.384" v="5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CFF5F9-B729-4D13-9CDC-6993B7121CBC}" dt="2022-10-02T09:01:25.384" v="5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FCFF5F9-B729-4D13-9CDC-6993B7121CBC}" dt="2022-10-02T09:11:13.301" v="372"/>
        <pc:sldMkLst>
          <pc:docMk/>
          <pc:sldMk cId="3708682875" sldId="430"/>
        </pc:sldMkLst>
        <pc:spChg chg="del mod">
          <ac:chgData name="Tegischer Lukas" userId="f78daebb-0565-485c-bd0e-1cd035e796ff" providerId="ADAL" clId="{6FCFF5F9-B729-4D13-9CDC-6993B7121CBC}" dt="2022-10-02T09:07:49.747" v="319" actId="478"/>
          <ac:spMkLst>
            <pc:docMk/>
            <pc:sldMk cId="3708682875" sldId="430"/>
            <ac:spMk id="3" creationId="{DF959531-CD52-F144-F0E3-99F8F31C9EC0}"/>
          </ac:spMkLst>
        </pc:spChg>
        <pc:spChg chg="add mod">
          <ac:chgData name="Tegischer Lukas" userId="f78daebb-0565-485c-bd0e-1cd035e796ff" providerId="ADAL" clId="{6FCFF5F9-B729-4D13-9CDC-6993B7121CBC}" dt="2022-10-02T09:08:50.629" v="332"/>
          <ac:spMkLst>
            <pc:docMk/>
            <pc:sldMk cId="3708682875" sldId="430"/>
            <ac:spMk id="4" creationId="{5B66A2C8-F993-E762-69AC-2D852D26C9C0}"/>
          </ac:spMkLst>
        </pc:spChg>
        <pc:spChg chg="add mod">
          <ac:chgData name="Tegischer Lukas" userId="f78daebb-0565-485c-bd0e-1cd035e796ff" providerId="ADAL" clId="{6FCFF5F9-B729-4D13-9CDC-6993B7121CBC}" dt="2022-10-02T09:08:58.424" v="338" actId="1076"/>
          <ac:spMkLst>
            <pc:docMk/>
            <pc:sldMk cId="3708682875" sldId="430"/>
            <ac:spMk id="8" creationId="{7528EE5A-972D-A25A-80C7-DCA1C80B0114}"/>
          </ac:spMkLst>
        </pc:spChg>
        <pc:spChg chg="del">
          <ac:chgData name="Tegischer Lukas" userId="f78daebb-0565-485c-bd0e-1cd035e796ff" providerId="ADAL" clId="{6FCFF5F9-B729-4D13-9CDC-6993B7121CBC}" dt="2022-10-02T09:07:50.488" v="320" actId="478"/>
          <ac:spMkLst>
            <pc:docMk/>
            <pc:sldMk cId="3708682875" sldId="430"/>
            <ac:spMk id="11" creationId="{7A2F8FA6-7158-F567-6548-DB2492D94328}"/>
          </ac:spMkLst>
        </pc:spChg>
        <pc:spChg chg="del">
          <ac:chgData name="Tegischer Lukas" userId="f78daebb-0565-485c-bd0e-1cd035e796ff" providerId="ADAL" clId="{6FCFF5F9-B729-4D13-9CDC-6993B7121CBC}" dt="2022-10-02T09:07:52.242" v="321" actId="478"/>
          <ac:spMkLst>
            <pc:docMk/>
            <pc:sldMk cId="3708682875" sldId="430"/>
            <ac:spMk id="13" creationId="{7DBC7E70-421F-47B5-3169-F0F6065E37CC}"/>
          </ac:spMkLst>
        </pc:spChg>
        <pc:spChg chg="del">
          <ac:chgData name="Tegischer Lukas" userId="f78daebb-0565-485c-bd0e-1cd035e796ff" providerId="ADAL" clId="{6FCFF5F9-B729-4D13-9CDC-6993B7121CBC}" dt="2022-10-02T09:07:52.242" v="321" actId="478"/>
          <ac:spMkLst>
            <pc:docMk/>
            <pc:sldMk cId="3708682875" sldId="430"/>
            <ac:spMk id="19" creationId="{7D8C61D2-D47F-2970-2B90-2A9334627643}"/>
          </ac:spMkLst>
        </pc:spChg>
        <pc:spChg chg="add mod">
          <ac:chgData name="Tegischer Lukas" userId="f78daebb-0565-485c-bd0e-1cd035e796ff" providerId="ADAL" clId="{6FCFF5F9-B729-4D13-9CDC-6993B7121CBC}" dt="2022-10-02T09:10:35.529" v="361" actId="1582"/>
          <ac:spMkLst>
            <pc:docMk/>
            <pc:sldMk cId="3708682875" sldId="430"/>
            <ac:spMk id="25" creationId="{229BF9D5-F1CA-BCB7-1986-42FBBA4307E2}"/>
          </ac:spMkLst>
        </pc:spChg>
        <pc:spChg chg="add mod">
          <ac:chgData name="Tegischer Lukas" userId="f78daebb-0565-485c-bd0e-1cd035e796ff" providerId="ADAL" clId="{6FCFF5F9-B729-4D13-9CDC-6993B7121CBC}" dt="2022-10-02T09:10:41.836" v="363" actId="1076"/>
          <ac:spMkLst>
            <pc:docMk/>
            <pc:sldMk cId="3708682875" sldId="430"/>
            <ac:spMk id="26" creationId="{E13631B5-910E-472A-9E26-C988517A5CD1}"/>
          </ac:spMkLst>
        </pc:spChg>
        <pc:picChg chg="add mod">
          <ac:chgData name="Tegischer Lukas" userId="f78daebb-0565-485c-bd0e-1cd035e796ff" providerId="ADAL" clId="{6FCFF5F9-B729-4D13-9CDC-6993B7121CBC}" dt="2022-10-02T09:08:31.916" v="329" actId="1076"/>
          <ac:picMkLst>
            <pc:docMk/>
            <pc:sldMk cId="3708682875" sldId="430"/>
            <ac:picMk id="5" creationId="{2F53DF14-0760-74F8-831A-27BD14F890B4}"/>
          </ac:picMkLst>
        </pc:picChg>
        <pc:picChg chg="del">
          <ac:chgData name="Tegischer Lukas" userId="f78daebb-0565-485c-bd0e-1cd035e796ff" providerId="ADAL" clId="{6FCFF5F9-B729-4D13-9CDC-6993B7121CBC}" dt="2022-10-02T09:07:52.242" v="321" actId="478"/>
          <ac:picMkLst>
            <pc:docMk/>
            <pc:sldMk cId="3708682875" sldId="430"/>
            <ac:picMk id="6" creationId="{B7248907-4EFF-34D9-6B60-89A7ECC3D3F5}"/>
          </ac:picMkLst>
        </pc:picChg>
        <pc:cxnChg chg="del">
          <ac:chgData name="Tegischer Lukas" userId="f78daebb-0565-485c-bd0e-1cd035e796ff" providerId="ADAL" clId="{6FCFF5F9-B729-4D13-9CDC-6993B7121CBC}" dt="2022-10-02T09:07:52.242" v="321" actId="478"/>
          <ac:cxnSpMkLst>
            <pc:docMk/>
            <pc:sldMk cId="3708682875" sldId="430"/>
            <ac:cxnSpMk id="9" creationId="{BD0045CF-5ED9-4A0D-E371-1DC9D9829639}"/>
          </ac:cxnSpMkLst>
        </pc:cxnChg>
        <pc:cxnChg chg="del">
          <ac:chgData name="Tegischer Lukas" userId="f78daebb-0565-485c-bd0e-1cd035e796ff" providerId="ADAL" clId="{6FCFF5F9-B729-4D13-9CDC-6993B7121CBC}" dt="2022-10-02T09:07:52.242" v="321" actId="478"/>
          <ac:cxnSpMkLst>
            <pc:docMk/>
            <pc:sldMk cId="3708682875" sldId="430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6FCFF5F9-B729-4D13-9CDC-6993B7121CBC}" dt="2022-10-02T09:09:12.778" v="341" actId="14100"/>
          <ac:cxnSpMkLst>
            <pc:docMk/>
            <pc:sldMk cId="3708682875" sldId="430"/>
            <ac:cxnSpMk id="12" creationId="{0C306FA5-B890-6B02-15E0-8E54958DE031}"/>
          </ac:cxnSpMkLst>
        </pc:cxnChg>
        <pc:cxnChg chg="del">
          <ac:chgData name="Tegischer Lukas" userId="f78daebb-0565-485c-bd0e-1cd035e796ff" providerId="ADAL" clId="{6FCFF5F9-B729-4D13-9CDC-6993B7121CBC}" dt="2022-10-02T09:07:52.242" v="321" actId="478"/>
          <ac:cxnSpMkLst>
            <pc:docMk/>
            <pc:sldMk cId="3708682875" sldId="430"/>
            <ac:cxnSpMk id="14" creationId="{EB0CE81E-437D-B774-F484-7839FB40322F}"/>
          </ac:cxnSpMkLst>
        </pc:cxnChg>
        <pc:cxnChg chg="add mod">
          <ac:chgData name="Tegischer Lukas" userId="f78daebb-0565-485c-bd0e-1cd035e796ff" providerId="ADAL" clId="{6FCFF5F9-B729-4D13-9CDC-6993B7121CBC}" dt="2022-10-02T09:09:19.907" v="344" actId="14100"/>
          <ac:cxnSpMkLst>
            <pc:docMk/>
            <pc:sldMk cId="3708682875" sldId="430"/>
            <ac:cxnSpMk id="16" creationId="{FB63A75F-B89E-31BF-2114-75DBA9EF2718}"/>
          </ac:cxnSpMkLst>
        </pc:cxnChg>
        <pc:cxnChg chg="add mod">
          <ac:chgData name="Tegischer Lukas" userId="f78daebb-0565-485c-bd0e-1cd035e796ff" providerId="ADAL" clId="{6FCFF5F9-B729-4D13-9CDC-6993B7121CBC}" dt="2022-10-02T09:09:29.966" v="348" actId="14100"/>
          <ac:cxnSpMkLst>
            <pc:docMk/>
            <pc:sldMk cId="3708682875" sldId="430"/>
            <ac:cxnSpMk id="18" creationId="{3340C88F-A878-91BC-002C-4ADBAB00FF85}"/>
          </ac:cxnSpMkLst>
        </pc:cxnChg>
        <pc:cxnChg chg="add mod">
          <ac:chgData name="Tegischer Lukas" userId="f78daebb-0565-485c-bd0e-1cd035e796ff" providerId="ADAL" clId="{6FCFF5F9-B729-4D13-9CDC-6993B7121CBC}" dt="2022-10-02T09:10:12.004" v="356" actId="208"/>
          <ac:cxnSpMkLst>
            <pc:docMk/>
            <pc:sldMk cId="3708682875" sldId="430"/>
            <ac:cxnSpMk id="22" creationId="{027C38D7-513D-AFA1-7575-277768587D8D}"/>
          </ac:cxnSpMkLst>
        </pc:cxnChg>
        <pc:cxnChg chg="add mod">
          <ac:chgData name="Tegischer Lukas" userId="f78daebb-0565-485c-bd0e-1cd035e796ff" providerId="ADAL" clId="{6FCFF5F9-B729-4D13-9CDC-6993B7121CBC}" dt="2022-10-02T09:10:20.427" v="358" actId="1076"/>
          <ac:cxnSpMkLst>
            <pc:docMk/>
            <pc:sldMk cId="3708682875" sldId="430"/>
            <ac:cxnSpMk id="24" creationId="{3965551C-44D3-65BF-8C65-1C26A9C374B9}"/>
          </ac:cxnSpMkLst>
        </pc:cxnChg>
      </pc:sldChg>
      <pc:sldChg chg="addSp delSp modSp mod delAnim modAnim">
        <pc:chgData name="Tegischer Lukas" userId="f78daebb-0565-485c-bd0e-1cd035e796ff" providerId="ADAL" clId="{6FCFF5F9-B729-4D13-9CDC-6993B7121CBC}" dt="2022-10-02T09:04:03.817" v="255" actId="20577"/>
        <pc:sldMkLst>
          <pc:docMk/>
          <pc:sldMk cId="2822248536" sldId="432"/>
        </pc:sldMkLst>
        <pc:spChg chg="del">
          <ac:chgData name="Tegischer Lukas" userId="f78daebb-0565-485c-bd0e-1cd035e796ff" providerId="ADAL" clId="{6FCFF5F9-B729-4D13-9CDC-6993B7121CBC}" dt="2022-10-02T09:01:41.231" v="55" actId="478"/>
          <ac:spMkLst>
            <pc:docMk/>
            <pc:sldMk cId="2822248536" sldId="432"/>
            <ac:spMk id="2" creationId="{ADEA566F-C779-8F53-1915-A4BBFF2F41BB}"/>
          </ac:spMkLst>
        </pc:spChg>
        <pc:spChg chg="del mod">
          <ac:chgData name="Tegischer Lukas" userId="f78daebb-0565-485c-bd0e-1cd035e796ff" providerId="ADAL" clId="{6FCFF5F9-B729-4D13-9CDC-6993B7121CBC}" dt="2022-10-02T09:02:19.112" v="160" actId="478"/>
          <ac:spMkLst>
            <pc:docMk/>
            <pc:sldMk cId="2822248536" sldId="432"/>
            <ac:spMk id="3" creationId="{DBAE2C2E-A4D1-559B-4491-31812E1C52DB}"/>
          </ac:spMkLst>
        </pc:spChg>
        <pc:spChg chg="add mod">
          <ac:chgData name="Tegischer Lukas" userId="f78daebb-0565-485c-bd0e-1cd035e796ff" providerId="ADAL" clId="{6FCFF5F9-B729-4D13-9CDC-6993B7121CBC}" dt="2022-10-02T09:04:03.817" v="255" actId="20577"/>
          <ac:spMkLst>
            <pc:docMk/>
            <pc:sldMk cId="2822248536" sldId="432"/>
            <ac:spMk id="5" creationId="{D6B0337D-0A75-53B1-2E46-23F2D1AB2AA6}"/>
          </ac:spMkLst>
        </pc:spChg>
        <pc:spChg chg="add mod">
          <ac:chgData name="Tegischer Lukas" userId="f78daebb-0565-485c-bd0e-1cd035e796ff" providerId="ADAL" clId="{6FCFF5F9-B729-4D13-9CDC-6993B7121CBC}" dt="2022-10-02T09:02:23.171" v="161" actId="1076"/>
          <ac:spMkLst>
            <pc:docMk/>
            <pc:sldMk cId="2822248536" sldId="432"/>
            <ac:spMk id="7" creationId="{02543962-E9CE-DC34-DA47-912BD1D6DE71}"/>
          </ac:spMkLst>
        </pc:spChg>
        <pc:spChg chg="del">
          <ac:chgData name="Tegischer Lukas" userId="f78daebb-0565-485c-bd0e-1cd035e796ff" providerId="ADAL" clId="{6FCFF5F9-B729-4D13-9CDC-6993B7121CBC}" dt="2022-10-02T09:01:41.231" v="55" actId="478"/>
          <ac:spMkLst>
            <pc:docMk/>
            <pc:sldMk cId="2822248536" sldId="432"/>
            <ac:spMk id="9" creationId="{E881A380-5B1F-C652-08D3-E9BD4AB17576}"/>
          </ac:spMkLst>
        </pc:spChg>
        <pc:picChg chg="del">
          <ac:chgData name="Tegischer Lukas" userId="f78daebb-0565-485c-bd0e-1cd035e796ff" providerId="ADAL" clId="{6FCFF5F9-B729-4D13-9CDC-6993B7121CBC}" dt="2022-10-02T09:01:39.572" v="54" actId="478"/>
          <ac:picMkLst>
            <pc:docMk/>
            <pc:sldMk cId="2822248536" sldId="432"/>
            <ac:picMk id="6" creationId="{5854A5E8-D369-8B77-421F-E2571AA7999C}"/>
          </ac:picMkLst>
        </pc:picChg>
      </pc:sldChg>
      <pc:sldChg chg="del">
        <pc:chgData name="Tegischer Lukas" userId="f78daebb-0565-485c-bd0e-1cd035e796ff" providerId="ADAL" clId="{6FCFF5F9-B729-4D13-9CDC-6993B7121CBC}" dt="2022-10-02T09:11:29.605" v="373" actId="47"/>
        <pc:sldMkLst>
          <pc:docMk/>
          <pc:sldMk cId="2431322579" sldId="436"/>
        </pc:sldMkLst>
      </pc:sldChg>
      <pc:sldChg chg="del">
        <pc:chgData name="Tegischer Lukas" userId="f78daebb-0565-485c-bd0e-1cd035e796ff" providerId="ADAL" clId="{6FCFF5F9-B729-4D13-9CDC-6993B7121CBC}" dt="2022-10-02T09:11:29.605" v="373" actId="47"/>
        <pc:sldMkLst>
          <pc:docMk/>
          <pc:sldMk cId="771097167" sldId="437"/>
        </pc:sldMkLst>
      </pc:sldChg>
      <pc:sldChg chg="addSp delSp modSp add mod delAnim">
        <pc:chgData name="Tegischer Lukas" userId="f78daebb-0565-485c-bd0e-1cd035e796ff" providerId="ADAL" clId="{6FCFF5F9-B729-4D13-9CDC-6993B7121CBC}" dt="2022-10-02T09:05:34.284" v="292" actId="1076"/>
        <pc:sldMkLst>
          <pc:docMk/>
          <pc:sldMk cId="1249705649" sldId="438"/>
        </pc:sldMkLst>
        <pc:spChg chg="add del">
          <ac:chgData name="Tegischer Lukas" userId="f78daebb-0565-485c-bd0e-1cd035e796ff" providerId="ADAL" clId="{6FCFF5F9-B729-4D13-9CDC-6993B7121CBC}" dt="2022-10-02T09:04:36.931" v="267"/>
          <ac:spMkLst>
            <pc:docMk/>
            <pc:sldMk cId="1249705649" sldId="438"/>
            <ac:spMk id="3" creationId="{E66194B5-B1F3-4926-36E6-DB0E71F17763}"/>
          </ac:spMkLst>
        </pc:spChg>
        <pc:spChg chg="del mod">
          <ac:chgData name="Tegischer Lukas" userId="f78daebb-0565-485c-bd0e-1cd035e796ff" providerId="ADAL" clId="{6FCFF5F9-B729-4D13-9CDC-6993B7121CBC}" dt="2022-10-02T09:04:16.326" v="259" actId="478"/>
          <ac:spMkLst>
            <pc:docMk/>
            <pc:sldMk cId="1249705649" sldId="438"/>
            <ac:spMk id="5" creationId="{D6B0337D-0A75-53B1-2E46-23F2D1AB2AA6}"/>
          </ac:spMkLst>
        </pc:spChg>
        <pc:spChg chg="add del">
          <ac:chgData name="Tegischer Lukas" userId="f78daebb-0565-485c-bd0e-1cd035e796ff" providerId="ADAL" clId="{6FCFF5F9-B729-4D13-9CDC-6993B7121CBC}" dt="2022-10-02T09:04:36.931" v="267"/>
          <ac:spMkLst>
            <pc:docMk/>
            <pc:sldMk cId="1249705649" sldId="438"/>
            <ac:spMk id="6" creationId="{093B0A0A-1514-9FB6-7EAA-3C3FBBCF0681}"/>
          </ac:spMkLst>
        </pc:spChg>
        <pc:spChg chg="del">
          <ac:chgData name="Tegischer Lukas" userId="f78daebb-0565-485c-bd0e-1cd035e796ff" providerId="ADAL" clId="{6FCFF5F9-B729-4D13-9CDC-6993B7121CBC}" dt="2022-10-02T09:04:15.123" v="257" actId="478"/>
          <ac:spMkLst>
            <pc:docMk/>
            <pc:sldMk cId="1249705649" sldId="438"/>
            <ac:spMk id="7" creationId="{02543962-E9CE-DC34-DA47-912BD1D6DE71}"/>
          </ac:spMkLst>
        </pc:spChg>
        <pc:spChg chg="add mod">
          <ac:chgData name="Tegischer Lukas" userId="f78daebb-0565-485c-bd0e-1cd035e796ff" providerId="ADAL" clId="{6FCFF5F9-B729-4D13-9CDC-6993B7121CBC}" dt="2022-10-02T09:05:24.541" v="288" actId="1076"/>
          <ac:spMkLst>
            <pc:docMk/>
            <pc:sldMk cId="1249705649" sldId="438"/>
            <ac:spMk id="9" creationId="{90C3CE6D-CA06-94F2-926D-CFB4E2B02BD9}"/>
          </ac:spMkLst>
        </pc:spChg>
        <pc:spChg chg="add mod">
          <ac:chgData name="Tegischer Lukas" userId="f78daebb-0565-485c-bd0e-1cd035e796ff" providerId="ADAL" clId="{6FCFF5F9-B729-4D13-9CDC-6993B7121CBC}" dt="2022-10-02T09:05:34.284" v="292" actId="1076"/>
          <ac:spMkLst>
            <pc:docMk/>
            <pc:sldMk cId="1249705649" sldId="438"/>
            <ac:spMk id="11" creationId="{6395F19D-BC1F-F65E-CC48-162CC1633D55}"/>
          </ac:spMkLst>
        </pc:spChg>
        <pc:picChg chg="add mod">
          <ac:chgData name="Tegischer Lukas" userId="f78daebb-0565-485c-bd0e-1cd035e796ff" providerId="ADAL" clId="{6FCFF5F9-B729-4D13-9CDC-6993B7121CBC}" dt="2022-10-02T09:05:29.462" v="291" actId="1076"/>
          <ac:picMkLst>
            <pc:docMk/>
            <pc:sldMk cId="1249705649" sldId="438"/>
            <ac:picMk id="2" creationId="{3C136C87-94DC-19A9-7BFE-25A92F08E46B}"/>
          </ac:picMkLst>
        </pc:picChg>
        <pc:cxnChg chg="add del">
          <ac:chgData name="Tegischer Lukas" userId="f78daebb-0565-485c-bd0e-1cd035e796ff" providerId="ADAL" clId="{6FCFF5F9-B729-4D13-9CDC-6993B7121CBC}" dt="2022-10-02T09:04:36.931" v="267"/>
          <ac:cxnSpMkLst>
            <pc:docMk/>
            <pc:sldMk cId="1249705649" sldId="438"/>
            <ac:cxnSpMk id="4" creationId="{664C78F4-6464-B050-617C-628070B63E75}"/>
          </ac:cxnSpMkLst>
        </pc:cxnChg>
      </pc:sldChg>
      <pc:sldChg chg="addSp delSp modSp add mod">
        <pc:chgData name="Tegischer Lukas" userId="f78daebb-0565-485c-bd0e-1cd035e796ff" providerId="ADAL" clId="{6FCFF5F9-B729-4D13-9CDC-6993B7121CBC}" dt="2022-10-02T09:06:45.667" v="310" actId="1076"/>
        <pc:sldMkLst>
          <pc:docMk/>
          <pc:sldMk cId="967904329" sldId="439"/>
        </pc:sldMkLst>
        <pc:spChg chg="add mod">
          <ac:chgData name="Tegischer Lukas" userId="f78daebb-0565-485c-bd0e-1cd035e796ff" providerId="ADAL" clId="{6FCFF5F9-B729-4D13-9CDC-6993B7121CBC}" dt="2022-10-02T09:06:27.972" v="304" actId="1076"/>
          <ac:spMkLst>
            <pc:docMk/>
            <pc:sldMk cId="967904329" sldId="439"/>
            <ac:spMk id="4" creationId="{37BB255B-0092-86DF-DAE9-5D0A1A78EDA6}"/>
          </ac:spMkLst>
        </pc:spChg>
        <pc:spChg chg="add mod">
          <ac:chgData name="Tegischer Lukas" userId="f78daebb-0565-485c-bd0e-1cd035e796ff" providerId="ADAL" clId="{6FCFF5F9-B729-4D13-9CDC-6993B7121CBC}" dt="2022-10-02T09:06:45.667" v="310" actId="1076"/>
          <ac:spMkLst>
            <pc:docMk/>
            <pc:sldMk cId="967904329" sldId="439"/>
            <ac:spMk id="6" creationId="{145FDEEE-CFF7-ACA8-BAD4-794D4D41E373}"/>
          </ac:spMkLst>
        </pc:spChg>
        <pc:spChg chg="del">
          <ac:chgData name="Tegischer Lukas" userId="f78daebb-0565-485c-bd0e-1cd035e796ff" providerId="ADAL" clId="{6FCFF5F9-B729-4D13-9CDC-6993B7121CBC}" dt="2022-10-02T09:06:15.211" v="296" actId="478"/>
          <ac:spMkLst>
            <pc:docMk/>
            <pc:sldMk cId="967904329" sldId="439"/>
            <ac:spMk id="9" creationId="{90C3CE6D-CA06-94F2-926D-CFB4E2B02BD9}"/>
          </ac:spMkLst>
        </pc:spChg>
        <pc:spChg chg="del">
          <ac:chgData name="Tegischer Lukas" userId="f78daebb-0565-485c-bd0e-1cd035e796ff" providerId="ADAL" clId="{6FCFF5F9-B729-4D13-9CDC-6993B7121CBC}" dt="2022-10-02T09:06:14.777" v="295" actId="478"/>
          <ac:spMkLst>
            <pc:docMk/>
            <pc:sldMk cId="967904329" sldId="439"/>
            <ac:spMk id="11" creationId="{6395F19D-BC1F-F65E-CC48-162CC1633D55}"/>
          </ac:spMkLst>
        </pc:spChg>
        <pc:picChg chg="del">
          <ac:chgData name="Tegischer Lukas" userId="f78daebb-0565-485c-bd0e-1cd035e796ff" providerId="ADAL" clId="{6FCFF5F9-B729-4D13-9CDC-6993B7121CBC}" dt="2022-10-02T09:06:13.811" v="294" actId="478"/>
          <ac:picMkLst>
            <pc:docMk/>
            <pc:sldMk cId="967904329" sldId="439"/>
            <ac:picMk id="2" creationId="{3C136C87-94DC-19A9-7BFE-25A92F08E46B}"/>
          </ac:picMkLst>
        </pc:picChg>
      </pc:sldChg>
      <pc:sldChg chg="addSp delSp modSp add mod">
        <pc:chgData name="Tegischer Lukas" userId="f78daebb-0565-485c-bd0e-1cd035e796ff" providerId="ADAL" clId="{6FCFF5F9-B729-4D13-9CDC-6993B7121CBC}" dt="2022-10-02T09:07:12.391" v="317" actId="20577"/>
        <pc:sldMkLst>
          <pc:docMk/>
          <pc:sldMk cId="2553859651" sldId="440"/>
        </pc:sldMkLst>
        <pc:spChg chg="add mod">
          <ac:chgData name="Tegischer Lukas" userId="f78daebb-0565-485c-bd0e-1cd035e796ff" providerId="ADAL" clId="{6FCFF5F9-B729-4D13-9CDC-6993B7121CBC}" dt="2022-10-02T09:07:10.427" v="316" actId="1076"/>
          <ac:spMkLst>
            <pc:docMk/>
            <pc:sldMk cId="2553859651" sldId="440"/>
            <ac:spMk id="3" creationId="{62F377FA-D8F5-82E9-7F1A-E1EDADCC7D58}"/>
          </ac:spMkLst>
        </pc:spChg>
        <pc:spChg chg="mod">
          <ac:chgData name="Tegischer Lukas" userId="f78daebb-0565-485c-bd0e-1cd035e796ff" providerId="ADAL" clId="{6FCFF5F9-B729-4D13-9CDC-6993B7121CBC}" dt="2022-10-02T09:07:12.391" v="317" actId="20577"/>
          <ac:spMkLst>
            <pc:docMk/>
            <pc:sldMk cId="2553859651" sldId="440"/>
            <ac:spMk id="4" creationId="{37BB255B-0092-86DF-DAE9-5D0A1A78EDA6}"/>
          </ac:spMkLst>
        </pc:spChg>
        <pc:spChg chg="del">
          <ac:chgData name="Tegischer Lukas" userId="f78daebb-0565-485c-bd0e-1cd035e796ff" providerId="ADAL" clId="{6FCFF5F9-B729-4D13-9CDC-6993B7121CBC}" dt="2022-10-02T09:07:04.334" v="312" actId="478"/>
          <ac:spMkLst>
            <pc:docMk/>
            <pc:sldMk cId="2553859651" sldId="440"/>
            <ac:spMk id="6" creationId="{145FDEEE-CFF7-ACA8-BAD4-794D4D41E373}"/>
          </ac:spMkLst>
        </pc:spChg>
      </pc:sldChg>
    </pc:docChg>
  </pc:docChgLst>
  <pc:docChgLst>
    <pc:chgData name="Tegischer Lukas" userId="f78daebb-0565-485c-bd0e-1cd035e796ff" providerId="ADAL" clId="{C08B5A80-B5F2-4812-A3B3-D3BAF63D1370}"/>
    <pc:docChg chg="undo custSel addSld delSld modSld">
      <pc:chgData name="Tegischer Lukas" userId="f78daebb-0565-485c-bd0e-1cd035e796ff" providerId="ADAL" clId="{C08B5A80-B5F2-4812-A3B3-D3BAF63D1370}" dt="2022-10-02T07:32:02.128" v="1343" actId="20577"/>
      <pc:docMkLst>
        <pc:docMk/>
      </pc:docMkLst>
      <pc:sldChg chg="modSp mod">
        <pc:chgData name="Tegischer Lukas" userId="f78daebb-0565-485c-bd0e-1cd035e796ff" providerId="ADAL" clId="{C08B5A80-B5F2-4812-A3B3-D3BAF63D1370}" dt="2022-10-02T07:32:02.128" v="13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08B5A80-B5F2-4812-A3B3-D3BAF63D1370}" dt="2022-10-02T07:32:02.128" v="13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C08B5A80-B5F2-4812-A3B3-D3BAF63D1370}" dt="2022-10-02T07:25:06.147" v="1058"/>
        <pc:sldMkLst>
          <pc:docMk/>
          <pc:sldMk cId="4007401767" sldId="418"/>
        </pc:sldMkLst>
        <pc:spChg chg="add mod">
          <ac:chgData name="Tegischer Lukas" userId="f78daebb-0565-485c-bd0e-1cd035e796ff" providerId="ADAL" clId="{C08B5A80-B5F2-4812-A3B3-D3BAF63D1370}" dt="2022-10-02T07:03:08.348" v="268" actId="1076"/>
          <ac:spMkLst>
            <pc:docMk/>
            <pc:sldMk cId="4007401767" sldId="418"/>
            <ac:spMk id="2" creationId="{6D52CD0C-2837-DDF4-FD79-BE3A10650B26}"/>
          </ac:spMkLst>
        </pc:spChg>
        <pc:spChg chg="del mod">
          <ac:chgData name="Tegischer Lukas" userId="f78daebb-0565-485c-bd0e-1cd035e796ff" providerId="ADAL" clId="{C08B5A80-B5F2-4812-A3B3-D3BAF63D1370}" dt="2022-10-02T06:59:57.564" v="70" actId="478"/>
          <ac:spMkLst>
            <pc:docMk/>
            <pc:sldMk cId="4007401767" sldId="418"/>
            <ac:spMk id="3" creationId="{CBA8BFA2-17D6-3F4C-419C-0AE6CCFFA998}"/>
          </ac:spMkLst>
        </pc:spChg>
        <pc:spChg chg="add mod">
          <ac:chgData name="Tegischer Lukas" userId="f78daebb-0565-485c-bd0e-1cd035e796ff" providerId="ADAL" clId="{C08B5A80-B5F2-4812-A3B3-D3BAF63D1370}" dt="2022-10-02T07:05:51.633" v="411" actId="403"/>
          <ac:spMkLst>
            <pc:docMk/>
            <pc:sldMk cId="4007401767" sldId="418"/>
            <ac:spMk id="5" creationId="{052E16E8-A53D-85AB-E8E4-605E9ABB2A66}"/>
          </ac:spMkLst>
        </pc:spChg>
        <pc:spChg chg="del">
          <ac:chgData name="Tegischer Lukas" userId="f78daebb-0565-485c-bd0e-1cd035e796ff" providerId="ADAL" clId="{C08B5A80-B5F2-4812-A3B3-D3BAF63D1370}" dt="2022-10-02T06:59:39.412" v="47" actId="478"/>
          <ac:spMkLst>
            <pc:docMk/>
            <pc:sldMk cId="4007401767" sldId="418"/>
            <ac:spMk id="6" creationId="{3A754D05-DBFA-F622-F1F7-B60AAED4FEBB}"/>
          </ac:spMkLst>
        </pc:spChg>
        <pc:spChg chg="add mod">
          <ac:chgData name="Tegischer Lukas" userId="f78daebb-0565-485c-bd0e-1cd035e796ff" providerId="ADAL" clId="{C08B5A80-B5F2-4812-A3B3-D3BAF63D1370}" dt="2022-10-02T07:05:04.314" v="399" actId="1076"/>
          <ac:spMkLst>
            <pc:docMk/>
            <pc:sldMk cId="4007401767" sldId="418"/>
            <ac:spMk id="9" creationId="{2E0033B1-E7AB-B25B-8C2C-4EFDA377C012}"/>
          </ac:spMkLst>
        </pc:spChg>
        <pc:picChg chg="add del mod">
          <ac:chgData name="Tegischer Lukas" userId="f78daebb-0565-485c-bd0e-1cd035e796ff" providerId="ADAL" clId="{C08B5A80-B5F2-4812-A3B3-D3BAF63D1370}" dt="2022-10-02T07:02:07.206" v="216" actId="478"/>
          <ac:picMkLst>
            <pc:docMk/>
            <pc:sldMk cId="4007401767" sldId="418"/>
            <ac:picMk id="7" creationId="{80C6110B-89A1-8B70-B620-36C7E7E3DD14}"/>
          </ac:picMkLst>
        </pc:picChg>
        <pc:picChg chg="add mod">
          <ac:chgData name="Tegischer Lukas" userId="f78daebb-0565-485c-bd0e-1cd035e796ff" providerId="ADAL" clId="{C08B5A80-B5F2-4812-A3B3-D3BAF63D1370}" dt="2022-10-02T07:03:03.305" v="267" actId="1076"/>
          <ac:picMkLst>
            <pc:docMk/>
            <pc:sldMk cId="4007401767" sldId="418"/>
            <ac:picMk id="8" creationId="{4A4A30C1-6A7F-DB66-9D43-62B43C52078A}"/>
          </ac:picMkLst>
        </pc:picChg>
      </pc:sldChg>
      <pc:sldChg chg="addSp delSp modSp mod">
        <pc:chgData name="Tegischer Lukas" userId="f78daebb-0565-485c-bd0e-1cd035e796ff" providerId="ADAL" clId="{C08B5A80-B5F2-4812-A3B3-D3BAF63D1370}" dt="2022-10-02T07:29:30.991" v="1152" actId="1076"/>
        <pc:sldMkLst>
          <pc:docMk/>
          <pc:sldMk cId="2796332034" sldId="427"/>
        </pc:sldMkLst>
        <pc:spChg chg="del mod">
          <ac:chgData name="Tegischer Lukas" userId="f78daebb-0565-485c-bd0e-1cd035e796ff" providerId="ADAL" clId="{C08B5A80-B5F2-4812-A3B3-D3BAF63D1370}" dt="2022-10-02T07:29:01.358" v="1142" actId="478"/>
          <ac:spMkLst>
            <pc:docMk/>
            <pc:sldMk cId="2796332034" sldId="427"/>
            <ac:spMk id="3" creationId="{CBA8BFA2-17D6-3F4C-419C-0AE6CCFFA998}"/>
          </ac:spMkLst>
        </pc:spChg>
        <pc:spChg chg="del">
          <ac:chgData name="Tegischer Lukas" userId="f78daebb-0565-485c-bd0e-1cd035e796ff" providerId="ADAL" clId="{C08B5A80-B5F2-4812-A3B3-D3BAF63D1370}" dt="2022-10-02T07:29:09.203" v="1147" actId="478"/>
          <ac:spMkLst>
            <pc:docMk/>
            <pc:sldMk cId="2796332034" sldId="427"/>
            <ac:spMk id="4" creationId="{8DE5FDCF-3053-D54C-D069-193C367EED49}"/>
          </ac:spMkLst>
        </pc:spChg>
        <pc:spChg chg="add mod">
          <ac:chgData name="Tegischer Lukas" userId="f78daebb-0565-485c-bd0e-1cd035e796ff" providerId="ADAL" clId="{C08B5A80-B5F2-4812-A3B3-D3BAF63D1370}" dt="2022-10-02T07:29:07.097" v="1146" actId="14100"/>
          <ac:spMkLst>
            <pc:docMk/>
            <pc:sldMk cId="2796332034" sldId="427"/>
            <ac:spMk id="5" creationId="{AA0337EF-48FE-716E-169A-66E43BA857C9}"/>
          </ac:spMkLst>
        </pc:spChg>
        <pc:spChg chg="add mod">
          <ac:chgData name="Tegischer Lukas" userId="f78daebb-0565-485c-bd0e-1cd035e796ff" providerId="ADAL" clId="{C08B5A80-B5F2-4812-A3B3-D3BAF63D1370}" dt="2022-10-02T07:29:30.991" v="1152" actId="1076"/>
          <ac:spMkLst>
            <pc:docMk/>
            <pc:sldMk cId="2796332034" sldId="427"/>
            <ac:spMk id="7" creationId="{912FC5B4-CE44-593F-2D30-E87E9C5CA1D2}"/>
          </ac:spMkLst>
        </pc:spChg>
      </pc:sldChg>
      <pc:sldChg chg="addSp delSp modSp mod modAnim">
        <pc:chgData name="Tegischer Lukas" userId="f78daebb-0565-485c-bd0e-1cd035e796ff" providerId="ADAL" clId="{C08B5A80-B5F2-4812-A3B3-D3BAF63D1370}" dt="2022-10-02T07:31:28.703" v="1340"/>
        <pc:sldMkLst>
          <pc:docMk/>
          <pc:sldMk cId="2832239985" sldId="428"/>
        </pc:sldMkLst>
        <pc:spChg chg="del mod">
          <ac:chgData name="Tegischer Lukas" userId="f78daebb-0565-485c-bd0e-1cd035e796ff" providerId="ADAL" clId="{C08B5A80-B5F2-4812-A3B3-D3BAF63D1370}" dt="2022-10-02T07:30:27.720" v="1299" actId="478"/>
          <ac:spMkLst>
            <pc:docMk/>
            <pc:sldMk cId="2832239985" sldId="428"/>
            <ac:spMk id="3" creationId="{CBA8BFA2-17D6-3F4C-419C-0AE6CCFFA998}"/>
          </ac:spMkLst>
        </pc:spChg>
        <pc:spChg chg="del">
          <ac:chgData name="Tegischer Lukas" userId="f78daebb-0565-485c-bd0e-1cd035e796ff" providerId="ADAL" clId="{C08B5A80-B5F2-4812-A3B3-D3BAF63D1370}" dt="2022-10-02T07:29:56.712" v="1153" actId="478"/>
          <ac:spMkLst>
            <pc:docMk/>
            <pc:sldMk cId="2832239985" sldId="428"/>
            <ac:spMk id="5" creationId="{FFB3053D-0C12-78B3-F40D-18BB2DF3A3C5}"/>
          </ac:spMkLst>
        </pc:spChg>
        <pc:spChg chg="add mod">
          <ac:chgData name="Tegischer Lukas" userId="f78daebb-0565-485c-bd0e-1cd035e796ff" providerId="ADAL" clId="{C08B5A80-B5F2-4812-A3B3-D3BAF63D1370}" dt="2022-10-02T07:31:13.164" v="1317" actId="1076"/>
          <ac:spMkLst>
            <pc:docMk/>
            <pc:sldMk cId="2832239985" sldId="428"/>
            <ac:spMk id="6" creationId="{C78C72CB-C4E9-E2A6-BF1A-2333F2BE01D3}"/>
          </ac:spMkLst>
        </pc:spChg>
        <pc:spChg chg="add mod">
          <ac:chgData name="Tegischer Lukas" userId="f78daebb-0565-485c-bd0e-1cd035e796ff" providerId="ADAL" clId="{C08B5A80-B5F2-4812-A3B3-D3BAF63D1370}" dt="2022-10-02T07:31:27.080" v="1339" actId="1076"/>
          <ac:spMkLst>
            <pc:docMk/>
            <pc:sldMk cId="2832239985" sldId="428"/>
            <ac:spMk id="7" creationId="{1B106228-BB02-81AF-5172-1CAE2C4B6720}"/>
          </ac:spMkLst>
        </pc:spChg>
        <pc:graphicFrameChg chg="add del mod">
          <ac:chgData name="Tegischer Lukas" userId="f78daebb-0565-485c-bd0e-1cd035e796ff" providerId="ADAL" clId="{C08B5A80-B5F2-4812-A3B3-D3BAF63D1370}" dt="2022-10-02T07:30:29.540" v="1300" actId="478"/>
          <ac:graphicFrameMkLst>
            <pc:docMk/>
            <pc:sldMk cId="2832239985" sldId="428"/>
            <ac:graphicFrameMk id="2" creationId="{A9E7F915-8B6D-A446-A6FF-9E7C76CE0818}"/>
          </ac:graphicFrameMkLst>
        </pc:graphicFrameChg>
      </pc:sldChg>
      <pc:sldChg chg="del">
        <pc:chgData name="Tegischer Lukas" userId="f78daebb-0565-485c-bd0e-1cd035e796ff" providerId="ADAL" clId="{C08B5A80-B5F2-4812-A3B3-D3BAF63D1370}" dt="2022-10-02T07:31:31.441" v="1341" actId="47"/>
        <pc:sldMkLst>
          <pc:docMk/>
          <pc:sldMk cId="3822087652" sldId="429"/>
        </pc:sldMkLst>
      </pc:sldChg>
      <pc:sldChg chg="del">
        <pc:chgData name="Tegischer Lukas" userId="f78daebb-0565-485c-bd0e-1cd035e796ff" providerId="ADAL" clId="{C08B5A80-B5F2-4812-A3B3-D3BAF63D1370}" dt="2022-10-02T07:31:31.441" v="1341" actId="47"/>
        <pc:sldMkLst>
          <pc:docMk/>
          <pc:sldMk cId="1874032401" sldId="430"/>
        </pc:sldMkLst>
      </pc:sldChg>
      <pc:sldChg chg="addSp delSp modSp add mod delAnim modAnim">
        <pc:chgData name="Tegischer Lukas" userId="f78daebb-0565-485c-bd0e-1cd035e796ff" providerId="ADAL" clId="{C08B5A80-B5F2-4812-A3B3-D3BAF63D1370}" dt="2022-10-02T07:08:59.684" v="505"/>
        <pc:sldMkLst>
          <pc:docMk/>
          <pc:sldMk cId="742277311" sldId="431"/>
        </pc:sldMkLst>
        <pc:spChg chg="mod">
          <ac:chgData name="Tegischer Lukas" userId="f78daebb-0565-485c-bd0e-1cd035e796ff" providerId="ADAL" clId="{C08B5A80-B5F2-4812-A3B3-D3BAF63D1370}" dt="2022-10-02T07:06:21.731" v="418" actId="1076"/>
          <ac:spMkLst>
            <pc:docMk/>
            <pc:sldMk cId="742277311" sldId="431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06:19.091" v="417" actId="1076"/>
          <ac:spMkLst>
            <pc:docMk/>
            <pc:sldMk cId="742277311" sldId="431"/>
            <ac:spMk id="4" creationId="{B9F5F282-BA93-C894-BB25-6F37BFCBB784}"/>
          </ac:spMkLst>
        </pc:spChg>
        <pc:spChg chg="del">
          <ac:chgData name="Tegischer Lukas" userId="f78daebb-0565-485c-bd0e-1cd035e796ff" providerId="ADAL" clId="{C08B5A80-B5F2-4812-A3B3-D3BAF63D1370}" dt="2022-10-02T07:05:28.210" v="402" actId="478"/>
          <ac:spMkLst>
            <pc:docMk/>
            <pc:sldMk cId="742277311" sldId="431"/>
            <ac:spMk id="5" creationId="{052E16E8-A53D-85AB-E8E4-605E9ABB2A66}"/>
          </ac:spMkLst>
        </pc:spChg>
        <pc:spChg chg="add mod">
          <ac:chgData name="Tegischer Lukas" userId="f78daebb-0565-485c-bd0e-1cd035e796ff" providerId="ADAL" clId="{C08B5A80-B5F2-4812-A3B3-D3BAF63D1370}" dt="2022-10-02T07:08:50.536" v="504" actId="122"/>
          <ac:spMkLst>
            <pc:docMk/>
            <pc:sldMk cId="742277311" sldId="431"/>
            <ac:spMk id="7" creationId="{864DEE15-FA0B-AAB5-6E94-71E4ABC50691}"/>
          </ac:spMkLst>
        </pc:spChg>
        <pc:spChg chg="del">
          <ac:chgData name="Tegischer Lukas" userId="f78daebb-0565-485c-bd0e-1cd035e796ff" providerId="ADAL" clId="{C08B5A80-B5F2-4812-A3B3-D3BAF63D1370}" dt="2022-10-02T07:06:24.413" v="419" actId="478"/>
          <ac:spMkLst>
            <pc:docMk/>
            <pc:sldMk cId="742277311" sldId="431"/>
            <ac:spMk id="9" creationId="{2E0033B1-E7AB-B25B-8C2C-4EFDA377C012}"/>
          </ac:spMkLst>
        </pc:spChg>
        <pc:spChg chg="add del mod">
          <ac:chgData name="Tegischer Lukas" userId="f78daebb-0565-485c-bd0e-1cd035e796ff" providerId="ADAL" clId="{C08B5A80-B5F2-4812-A3B3-D3BAF63D1370}" dt="2022-10-02T07:08:06.739" v="448" actId="478"/>
          <ac:spMkLst>
            <pc:docMk/>
            <pc:sldMk cId="742277311" sldId="431"/>
            <ac:spMk id="12" creationId="{1D4937BF-45F8-AD2B-2A63-D26934FDE4EB}"/>
          </ac:spMkLst>
        </pc:spChg>
        <pc:picChg chg="del">
          <ac:chgData name="Tegischer Lukas" userId="f78daebb-0565-485c-bd0e-1cd035e796ff" providerId="ADAL" clId="{C08B5A80-B5F2-4812-A3B3-D3BAF63D1370}" dt="2022-10-02T07:05:27.825" v="401" actId="478"/>
          <ac:picMkLst>
            <pc:docMk/>
            <pc:sldMk cId="742277311" sldId="431"/>
            <ac:picMk id="8" creationId="{4A4A30C1-6A7F-DB66-9D43-62B43C52078A}"/>
          </ac:picMkLst>
        </pc:picChg>
        <pc:picChg chg="add mod">
          <ac:chgData name="Tegischer Lukas" userId="f78daebb-0565-485c-bd0e-1cd035e796ff" providerId="ADAL" clId="{C08B5A80-B5F2-4812-A3B3-D3BAF63D1370}" dt="2022-10-02T07:07:25.107" v="440" actId="1076"/>
          <ac:picMkLst>
            <pc:docMk/>
            <pc:sldMk cId="742277311" sldId="431"/>
            <ac:picMk id="10" creationId="{FAF5A5CC-8CCF-FC8E-77F3-720D21140213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09:02.605" v="506"/>
        <pc:sldMkLst>
          <pc:docMk/>
          <pc:sldMk cId="994195444" sldId="432"/>
        </pc:sldMkLst>
        <pc:spChg chg="mod">
          <ac:chgData name="Tegischer Lukas" userId="f78daebb-0565-485c-bd0e-1cd035e796ff" providerId="ADAL" clId="{C08B5A80-B5F2-4812-A3B3-D3BAF63D1370}" dt="2022-10-02T07:08:47.826" v="503" actId="122"/>
          <ac:spMkLst>
            <pc:docMk/>
            <pc:sldMk cId="994195444" sldId="432"/>
            <ac:spMk id="7" creationId="{864DEE15-FA0B-AAB5-6E94-71E4ABC50691}"/>
          </ac:spMkLst>
        </pc:spChg>
        <pc:picChg chg="add mod">
          <ac:chgData name="Tegischer Lukas" userId="f78daebb-0565-485c-bd0e-1cd035e796ff" providerId="ADAL" clId="{C08B5A80-B5F2-4812-A3B3-D3BAF63D1370}" dt="2022-10-02T07:08:45.704" v="502" actId="1076"/>
          <ac:picMkLst>
            <pc:docMk/>
            <pc:sldMk cId="994195444" sldId="432"/>
            <ac:picMk id="3" creationId="{A42F9962-CF7C-CD6A-D454-65347A9C9C29}"/>
          </ac:picMkLst>
        </pc:picChg>
        <pc:picChg chg="del">
          <ac:chgData name="Tegischer Lukas" userId="f78daebb-0565-485c-bd0e-1cd035e796ff" providerId="ADAL" clId="{C08B5A80-B5F2-4812-A3B3-D3BAF63D1370}" dt="2022-10-02T07:08:40.208" v="498" actId="478"/>
          <ac:picMkLst>
            <pc:docMk/>
            <pc:sldMk cId="994195444" sldId="432"/>
            <ac:picMk id="10" creationId="{FAF5A5CC-8CCF-FC8E-77F3-720D21140213}"/>
          </ac:picMkLst>
        </pc:picChg>
      </pc:sldChg>
      <pc:sldChg chg="addSp delSp modSp add mod delAnim">
        <pc:chgData name="Tegischer Lukas" userId="f78daebb-0565-485c-bd0e-1cd035e796ff" providerId="ADAL" clId="{C08B5A80-B5F2-4812-A3B3-D3BAF63D1370}" dt="2022-10-02T07:13:47.153" v="674" actId="1076"/>
        <pc:sldMkLst>
          <pc:docMk/>
          <pc:sldMk cId="2008635579" sldId="433"/>
        </pc:sldMkLst>
        <pc:spChg chg="mod">
          <ac:chgData name="Tegischer Lukas" userId="f78daebb-0565-485c-bd0e-1cd035e796ff" providerId="ADAL" clId="{C08B5A80-B5F2-4812-A3B3-D3BAF63D1370}" dt="2022-10-02T07:10:25.774" v="540" actId="1076"/>
          <ac:spMkLst>
            <pc:docMk/>
            <pc:sldMk cId="2008635579" sldId="433"/>
            <ac:spMk id="2" creationId="{6D52CD0C-2837-DDF4-FD79-BE3A10650B26}"/>
          </ac:spMkLst>
        </pc:spChg>
        <pc:spChg chg="del">
          <ac:chgData name="Tegischer Lukas" userId="f78daebb-0565-485c-bd0e-1cd035e796ff" providerId="ADAL" clId="{C08B5A80-B5F2-4812-A3B3-D3BAF63D1370}" dt="2022-10-02T07:09:14.890" v="522" actId="478"/>
          <ac:spMkLst>
            <pc:docMk/>
            <pc:sldMk cId="2008635579" sldId="433"/>
            <ac:spMk id="4" creationId="{B9F5F282-BA93-C894-BB25-6F37BFCBB784}"/>
          </ac:spMkLst>
        </pc:spChg>
        <pc:spChg chg="add del">
          <ac:chgData name="Tegischer Lukas" userId="f78daebb-0565-485c-bd0e-1cd035e796ff" providerId="ADAL" clId="{C08B5A80-B5F2-4812-A3B3-D3BAF63D1370}" dt="2022-10-02T07:09:30.905" v="526"/>
          <ac:spMkLst>
            <pc:docMk/>
            <pc:sldMk cId="2008635579" sldId="433"/>
            <ac:spMk id="5" creationId="{6AD3E876-B9CD-2229-E954-78E6DDAFA20E}"/>
          </ac:spMkLst>
        </pc:spChg>
        <pc:spChg chg="add del">
          <ac:chgData name="Tegischer Lukas" userId="f78daebb-0565-485c-bd0e-1cd035e796ff" providerId="ADAL" clId="{C08B5A80-B5F2-4812-A3B3-D3BAF63D1370}" dt="2022-10-02T07:09:30.905" v="526"/>
          <ac:spMkLst>
            <pc:docMk/>
            <pc:sldMk cId="2008635579" sldId="433"/>
            <ac:spMk id="6" creationId="{FF74FC4D-F7FA-DB8C-C550-147F78B34D0A}"/>
          </ac:spMkLst>
        </pc:spChg>
        <pc:spChg chg="del">
          <ac:chgData name="Tegischer Lukas" userId="f78daebb-0565-485c-bd0e-1cd035e796ff" providerId="ADAL" clId="{C08B5A80-B5F2-4812-A3B3-D3BAF63D1370}" dt="2022-10-02T07:09:16.850" v="524" actId="478"/>
          <ac:spMkLst>
            <pc:docMk/>
            <pc:sldMk cId="2008635579" sldId="433"/>
            <ac:spMk id="7" creationId="{864DEE15-FA0B-AAB5-6E94-71E4ABC50691}"/>
          </ac:spMkLst>
        </pc:spChg>
        <pc:spChg chg="add del">
          <ac:chgData name="Tegischer Lukas" userId="f78daebb-0565-485c-bd0e-1cd035e796ff" providerId="ADAL" clId="{C08B5A80-B5F2-4812-A3B3-D3BAF63D1370}" dt="2022-10-02T07:10:05.426" v="528" actId="478"/>
          <ac:spMkLst>
            <pc:docMk/>
            <pc:sldMk cId="2008635579" sldId="433"/>
            <ac:spMk id="9" creationId="{65E2E472-036D-60B6-4BE2-305B000192E9}"/>
          </ac:spMkLst>
        </pc:spChg>
        <pc:spChg chg="add mod">
          <ac:chgData name="Tegischer Lukas" userId="f78daebb-0565-485c-bd0e-1cd035e796ff" providerId="ADAL" clId="{C08B5A80-B5F2-4812-A3B3-D3BAF63D1370}" dt="2022-10-02T07:13:43.122" v="673" actId="20577"/>
          <ac:spMkLst>
            <pc:docMk/>
            <pc:sldMk cId="2008635579" sldId="433"/>
            <ac:spMk id="11" creationId="{53118721-BFF7-73DE-7344-B8CCF423E869}"/>
          </ac:spMkLst>
        </pc:spChg>
        <pc:picChg chg="del">
          <ac:chgData name="Tegischer Lukas" userId="f78daebb-0565-485c-bd0e-1cd035e796ff" providerId="ADAL" clId="{C08B5A80-B5F2-4812-A3B3-D3BAF63D1370}" dt="2022-10-02T07:09:15.222" v="523" actId="478"/>
          <ac:picMkLst>
            <pc:docMk/>
            <pc:sldMk cId="2008635579" sldId="433"/>
            <ac:picMk id="3" creationId="{A42F9962-CF7C-CD6A-D454-65347A9C9C29}"/>
          </ac:picMkLst>
        </pc:picChg>
        <pc:picChg chg="add mod">
          <ac:chgData name="Tegischer Lukas" userId="f78daebb-0565-485c-bd0e-1cd035e796ff" providerId="ADAL" clId="{C08B5A80-B5F2-4812-A3B3-D3BAF63D1370}" dt="2022-10-02T07:13:47.153" v="674" actId="1076"/>
          <ac:picMkLst>
            <pc:docMk/>
            <pc:sldMk cId="2008635579" sldId="433"/>
            <ac:picMk id="12" creationId="{45233329-6325-E2E3-807D-ED3B8D275F37}"/>
          </ac:picMkLst>
        </pc:picChg>
        <pc:picChg chg="add del">
          <ac:chgData name="Tegischer Lukas" userId="f78daebb-0565-485c-bd0e-1cd035e796ff" providerId="ADAL" clId="{C08B5A80-B5F2-4812-A3B3-D3BAF63D1370}" dt="2022-10-02T07:09:30.905" v="526"/>
          <ac:picMkLst>
            <pc:docMk/>
            <pc:sldMk cId="2008635579" sldId="433"/>
            <ac:picMk id="1025" creationId="{DBCCDD2C-1845-7F93-7D6F-F8BE38C94E2A}"/>
          </ac:picMkLst>
        </pc:picChg>
      </pc:sldChg>
      <pc:sldChg chg="addSp delSp modSp add mod delAnim modAnim">
        <pc:chgData name="Tegischer Lukas" userId="f78daebb-0565-485c-bd0e-1cd035e796ff" providerId="ADAL" clId="{C08B5A80-B5F2-4812-A3B3-D3BAF63D1370}" dt="2022-10-02T07:12:32.514" v="582"/>
        <pc:sldMkLst>
          <pc:docMk/>
          <pc:sldMk cId="2261244441" sldId="434"/>
        </pc:sldMkLst>
        <pc:spChg chg="del">
          <ac:chgData name="Tegischer Lukas" userId="f78daebb-0565-485c-bd0e-1cd035e796ff" providerId="ADAL" clId="{C08B5A80-B5F2-4812-A3B3-D3BAF63D1370}" dt="2022-10-02T07:11:05.143" v="546" actId="478"/>
          <ac:spMkLst>
            <pc:docMk/>
            <pc:sldMk cId="2261244441" sldId="434"/>
            <ac:spMk id="4" creationId="{B9F5F282-BA93-C894-BB25-6F37BFCBB784}"/>
          </ac:spMkLst>
        </pc:spChg>
        <pc:spChg chg="add mod">
          <ac:chgData name="Tegischer Lukas" userId="f78daebb-0565-485c-bd0e-1cd035e796ff" providerId="ADAL" clId="{C08B5A80-B5F2-4812-A3B3-D3BAF63D1370}" dt="2022-10-02T07:12:00.126" v="570" actId="113"/>
          <ac:spMkLst>
            <pc:docMk/>
            <pc:sldMk cId="2261244441" sldId="434"/>
            <ac:spMk id="6" creationId="{62132715-3C1D-43F4-5A3D-C28026EF4581}"/>
          </ac:spMkLst>
        </pc:spChg>
        <pc:spChg chg="del">
          <ac:chgData name="Tegischer Lukas" userId="f78daebb-0565-485c-bd0e-1cd035e796ff" providerId="ADAL" clId="{C08B5A80-B5F2-4812-A3B3-D3BAF63D1370}" dt="2022-10-02T07:11:08.087" v="548" actId="478"/>
          <ac:spMkLst>
            <pc:docMk/>
            <pc:sldMk cId="2261244441" sldId="434"/>
            <ac:spMk id="7" creationId="{864DEE15-FA0B-AAB5-6E94-71E4ABC50691}"/>
          </ac:spMkLst>
        </pc:spChg>
        <pc:spChg chg="add mod">
          <ac:chgData name="Tegischer Lukas" userId="f78daebb-0565-485c-bd0e-1cd035e796ff" providerId="ADAL" clId="{C08B5A80-B5F2-4812-A3B3-D3BAF63D1370}" dt="2022-10-02T07:12:26.192" v="579" actId="1076"/>
          <ac:spMkLst>
            <pc:docMk/>
            <pc:sldMk cId="2261244441" sldId="434"/>
            <ac:spMk id="10" creationId="{A924A609-D5EE-D9F6-C16E-A767A5941AC1}"/>
          </ac:spMkLst>
        </pc:spChg>
        <pc:picChg chg="mod">
          <ac:chgData name="Tegischer Lukas" userId="f78daebb-0565-485c-bd0e-1cd035e796ff" providerId="ADAL" clId="{C08B5A80-B5F2-4812-A3B3-D3BAF63D1370}" dt="2022-10-02T07:11:30.031" v="557" actId="1076"/>
          <ac:picMkLst>
            <pc:docMk/>
            <pc:sldMk cId="2261244441" sldId="434"/>
            <ac:picMk id="3" creationId="{A42F9962-CF7C-CD6A-D454-65347A9C9C29}"/>
          </ac:picMkLst>
        </pc:picChg>
        <pc:picChg chg="add mod">
          <ac:chgData name="Tegischer Lukas" userId="f78daebb-0565-485c-bd0e-1cd035e796ff" providerId="ADAL" clId="{C08B5A80-B5F2-4812-A3B3-D3BAF63D1370}" dt="2022-10-02T07:11:31.051" v="558" actId="1076"/>
          <ac:picMkLst>
            <pc:docMk/>
            <pc:sldMk cId="2261244441" sldId="434"/>
            <ac:picMk id="8" creationId="{8AE5988C-C8FB-31A2-BF26-C491C03E99BA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17:18.377" v="749"/>
        <pc:sldMkLst>
          <pc:docMk/>
          <pc:sldMk cId="2324651131" sldId="435"/>
        </pc:sldMkLst>
        <pc:spChg chg="del">
          <ac:chgData name="Tegischer Lukas" userId="f78daebb-0565-485c-bd0e-1cd035e796ff" providerId="ADAL" clId="{C08B5A80-B5F2-4812-A3B3-D3BAF63D1370}" dt="2022-10-02T07:14:04.966" v="678" actId="478"/>
          <ac:spMkLst>
            <pc:docMk/>
            <pc:sldMk cId="2324651131" sldId="435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15:11.530" v="694" actId="1076"/>
          <ac:spMkLst>
            <pc:docMk/>
            <pc:sldMk cId="2324651131" sldId="435"/>
            <ac:spMk id="4" creationId="{03BA01EB-066F-6A77-DB0E-1FECB4ECD82C}"/>
          </ac:spMkLst>
        </pc:spChg>
        <pc:spChg chg="add mod">
          <ac:chgData name="Tegischer Lukas" userId="f78daebb-0565-485c-bd0e-1cd035e796ff" providerId="ADAL" clId="{C08B5A80-B5F2-4812-A3B3-D3BAF63D1370}" dt="2022-10-02T07:16:57.866" v="745" actId="1076"/>
          <ac:spMkLst>
            <pc:docMk/>
            <pc:sldMk cId="2324651131" sldId="435"/>
            <ac:spMk id="6" creationId="{4ACD2E4B-BA00-10DC-0DF4-7E0CA4F78EE7}"/>
          </ac:spMkLst>
        </pc:spChg>
        <pc:spChg chg="del">
          <ac:chgData name="Tegischer Lukas" userId="f78daebb-0565-485c-bd0e-1cd035e796ff" providerId="ADAL" clId="{C08B5A80-B5F2-4812-A3B3-D3BAF63D1370}" dt="2022-10-02T07:14:04.460" v="677" actId="478"/>
          <ac:spMkLst>
            <pc:docMk/>
            <pc:sldMk cId="2324651131" sldId="435"/>
            <ac:spMk id="11" creationId="{53118721-BFF7-73DE-7344-B8CCF423E869}"/>
          </ac:spMkLst>
        </pc:spChg>
        <pc:picChg chg="add mod">
          <ac:chgData name="Tegischer Lukas" userId="f78daebb-0565-485c-bd0e-1cd035e796ff" providerId="ADAL" clId="{C08B5A80-B5F2-4812-A3B3-D3BAF63D1370}" dt="2022-10-02T07:16:35.418" v="743" actId="1076"/>
          <ac:picMkLst>
            <pc:docMk/>
            <pc:sldMk cId="2324651131" sldId="435"/>
            <ac:picMk id="7" creationId="{8DF1CD0D-CE67-B0DF-16E7-A9EF9DA30499}"/>
          </ac:picMkLst>
        </pc:picChg>
        <pc:picChg chg="add mod">
          <ac:chgData name="Tegischer Lukas" userId="f78daebb-0565-485c-bd0e-1cd035e796ff" providerId="ADAL" clId="{C08B5A80-B5F2-4812-A3B3-D3BAF63D1370}" dt="2022-10-02T07:16:39.669" v="744" actId="1076"/>
          <ac:picMkLst>
            <pc:docMk/>
            <pc:sldMk cId="2324651131" sldId="435"/>
            <ac:picMk id="8" creationId="{45F3FE0C-9584-C3FB-B012-79C6CE018322}"/>
          </ac:picMkLst>
        </pc:picChg>
        <pc:picChg chg="del">
          <ac:chgData name="Tegischer Lukas" userId="f78daebb-0565-485c-bd0e-1cd035e796ff" providerId="ADAL" clId="{C08B5A80-B5F2-4812-A3B3-D3BAF63D1370}" dt="2022-10-02T07:14:03.694" v="676" actId="478"/>
          <ac:picMkLst>
            <pc:docMk/>
            <pc:sldMk cId="2324651131" sldId="435"/>
            <ac:picMk id="12" creationId="{45233329-6325-E2E3-807D-ED3B8D275F37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0:18.051" v="878"/>
        <pc:sldMkLst>
          <pc:docMk/>
          <pc:sldMk cId="3263651290" sldId="436"/>
        </pc:sldMkLst>
        <pc:spChg chg="del">
          <ac:chgData name="Tegischer Lukas" userId="f78daebb-0565-485c-bd0e-1cd035e796ff" providerId="ADAL" clId="{C08B5A80-B5F2-4812-A3B3-D3BAF63D1370}" dt="2022-10-02T07:17:37.751" v="756" actId="478"/>
          <ac:spMkLst>
            <pc:docMk/>
            <pc:sldMk cId="3263651290" sldId="436"/>
            <ac:spMk id="4" creationId="{03BA01EB-066F-6A77-DB0E-1FECB4ECD82C}"/>
          </ac:spMkLst>
        </pc:spChg>
        <pc:spChg chg="mod">
          <ac:chgData name="Tegischer Lukas" userId="f78daebb-0565-485c-bd0e-1cd035e796ff" providerId="ADAL" clId="{C08B5A80-B5F2-4812-A3B3-D3BAF63D1370}" dt="2022-10-02T07:17:39.673" v="757" actId="1076"/>
          <ac:spMkLst>
            <pc:docMk/>
            <pc:sldMk cId="3263651290" sldId="436"/>
            <ac:spMk id="6" creationId="{4ACD2E4B-BA00-10DC-0DF4-7E0CA4F78EE7}"/>
          </ac:spMkLst>
        </pc:spChg>
        <pc:picChg chg="add mod">
          <ac:chgData name="Tegischer Lukas" userId="f78daebb-0565-485c-bd0e-1cd035e796ff" providerId="ADAL" clId="{C08B5A80-B5F2-4812-A3B3-D3BAF63D1370}" dt="2022-10-02T07:17:41.850" v="759" actId="14100"/>
          <ac:picMkLst>
            <pc:docMk/>
            <pc:sldMk cId="3263651290" sldId="436"/>
            <ac:picMk id="2" creationId="{017B4030-E4DF-DEE0-AAF9-5515A2E5254D}"/>
          </ac:picMkLst>
        </pc:picChg>
        <pc:picChg chg="add mod">
          <ac:chgData name="Tegischer Lukas" userId="f78daebb-0565-485c-bd0e-1cd035e796ff" providerId="ADAL" clId="{C08B5A80-B5F2-4812-A3B3-D3BAF63D1370}" dt="2022-10-02T07:17:51.136" v="763" actId="1076"/>
          <ac:picMkLst>
            <pc:docMk/>
            <pc:sldMk cId="3263651290" sldId="436"/>
            <ac:picMk id="3" creationId="{772A87E6-38D4-8D58-F114-4D2939CE16BB}"/>
          </ac:picMkLst>
        </pc:picChg>
        <pc:picChg chg="del">
          <ac:chgData name="Tegischer Lukas" userId="f78daebb-0565-485c-bd0e-1cd035e796ff" providerId="ADAL" clId="{C08B5A80-B5F2-4812-A3B3-D3BAF63D1370}" dt="2022-10-02T07:17:21.674" v="750" actId="478"/>
          <ac:picMkLst>
            <pc:docMk/>
            <pc:sldMk cId="3263651290" sldId="436"/>
            <ac:picMk id="7" creationId="{8DF1CD0D-CE67-B0DF-16E7-A9EF9DA30499}"/>
          </ac:picMkLst>
        </pc:picChg>
        <pc:picChg chg="del">
          <ac:chgData name="Tegischer Lukas" userId="f78daebb-0565-485c-bd0e-1cd035e796ff" providerId="ADAL" clId="{C08B5A80-B5F2-4812-A3B3-D3BAF63D1370}" dt="2022-10-02T07:17:22.330" v="751" actId="478"/>
          <ac:picMkLst>
            <pc:docMk/>
            <pc:sldMk cId="3263651290" sldId="436"/>
            <ac:picMk id="8" creationId="{45F3FE0C-9584-C3FB-B012-79C6CE018322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2:17.668" v="995" actId="1076"/>
        <pc:sldMkLst>
          <pc:docMk/>
          <pc:sldMk cId="3279102412" sldId="437"/>
        </pc:sldMkLst>
        <pc:spChg chg="mod">
          <ac:chgData name="Tegischer Lukas" userId="f78daebb-0565-485c-bd0e-1cd035e796ff" providerId="ADAL" clId="{C08B5A80-B5F2-4812-A3B3-D3BAF63D1370}" dt="2022-10-02T07:18:00.786" v="765" actId="20577"/>
          <ac:spMkLst>
            <pc:docMk/>
            <pc:sldMk cId="3279102412" sldId="437"/>
            <ac:spMk id="6" creationId="{4ACD2E4B-BA00-10DC-0DF4-7E0CA4F78EE7}"/>
          </ac:spMkLst>
        </pc:spChg>
        <pc:spChg chg="add mod">
          <ac:chgData name="Tegischer Lukas" userId="f78daebb-0565-485c-bd0e-1cd035e796ff" providerId="ADAL" clId="{C08B5A80-B5F2-4812-A3B3-D3BAF63D1370}" dt="2022-10-02T07:21:46.109" v="935" actId="1076"/>
          <ac:spMkLst>
            <pc:docMk/>
            <pc:sldMk cId="3279102412" sldId="437"/>
            <ac:spMk id="8" creationId="{BCCECFA3-86D2-B354-5C25-F52B23908E5A}"/>
          </ac:spMkLst>
        </pc:spChg>
        <pc:spChg chg="add mod">
          <ac:chgData name="Tegischer Lukas" userId="f78daebb-0565-485c-bd0e-1cd035e796ff" providerId="ADAL" clId="{C08B5A80-B5F2-4812-A3B3-D3BAF63D1370}" dt="2022-10-02T07:21:43.180" v="934" actId="1076"/>
          <ac:spMkLst>
            <pc:docMk/>
            <pc:sldMk cId="3279102412" sldId="437"/>
            <ac:spMk id="9" creationId="{2386A225-E51D-755F-8516-23CE87003CB4}"/>
          </ac:spMkLst>
        </pc:spChg>
        <pc:spChg chg="add mod">
          <ac:chgData name="Tegischer Lukas" userId="f78daebb-0565-485c-bd0e-1cd035e796ff" providerId="ADAL" clId="{C08B5A80-B5F2-4812-A3B3-D3BAF63D1370}" dt="2022-10-02T07:21:48.399" v="936" actId="1076"/>
          <ac:spMkLst>
            <pc:docMk/>
            <pc:sldMk cId="3279102412" sldId="437"/>
            <ac:spMk id="10" creationId="{F2336F8C-A8A5-C3EE-66C6-F0CD3C85191C}"/>
          </ac:spMkLst>
        </pc:spChg>
        <pc:spChg chg="add mod">
          <ac:chgData name="Tegischer Lukas" userId="f78daebb-0565-485c-bd0e-1cd035e796ff" providerId="ADAL" clId="{C08B5A80-B5F2-4812-A3B3-D3BAF63D1370}" dt="2022-10-02T07:22:17.668" v="995" actId="1076"/>
          <ac:spMkLst>
            <pc:docMk/>
            <pc:sldMk cId="3279102412" sldId="437"/>
            <ac:spMk id="11" creationId="{E760F89E-45FE-896C-B316-320F7DC41052}"/>
          </ac:spMkLst>
        </pc:spChg>
        <pc:picChg chg="del">
          <ac:chgData name="Tegischer Lukas" userId="f78daebb-0565-485c-bd0e-1cd035e796ff" providerId="ADAL" clId="{C08B5A80-B5F2-4812-A3B3-D3BAF63D1370}" dt="2022-10-02T07:18:01.715" v="766" actId="478"/>
          <ac:picMkLst>
            <pc:docMk/>
            <pc:sldMk cId="3279102412" sldId="437"/>
            <ac:picMk id="2" creationId="{017B4030-E4DF-DEE0-AAF9-5515A2E5254D}"/>
          </ac:picMkLst>
        </pc:picChg>
        <pc:picChg chg="del">
          <ac:chgData name="Tegischer Lukas" userId="f78daebb-0565-485c-bd0e-1cd035e796ff" providerId="ADAL" clId="{C08B5A80-B5F2-4812-A3B3-D3BAF63D1370}" dt="2022-10-02T07:18:02.118" v="767" actId="478"/>
          <ac:picMkLst>
            <pc:docMk/>
            <pc:sldMk cId="3279102412" sldId="437"/>
            <ac:picMk id="3" creationId="{772A87E6-38D4-8D58-F114-4D2939CE16BB}"/>
          </ac:picMkLst>
        </pc:picChg>
        <pc:picChg chg="add mod">
          <ac:chgData name="Tegischer Lukas" userId="f78daebb-0565-485c-bd0e-1cd035e796ff" providerId="ADAL" clId="{C08B5A80-B5F2-4812-A3B3-D3BAF63D1370}" dt="2022-10-02T07:18:09.513" v="771" actId="1076"/>
          <ac:picMkLst>
            <pc:docMk/>
            <pc:sldMk cId="3279102412" sldId="437"/>
            <ac:picMk id="4" creationId="{4BDAFA44-F57D-C656-BDF6-8535DC2D6AF5}"/>
          </ac:picMkLst>
        </pc:picChg>
        <pc:picChg chg="add mod">
          <ac:chgData name="Tegischer Lukas" userId="f78daebb-0565-485c-bd0e-1cd035e796ff" providerId="ADAL" clId="{C08B5A80-B5F2-4812-A3B3-D3BAF63D1370}" dt="2022-10-02T07:18:28.499" v="774" actId="14100"/>
          <ac:picMkLst>
            <pc:docMk/>
            <pc:sldMk cId="3279102412" sldId="437"/>
            <ac:picMk id="5" creationId="{8369063C-7DE9-BABE-F63F-42DBAF7F7384}"/>
          </ac:picMkLst>
        </pc:picChg>
      </pc:sldChg>
      <pc:sldChg chg="addSp delSp modSp add del mod delAnim modAnim">
        <pc:chgData name="Tegischer Lukas" userId="f78daebb-0565-485c-bd0e-1cd035e796ff" providerId="ADAL" clId="{C08B5A80-B5F2-4812-A3B3-D3BAF63D1370}" dt="2022-10-02T07:25:30.411" v="1059" actId="47"/>
        <pc:sldMkLst>
          <pc:docMk/>
          <pc:sldMk cId="252100780" sldId="438"/>
        </pc:sldMkLst>
        <pc:spChg chg="mod">
          <ac:chgData name="Tegischer Lukas" userId="f78daebb-0565-485c-bd0e-1cd035e796ff" providerId="ADAL" clId="{C08B5A80-B5F2-4812-A3B3-D3BAF63D1370}" dt="2022-10-02T07:20:38.536" v="886" actId="20577"/>
          <ac:spMkLst>
            <pc:docMk/>
            <pc:sldMk cId="252100780" sldId="438"/>
            <ac:spMk id="6" creationId="{4ACD2E4B-BA00-10DC-0DF4-7E0CA4F78EE7}"/>
          </ac:spMkLst>
        </pc:spChg>
        <pc:spChg chg="add mod">
          <ac:chgData name="Tegischer Lukas" userId="f78daebb-0565-485c-bd0e-1cd035e796ff" providerId="ADAL" clId="{C08B5A80-B5F2-4812-A3B3-D3BAF63D1370}" dt="2022-10-02T07:22:52.361" v="1009" actId="20577"/>
          <ac:spMkLst>
            <pc:docMk/>
            <pc:sldMk cId="252100780" sldId="438"/>
            <ac:spMk id="7" creationId="{FFF2FB10-E5E5-3289-2A05-139E6E8F7DAE}"/>
          </ac:spMkLst>
        </pc:spChg>
        <pc:spChg chg="mod">
          <ac:chgData name="Tegischer Lukas" userId="f78daebb-0565-485c-bd0e-1cd035e796ff" providerId="ADAL" clId="{C08B5A80-B5F2-4812-A3B3-D3BAF63D1370}" dt="2022-10-02T07:22:24.698" v="997" actId="1076"/>
          <ac:spMkLst>
            <pc:docMk/>
            <pc:sldMk cId="252100780" sldId="438"/>
            <ac:spMk id="8" creationId="{BCCECFA3-86D2-B354-5C25-F52B23908E5A}"/>
          </ac:spMkLst>
        </pc:spChg>
        <pc:spChg chg="mod">
          <ac:chgData name="Tegischer Lukas" userId="f78daebb-0565-485c-bd0e-1cd035e796ff" providerId="ADAL" clId="{C08B5A80-B5F2-4812-A3B3-D3BAF63D1370}" dt="2022-10-02T07:22:27.122" v="998" actId="1076"/>
          <ac:spMkLst>
            <pc:docMk/>
            <pc:sldMk cId="252100780" sldId="438"/>
            <ac:spMk id="9" creationId="{2386A225-E51D-755F-8516-23CE87003CB4}"/>
          </ac:spMkLst>
        </pc:spChg>
        <pc:spChg chg="mod">
          <ac:chgData name="Tegischer Lukas" userId="f78daebb-0565-485c-bd0e-1cd035e796ff" providerId="ADAL" clId="{C08B5A80-B5F2-4812-A3B3-D3BAF63D1370}" dt="2022-10-02T07:22:29.933" v="999" actId="1076"/>
          <ac:spMkLst>
            <pc:docMk/>
            <pc:sldMk cId="252100780" sldId="438"/>
            <ac:spMk id="10" creationId="{F2336F8C-A8A5-C3EE-66C6-F0CD3C85191C}"/>
          </ac:spMkLst>
        </pc:spChg>
        <pc:picChg chg="add mod">
          <ac:chgData name="Tegischer Lukas" userId="f78daebb-0565-485c-bd0e-1cd035e796ff" providerId="ADAL" clId="{C08B5A80-B5F2-4812-A3B3-D3BAF63D1370}" dt="2022-10-02T07:20:48.852" v="893" actId="1076"/>
          <ac:picMkLst>
            <pc:docMk/>
            <pc:sldMk cId="252100780" sldId="438"/>
            <ac:picMk id="2" creationId="{708B4672-92DB-AB7D-6241-B0E4720BEAD9}"/>
          </ac:picMkLst>
        </pc:picChg>
        <pc:picChg chg="add mod">
          <ac:chgData name="Tegischer Lukas" userId="f78daebb-0565-485c-bd0e-1cd035e796ff" providerId="ADAL" clId="{C08B5A80-B5F2-4812-A3B3-D3BAF63D1370}" dt="2022-10-02T07:21:04.074" v="899" actId="1076"/>
          <ac:picMkLst>
            <pc:docMk/>
            <pc:sldMk cId="252100780" sldId="438"/>
            <ac:picMk id="3" creationId="{887AE757-09B7-56B9-5C92-298BE2FE7804}"/>
          </ac:picMkLst>
        </pc:picChg>
        <pc:picChg chg="del mod">
          <ac:chgData name="Tegischer Lukas" userId="f78daebb-0565-485c-bd0e-1cd035e796ff" providerId="ADAL" clId="{C08B5A80-B5F2-4812-A3B3-D3BAF63D1370}" dt="2022-10-02T07:20:40.211" v="888" actId="478"/>
          <ac:picMkLst>
            <pc:docMk/>
            <pc:sldMk cId="252100780" sldId="438"/>
            <ac:picMk id="4" creationId="{4BDAFA44-F57D-C656-BDF6-8535DC2D6AF5}"/>
          </ac:picMkLst>
        </pc:picChg>
        <pc:picChg chg="del">
          <ac:chgData name="Tegischer Lukas" userId="f78daebb-0565-485c-bd0e-1cd035e796ff" providerId="ADAL" clId="{C08B5A80-B5F2-4812-A3B3-D3BAF63D1370}" dt="2022-10-02T07:20:40.561" v="889" actId="478"/>
          <ac:picMkLst>
            <pc:docMk/>
            <pc:sldMk cId="252100780" sldId="438"/>
            <ac:picMk id="5" creationId="{8369063C-7DE9-BABE-F63F-42DBAF7F7384}"/>
          </ac:picMkLst>
        </pc:picChg>
      </pc:sldChg>
      <pc:sldChg chg="add">
        <pc:chgData name="Tegischer Lukas" userId="f78daebb-0565-485c-bd0e-1cd035e796ff" providerId="ADAL" clId="{C08B5A80-B5F2-4812-A3B3-D3BAF63D1370}" dt="2022-10-02T07:23:10.620" v="1019"/>
        <pc:sldMkLst>
          <pc:docMk/>
          <pc:sldMk cId="420183143" sldId="439"/>
        </pc:sldMkLst>
      </pc:sldChg>
      <pc:sldChg chg="addSp delSp modSp add mod delAnim">
        <pc:chgData name="Tegischer Lukas" userId="f78daebb-0565-485c-bd0e-1cd035e796ff" providerId="ADAL" clId="{C08B5A80-B5F2-4812-A3B3-D3BAF63D1370}" dt="2022-10-02T07:24:27.763" v="1053" actId="20577"/>
        <pc:sldMkLst>
          <pc:docMk/>
          <pc:sldMk cId="563266072" sldId="440"/>
        </pc:sldMkLst>
        <pc:spChg chg="mod">
          <ac:chgData name="Tegischer Lukas" userId="f78daebb-0565-485c-bd0e-1cd035e796ff" providerId="ADAL" clId="{C08B5A80-B5F2-4812-A3B3-D3BAF63D1370}" dt="2022-10-02T07:23:40.708" v="1023" actId="20577"/>
          <ac:spMkLst>
            <pc:docMk/>
            <pc:sldMk cId="563266072" sldId="440"/>
            <ac:spMk id="6" creationId="{4ACD2E4B-BA00-10DC-0DF4-7E0CA4F78EE7}"/>
          </ac:spMkLst>
        </pc:spChg>
        <pc:spChg chg="mod">
          <ac:chgData name="Tegischer Lukas" userId="f78daebb-0565-485c-bd0e-1cd035e796ff" providerId="ADAL" clId="{C08B5A80-B5F2-4812-A3B3-D3BAF63D1370}" dt="2022-10-02T07:24:27.763" v="1053" actId="20577"/>
          <ac:spMkLst>
            <pc:docMk/>
            <pc:sldMk cId="563266072" sldId="440"/>
            <ac:spMk id="7" creationId="{FFF2FB10-E5E5-3289-2A05-139E6E8F7DAE}"/>
          </ac:spMkLst>
        </pc:spChg>
        <pc:spChg chg="mod">
          <ac:chgData name="Tegischer Lukas" userId="f78daebb-0565-485c-bd0e-1cd035e796ff" providerId="ADAL" clId="{C08B5A80-B5F2-4812-A3B3-D3BAF63D1370}" dt="2022-10-02T07:24:05.525" v="1039" actId="20577"/>
          <ac:spMkLst>
            <pc:docMk/>
            <pc:sldMk cId="563266072" sldId="440"/>
            <ac:spMk id="8" creationId="{BCCECFA3-86D2-B354-5C25-F52B23908E5A}"/>
          </ac:spMkLst>
        </pc:spChg>
        <pc:spChg chg="mod">
          <ac:chgData name="Tegischer Lukas" userId="f78daebb-0565-485c-bd0e-1cd035e796ff" providerId="ADAL" clId="{C08B5A80-B5F2-4812-A3B3-D3BAF63D1370}" dt="2022-10-02T07:24:11.315" v="1043" actId="20577"/>
          <ac:spMkLst>
            <pc:docMk/>
            <pc:sldMk cId="563266072" sldId="440"/>
            <ac:spMk id="9" creationId="{2386A225-E51D-755F-8516-23CE87003CB4}"/>
          </ac:spMkLst>
        </pc:spChg>
        <pc:spChg chg="mod">
          <ac:chgData name="Tegischer Lukas" userId="f78daebb-0565-485c-bd0e-1cd035e796ff" providerId="ADAL" clId="{C08B5A80-B5F2-4812-A3B3-D3BAF63D1370}" dt="2022-10-02T07:24:22.161" v="1051" actId="20577"/>
          <ac:spMkLst>
            <pc:docMk/>
            <pc:sldMk cId="563266072" sldId="440"/>
            <ac:spMk id="10" creationId="{F2336F8C-A8A5-C3EE-66C6-F0CD3C85191C}"/>
          </ac:spMkLst>
        </pc:spChg>
        <pc:picChg chg="del">
          <ac:chgData name="Tegischer Lukas" userId="f78daebb-0565-485c-bd0e-1cd035e796ff" providerId="ADAL" clId="{C08B5A80-B5F2-4812-A3B3-D3BAF63D1370}" dt="2022-10-02T07:23:42.466" v="1024" actId="478"/>
          <ac:picMkLst>
            <pc:docMk/>
            <pc:sldMk cId="563266072" sldId="440"/>
            <ac:picMk id="2" creationId="{708B4672-92DB-AB7D-6241-B0E4720BEAD9}"/>
          </ac:picMkLst>
        </pc:picChg>
        <pc:picChg chg="del">
          <ac:chgData name="Tegischer Lukas" userId="f78daebb-0565-485c-bd0e-1cd035e796ff" providerId="ADAL" clId="{C08B5A80-B5F2-4812-A3B3-D3BAF63D1370}" dt="2022-10-02T07:23:42.745" v="1025" actId="478"/>
          <ac:picMkLst>
            <pc:docMk/>
            <pc:sldMk cId="563266072" sldId="440"/>
            <ac:picMk id="3" creationId="{887AE757-09B7-56B9-5C92-298BE2FE7804}"/>
          </ac:picMkLst>
        </pc:picChg>
        <pc:picChg chg="add mod">
          <ac:chgData name="Tegischer Lukas" userId="f78daebb-0565-485c-bd0e-1cd035e796ff" providerId="ADAL" clId="{C08B5A80-B5F2-4812-A3B3-D3BAF63D1370}" dt="2022-10-02T07:23:51.200" v="1030" actId="1076"/>
          <ac:picMkLst>
            <pc:docMk/>
            <pc:sldMk cId="563266072" sldId="440"/>
            <ac:picMk id="4" creationId="{64AD20F5-7588-BF35-21E5-BC54C03CB73C}"/>
          </ac:picMkLst>
        </pc:picChg>
        <pc:picChg chg="add mod">
          <ac:chgData name="Tegischer Lukas" userId="f78daebb-0565-485c-bd0e-1cd035e796ff" providerId="ADAL" clId="{C08B5A80-B5F2-4812-A3B3-D3BAF63D1370}" dt="2022-10-02T07:24:00.669" v="1034" actId="1076"/>
          <ac:picMkLst>
            <pc:docMk/>
            <pc:sldMk cId="563266072" sldId="440"/>
            <ac:picMk id="5" creationId="{51A4A050-A317-90C6-7DB3-7132CCC5EA27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7:01.481" v="1096" actId="403"/>
        <pc:sldMkLst>
          <pc:docMk/>
          <pc:sldMk cId="2390623837" sldId="441"/>
        </pc:sldMkLst>
        <pc:spChg chg="mod">
          <ac:chgData name="Tegischer Lukas" userId="f78daebb-0565-485c-bd0e-1cd035e796ff" providerId="ADAL" clId="{C08B5A80-B5F2-4812-A3B3-D3BAF63D1370}" dt="2022-10-02T07:25:54.823" v="1078" actId="20577"/>
          <ac:spMkLst>
            <pc:docMk/>
            <pc:sldMk cId="2390623837" sldId="441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27:01.481" v="1096" actId="403"/>
          <ac:spMkLst>
            <pc:docMk/>
            <pc:sldMk cId="2390623837" sldId="441"/>
            <ac:spMk id="4" creationId="{F160CB9A-921B-B326-E2A6-E98E861B4B11}"/>
          </ac:spMkLst>
        </pc:spChg>
        <pc:spChg chg="del">
          <ac:chgData name="Tegischer Lukas" userId="f78daebb-0565-485c-bd0e-1cd035e796ff" providerId="ADAL" clId="{C08B5A80-B5F2-4812-A3B3-D3BAF63D1370}" dt="2022-10-02T07:25:56.515" v="1079" actId="478"/>
          <ac:spMkLst>
            <pc:docMk/>
            <pc:sldMk cId="2390623837" sldId="441"/>
            <ac:spMk id="11" creationId="{53118721-BFF7-73DE-7344-B8CCF423E869}"/>
          </ac:spMkLst>
        </pc:spChg>
        <pc:picChg chg="del">
          <ac:chgData name="Tegischer Lukas" userId="f78daebb-0565-485c-bd0e-1cd035e796ff" providerId="ADAL" clId="{C08B5A80-B5F2-4812-A3B3-D3BAF63D1370}" dt="2022-10-02T07:25:56.894" v="1080" actId="478"/>
          <ac:picMkLst>
            <pc:docMk/>
            <pc:sldMk cId="2390623837" sldId="441"/>
            <ac:picMk id="12" creationId="{45233329-6325-E2E3-807D-ED3B8D275F37}"/>
          </ac:picMkLst>
        </pc:picChg>
      </pc:sldChg>
      <pc:sldChg chg="addSp delSp modSp add mod delAnim modAnim">
        <pc:chgData name="Tegischer Lukas" userId="f78daebb-0565-485c-bd0e-1cd035e796ff" providerId="ADAL" clId="{C08B5A80-B5F2-4812-A3B3-D3BAF63D1370}" dt="2022-10-02T07:28:39.196" v="1140"/>
        <pc:sldMkLst>
          <pc:docMk/>
          <pc:sldMk cId="1472463717" sldId="442"/>
        </pc:sldMkLst>
        <pc:spChg chg="del">
          <ac:chgData name="Tegischer Lukas" userId="f78daebb-0565-485c-bd0e-1cd035e796ff" providerId="ADAL" clId="{C08B5A80-B5F2-4812-A3B3-D3BAF63D1370}" dt="2022-10-02T07:27:21.134" v="1099" actId="478"/>
          <ac:spMkLst>
            <pc:docMk/>
            <pc:sldMk cId="1472463717" sldId="442"/>
            <ac:spMk id="2" creationId="{6D52CD0C-2837-DDF4-FD79-BE3A10650B26}"/>
          </ac:spMkLst>
        </pc:spChg>
        <pc:spChg chg="del">
          <ac:chgData name="Tegischer Lukas" userId="f78daebb-0565-485c-bd0e-1cd035e796ff" providerId="ADAL" clId="{C08B5A80-B5F2-4812-A3B3-D3BAF63D1370}" dt="2022-10-02T07:27:20.092" v="1098" actId="478"/>
          <ac:spMkLst>
            <pc:docMk/>
            <pc:sldMk cId="1472463717" sldId="442"/>
            <ac:spMk id="4" creationId="{F160CB9A-921B-B326-E2A6-E98E861B4B11}"/>
          </ac:spMkLst>
        </pc:spChg>
        <pc:spChg chg="add mod">
          <ac:chgData name="Tegischer Lukas" userId="f78daebb-0565-485c-bd0e-1cd035e796ff" providerId="ADAL" clId="{C08B5A80-B5F2-4812-A3B3-D3BAF63D1370}" dt="2022-10-02T07:28:05.798" v="1128" actId="404"/>
          <ac:spMkLst>
            <pc:docMk/>
            <pc:sldMk cId="1472463717" sldId="442"/>
            <ac:spMk id="5" creationId="{BDCE1F7F-5C08-ED98-D627-1BB0CB569B30}"/>
          </ac:spMkLst>
        </pc:spChg>
        <pc:picChg chg="add mod">
          <ac:chgData name="Tegischer Lukas" userId="f78daebb-0565-485c-bd0e-1cd035e796ff" providerId="ADAL" clId="{C08B5A80-B5F2-4812-A3B3-D3BAF63D1370}" dt="2022-10-02T07:28:23.744" v="1136" actId="1076"/>
          <ac:picMkLst>
            <pc:docMk/>
            <pc:sldMk cId="1472463717" sldId="442"/>
            <ac:picMk id="6" creationId="{D29E0BBC-0EF8-F254-DD20-CD09E237846D}"/>
          </ac:picMkLst>
        </pc:picChg>
        <pc:picChg chg="add mod">
          <ac:chgData name="Tegischer Lukas" userId="f78daebb-0565-485c-bd0e-1cd035e796ff" providerId="ADAL" clId="{C08B5A80-B5F2-4812-A3B3-D3BAF63D1370}" dt="2022-10-02T07:28:25.010" v="1137" actId="1076"/>
          <ac:picMkLst>
            <pc:docMk/>
            <pc:sldMk cId="1472463717" sldId="442"/>
            <ac:picMk id="7" creationId="{A714884F-D1B7-C6D8-64A6-40C3F22D3985}"/>
          </ac:picMkLst>
        </pc:picChg>
      </pc:sldChg>
    </pc:docChg>
  </pc:docChgLst>
  <pc:docChgLst>
    <pc:chgData name="Tegischer Lukas" userId="f78daebb-0565-485c-bd0e-1cd035e796ff" providerId="ADAL" clId="{787C51DE-51E3-4F3F-9DB1-996F8E7574AF}"/>
    <pc:docChg chg="custSel delSld modSld">
      <pc:chgData name="Tegischer Lukas" userId="f78daebb-0565-485c-bd0e-1cd035e796ff" providerId="ADAL" clId="{787C51DE-51E3-4F3F-9DB1-996F8E7574AF}" dt="2022-11-04T11:35:24.230" v="2" actId="47"/>
      <pc:docMkLst>
        <pc:docMk/>
      </pc:docMkLst>
      <pc:sldChg chg="delSp mod delAnim">
        <pc:chgData name="Tegischer Lukas" userId="f78daebb-0565-485c-bd0e-1cd035e796ff" providerId="ADAL" clId="{787C51DE-51E3-4F3F-9DB1-996F8E7574AF}" dt="2022-11-04T11:35:23.099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787C51DE-51E3-4F3F-9DB1-996F8E7574AF}" dt="2022-11-04T11:35:22.894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787C51DE-51E3-4F3F-9DB1-996F8E7574AF}" dt="2022-11-04T11:35:23.099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787C51DE-51E3-4F3F-9DB1-996F8E7574AF}" dt="2022-11-04T11:35:24.230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8DF0FA62-D287-44C1-86D1-9378FD7B5613}"/>
    <pc:docChg chg="undo custSel addSld delSld modSld">
      <pc:chgData name="Tegischer Lukas" userId="f78daebb-0565-485c-bd0e-1cd035e796ff" providerId="ADAL" clId="{8DF0FA62-D287-44C1-86D1-9378FD7B5613}" dt="2022-10-02T07:38:42.920" v="156" actId="47"/>
      <pc:docMkLst>
        <pc:docMk/>
      </pc:docMkLst>
      <pc:sldChg chg="modSp mod">
        <pc:chgData name="Tegischer Lukas" userId="f78daebb-0565-485c-bd0e-1cd035e796ff" providerId="ADAL" clId="{8DF0FA62-D287-44C1-86D1-9378FD7B5613}" dt="2022-10-02T07:32:39.550" v="25" actId="404"/>
        <pc:sldMkLst>
          <pc:docMk/>
          <pc:sldMk cId="336392357" sldId="256"/>
        </pc:sldMkLst>
        <pc:spChg chg="mod">
          <ac:chgData name="Tegischer Lukas" userId="f78daebb-0565-485c-bd0e-1cd035e796ff" providerId="ADAL" clId="{8DF0FA62-D287-44C1-86D1-9378FD7B5613}" dt="2022-10-02T07:32:39.550" v="25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4007401767" sldId="418"/>
        </pc:sldMkLst>
      </pc:sldChg>
      <pc:sldChg chg="addSp delSp modSp mod modAnim">
        <pc:chgData name="Tegischer Lukas" userId="f78daebb-0565-485c-bd0e-1cd035e796ff" providerId="ADAL" clId="{8DF0FA62-D287-44C1-86D1-9378FD7B5613}" dt="2022-10-02T07:36:41.985" v="114" actId="14100"/>
        <pc:sldMkLst>
          <pc:docMk/>
          <pc:sldMk cId="2796332034" sldId="427"/>
        </pc:sldMkLst>
        <pc:spChg chg="add mod">
          <ac:chgData name="Tegischer Lukas" userId="f78daebb-0565-485c-bd0e-1cd035e796ff" providerId="ADAL" clId="{8DF0FA62-D287-44C1-86D1-9378FD7B5613}" dt="2022-10-02T07:33:34.217" v="40" actId="20577"/>
          <ac:spMkLst>
            <pc:docMk/>
            <pc:sldMk cId="2796332034" sldId="427"/>
            <ac:spMk id="3" creationId="{D7AF59FF-7213-CA06-2566-E3AF2CCFD332}"/>
          </ac:spMkLst>
        </pc:spChg>
        <pc:spChg chg="del">
          <ac:chgData name="Tegischer Lukas" userId="f78daebb-0565-485c-bd0e-1cd035e796ff" providerId="ADAL" clId="{8DF0FA62-D287-44C1-86D1-9378FD7B5613}" dt="2022-10-02T07:32:57.016" v="27" actId="478"/>
          <ac:spMkLst>
            <pc:docMk/>
            <pc:sldMk cId="2796332034" sldId="427"/>
            <ac:spMk id="5" creationId="{AA0337EF-48FE-716E-169A-66E43BA857C9}"/>
          </ac:spMkLst>
        </pc:spChg>
        <pc:spChg chg="add mod">
          <ac:chgData name="Tegischer Lukas" userId="f78daebb-0565-485c-bd0e-1cd035e796ff" providerId="ADAL" clId="{8DF0FA62-D287-44C1-86D1-9378FD7B5613}" dt="2022-10-02T07:33:48.396" v="59" actId="1076"/>
          <ac:spMkLst>
            <pc:docMk/>
            <pc:sldMk cId="2796332034" sldId="427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3:03.476" v="32" actId="478"/>
          <ac:spMkLst>
            <pc:docMk/>
            <pc:sldMk cId="2796332034" sldId="427"/>
            <ac:spMk id="7" creationId="{912FC5B4-CE44-593F-2D30-E87E9C5CA1D2}"/>
          </ac:spMkLst>
        </pc:spChg>
        <pc:spChg chg="add mod">
          <ac:chgData name="Tegischer Lukas" userId="f78daebb-0565-485c-bd0e-1cd035e796ff" providerId="ADAL" clId="{8DF0FA62-D287-44C1-86D1-9378FD7B5613}" dt="2022-10-02T07:34:07.421" v="68" actId="1076"/>
          <ac:spMkLst>
            <pc:docMk/>
            <pc:sldMk cId="2796332034" sldId="427"/>
            <ac:spMk id="11" creationId="{119EBA3C-0E4E-A1CE-3162-52976C083747}"/>
          </ac:spMkLst>
        </pc:spChg>
        <pc:spChg chg="add mod">
          <ac:chgData name="Tegischer Lukas" userId="f78daebb-0565-485c-bd0e-1cd035e796ff" providerId="ADAL" clId="{8DF0FA62-D287-44C1-86D1-9378FD7B5613}" dt="2022-10-02T07:36:41.985" v="114" actId="14100"/>
          <ac:spMkLst>
            <pc:docMk/>
            <pc:sldMk cId="2796332034" sldId="427"/>
            <ac:spMk id="13" creationId="{A205A756-A621-FABD-B73E-8D22C12DDBDA}"/>
          </ac:spMkLst>
        </pc:spChg>
        <pc:spChg chg="add mod">
          <ac:chgData name="Tegischer Lukas" userId="f78daebb-0565-485c-bd0e-1cd035e796ff" providerId="ADAL" clId="{8DF0FA62-D287-44C1-86D1-9378FD7B5613}" dt="2022-10-02T07:36:38.507" v="113" actId="14100"/>
          <ac:spMkLst>
            <pc:docMk/>
            <pc:sldMk cId="2796332034" sldId="427"/>
            <ac:spMk id="14" creationId="{A9995909-ED57-2775-6CD2-5722375C1DCA}"/>
          </ac:spMkLst>
        </pc:spChg>
        <pc:spChg chg="add del mod">
          <ac:chgData name="Tegischer Lukas" userId="f78daebb-0565-485c-bd0e-1cd035e796ff" providerId="ADAL" clId="{8DF0FA62-D287-44C1-86D1-9378FD7B5613}" dt="2022-10-02T07:35:08.349" v="88" actId="478"/>
          <ac:spMkLst>
            <pc:docMk/>
            <pc:sldMk cId="2796332034" sldId="427"/>
            <ac:spMk id="15" creationId="{105DA68A-6BF6-B5DA-8A9D-63001C32DCE1}"/>
          </ac:spMkLst>
        </pc:spChg>
        <pc:picChg chg="add del">
          <ac:chgData name="Tegischer Lukas" userId="f78daebb-0565-485c-bd0e-1cd035e796ff" providerId="ADAL" clId="{8DF0FA62-D287-44C1-86D1-9378FD7B5613}" dt="2022-10-02T07:33:31.550" v="39" actId="22"/>
          <ac:picMkLst>
            <pc:docMk/>
            <pc:sldMk cId="2796332034" sldId="427"/>
            <ac:picMk id="9" creationId="{BB2B6C3D-5EB8-E7BF-1330-15D9C650100B}"/>
          </ac:picMkLst>
        </pc:picChg>
        <pc:picChg chg="add mod">
          <ac:chgData name="Tegischer Lukas" userId="f78daebb-0565-485c-bd0e-1cd035e796ff" providerId="ADAL" clId="{8DF0FA62-D287-44C1-86D1-9378FD7B5613}" dt="2022-10-02T07:35:00.338" v="85" actId="1076"/>
          <ac:picMkLst>
            <pc:docMk/>
            <pc:sldMk cId="2796332034" sldId="427"/>
            <ac:picMk id="12" creationId="{0E619B96-24B7-F886-3BD7-39BAC04CD057}"/>
          </ac:picMkLst>
        </pc:picChg>
        <pc:cxnChg chg="add mod">
          <ac:chgData name="Tegischer Lukas" userId="f78daebb-0565-485c-bd0e-1cd035e796ff" providerId="ADAL" clId="{8DF0FA62-D287-44C1-86D1-9378FD7B5613}" dt="2022-10-02T07:35:27.527" v="92" actId="208"/>
          <ac:cxnSpMkLst>
            <pc:docMk/>
            <pc:sldMk cId="2796332034" sldId="427"/>
            <ac:cxnSpMk id="17" creationId="{832B0470-B576-96FE-A948-2C3022737539}"/>
          </ac:cxnSpMkLst>
        </pc:cxnChg>
      </pc:sldChg>
      <pc:sldChg chg="delSp del mod delAnim">
        <pc:chgData name="Tegischer Lukas" userId="f78daebb-0565-485c-bd0e-1cd035e796ff" providerId="ADAL" clId="{8DF0FA62-D287-44C1-86D1-9378FD7B5613}" dt="2022-10-02T07:38:42.920" v="156" actId="47"/>
        <pc:sldMkLst>
          <pc:docMk/>
          <pc:sldMk cId="2832239985" sldId="428"/>
        </pc:sldMkLst>
        <pc:spChg chg="del">
          <ac:chgData name="Tegischer Lukas" userId="f78daebb-0565-485c-bd0e-1cd035e796ff" providerId="ADAL" clId="{8DF0FA62-D287-44C1-86D1-9378FD7B5613}" dt="2022-10-02T07:37:33.519" v="126" actId="478"/>
          <ac:spMkLst>
            <pc:docMk/>
            <pc:sldMk cId="2832239985" sldId="428"/>
            <ac:spMk id="6" creationId="{C78C72CB-C4E9-E2A6-BF1A-2333F2BE01D3}"/>
          </ac:spMkLst>
        </pc:spChg>
        <pc:spChg chg="del">
          <ac:chgData name="Tegischer Lukas" userId="f78daebb-0565-485c-bd0e-1cd035e796ff" providerId="ADAL" clId="{8DF0FA62-D287-44C1-86D1-9378FD7B5613}" dt="2022-10-02T07:37:34.407" v="127" actId="478"/>
          <ac:spMkLst>
            <pc:docMk/>
            <pc:sldMk cId="2832239985" sldId="428"/>
            <ac:spMk id="7" creationId="{1B106228-BB02-81AF-5172-1CAE2C4B6720}"/>
          </ac:spMkLst>
        </pc:spChg>
      </pc:sldChg>
      <pc:sldChg chg="modSp add mod modAnim">
        <pc:chgData name="Tegischer Lukas" userId="f78daebb-0565-485c-bd0e-1cd035e796ff" providerId="ADAL" clId="{8DF0FA62-D287-44C1-86D1-9378FD7B5613}" dt="2022-10-02T07:36:56.167" v="119"/>
        <pc:sldMkLst>
          <pc:docMk/>
          <pc:sldMk cId="1380527264" sldId="429"/>
        </pc:sldMkLst>
        <pc:spChg chg="mod">
          <ac:chgData name="Tegischer Lukas" userId="f78daebb-0565-485c-bd0e-1cd035e796ff" providerId="ADAL" clId="{8DF0FA62-D287-44C1-86D1-9378FD7B5613}" dt="2022-10-02T07:35:54.598" v="100" actId="20577"/>
          <ac:spMkLst>
            <pc:docMk/>
            <pc:sldMk cId="1380527264" sldId="429"/>
            <ac:spMk id="11" creationId="{119EBA3C-0E4E-A1CE-3162-52976C083747}"/>
          </ac:spMkLst>
        </pc:spChg>
        <pc:spChg chg="mod">
          <ac:chgData name="Tegischer Lukas" userId="f78daebb-0565-485c-bd0e-1cd035e796ff" providerId="ADAL" clId="{8DF0FA62-D287-44C1-86D1-9378FD7B5613}" dt="2022-10-02T07:36:34.347" v="112" actId="14100"/>
          <ac:spMkLst>
            <pc:docMk/>
            <pc:sldMk cId="1380527264" sldId="429"/>
            <ac:spMk id="13" creationId="{A205A756-A621-FABD-B73E-8D22C12DDBDA}"/>
          </ac:spMkLst>
        </pc:spChg>
        <pc:spChg chg="mod">
          <ac:chgData name="Tegischer Lukas" userId="f78daebb-0565-485c-bd0e-1cd035e796ff" providerId="ADAL" clId="{8DF0FA62-D287-44C1-86D1-9378FD7B5613}" dt="2022-10-02T07:36:28.393" v="111" actId="14100"/>
          <ac:spMkLst>
            <pc:docMk/>
            <pc:sldMk cId="1380527264" sldId="429"/>
            <ac:spMk id="14" creationId="{A9995909-ED57-2775-6CD2-5722375C1DCA}"/>
          </ac:spMkLst>
        </pc:spChg>
        <pc:picChg chg="mod">
          <ac:chgData name="Tegischer Lukas" userId="f78daebb-0565-485c-bd0e-1cd035e796ff" providerId="ADAL" clId="{8DF0FA62-D287-44C1-86D1-9378FD7B5613}" dt="2022-10-02T07:36:21.056" v="109" actId="1076"/>
          <ac:picMkLst>
            <pc:docMk/>
            <pc:sldMk cId="1380527264" sldId="429"/>
            <ac:picMk id="12" creationId="{0E619B96-24B7-F886-3BD7-39BAC04CD057}"/>
          </ac:picMkLst>
        </pc:picChg>
        <pc:cxnChg chg="mod">
          <ac:chgData name="Tegischer Lukas" userId="f78daebb-0565-485c-bd0e-1cd035e796ff" providerId="ADAL" clId="{8DF0FA62-D287-44C1-86D1-9378FD7B5613}" dt="2022-10-02T07:36:08.724" v="105" actId="1076"/>
          <ac:cxnSpMkLst>
            <pc:docMk/>
            <pc:sldMk cId="1380527264" sldId="429"/>
            <ac:cxnSpMk id="17" creationId="{832B0470-B576-96FE-A948-2C3022737539}"/>
          </ac:cxnSpMkLst>
        </pc:cxnChg>
      </pc:sldChg>
      <pc:sldChg chg="addSp delSp modSp add mod delAnim">
        <pc:chgData name="Tegischer Lukas" userId="f78daebb-0565-485c-bd0e-1cd035e796ff" providerId="ADAL" clId="{8DF0FA62-D287-44C1-86D1-9378FD7B5613}" dt="2022-10-02T07:37:29.577" v="125" actId="1076"/>
        <pc:sldMkLst>
          <pc:docMk/>
          <pc:sldMk cId="3708682875" sldId="430"/>
        </pc:sldMkLst>
        <pc:spChg chg="add mod">
          <ac:chgData name="Tegischer Lukas" userId="f78daebb-0565-485c-bd0e-1cd035e796ff" providerId="ADAL" clId="{8DF0FA62-D287-44C1-86D1-9378FD7B5613}" dt="2022-10-02T07:37:29.577" v="125" actId="1076"/>
          <ac:spMkLst>
            <pc:docMk/>
            <pc:sldMk cId="3708682875" sldId="430"/>
            <ac:spMk id="2" creationId="{CDFA19F6-DF1D-40A8-C04C-605E6E7EAD87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3" creationId="{D7AF59FF-7213-CA06-2566-E3AF2CCFD332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7:15.678" v="122" actId="478"/>
          <ac:spMkLst>
            <pc:docMk/>
            <pc:sldMk cId="3708682875" sldId="430"/>
            <ac:spMk id="11" creationId="{119EBA3C-0E4E-A1CE-3162-52976C083747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13" creationId="{A205A756-A621-FABD-B73E-8D22C12DDBDA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14" creationId="{A9995909-ED57-2775-6CD2-5722375C1DCA}"/>
          </ac:spMkLst>
        </pc:spChg>
        <pc:picChg chg="del">
          <ac:chgData name="Tegischer Lukas" userId="f78daebb-0565-485c-bd0e-1cd035e796ff" providerId="ADAL" clId="{8DF0FA62-D287-44C1-86D1-9378FD7B5613}" dt="2022-10-02T07:37:14.658" v="121" actId="478"/>
          <ac:picMkLst>
            <pc:docMk/>
            <pc:sldMk cId="3708682875" sldId="430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F0FA62-D287-44C1-86D1-9378FD7B5613}" dt="2022-10-02T07:37:17.404" v="123" actId="478"/>
          <ac:cxnSpMkLst>
            <pc:docMk/>
            <pc:sldMk cId="3708682875" sldId="430"/>
            <ac:cxnSpMk id="17" creationId="{832B0470-B576-96FE-A948-2C3022737539}"/>
          </ac:cxnSpMkLst>
        </pc:cxn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742277311" sldId="431"/>
        </pc:sldMkLst>
      </pc:sldChg>
      <pc:sldChg chg="addSp delSp modSp add mod delAnim">
        <pc:chgData name="Tegischer Lukas" userId="f78daebb-0565-485c-bd0e-1cd035e796ff" providerId="ADAL" clId="{8DF0FA62-D287-44C1-86D1-9378FD7B5613}" dt="2022-10-02T07:38:37.593" v="155" actId="20577"/>
        <pc:sldMkLst>
          <pc:docMk/>
          <pc:sldMk cId="1617543262" sldId="431"/>
        </pc:sldMkLst>
        <pc:spChg chg="mod">
          <ac:chgData name="Tegischer Lukas" userId="f78daebb-0565-485c-bd0e-1cd035e796ff" providerId="ADAL" clId="{8DF0FA62-D287-44C1-86D1-9378FD7B5613}" dt="2022-10-02T07:37:49.089" v="129" actId="20577"/>
          <ac:spMkLst>
            <pc:docMk/>
            <pc:sldMk cId="1617543262" sldId="431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F0FA62-D287-44C1-86D1-9378FD7B5613}" dt="2022-10-02T07:38:37.593" v="155" actId="20577"/>
          <ac:spMkLst>
            <pc:docMk/>
            <pc:sldMk cId="1617543262" sldId="431"/>
            <ac:spMk id="4" creationId="{4119FEC1-26E5-5A71-3DEF-057587CBFDFF}"/>
          </ac:spMkLst>
        </pc:spChg>
        <pc:spChg chg="del">
          <ac:chgData name="Tegischer Lukas" userId="f78daebb-0565-485c-bd0e-1cd035e796ff" providerId="ADAL" clId="{8DF0FA62-D287-44C1-86D1-9378FD7B5613}" dt="2022-10-02T07:37:56.789" v="130" actId="478"/>
          <ac:spMkLst>
            <pc:docMk/>
            <pc:sldMk cId="1617543262" sldId="431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8:04.100" v="131" actId="478"/>
          <ac:spMkLst>
            <pc:docMk/>
            <pc:sldMk cId="1617543262" sldId="431"/>
            <ac:spMk id="11" creationId="{119EBA3C-0E4E-A1CE-3162-52976C083747}"/>
          </ac:spMkLst>
        </pc:spChg>
        <pc:spChg chg="del">
          <ac:chgData name="Tegischer Lukas" userId="f78daebb-0565-485c-bd0e-1cd035e796ff" providerId="ADAL" clId="{8DF0FA62-D287-44C1-86D1-9378FD7B5613}" dt="2022-10-02T07:38:05.668" v="133" actId="478"/>
          <ac:spMkLst>
            <pc:docMk/>
            <pc:sldMk cId="1617543262" sldId="431"/>
            <ac:spMk id="13" creationId="{A205A756-A621-FABD-B73E-8D22C12DDBDA}"/>
          </ac:spMkLst>
        </pc:spChg>
        <pc:spChg chg="del">
          <ac:chgData name="Tegischer Lukas" userId="f78daebb-0565-485c-bd0e-1cd035e796ff" providerId="ADAL" clId="{8DF0FA62-D287-44C1-86D1-9378FD7B5613}" dt="2022-10-02T07:38:05.668" v="133" actId="478"/>
          <ac:spMkLst>
            <pc:docMk/>
            <pc:sldMk cId="1617543262" sldId="431"/>
            <ac:spMk id="14" creationId="{A9995909-ED57-2775-6CD2-5722375C1DCA}"/>
          </ac:spMkLst>
        </pc:spChg>
        <pc:picChg chg="del">
          <ac:chgData name="Tegischer Lukas" userId="f78daebb-0565-485c-bd0e-1cd035e796ff" providerId="ADAL" clId="{8DF0FA62-D287-44C1-86D1-9378FD7B5613}" dt="2022-10-02T07:38:04.385" v="132" actId="478"/>
          <ac:picMkLst>
            <pc:docMk/>
            <pc:sldMk cId="1617543262" sldId="431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F0FA62-D287-44C1-86D1-9378FD7B5613}" dt="2022-10-02T07:38:05.668" v="133" actId="478"/>
          <ac:cxnSpMkLst>
            <pc:docMk/>
            <pc:sldMk cId="1617543262" sldId="431"/>
            <ac:cxnSpMk id="17" creationId="{832B0470-B576-96FE-A948-2C3022737539}"/>
          </ac:cxnSpMkLst>
        </pc:cxn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994195444" sldId="432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008635579" sldId="433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261244441" sldId="434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324651131" sldId="435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3263651290" sldId="436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3279102412" sldId="437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420183143" sldId="439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563266072" sldId="440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390623837" sldId="441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1472463717" sldId="442"/>
        </pc:sldMkLst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A070133C-2A57-49A3-A428-8D7EB356678D}"/>
    <pc:docChg chg="undo custSel addSld delSld modSld sldOrd">
      <pc:chgData name="Tegischer Lukas" userId="f78daebb-0565-485c-bd0e-1cd035e796ff" providerId="ADAL" clId="{A070133C-2A57-49A3-A428-8D7EB356678D}" dt="2022-10-02T06:43:49.122" v="309" actId="1076"/>
      <pc:docMkLst>
        <pc:docMk/>
      </pc:docMkLst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674453736" sldId="400"/>
        </pc:sldMkLst>
      </pc:sldChg>
      <pc:sldChg chg="addSp delSp modSp mod">
        <pc:chgData name="Tegischer Lukas" userId="f78daebb-0565-485c-bd0e-1cd035e796ff" providerId="ADAL" clId="{A070133C-2A57-49A3-A428-8D7EB356678D}" dt="2022-10-02T06:40:51.978" v="249" actId="20577"/>
        <pc:sldMkLst>
          <pc:docMk/>
          <pc:sldMk cId="1045059441" sldId="404"/>
        </pc:sldMkLst>
        <pc:spChg chg="del">
          <ac:chgData name="Tegischer Lukas" userId="f78daebb-0565-485c-bd0e-1cd035e796ff" providerId="ADAL" clId="{A070133C-2A57-49A3-A428-8D7EB356678D}" dt="2022-10-02T06:40:10.418" v="233" actId="478"/>
          <ac:spMkLst>
            <pc:docMk/>
            <pc:sldMk cId="1045059441" sldId="404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070133C-2A57-49A3-A428-8D7EB356678D}" dt="2022-10-02T06:40:51.978" v="249" actId="20577"/>
          <ac:spMkLst>
            <pc:docMk/>
            <pc:sldMk cId="1045059441" sldId="404"/>
            <ac:spMk id="4" creationId="{08670EA2-07DE-9A92-5982-7BA7BDFA9391}"/>
          </ac:spMkLst>
        </pc:spChg>
        <pc:spChg chg="del">
          <ac:chgData name="Tegischer Lukas" userId="f78daebb-0565-485c-bd0e-1cd035e796ff" providerId="ADAL" clId="{A070133C-2A57-49A3-A428-8D7EB356678D}" dt="2022-10-02T06:40:19.243" v="238" actId="478"/>
          <ac:spMkLst>
            <pc:docMk/>
            <pc:sldMk cId="1045059441" sldId="404"/>
            <ac:spMk id="6" creationId="{D26936DF-4490-C8F5-5547-02D09103E43C}"/>
          </ac:spMkLst>
        </pc:spChg>
        <pc:spChg chg="add mod">
          <ac:chgData name="Tegischer Lukas" userId="f78daebb-0565-485c-bd0e-1cd035e796ff" providerId="ADAL" clId="{A070133C-2A57-49A3-A428-8D7EB356678D}" dt="2022-10-02T06:40:45.781" v="246" actId="1076"/>
          <ac:spMkLst>
            <pc:docMk/>
            <pc:sldMk cId="1045059441" sldId="404"/>
            <ac:spMk id="7" creationId="{C6D03B50-2930-AF68-CC49-546068C99DD7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318793251" sldId="410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2873026054" sldId="412"/>
        </pc:sldMkLst>
      </pc:sldChg>
      <pc:sldChg chg="ord">
        <pc:chgData name="Tegischer Lukas" userId="f78daebb-0565-485c-bd0e-1cd035e796ff" providerId="ADAL" clId="{A070133C-2A57-49A3-A428-8D7EB356678D}" dt="2022-10-02T06:35:06.719" v="45"/>
        <pc:sldMkLst>
          <pc:docMk/>
          <pc:sldMk cId="219169044" sldId="415"/>
        </pc:sldMkLst>
      </pc:sldChg>
      <pc:sldChg chg="ord">
        <pc:chgData name="Tegischer Lukas" userId="f78daebb-0565-485c-bd0e-1cd035e796ff" providerId="ADAL" clId="{A070133C-2A57-49A3-A428-8D7EB356678D}" dt="2022-10-02T06:35:28.074" v="48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A070133C-2A57-49A3-A428-8D7EB356678D}" dt="2022-10-02T06:42:37.130" v="280" actId="47"/>
        <pc:sldMkLst>
          <pc:docMk/>
          <pc:sldMk cId="3590426698" sldId="417"/>
        </pc:sldMkLst>
      </pc:sldChg>
      <pc:sldChg chg="addSp delSp modSp mod">
        <pc:chgData name="Tegischer Lukas" userId="f78daebb-0565-485c-bd0e-1cd035e796ff" providerId="ADAL" clId="{A070133C-2A57-49A3-A428-8D7EB356678D}" dt="2022-10-02T06:43:21.646" v="296" actId="1076"/>
        <pc:sldMkLst>
          <pc:docMk/>
          <pc:sldMk cId="4007401767" sldId="418"/>
        </pc:sldMkLst>
        <pc:spChg chg="del">
          <ac:chgData name="Tegischer Lukas" userId="f78daebb-0565-485c-bd0e-1cd035e796ff" providerId="ADAL" clId="{A070133C-2A57-49A3-A428-8D7EB356678D}" dt="2022-10-02T06:42:49.308" v="281" actId="478"/>
          <ac:spMkLst>
            <pc:docMk/>
            <pc:sldMk cId="4007401767" sldId="418"/>
            <ac:spMk id="3" creationId="{6F2E315A-7074-098E-2F0B-477435DF93DA}"/>
          </ac:spMkLst>
        </pc:spChg>
        <pc:spChg chg="del">
          <ac:chgData name="Tegischer Lukas" userId="f78daebb-0565-485c-bd0e-1cd035e796ff" providerId="ADAL" clId="{A070133C-2A57-49A3-A428-8D7EB356678D}" dt="2022-10-02T06:42:49.933" v="282" actId="478"/>
          <ac:spMkLst>
            <pc:docMk/>
            <pc:sldMk cId="4007401767" sldId="418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070133C-2A57-49A3-A428-8D7EB356678D}" dt="2022-10-02T06:43:14.652" v="291" actId="1076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A070133C-2A57-49A3-A428-8D7EB356678D}" dt="2022-10-02T06:43:21.646" v="29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Sp modSp add mod ord">
        <pc:chgData name="Tegischer Lukas" userId="f78daebb-0565-485c-bd0e-1cd035e796ff" providerId="ADAL" clId="{A070133C-2A57-49A3-A428-8D7EB356678D}" dt="2022-10-02T06:34:55.382" v="43" actId="20577"/>
        <pc:sldMkLst>
          <pc:docMk/>
          <pc:sldMk cId="2998070128" sldId="420"/>
        </pc:sldMkLst>
        <pc:spChg chg="mod">
          <ac:chgData name="Tegischer Lukas" userId="f78daebb-0565-485c-bd0e-1cd035e796ff" providerId="ADAL" clId="{A070133C-2A57-49A3-A428-8D7EB356678D}" dt="2022-10-02T06:34:33.061" v="27" actId="2711"/>
          <ac:spMkLst>
            <pc:docMk/>
            <pc:sldMk cId="2998070128" sldId="420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4:13.037" v="23" actId="115"/>
          <ac:spMkLst>
            <pc:docMk/>
            <pc:sldMk cId="2998070128" sldId="420"/>
            <ac:spMk id="4" creationId="{23994922-00A3-43FE-A1D2-DC3C43171571}"/>
          </ac:spMkLst>
        </pc:spChg>
        <pc:spChg chg="mod">
          <ac:chgData name="Tegischer Lukas" userId="f78daebb-0565-485c-bd0e-1cd035e796ff" providerId="ADAL" clId="{A070133C-2A57-49A3-A428-8D7EB356678D}" dt="2022-10-02T06:34:55.382" v="43" actId="20577"/>
          <ac:spMkLst>
            <pc:docMk/>
            <pc:sldMk cId="2998070128" sldId="420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4:45.376" v="28" actId="478"/>
          <ac:spMkLst>
            <pc:docMk/>
            <pc:sldMk cId="2998070128" sldId="420"/>
            <ac:spMk id="9" creationId="{CF26A3E1-3FBA-6DA5-6C83-0CBDE8BEACC6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94701210" sldId="420"/>
        </pc:sldMkLst>
      </pc:sldChg>
      <pc:sldChg chg="addSp delSp modSp add mod delAnim modAnim">
        <pc:chgData name="Tegischer Lukas" userId="f78daebb-0565-485c-bd0e-1cd035e796ff" providerId="ADAL" clId="{A070133C-2A57-49A3-A428-8D7EB356678D}" dt="2022-10-02T06:36:41.147" v="99"/>
        <pc:sldMkLst>
          <pc:docMk/>
          <pc:sldMk cId="3325594306" sldId="421"/>
        </pc:sldMkLst>
        <pc:spChg chg="del">
          <ac:chgData name="Tegischer Lukas" userId="f78daebb-0565-485c-bd0e-1cd035e796ff" providerId="ADAL" clId="{A070133C-2A57-49A3-A428-8D7EB356678D}" dt="2022-10-02T06:36:13.268" v="85" actId="478"/>
          <ac:spMkLst>
            <pc:docMk/>
            <pc:sldMk cId="3325594306" sldId="421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6:11.859" v="84" actId="115"/>
          <ac:spMkLst>
            <pc:docMk/>
            <pc:sldMk cId="3325594306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6:20.608" v="90" actId="1076"/>
          <ac:spMkLst>
            <pc:docMk/>
            <pc:sldMk cId="3325594306" sldId="421"/>
            <ac:spMk id="5" creationId="{49D8BC06-CDF7-0D36-24F2-4F4798EEF07B}"/>
          </ac:spMkLst>
        </pc:spChg>
        <pc:spChg chg="add mod">
          <ac:chgData name="Tegischer Lukas" userId="f78daebb-0565-485c-bd0e-1cd035e796ff" providerId="ADAL" clId="{A070133C-2A57-49A3-A428-8D7EB356678D}" dt="2022-10-02T06:36:39.394" v="98" actId="1076"/>
          <ac:spMkLst>
            <pc:docMk/>
            <pc:sldMk cId="3325594306" sldId="421"/>
            <ac:spMk id="7" creationId="{F3333348-B6DD-0591-ECA6-42EEF5CE681A}"/>
          </ac:spMkLst>
        </pc:spChg>
        <pc:spChg chg="del">
          <ac:chgData name="Tegischer Lukas" userId="f78daebb-0565-485c-bd0e-1cd035e796ff" providerId="ADAL" clId="{A070133C-2A57-49A3-A428-8D7EB356678D}" dt="2022-10-02T06:36:30.748" v="92" actId="478"/>
          <ac:spMkLst>
            <pc:docMk/>
            <pc:sldMk cId="3325594306" sldId="421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6:21.828" v="91" actId="478"/>
          <ac:spMkLst>
            <pc:docMk/>
            <pc:sldMk cId="3325594306" sldId="421"/>
            <ac:spMk id="9" creationId="{CF26A3E1-3FBA-6DA5-6C83-0CBDE8BEACC6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8:43.133" v="187" actId="1076"/>
        <pc:sldMkLst>
          <pc:docMk/>
          <pc:sldMk cId="3272179405" sldId="422"/>
        </pc:sldMkLst>
        <pc:spChg chg="add mod">
          <ac:chgData name="Tegischer Lukas" userId="f78daebb-0565-485c-bd0e-1cd035e796ff" providerId="ADAL" clId="{A070133C-2A57-49A3-A428-8D7EB356678D}" dt="2022-10-02T06:37:35.060" v="144" actId="1076"/>
          <ac:spMkLst>
            <pc:docMk/>
            <pc:sldMk cId="3272179405" sldId="422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7:17.439" v="137" actId="20577"/>
          <ac:spMkLst>
            <pc:docMk/>
            <pc:sldMk cId="3272179405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A070133C-2A57-49A3-A428-8D7EB356678D}" dt="2022-10-02T06:37:10.040" v="122" actId="478"/>
          <ac:spMkLst>
            <pc:docMk/>
            <pc:sldMk cId="3272179405" sldId="422"/>
            <ac:spMk id="5" creationId="{49D8BC06-CDF7-0D36-24F2-4F4798EEF07B}"/>
          </ac:spMkLst>
        </pc:spChg>
        <pc:spChg chg="del">
          <ac:chgData name="Tegischer Lukas" userId="f78daebb-0565-485c-bd0e-1cd035e796ff" providerId="ADAL" clId="{A070133C-2A57-49A3-A428-8D7EB356678D}" dt="2022-10-02T06:37:20.019" v="138" actId="478"/>
          <ac:spMkLst>
            <pc:docMk/>
            <pc:sldMk cId="3272179405" sldId="422"/>
            <ac:spMk id="7" creationId="{F3333348-B6DD-0591-ECA6-42EEF5CE681A}"/>
          </ac:spMkLst>
        </pc:spChg>
        <pc:spChg chg="add mod">
          <ac:chgData name="Tegischer Lukas" userId="f78daebb-0565-485c-bd0e-1cd035e796ff" providerId="ADAL" clId="{A070133C-2A57-49A3-A428-8D7EB356678D}" dt="2022-10-02T06:37:43.653" v="149" actId="1076"/>
          <ac:spMkLst>
            <pc:docMk/>
            <pc:sldMk cId="3272179405" sldId="422"/>
            <ac:spMk id="8" creationId="{EE27A5AF-1D0A-64C8-E8CD-B3380F6F1230}"/>
          </ac:spMkLst>
        </pc:spChg>
        <pc:spChg chg="add mod">
          <ac:chgData name="Tegischer Lukas" userId="f78daebb-0565-485c-bd0e-1cd035e796ff" providerId="ADAL" clId="{A070133C-2A57-49A3-A428-8D7EB356678D}" dt="2022-10-02T06:38:23.295" v="175" actId="1076"/>
          <ac:spMkLst>
            <pc:docMk/>
            <pc:sldMk cId="3272179405" sldId="422"/>
            <ac:spMk id="9" creationId="{A33DB4FB-D061-406C-895D-2DCFC540934B}"/>
          </ac:spMkLst>
        </pc:spChg>
        <pc:spChg chg="add mod">
          <ac:chgData name="Tegischer Lukas" userId="f78daebb-0565-485c-bd0e-1cd035e796ff" providerId="ADAL" clId="{A070133C-2A57-49A3-A428-8D7EB356678D}" dt="2022-10-02T06:38:43.133" v="187" actId="1076"/>
          <ac:spMkLst>
            <pc:docMk/>
            <pc:sldMk cId="3272179405" sldId="422"/>
            <ac:spMk id="10" creationId="{961FD93C-6081-4660-3F15-C33403EBD03F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9:58.892" v="232"/>
        <pc:sldMkLst>
          <pc:docMk/>
          <pc:sldMk cId="3013027991" sldId="423"/>
        </pc:sldMkLst>
        <pc:spChg chg="del">
          <ac:chgData name="Tegischer Lukas" userId="f78daebb-0565-485c-bd0e-1cd035e796ff" providerId="ADAL" clId="{A070133C-2A57-49A3-A428-8D7EB356678D}" dt="2022-10-02T06:39:01.370" v="204" actId="478"/>
          <ac:spMkLst>
            <pc:docMk/>
            <pc:sldMk cId="3013027991" sldId="423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9:21.726" v="215" actId="1076"/>
          <ac:spMkLst>
            <pc:docMk/>
            <pc:sldMk cId="3013027991" sldId="42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9:24.021" v="216" actId="1076"/>
          <ac:spMkLst>
            <pc:docMk/>
            <pc:sldMk cId="3013027991" sldId="423"/>
            <ac:spMk id="5" creationId="{2EB511D8-645A-FC20-3419-C8E76D2538DB}"/>
          </ac:spMkLst>
        </pc:spChg>
        <pc:spChg chg="add mod">
          <ac:chgData name="Tegischer Lukas" userId="f78daebb-0565-485c-bd0e-1cd035e796ff" providerId="ADAL" clId="{A070133C-2A57-49A3-A428-8D7EB356678D}" dt="2022-10-02T06:39:38.872" v="223" actId="1076"/>
          <ac:spMkLst>
            <pc:docMk/>
            <pc:sldMk cId="3013027991" sldId="423"/>
            <ac:spMk id="7" creationId="{5D2EEC2F-A6BF-07E5-D859-A0B729F1950D}"/>
          </ac:spMkLst>
        </pc:spChg>
        <pc:spChg chg="del mod">
          <ac:chgData name="Tegischer Lukas" userId="f78daebb-0565-485c-bd0e-1cd035e796ff" providerId="ADAL" clId="{A070133C-2A57-49A3-A428-8D7EB356678D}" dt="2022-10-02T06:39:03.261" v="206" actId="478"/>
          <ac:spMkLst>
            <pc:docMk/>
            <pc:sldMk cId="3013027991" sldId="423"/>
            <ac:spMk id="8" creationId="{EE27A5AF-1D0A-64C8-E8CD-B3380F6F1230}"/>
          </ac:spMkLst>
        </pc:spChg>
        <pc:spChg chg="del">
          <ac:chgData name="Tegischer Lukas" userId="f78daebb-0565-485c-bd0e-1cd035e796ff" providerId="ADAL" clId="{A070133C-2A57-49A3-A428-8D7EB356678D}" dt="2022-10-02T06:39:04.565" v="207" actId="478"/>
          <ac:spMkLst>
            <pc:docMk/>
            <pc:sldMk cId="3013027991" sldId="423"/>
            <ac:spMk id="9" creationId="{A33DB4FB-D061-406C-895D-2DCFC540934B}"/>
          </ac:spMkLst>
        </pc:spChg>
        <pc:spChg chg="del">
          <ac:chgData name="Tegischer Lukas" userId="f78daebb-0565-485c-bd0e-1cd035e796ff" providerId="ADAL" clId="{A070133C-2A57-49A3-A428-8D7EB356678D}" dt="2022-10-02T06:39:05.199" v="208" actId="478"/>
          <ac:spMkLst>
            <pc:docMk/>
            <pc:sldMk cId="3013027991" sldId="423"/>
            <ac:spMk id="10" creationId="{961FD93C-6081-4660-3F15-C33403EBD03F}"/>
          </ac:spMkLst>
        </pc:spChg>
        <pc:spChg chg="add mod">
          <ac:chgData name="Tegischer Lukas" userId="f78daebb-0565-485c-bd0e-1cd035e796ff" providerId="ADAL" clId="{A070133C-2A57-49A3-A428-8D7EB356678D}" dt="2022-10-02T06:39:53.570" v="230" actId="1076"/>
          <ac:spMkLst>
            <pc:docMk/>
            <pc:sldMk cId="3013027991" sldId="423"/>
            <ac:spMk id="12" creationId="{8DAD0121-B33E-9A91-A087-EB600527B226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2:12.515" v="279" actId="20577"/>
        <pc:sldMkLst>
          <pc:docMk/>
          <pc:sldMk cId="3810211837" sldId="424"/>
        </pc:sldMkLst>
        <pc:spChg chg="add del">
          <ac:chgData name="Tegischer Lukas" userId="f78daebb-0565-485c-bd0e-1cd035e796ff" providerId="ADAL" clId="{A070133C-2A57-49A3-A428-8D7EB356678D}" dt="2022-10-02T06:41:10.994" v="253" actId="22"/>
          <ac:spMkLst>
            <pc:docMk/>
            <pc:sldMk cId="3810211837" sldId="424"/>
            <ac:spMk id="3" creationId="{D5A39E7F-D502-5291-0C4C-13F743AB4F5B}"/>
          </ac:spMkLst>
        </pc:spChg>
        <pc:spChg chg="mod">
          <ac:chgData name="Tegischer Lukas" userId="f78daebb-0565-485c-bd0e-1cd035e796ff" providerId="ADAL" clId="{A070133C-2A57-49A3-A428-8D7EB356678D}" dt="2022-10-02T06:42:12.515" v="279" actId="20577"/>
          <ac:spMkLst>
            <pc:docMk/>
            <pc:sldMk cId="3810211837" sldId="424"/>
            <ac:spMk id="4" creationId="{08670EA2-07DE-9A92-5982-7BA7BDFA9391}"/>
          </ac:spMkLst>
        </pc:spChg>
        <pc:spChg chg="add del">
          <ac:chgData name="Tegischer Lukas" userId="f78daebb-0565-485c-bd0e-1cd035e796ff" providerId="ADAL" clId="{A070133C-2A57-49A3-A428-8D7EB356678D}" dt="2022-10-02T06:41:15.226" v="255" actId="478"/>
          <ac:spMkLst>
            <pc:docMk/>
            <pc:sldMk cId="3810211837" sldId="424"/>
            <ac:spMk id="6" creationId="{EC7A6A6F-293B-2447-304E-686AD6EA19DF}"/>
          </ac:spMkLst>
        </pc:spChg>
        <pc:spChg chg="del">
          <ac:chgData name="Tegischer Lukas" userId="f78daebb-0565-485c-bd0e-1cd035e796ff" providerId="ADAL" clId="{A070133C-2A57-49A3-A428-8D7EB356678D}" dt="2022-10-02T06:41:08.948" v="251" actId="478"/>
          <ac:spMkLst>
            <pc:docMk/>
            <pc:sldMk cId="3810211837" sldId="424"/>
            <ac:spMk id="7" creationId="{C6D03B50-2930-AF68-CC49-546068C99DD7}"/>
          </ac:spMkLst>
        </pc:spChg>
        <pc:spChg chg="add del mod">
          <ac:chgData name="Tegischer Lukas" userId="f78daebb-0565-485c-bd0e-1cd035e796ff" providerId="ADAL" clId="{A070133C-2A57-49A3-A428-8D7EB356678D}" dt="2022-10-02T06:41:26.166" v="258" actId="478"/>
          <ac:spMkLst>
            <pc:docMk/>
            <pc:sldMk cId="3810211837" sldId="424"/>
            <ac:spMk id="9" creationId="{F88892A7-37FB-07E7-ECB0-1416D8D0AAB2}"/>
          </ac:spMkLst>
        </pc:spChg>
        <pc:spChg chg="add del mod">
          <ac:chgData name="Tegischer Lukas" userId="f78daebb-0565-485c-bd0e-1cd035e796ff" providerId="ADAL" clId="{A070133C-2A57-49A3-A428-8D7EB356678D}" dt="2022-10-02T06:41:37.023" v="262" actId="478"/>
          <ac:spMkLst>
            <pc:docMk/>
            <pc:sldMk cId="3810211837" sldId="424"/>
            <ac:spMk id="11" creationId="{AAEE066A-8169-2407-9BE0-0FED14096114}"/>
          </ac:spMkLst>
        </pc:spChg>
        <pc:spChg chg="add mod">
          <ac:chgData name="Tegischer Lukas" userId="f78daebb-0565-485c-bd0e-1cd035e796ff" providerId="ADAL" clId="{A070133C-2A57-49A3-A428-8D7EB356678D}" dt="2022-10-02T06:41:58.505" v="278" actId="20577"/>
          <ac:spMkLst>
            <pc:docMk/>
            <pc:sldMk cId="3810211837" sldId="424"/>
            <ac:spMk id="12" creationId="{5ADBC5AA-6A09-0210-EF20-92E9F832D0A7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3:49.122" v="309" actId="1076"/>
        <pc:sldMkLst>
          <pc:docMk/>
          <pc:sldMk cId="754144132" sldId="425"/>
        </pc:sldMkLst>
        <pc:spChg chg="add mod">
          <ac:chgData name="Tegischer Lukas" userId="f78daebb-0565-485c-bd0e-1cd035e796ff" providerId="ADAL" clId="{A070133C-2A57-49A3-A428-8D7EB356678D}" dt="2022-10-02T06:43:49.122" v="309" actId="1076"/>
          <ac:spMkLst>
            <pc:docMk/>
            <pc:sldMk cId="754144132" sldId="425"/>
            <ac:spMk id="3" creationId="{3D3F77E3-8E4D-E7F1-A7C4-BD48B88AD0D1}"/>
          </ac:spMkLst>
        </pc:spChg>
        <pc:spChg chg="mod">
          <ac:chgData name="Tegischer Lukas" userId="f78daebb-0565-485c-bd0e-1cd035e796ff" providerId="ADAL" clId="{A070133C-2A57-49A3-A428-8D7EB356678D}" dt="2022-10-02T06:43:35.234" v="300" actId="20577"/>
          <ac:spMkLst>
            <pc:docMk/>
            <pc:sldMk cId="754144132" sldId="425"/>
            <ac:spMk id="5" creationId="{DA93EB86-D0FD-3B38-B0B4-DAC310D44B70}"/>
          </ac:spMkLst>
        </pc:spChg>
        <pc:spChg chg="del">
          <ac:chgData name="Tegischer Lukas" userId="f78daebb-0565-485c-bd0e-1cd035e796ff" providerId="ADAL" clId="{A070133C-2A57-49A3-A428-8D7EB356678D}" dt="2022-10-02T06:43:37.473" v="301" actId="478"/>
          <ac:spMkLst>
            <pc:docMk/>
            <pc:sldMk cId="754144132" sldId="425"/>
            <ac:spMk id="7" creationId="{49B7D574-778B-11A5-E205-316B5D723164}"/>
          </ac:spMkLst>
        </pc:spChg>
      </pc:sldChg>
    </pc:docChg>
  </pc:docChgLst>
  <pc:docChgLst>
    <pc:chgData name="Tegischer Lukas" userId="f78daebb-0565-485c-bd0e-1cd035e796ff" providerId="ADAL" clId="{2C6C7396-00D6-4525-888E-07DF06B0E051}"/>
    <pc:docChg chg="undo custSel addSld delSld modSld sldOrd">
      <pc:chgData name="Tegischer Lukas" userId="f78daebb-0565-485c-bd0e-1cd035e796ff" providerId="ADAL" clId="{2C6C7396-00D6-4525-888E-07DF06B0E051}" dt="2022-10-02T12:14:16.727" v="146"/>
      <pc:docMkLst>
        <pc:docMk/>
      </pc:docMkLst>
      <pc:sldChg chg="modSp mod">
        <pc:chgData name="Tegischer Lukas" userId="f78daebb-0565-485c-bd0e-1cd035e796ff" providerId="ADAL" clId="{2C6C7396-00D6-4525-888E-07DF06B0E051}" dt="2022-10-02T12:08:00.327" v="1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C6C7396-00D6-4525-888E-07DF06B0E051}" dt="2022-10-02T12:08:00.327" v="1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C6C7396-00D6-4525-888E-07DF06B0E051}" dt="2022-10-02T12:10:19.236" v="52" actId="47"/>
        <pc:sldMkLst>
          <pc:docMk/>
          <pc:sldMk cId="1748904590" sldId="442"/>
        </pc:sldMkLst>
      </pc:sldChg>
      <pc:sldChg chg="addSp delSp modSp mod modAnim">
        <pc:chgData name="Tegischer Lukas" userId="f78daebb-0565-485c-bd0e-1cd035e796ff" providerId="ADAL" clId="{2C6C7396-00D6-4525-888E-07DF06B0E051}" dt="2022-10-02T12:10:10.771" v="51" actId="1076"/>
        <pc:sldMkLst>
          <pc:docMk/>
          <pc:sldMk cId="1414527563" sldId="450"/>
        </pc:sldMkLst>
        <pc:spChg chg="add mod">
          <ac:chgData name="Tegischer Lukas" userId="f78daebb-0565-485c-bd0e-1cd035e796ff" providerId="ADAL" clId="{2C6C7396-00D6-4525-888E-07DF06B0E051}" dt="2022-10-02T12:08:33.553" v="17" actId="1076"/>
          <ac:spMkLst>
            <pc:docMk/>
            <pc:sldMk cId="1414527563" sldId="450"/>
            <ac:spMk id="3" creationId="{FB1BA3BD-F3D4-A604-B222-BAF398357B73}"/>
          </ac:spMkLst>
        </pc:spChg>
        <pc:spChg chg="add mod">
          <ac:chgData name="Tegischer Lukas" userId="f78daebb-0565-485c-bd0e-1cd035e796ff" providerId="ADAL" clId="{2C6C7396-00D6-4525-888E-07DF06B0E051}" dt="2022-10-02T12:09:57.323" v="47" actId="1076"/>
          <ac:spMkLst>
            <pc:docMk/>
            <pc:sldMk cId="1414527563" sldId="450"/>
            <ac:spMk id="4" creationId="{B618135D-F5A9-2044-6235-5CDEA06BCC3C}"/>
          </ac:spMkLst>
        </pc:spChg>
        <pc:spChg chg="add mod">
          <ac:chgData name="Tegischer Lukas" userId="f78daebb-0565-485c-bd0e-1cd035e796ff" providerId="ADAL" clId="{2C6C7396-00D6-4525-888E-07DF06B0E051}" dt="2022-10-02T12:09:50.840" v="46" actId="1076"/>
          <ac:spMkLst>
            <pc:docMk/>
            <pc:sldMk cId="1414527563" sldId="450"/>
            <ac:spMk id="8" creationId="{5BB15710-6AB8-28D3-E5B3-E646B7ACDDB7}"/>
          </ac:spMkLst>
        </pc:spChg>
        <pc:picChg chg="add mod">
          <ac:chgData name="Tegischer Lukas" userId="f78daebb-0565-485c-bd0e-1cd035e796ff" providerId="ADAL" clId="{2C6C7396-00D6-4525-888E-07DF06B0E051}" dt="2022-10-02T12:10:10.771" v="51" actId="1076"/>
          <ac:picMkLst>
            <pc:docMk/>
            <pc:sldMk cId="1414527563" sldId="450"/>
            <ac:picMk id="2" creationId="{665FC7C1-8F1D-CCDA-9992-59D89D8D5199}"/>
          </ac:picMkLst>
        </pc:picChg>
        <pc:picChg chg="del">
          <ac:chgData name="Tegischer Lukas" userId="f78daebb-0565-485c-bd0e-1cd035e796ff" providerId="ADAL" clId="{2C6C7396-00D6-4525-888E-07DF06B0E051}" dt="2022-10-02T12:08:09.714" v="12" actId="478"/>
          <ac:picMkLst>
            <pc:docMk/>
            <pc:sldMk cId="1414527563" sldId="450"/>
            <ac:picMk id="6" creationId="{7BF2639D-8855-32EA-A208-47C7830DB415}"/>
          </ac:picMkLst>
        </pc:picChg>
      </pc:sldChg>
      <pc:sldChg chg="del">
        <pc:chgData name="Tegischer Lukas" userId="f78daebb-0565-485c-bd0e-1cd035e796ff" providerId="ADAL" clId="{2C6C7396-00D6-4525-888E-07DF06B0E051}" dt="2022-10-02T12:10:19.236" v="52" actId="47"/>
        <pc:sldMkLst>
          <pc:docMk/>
          <pc:sldMk cId="855067754" sldId="453"/>
        </pc:sldMkLst>
      </pc:sldChg>
      <pc:sldChg chg="del">
        <pc:chgData name="Tegischer Lukas" userId="f78daebb-0565-485c-bd0e-1cd035e796ff" providerId="ADAL" clId="{2C6C7396-00D6-4525-888E-07DF06B0E051}" dt="2022-10-02T12:10:19.236" v="52" actId="47"/>
        <pc:sldMkLst>
          <pc:docMk/>
          <pc:sldMk cId="3220523667" sldId="454"/>
        </pc:sldMkLst>
      </pc:sldChg>
      <pc:sldChg chg="del">
        <pc:chgData name="Tegischer Lukas" userId="f78daebb-0565-485c-bd0e-1cd035e796ff" providerId="ADAL" clId="{2C6C7396-00D6-4525-888E-07DF06B0E051}" dt="2022-10-02T12:10:19.236" v="52" actId="47"/>
        <pc:sldMkLst>
          <pc:docMk/>
          <pc:sldMk cId="3387342043" sldId="455"/>
        </pc:sldMkLst>
      </pc:sldChg>
      <pc:sldChg chg="del">
        <pc:chgData name="Tegischer Lukas" userId="f78daebb-0565-485c-bd0e-1cd035e796ff" providerId="ADAL" clId="{2C6C7396-00D6-4525-888E-07DF06B0E051}" dt="2022-10-02T12:10:19.236" v="52" actId="47"/>
        <pc:sldMkLst>
          <pc:docMk/>
          <pc:sldMk cId="2457444176" sldId="456"/>
        </pc:sldMkLst>
      </pc:sldChg>
      <pc:sldChg chg="del">
        <pc:chgData name="Tegischer Lukas" userId="f78daebb-0565-485c-bd0e-1cd035e796ff" providerId="ADAL" clId="{2C6C7396-00D6-4525-888E-07DF06B0E051}" dt="2022-10-02T12:10:19.236" v="52" actId="47"/>
        <pc:sldMkLst>
          <pc:docMk/>
          <pc:sldMk cId="3549652918" sldId="457"/>
        </pc:sldMkLst>
      </pc:sldChg>
      <pc:sldChg chg="del">
        <pc:chgData name="Tegischer Lukas" userId="f78daebb-0565-485c-bd0e-1cd035e796ff" providerId="ADAL" clId="{2C6C7396-00D6-4525-888E-07DF06B0E051}" dt="2022-10-02T12:10:19.236" v="52" actId="47"/>
        <pc:sldMkLst>
          <pc:docMk/>
          <pc:sldMk cId="1096053386" sldId="458"/>
        </pc:sldMkLst>
      </pc:sldChg>
      <pc:sldChg chg="del">
        <pc:chgData name="Tegischer Lukas" userId="f78daebb-0565-485c-bd0e-1cd035e796ff" providerId="ADAL" clId="{2C6C7396-00D6-4525-888E-07DF06B0E051}" dt="2022-10-02T12:10:19.236" v="52" actId="47"/>
        <pc:sldMkLst>
          <pc:docMk/>
          <pc:sldMk cId="2407283842" sldId="459"/>
        </pc:sldMkLst>
      </pc:sldChg>
      <pc:sldChg chg="addSp delSp modSp mod delAnim">
        <pc:chgData name="Tegischer Lukas" userId="f78daebb-0565-485c-bd0e-1cd035e796ff" providerId="ADAL" clId="{2C6C7396-00D6-4525-888E-07DF06B0E051}" dt="2022-10-02T12:11:34.962" v="94" actId="20577"/>
        <pc:sldMkLst>
          <pc:docMk/>
          <pc:sldMk cId="1934469181" sldId="460"/>
        </pc:sldMkLst>
        <pc:spChg chg="del">
          <ac:chgData name="Tegischer Lukas" userId="f78daebb-0565-485c-bd0e-1cd035e796ff" providerId="ADAL" clId="{2C6C7396-00D6-4525-888E-07DF06B0E051}" dt="2022-10-02T12:10:25.146" v="55" actId="478"/>
          <ac:spMkLst>
            <pc:docMk/>
            <pc:sldMk cId="1934469181" sldId="460"/>
            <ac:spMk id="4" creationId="{49389902-D3EA-4249-A007-94B19B9CCE1E}"/>
          </ac:spMkLst>
        </pc:spChg>
        <pc:spChg chg="add del mod">
          <ac:chgData name="Tegischer Lukas" userId="f78daebb-0565-485c-bd0e-1cd035e796ff" providerId="ADAL" clId="{2C6C7396-00D6-4525-888E-07DF06B0E051}" dt="2022-10-02T12:11:31.915" v="92" actId="478"/>
          <ac:spMkLst>
            <pc:docMk/>
            <pc:sldMk cId="1934469181" sldId="460"/>
            <ac:spMk id="5" creationId="{1939AB11-51E8-BEEC-E9DE-879E7DBE46AA}"/>
          </ac:spMkLst>
        </pc:spChg>
        <pc:spChg chg="del">
          <ac:chgData name="Tegischer Lukas" userId="f78daebb-0565-485c-bd0e-1cd035e796ff" providerId="ADAL" clId="{2C6C7396-00D6-4525-888E-07DF06B0E051}" dt="2022-10-02T12:10:23.239" v="54" actId="478"/>
          <ac:spMkLst>
            <pc:docMk/>
            <pc:sldMk cId="1934469181" sldId="460"/>
            <ac:spMk id="6" creationId="{28C17F50-C219-F899-CF0D-0A9B1A3BF734}"/>
          </ac:spMkLst>
        </pc:spChg>
        <pc:spChg chg="add mod">
          <ac:chgData name="Tegischer Lukas" userId="f78daebb-0565-485c-bd0e-1cd035e796ff" providerId="ADAL" clId="{2C6C7396-00D6-4525-888E-07DF06B0E051}" dt="2022-10-02T12:11:34.962" v="94" actId="20577"/>
          <ac:spMkLst>
            <pc:docMk/>
            <pc:sldMk cId="1934469181" sldId="460"/>
            <ac:spMk id="8" creationId="{74D7C0C4-52CA-A1C7-2BE5-9DB893FB5CF9}"/>
          </ac:spMkLst>
        </pc:spChg>
        <pc:picChg chg="del">
          <ac:chgData name="Tegischer Lukas" userId="f78daebb-0565-485c-bd0e-1cd035e796ff" providerId="ADAL" clId="{2C6C7396-00D6-4525-888E-07DF06B0E051}" dt="2022-10-02T12:10:21.918" v="53" actId="478"/>
          <ac:picMkLst>
            <pc:docMk/>
            <pc:sldMk cId="1934469181" sldId="460"/>
            <ac:picMk id="2" creationId="{8BAA63B1-6173-3267-2EA1-69F19CC1E3FE}"/>
          </ac:picMkLst>
        </pc:picChg>
        <pc:picChg chg="add mod">
          <ac:chgData name="Tegischer Lukas" userId="f78daebb-0565-485c-bd0e-1cd035e796ff" providerId="ADAL" clId="{2C6C7396-00D6-4525-888E-07DF06B0E051}" dt="2022-10-02T12:10:53.450" v="65" actId="1076"/>
          <ac:picMkLst>
            <pc:docMk/>
            <pc:sldMk cId="1934469181" sldId="460"/>
            <ac:picMk id="7" creationId="{7106CA38-EF7B-21A9-39CF-9A37042BACEE}"/>
          </ac:picMkLst>
        </pc:picChg>
      </pc:sldChg>
      <pc:sldChg chg="addSp delSp modSp add mod">
        <pc:chgData name="Tegischer Lukas" userId="f78daebb-0565-485c-bd0e-1cd035e796ff" providerId="ADAL" clId="{2C6C7396-00D6-4525-888E-07DF06B0E051}" dt="2022-10-02T12:11:22.883" v="88" actId="20577"/>
        <pc:sldMkLst>
          <pc:docMk/>
          <pc:sldMk cId="3625224440" sldId="461"/>
        </pc:sldMkLst>
        <pc:spChg chg="mod">
          <ac:chgData name="Tegischer Lukas" userId="f78daebb-0565-485c-bd0e-1cd035e796ff" providerId="ADAL" clId="{2C6C7396-00D6-4525-888E-07DF06B0E051}" dt="2022-10-02T12:11:22.883" v="88" actId="20577"/>
          <ac:spMkLst>
            <pc:docMk/>
            <pc:sldMk cId="3625224440" sldId="461"/>
            <ac:spMk id="5" creationId="{1939AB11-51E8-BEEC-E9DE-879E7DBE46AA}"/>
          </ac:spMkLst>
        </pc:spChg>
        <pc:picChg chg="add mod">
          <ac:chgData name="Tegischer Lukas" userId="f78daebb-0565-485c-bd0e-1cd035e796ff" providerId="ADAL" clId="{2C6C7396-00D6-4525-888E-07DF06B0E051}" dt="2022-10-02T12:11:16.002" v="79" actId="1076"/>
          <ac:picMkLst>
            <pc:docMk/>
            <pc:sldMk cId="3625224440" sldId="461"/>
            <ac:picMk id="2" creationId="{A7A5E362-ADBC-4F7B-DBE3-130F9E833979}"/>
          </ac:picMkLst>
        </pc:picChg>
        <pc:picChg chg="del">
          <ac:chgData name="Tegischer Lukas" userId="f78daebb-0565-485c-bd0e-1cd035e796ff" providerId="ADAL" clId="{2C6C7396-00D6-4525-888E-07DF06B0E051}" dt="2022-10-02T12:10:58.151" v="68" actId="478"/>
          <ac:picMkLst>
            <pc:docMk/>
            <pc:sldMk cId="3625224440" sldId="461"/>
            <ac:picMk id="7" creationId="{7106CA38-EF7B-21A9-39CF-9A37042BACEE}"/>
          </ac:picMkLst>
        </pc:picChg>
      </pc:sldChg>
      <pc:sldChg chg="addSp delSp modSp add mod ord modAnim">
        <pc:chgData name="Tegischer Lukas" userId="f78daebb-0565-485c-bd0e-1cd035e796ff" providerId="ADAL" clId="{2C6C7396-00D6-4525-888E-07DF06B0E051}" dt="2022-10-02T12:12:16.158" v="108"/>
        <pc:sldMkLst>
          <pc:docMk/>
          <pc:sldMk cId="3454836567" sldId="462"/>
        </pc:sldMkLst>
        <pc:spChg chg="mod">
          <ac:chgData name="Tegischer Lukas" userId="f78daebb-0565-485c-bd0e-1cd035e796ff" providerId="ADAL" clId="{2C6C7396-00D6-4525-888E-07DF06B0E051}" dt="2022-10-02T12:11:37.894" v="95" actId="20577"/>
          <ac:spMkLst>
            <pc:docMk/>
            <pc:sldMk cId="3454836567" sldId="462"/>
            <ac:spMk id="5" creationId="{1939AB11-51E8-BEEC-E9DE-879E7DBE46AA}"/>
          </ac:spMkLst>
        </pc:spChg>
        <pc:picChg chg="add mod">
          <ac:chgData name="Tegischer Lukas" userId="f78daebb-0565-485c-bd0e-1cd035e796ff" providerId="ADAL" clId="{2C6C7396-00D6-4525-888E-07DF06B0E051}" dt="2022-10-02T12:11:50.890" v="103" actId="1076"/>
          <ac:picMkLst>
            <pc:docMk/>
            <pc:sldMk cId="3454836567" sldId="462"/>
            <ac:picMk id="2" creationId="{9A079FD4-8392-5037-85A4-7ABEE810F5C8}"/>
          </ac:picMkLst>
        </pc:picChg>
        <pc:picChg chg="del">
          <ac:chgData name="Tegischer Lukas" userId="f78daebb-0565-485c-bd0e-1cd035e796ff" providerId="ADAL" clId="{2C6C7396-00D6-4525-888E-07DF06B0E051}" dt="2022-10-02T12:11:38.872" v="96" actId="478"/>
          <ac:picMkLst>
            <pc:docMk/>
            <pc:sldMk cId="3454836567" sldId="462"/>
            <ac:picMk id="7" creationId="{7106CA38-EF7B-21A9-39CF-9A37042BACEE}"/>
          </ac:picMkLst>
        </pc:picChg>
        <pc:cxnChg chg="add mod">
          <ac:chgData name="Tegischer Lukas" userId="f78daebb-0565-485c-bd0e-1cd035e796ff" providerId="ADAL" clId="{2C6C7396-00D6-4525-888E-07DF06B0E051}" dt="2022-10-02T12:12:13.747" v="107" actId="1582"/>
          <ac:cxnSpMkLst>
            <pc:docMk/>
            <pc:sldMk cId="3454836567" sldId="462"/>
            <ac:cxnSpMk id="4" creationId="{2E2801FE-C877-511E-1D22-76838014A9AA}"/>
          </ac:cxnSpMkLst>
        </pc:cxnChg>
      </pc:sldChg>
      <pc:sldChg chg="addSp delSp modSp add mod delAnim modAnim">
        <pc:chgData name="Tegischer Lukas" userId="f78daebb-0565-485c-bd0e-1cd035e796ff" providerId="ADAL" clId="{2C6C7396-00D6-4525-888E-07DF06B0E051}" dt="2022-10-02T12:14:16.727" v="146"/>
        <pc:sldMkLst>
          <pc:docMk/>
          <pc:sldMk cId="988343032" sldId="463"/>
        </pc:sldMkLst>
        <pc:spChg chg="del">
          <ac:chgData name="Tegischer Lukas" userId="f78daebb-0565-485c-bd0e-1cd035e796ff" providerId="ADAL" clId="{2C6C7396-00D6-4525-888E-07DF06B0E051}" dt="2022-10-02T12:12:25.614" v="112" actId="478"/>
          <ac:spMkLst>
            <pc:docMk/>
            <pc:sldMk cId="988343032" sldId="463"/>
            <ac:spMk id="5" creationId="{1939AB11-51E8-BEEC-E9DE-879E7DBE46AA}"/>
          </ac:spMkLst>
        </pc:spChg>
        <pc:spChg chg="add mod">
          <ac:chgData name="Tegischer Lukas" userId="f78daebb-0565-485c-bd0e-1cd035e796ff" providerId="ADAL" clId="{2C6C7396-00D6-4525-888E-07DF06B0E051}" dt="2022-10-02T12:12:37.245" v="117" actId="403"/>
          <ac:spMkLst>
            <pc:docMk/>
            <pc:sldMk cId="988343032" sldId="463"/>
            <ac:spMk id="6" creationId="{D04C734D-2AAC-EBD1-6072-232D52F70B19}"/>
          </ac:spMkLst>
        </pc:spChg>
        <pc:spChg chg="add mod">
          <ac:chgData name="Tegischer Lukas" userId="f78daebb-0565-485c-bd0e-1cd035e796ff" providerId="ADAL" clId="{2C6C7396-00D6-4525-888E-07DF06B0E051}" dt="2022-10-02T12:13:00.780" v="128" actId="20577"/>
          <ac:spMkLst>
            <pc:docMk/>
            <pc:sldMk cId="988343032" sldId="463"/>
            <ac:spMk id="8" creationId="{2AFABC77-8737-C781-65B7-54976FC1A025}"/>
          </ac:spMkLst>
        </pc:spChg>
        <pc:spChg chg="add mod">
          <ac:chgData name="Tegischer Lukas" userId="f78daebb-0565-485c-bd0e-1cd035e796ff" providerId="ADAL" clId="{2C6C7396-00D6-4525-888E-07DF06B0E051}" dt="2022-10-02T12:14:06.291" v="143" actId="1076"/>
          <ac:spMkLst>
            <pc:docMk/>
            <pc:sldMk cId="988343032" sldId="463"/>
            <ac:spMk id="10" creationId="{63F2AA37-6EE4-9041-297D-BC5EF7FD4CB3}"/>
          </ac:spMkLst>
        </pc:spChg>
        <pc:spChg chg="add mod">
          <ac:chgData name="Tegischer Lukas" userId="f78daebb-0565-485c-bd0e-1cd035e796ff" providerId="ADAL" clId="{2C6C7396-00D6-4525-888E-07DF06B0E051}" dt="2022-10-02T12:14:08.692" v="144" actId="1076"/>
          <ac:spMkLst>
            <pc:docMk/>
            <pc:sldMk cId="988343032" sldId="463"/>
            <ac:spMk id="11" creationId="{B15DCD76-09D7-0AC4-F828-DBB8880CC6D0}"/>
          </ac:spMkLst>
        </pc:spChg>
        <pc:spChg chg="add mod">
          <ac:chgData name="Tegischer Lukas" userId="f78daebb-0565-485c-bd0e-1cd035e796ff" providerId="ADAL" clId="{2C6C7396-00D6-4525-888E-07DF06B0E051}" dt="2022-10-02T12:13:57.008" v="140" actId="1076"/>
          <ac:spMkLst>
            <pc:docMk/>
            <pc:sldMk cId="988343032" sldId="463"/>
            <ac:spMk id="12" creationId="{81570541-5AA3-6AAB-50DE-A6CE754CFE84}"/>
          </ac:spMkLst>
        </pc:spChg>
        <pc:picChg chg="del">
          <ac:chgData name="Tegischer Lukas" userId="f78daebb-0565-485c-bd0e-1cd035e796ff" providerId="ADAL" clId="{2C6C7396-00D6-4525-888E-07DF06B0E051}" dt="2022-10-02T12:12:24.116" v="110" actId="478"/>
          <ac:picMkLst>
            <pc:docMk/>
            <pc:sldMk cId="988343032" sldId="463"/>
            <ac:picMk id="2" creationId="{9A079FD4-8392-5037-85A4-7ABEE810F5C8}"/>
          </ac:picMkLst>
        </pc:picChg>
        <pc:cxnChg chg="del">
          <ac:chgData name="Tegischer Lukas" userId="f78daebb-0565-485c-bd0e-1cd035e796ff" providerId="ADAL" clId="{2C6C7396-00D6-4525-888E-07DF06B0E051}" dt="2022-10-02T12:12:24.792" v="111" actId="478"/>
          <ac:cxnSpMkLst>
            <pc:docMk/>
            <pc:sldMk cId="988343032" sldId="463"/>
            <ac:cxnSpMk id="4" creationId="{2E2801FE-C877-511E-1D22-76838014A9AA}"/>
          </ac:cxnSpMkLst>
        </pc:cxn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8D873CFE-DC3C-42AB-8E57-67F19A59BDBB}"/>
    <pc:docChg chg="undo custSel addSld delSld modSld">
      <pc:chgData name="Tegischer Lukas" userId="f78daebb-0565-485c-bd0e-1cd035e796ff" providerId="ADAL" clId="{8D873CFE-DC3C-42AB-8E57-67F19A59BDBB}" dt="2022-10-02T08:46:57.584" v="317" actId="47"/>
      <pc:docMkLst>
        <pc:docMk/>
      </pc:docMkLst>
      <pc:sldChg chg="modSp mod">
        <pc:chgData name="Tegischer Lukas" userId="f78daebb-0565-485c-bd0e-1cd035e796ff" providerId="ADAL" clId="{8D873CFE-DC3C-42AB-8E57-67F19A59BDBB}" dt="2022-10-02T07:40:05.283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D873CFE-DC3C-42AB-8E57-67F19A59BDBB}" dt="2022-10-02T07:40:05.283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D873CFE-DC3C-42AB-8E57-67F19A59BDBB}" dt="2022-10-02T07:43:22.599" v="90" actId="207"/>
        <pc:sldMkLst>
          <pc:docMk/>
          <pc:sldMk cId="2796332034" sldId="427"/>
        </pc:sldMkLst>
        <pc:spChg chg="add mod">
          <ac:chgData name="Tegischer Lukas" userId="f78daebb-0565-485c-bd0e-1cd035e796ff" providerId="ADAL" clId="{8D873CFE-DC3C-42AB-8E57-67F19A59BDBB}" dt="2022-10-02T07:40:31.580" v="42" actId="403"/>
          <ac:spMkLst>
            <pc:docMk/>
            <pc:sldMk cId="2796332034" sldId="427"/>
            <ac:spMk id="2" creationId="{25CC4BA6-CC73-1AD4-5600-C732D686440D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873CFE-DC3C-42AB-8E57-67F19A59BDBB}" dt="2022-10-02T07:41:37.083" v="54" actId="1582"/>
          <ac:spMkLst>
            <pc:docMk/>
            <pc:sldMk cId="2796332034" sldId="427"/>
            <ac:spMk id="5" creationId="{5226DD38-E94E-BD5C-E403-864E645C3B5D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6" creationId="{D6255930-AAEF-638B-C2A8-58E9B4C2FA3C}"/>
          </ac:spMkLst>
        </pc:spChg>
        <pc:spChg chg="add mod">
          <ac:chgData name="Tegischer Lukas" userId="f78daebb-0565-485c-bd0e-1cd035e796ff" providerId="ADAL" clId="{8D873CFE-DC3C-42AB-8E57-67F19A59BDBB}" dt="2022-10-02T07:43:22.599" v="90" actId="207"/>
          <ac:spMkLst>
            <pc:docMk/>
            <pc:sldMk cId="2796332034" sldId="427"/>
            <ac:spMk id="8" creationId="{5E4E43C7-4212-E012-3B37-DAF4819D35B3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1" creationId="{119EBA3C-0E4E-A1CE-3162-52976C083747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3" creationId="{A205A756-A621-FABD-B73E-8D22C12DDBDA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4" creationId="{A9995909-ED57-2775-6CD2-5722375C1DCA}"/>
          </ac:spMkLst>
        </pc:spChg>
        <pc:picChg chg="del">
          <ac:chgData name="Tegischer Lukas" userId="f78daebb-0565-485c-bd0e-1cd035e796ff" providerId="ADAL" clId="{8D873CFE-DC3C-42AB-8E57-67F19A59BDBB}" dt="2022-10-02T07:40:18.200" v="19" actId="478"/>
          <ac:picMkLst>
            <pc:docMk/>
            <pc:sldMk cId="2796332034" sldId="427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873CFE-DC3C-42AB-8E57-67F19A59BDBB}" dt="2022-10-02T07:40:21.349" v="20" actId="478"/>
          <ac:cxnSpMkLst>
            <pc:docMk/>
            <pc:sldMk cId="2796332034" sldId="427"/>
            <ac:cxnSpMk id="17" creationId="{832B0470-B576-96FE-A948-2C3022737539}"/>
          </ac:cxnSpMkLst>
        </pc:cxnChg>
      </pc:sldChg>
      <pc:sldChg chg="addSp delSp modSp mod delAnim modAnim">
        <pc:chgData name="Tegischer Lukas" userId="f78daebb-0565-485c-bd0e-1cd035e796ff" providerId="ADAL" clId="{8D873CFE-DC3C-42AB-8E57-67F19A59BDBB}" dt="2022-10-02T08:09:39.038" v="132"/>
        <pc:sldMkLst>
          <pc:docMk/>
          <pc:sldMk cId="1380527264" sldId="429"/>
        </pc:sldMkLst>
        <pc:spChg chg="del">
          <ac:chgData name="Tegischer Lukas" userId="f78daebb-0565-485c-bd0e-1cd035e796ff" providerId="ADAL" clId="{8D873CFE-DC3C-42AB-8E57-67F19A59BDBB}" dt="2022-10-02T08:08:35.951" v="91" actId="478"/>
          <ac:spMkLst>
            <pc:docMk/>
            <pc:sldMk cId="1380527264" sldId="429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873CFE-DC3C-42AB-8E57-67F19A59BDBB}" dt="2022-10-02T08:09:31.556" v="129" actId="1076"/>
          <ac:spMkLst>
            <pc:docMk/>
            <pc:sldMk cId="1380527264" sldId="429"/>
            <ac:spMk id="4" creationId="{38768719-B134-3D8F-BB93-767E3A138A87}"/>
          </ac:spMkLst>
        </pc:spChg>
        <pc:spChg chg="del">
          <ac:chgData name="Tegischer Lukas" userId="f78daebb-0565-485c-bd0e-1cd035e796ff" providerId="ADAL" clId="{8D873CFE-DC3C-42AB-8E57-67F19A59BDBB}" dt="2022-10-02T08:08:37.101" v="93" actId="478"/>
          <ac:spMkLst>
            <pc:docMk/>
            <pc:sldMk cId="1380527264" sldId="429"/>
            <ac:spMk id="6" creationId="{D6255930-AAEF-638B-C2A8-58E9B4C2FA3C}"/>
          </ac:spMkLst>
        </pc:spChg>
        <pc:spChg chg="add mod">
          <ac:chgData name="Tegischer Lukas" userId="f78daebb-0565-485c-bd0e-1cd035e796ff" providerId="ADAL" clId="{8D873CFE-DC3C-42AB-8E57-67F19A59BDBB}" dt="2022-10-02T08:09:36.528" v="131" actId="1076"/>
          <ac:spMkLst>
            <pc:docMk/>
            <pc:sldMk cId="1380527264" sldId="429"/>
            <ac:spMk id="7" creationId="{40B37E57-DEFA-9A3C-5B0C-F0A4C6B61AE7}"/>
          </ac:spMkLst>
        </pc:spChg>
        <pc:spChg chg="del">
          <ac:chgData name="Tegischer Lukas" userId="f78daebb-0565-485c-bd0e-1cd035e796ff" providerId="ADAL" clId="{8D873CFE-DC3C-42AB-8E57-67F19A59BDBB}" dt="2022-10-02T08:08:36.684" v="92" actId="478"/>
          <ac:spMkLst>
            <pc:docMk/>
            <pc:sldMk cId="1380527264" sldId="429"/>
            <ac:spMk id="11" creationId="{119EBA3C-0E4E-A1CE-3162-52976C083747}"/>
          </ac:spMkLst>
        </pc:spChg>
        <pc:spChg chg="del">
          <ac:chgData name="Tegischer Lukas" userId="f78daebb-0565-485c-bd0e-1cd035e796ff" providerId="ADAL" clId="{8D873CFE-DC3C-42AB-8E57-67F19A59BDBB}" dt="2022-10-02T08:08:38.527" v="95" actId="478"/>
          <ac:spMkLst>
            <pc:docMk/>
            <pc:sldMk cId="1380527264" sldId="429"/>
            <ac:spMk id="13" creationId="{A205A756-A621-FABD-B73E-8D22C12DDBDA}"/>
          </ac:spMkLst>
        </pc:spChg>
        <pc:spChg chg="del">
          <ac:chgData name="Tegischer Lukas" userId="f78daebb-0565-485c-bd0e-1cd035e796ff" providerId="ADAL" clId="{8D873CFE-DC3C-42AB-8E57-67F19A59BDBB}" dt="2022-10-02T08:08:38.527" v="95" actId="478"/>
          <ac:spMkLst>
            <pc:docMk/>
            <pc:sldMk cId="1380527264" sldId="429"/>
            <ac:spMk id="14" creationId="{A9995909-ED57-2775-6CD2-5722375C1DCA}"/>
          </ac:spMkLst>
        </pc:spChg>
        <pc:picChg chg="add mod">
          <ac:chgData name="Tegischer Lukas" userId="f78daebb-0565-485c-bd0e-1cd035e796ff" providerId="ADAL" clId="{8D873CFE-DC3C-42AB-8E57-67F19A59BDBB}" dt="2022-10-02T08:09:34.272" v="130" actId="1076"/>
          <ac:picMkLst>
            <pc:docMk/>
            <pc:sldMk cId="1380527264" sldId="429"/>
            <ac:picMk id="5" creationId="{2C56A798-E05E-CB6E-6C80-F67255F935CC}"/>
          </ac:picMkLst>
        </pc:picChg>
        <pc:picChg chg="del">
          <ac:chgData name="Tegischer Lukas" userId="f78daebb-0565-485c-bd0e-1cd035e796ff" providerId="ADAL" clId="{8D873CFE-DC3C-42AB-8E57-67F19A59BDBB}" dt="2022-10-02T08:08:37.454" v="94" actId="478"/>
          <ac:picMkLst>
            <pc:docMk/>
            <pc:sldMk cId="1380527264" sldId="429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873CFE-DC3C-42AB-8E57-67F19A59BDBB}" dt="2022-10-02T08:08:38.527" v="95" actId="478"/>
          <ac:cxnSpMkLst>
            <pc:docMk/>
            <pc:sldMk cId="1380527264" sldId="429"/>
            <ac:cxnSpMk id="17" creationId="{832B0470-B576-96FE-A948-2C3022737539}"/>
          </ac:cxnSpMkLst>
        </pc:cxnChg>
      </pc:sldChg>
      <pc:sldChg chg="addSp delSp modSp mod modAnim">
        <pc:chgData name="Tegischer Lukas" userId="f78daebb-0565-485c-bd0e-1cd035e796ff" providerId="ADAL" clId="{8D873CFE-DC3C-42AB-8E57-67F19A59BDBB}" dt="2022-10-02T08:42:10.550" v="248" actId="208"/>
        <pc:sldMkLst>
          <pc:docMk/>
          <pc:sldMk cId="3708682875" sldId="430"/>
        </pc:sldMkLst>
        <pc:spChg chg="del">
          <ac:chgData name="Tegischer Lukas" userId="f78daebb-0565-485c-bd0e-1cd035e796ff" providerId="ADAL" clId="{8D873CFE-DC3C-42AB-8E57-67F19A59BDBB}" dt="2022-10-02T08:40:42.085" v="222" actId="478"/>
          <ac:spMkLst>
            <pc:docMk/>
            <pc:sldMk cId="3708682875" sldId="430"/>
            <ac:spMk id="2" creationId="{CDFA19F6-DF1D-40A8-C04C-605E6E7EAD87}"/>
          </ac:spMkLst>
        </pc:spChg>
        <pc:spChg chg="add mod">
          <ac:chgData name="Tegischer Lukas" userId="f78daebb-0565-485c-bd0e-1cd035e796ff" providerId="ADAL" clId="{8D873CFE-DC3C-42AB-8E57-67F19A59BDBB}" dt="2022-10-02T08:40:50.986" v="229" actId="1076"/>
          <ac:spMkLst>
            <pc:docMk/>
            <pc:sldMk cId="3708682875" sldId="430"/>
            <ac:spMk id="4" creationId="{6809EDC9-4233-4109-C8A2-5D4650ED323A}"/>
          </ac:spMkLst>
        </pc:spChg>
        <pc:spChg chg="add mod">
          <ac:chgData name="Tegischer Lukas" userId="f78daebb-0565-485c-bd0e-1cd035e796ff" providerId="ADAL" clId="{8D873CFE-DC3C-42AB-8E57-67F19A59BDBB}" dt="2022-10-02T08:41:11.238" v="238" actId="1076"/>
          <ac:spMkLst>
            <pc:docMk/>
            <pc:sldMk cId="3708682875" sldId="430"/>
            <ac:spMk id="7" creationId="{7523EF96-420D-A7C1-B763-A21EEE35453B}"/>
          </ac:spMkLst>
        </pc:spChg>
        <pc:picChg chg="add mod">
          <ac:chgData name="Tegischer Lukas" userId="f78daebb-0565-485c-bd0e-1cd035e796ff" providerId="ADAL" clId="{8D873CFE-DC3C-42AB-8E57-67F19A59BDBB}" dt="2022-10-02T08:41:13.210" v="239" actId="1076"/>
          <ac:picMkLst>
            <pc:docMk/>
            <pc:sldMk cId="3708682875" sldId="430"/>
            <ac:picMk id="5" creationId="{309FDA6B-BEEF-45AF-FDFA-2C840D9F1755}"/>
          </ac:picMkLst>
        </pc:picChg>
        <pc:cxnChg chg="add mod">
          <ac:chgData name="Tegischer Lukas" userId="f78daebb-0565-485c-bd0e-1cd035e796ff" providerId="ADAL" clId="{8D873CFE-DC3C-42AB-8E57-67F19A59BDBB}" dt="2022-10-02T08:42:10.550" v="248" actId="208"/>
          <ac:cxnSpMkLst>
            <pc:docMk/>
            <pc:sldMk cId="3708682875" sldId="430"/>
            <ac:cxnSpMk id="9" creationId="{BD0045CF-5ED9-4A0D-E371-1DC9D9829639}"/>
          </ac:cxnSpMkLst>
        </pc:cxnChg>
        <pc:cxnChg chg="add mod">
          <ac:chgData name="Tegischer Lukas" userId="f78daebb-0565-485c-bd0e-1cd035e796ff" providerId="ADAL" clId="{8D873CFE-DC3C-42AB-8E57-67F19A59BDBB}" dt="2022-10-02T08:42:10.550" v="248" actId="208"/>
          <ac:cxnSpMkLst>
            <pc:docMk/>
            <pc:sldMk cId="3708682875" sldId="430"/>
            <ac:cxnSpMk id="10" creationId="{57521911-75DB-4441-8582-F2BCDB3F090B}"/>
          </ac:cxnSpMkLst>
        </pc:cxnChg>
      </pc:sldChg>
      <pc:sldChg chg="del">
        <pc:chgData name="Tegischer Lukas" userId="f78daebb-0565-485c-bd0e-1cd035e796ff" providerId="ADAL" clId="{8D873CFE-DC3C-42AB-8E57-67F19A59BDBB}" dt="2022-10-02T08:46:57.584" v="317" actId="47"/>
        <pc:sldMkLst>
          <pc:docMk/>
          <pc:sldMk cId="1617543262" sldId="431"/>
        </pc:sldMkLst>
      </pc:sldChg>
      <pc:sldChg chg="addSp delSp modSp add mod delAnim modAnim">
        <pc:chgData name="Tegischer Lukas" userId="f78daebb-0565-485c-bd0e-1cd035e796ff" providerId="ADAL" clId="{8D873CFE-DC3C-42AB-8E57-67F19A59BDBB}" dt="2022-10-02T08:11:04.308" v="161"/>
        <pc:sldMkLst>
          <pc:docMk/>
          <pc:sldMk cId="2822248536" sldId="432"/>
        </pc:sldMkLst>
        <pc:spChg chg="add mod">
          <ac:chgData name="Tegischer Lukas" userId="f78daebb-0565-485c-bd0e-1cd035e796ff" providerId="ADAL" clId="{8D873CFE-DC3C-42AB-8E57-67F19A59BDBB}" dt="2022-10-02T08:10:10.642" v="143" actId="1076"/>
          <ac:spMkLst>
            <pc:docMk/>
            <pc:sldMk cId="2822248536" sldId="432"/>
            <ac:spMk id="3" creationId="{DBAE2C2E-A4D1-559B-4491-31812E1C52DB}"/>
          </ac:spMkLst>
        </pc:spChg>
        <pc:spChg chg="del">
          <ac:chgData name="Tegischer Lukas" userId="f78daebb-0565-485c-bd0e-1cd035e796ff" providerId="ADAL" clId="{8D873CFE-DC3C-42AB-8E57-67F19A59BDBB}" dt="2022-10-02T08:09:48.311" v="134" actId="478"/>
          <ac:spMkLst>
            <pc:docMk/>
            <pc:sldMk cId="2822248536" sldId="432"/>
            <ac:spMk id="4" creationId="{38768719-B134-3D8F-BB93-767E3A138A87}"/>
          </ac:spMkLst>
        </pc:spChg>
        <pc:spChg chg="del">
          <ac:chgData name="Tegischer Lukas" userId="f78daebb-0565-485c-bd0e-1cd035e796ff" providerId="ADAL" clId="{8D873CFE-DC3C-42AB-8E57-67F19A59BDBB}" dt="2022-10-02T08:09:49.896" v="136" actId="478"/>
          <ac:spMkLst>
            <pc:docMk/>
            <pc:sldMk cId="2822248536" sldId="432"/>
            <ac:spMk id="7" creationId="{40B37E57-DEFA-9A3C-5B0C-F0A4C6B61AE7}"/>
          </ac:spMkLst>
        </pc:spChg>
        <pc:spChg chg="add mod">
          <ac:chgData name="Tegischer Lukas" userId="f78daebb-0565-485c-bd0e-1cd035e796ff" providerId="ADAL" clId="{8D873CFE-DC3C-42AB-8E57-67F19A59BDBB}" dt="2022-10-02T08:10:59.644" v="159" actId="207"/>
          <ac:spMkLst>
            <pc:docMk/>
            <pc:sldMk cId="2822248536" sldId="432"/>
            <ac:spMk id="9" creationId="{E881A380-5B1F-C652-08D3-E9BD4AB17576}"/>
          </ac:spMkLst>
        </pc:spChg>
        <pc:picChg chg="del">
          <ac:chgData name="Tegischer Lukas" userId="f78daebb-0565-485c-bd0e-1cd035e796ff" providerId="ADAL" clId="{8D873CFE-DC3C-42AB-8E57-67F19A59BDBB}" dt="2022-10-02T08:09:48.598" v="135" actId="478"/>
          <ac:picMkLst>
            <pc:docMk/>
            <pc:sldMk cId="2822248536" sldId="432"/>
            <ac:picMk id="5" creationId="{2C56A798-E05E-CB6E-6C80-F67255F935CC}"/>
          </ac:picMkLst>
        </pc:picChg>
        <pc:picChg chg="add mod">
          <ac:chgData name="Tegischer Lukas" userId="f78daebb-0565-485c-bd0e-1cd035e796ff" providerId="ADAL" clId="{8D873CFE-DC3C-42AB-8E57-67F19A59BDBB}" dt="2022-10-02T08:10:25.424" v="149" actId="1076"/>
          <ac:picMkLst>
            <pc:docMk/>
            <pc:sldMk cId="2822248536" sldId="432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12:03.585" v="181" actId="1076"/>
        <pc:sldMkLst>
          <pc:docMk/>
          <pc:sldMk cId="2566253603" sldId="433"/>
        </pc:sldMkLst>
        <pc:spChg chg="del">
          <ac:chgData name="Tegischer Lukas" userId="f78daebb-0565-485c-bd0e-1cd035e796ff" providerId="ADAL" clId="{8D873CFE-DC3C-42AB-8E57-67F19A59BDBB}" dt="2022-10-02T08:11:18.612" v="163" actId="478"/>
          <ac:spMkLst>
            <pc:docMk/>
            <pc:sldMk cId="2566253603" sldId="433"/>
            <ac:spMk id="3" creationId="{DBAE2C2E-A4D1-559B-4491-31812E1C52DB}"/>
          </ac:spMkLst>
        </pc:spChg>
        <pc:spChg chg="add mod">
          <ac:chgData name="Tegischer Lukas" userId="f78daebb-0565-485c-bd0e-1cd035e796ff" providerId="ADAL" clId="{8D873CFE-DC3C-42AB-8E57-67F19A59BDBB}" dt="2022-10-02T08:12:03.585" v="181" actId="1076"/>
          <ac:spMkLst>
            <pc:docMk/>
            <pc:sldMk cId="2566253603" sldId="433"/>
            <ac:spMk id="4" creationId="{989B8F93-25A4-B474-4E45-8A34D4A8CCEE}"/>
          </ac:spMkLst>
        </pc:spChg>
        <pc:spChg chg="del">
          <ac:chgData name="Tegischer Lukas" userId="f78daebb-0565-485c-bd0e-1cd035e796ff" providerId="ADAL" clId="{8D873CFE-DC3C-42AB-8E57-67F19A59BDBB}" dt="2022-10-02T08:11:21.550" v="166" actId="478"/>
          <ac:spMkLst>
            <pc:docMk/>
            <pc:sldMk cId="2566253603" sldId="433"/>
            <ac:spMk id="9" creationId="{E881A380-5B1F-C652-08D3-E9BD4AB17576}"/>
          </ac:spMkLst>
        </pc:spChg>
        <pc:picChg chg="mod">
          <ac:chgData name="Tegischer Lukas" userId="f78daebb-0565-485c-bd0e-1cd035e796ff" providerId="ADAL" clId="{8D873CFE-DC3C-42AB-8E57-67F19A59BDBB}" dt="2022-10-02T08:12:00.556" v="180" actId="1076"/>
          <ac:picMkLst>
            <pc:docMk/>
            <pc:sldMk cId="2566253603" sldId="433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13:38.969" v="221"/>
        <pc:sldMkLst>
          <pc:docMk/>
          <pc:sldMk cId="4265901" sldId="434"/>
        </pc:sldMkLst>
        <pc:spChg chg="add mod">
          <ac:chgData name="Tegischer Lukas" userId="f78daebb-0565-485c-bd0e-1cd035e796ff" providerId="ADAL" clId="{8D873CFE-DC3C-42AB-8E57-67F19A59BDBB}" dt="2022-10-02T08:13:31.825" v="219" actId="6549"/>
          <ac:spMkLst>
            <pc:docMk/>
            <pc:sldMk cId="4265901" sldId="434"/>
            <ac:spMk id="3" creationId="{E4972A72-4195-3BE4-99E2-AF9E523EB850}"/>
          </ac:spMkLst>
        </pc:spChg>
        <pc:spChg chg="del">
          <ac:chgData name="Tegischer Lukas" userId="f78daebb-0565-485c-bd0e-1cd035e796ff" providerId="ADAL" clId="{8D873CFE-DC3C-42AB-8E57-67F19A59BDBB}" dt="2022-10-02T08:12:08.617" v="183" actId="478"/>
          <ac:spMkLst>
            <pc:docMk/>
            <pc:sldMk cId="4265901" sldId="434"/>
            <ac:spMk id="4" creationId="{989B8F93-25A4-B474-4E45-8A34D4A8CCEE}"/>
          </ac:spMkLst>
        </pc:spChg>
        <pc:spChg chg="add mod">
          <ac:chgData name="Tegischer Lukas" userId="f78daebb-0565-485c-bd0e-1cd035e796ff" providerId="ADAL" clId="{8D873CFE-DC3C-42AB-8E57-67F19A59BDBB}" dt="2022-10-02T08:13:24.311" v="214" actId="113"/>
          <ac:spMkLst>
            <pc:docMk/>
            <pc:sldMk cId="4265901" sldId="434"/>
            <ac:spMk id="7" creationId="{A3D6F71B-32BD-98AA-614C-A0CF6E766A9D}"/>
          </ac:spMkLst>
        </pc:spChg>
        <pc:picChg chg="mod">
          <ac:chgData name="Tegischer Lukas" userId="f78daebb-0565-485c-bd0e-1cd035e796ff" providerId="ADAL" clId="{8D873CFE-DC3C-42AB-8E57-67F19A59BDBB}" dt="2022-10-02T08:13:15.839" v="212" actId="1076"/>
          <ac:picMkLst>
            <pc:docMk/>
            <pc:sldMk cId="4265901" sldId="434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46:32.389" v="316"/>
        <pc:sldMkLst>
          <pc:docMk/>
          <pc:sldMk cId="1584894419" sldId="435"/>
        </pc:sldMkLst>
        <pc:spChg chg="del mod">
          <ac:chgData name="Tegischer Lukas" userId="f78daebb-0565-485c-bd0e-1cd035e796ff" providerId="ADAL" clId="{8D873CFE-DC3C-42AB-8E57-67F19A59BDBB}" dt="2022-10-02T08:43:35.421" v="277" actId="478"/>
          <ac:spMkLst>
            <pc:docMk/>
            <pc:sldMk cId="1584894419" sldId="435"/>
            <ac:spMk id="4" creationId="{6809EDC9-4233-4109-C8A2-5D4650ED323A}"/>
          </ac:spMkLst>
        </pc:spChg>
        <pc:spChg chg="del mod">
          <ac:chgData name="Tegischer Lukas" userId="f78daebb-0565-485c-bd0e-1cd035e796ff" providerId="ADAL" clId="{8D873CFE-DC3C-42AB-8E57-67F19A59BDBB}" dt="2022-10-02T08:43:38.811" v="280" actId="478"/>
          <ac:spMkLst>
            <pc:docMk/>
            <pc:sldMk cId="1584894419" sldId="435"/>
            <ac:spMk id="7" creationId="{7523EF96-420D-A7C1-B763-A21EEE35453B}"/>
          </ac:spMkLst>
        </pc:spChg>
        <pc:spChg chg="add mod">
          <ac:chgData name="Tegischer Lukas" userId="f78daebb-0565-485c-bd0e-1cd035e796ff" providerId="ADAL" clId="{8D873CFE-DC3C-42AB-8E57-67F19A59BDBB}" dt="2022-10-02T08:44:02.818" v="285" actId="20577"/>
          <ac:spMkLst>
            <pc:docMk/>
            <pc:sldMk cId="1584894419" sldId="435"/>
            <ac:spMk id="11" creationId="{E08DD598-CE78-1177-1A54-601D0DA9FB0C}"/>
          </ac:spMkLst>
        </pc:spChg>
        <pc:spChg chg="add mod">
          <ac:chgData name="Tegischer Lukas" userId="f78daebb-0565-485c-bd0e-1cd035e796ff" providerId="ADAL" clId="{8D873CFE-DC3C-42AB-8E57-67F19A59BDBB}" dt="2022-10-02T08:44:22.664" v="295" actId="1076"/>
          <ac:spMkLst>
            <pc:docMk/>
            <pc:sldMk cId="1584894419" sldId="435"/>
            <ac:spMk id="14" creationId="{BAF84D02-7079-4408-5EDD-31CDC92075EB}"/>
          </ac:spMkLst>
        </pc:spChg>
        <pc:spChg chg="add mod">
          <ac:chgData name="Tegischer Lukas" userId="f78daebb-0565-485c-bd0e-1cd035e796ff" providerId="ADAL" clId="{8D873CFE-DC3C-42AB-8E57-67F19A59BDBB}" dt="2022-10-02T08:46:09.766" v="312" actId="207"/>
          <ac:spMkLst>
            <pc:docMk/>
            <pc:sldMk cId="1584894419" sldId="435"/>
            <ac:spMk id="15" creationId="{2BED6262-5DB1-6BC0-9392-64B187806C48}"/>
          </ac:spMkLst>
        </pc:spChg>
        <pc:spChg chg="add mod">
          <ac:chgData name="Tegischer Lukas" userId="f78daebb-0565-485c-bd0e-1cd035e796ff" providerId="ADAL" clId="{8D873CFE-DC3C-42AB-8E57-67F19A59BDBB}" dt="2022-10-02T08:46:21.673" v="314" actId="207"/>
          <ac:spMkLst>
            <pc:docMk/>
            <pc:sldMk cId="1584894419" sldId="435"/>
            <ac:spMk id="16" creationId="{7C7F2F7B-7A08-F15D-56AF-4D1F9455EBAB}"/>
          </ac:spMkLst>
        </pc:spChg>
        <pc:picChg chg="add del mod ord">
          <ac:chgData name="Tegischer Lukas" userId="f78daebb-0565-485c-bd0e-1cd035e796ff" providerId="ADAL" clId="{8D873CFE-DC3C-42AB-8E57-67F19A59BDBB}" dt="2022-10-02T08:43:35.807" v="278" actId="478"/>
          <ac:picMkLst>
            <pc:docMk/>
            <pc:sldMk cId="1584894419" sldId="435"/>
            <ac:picMk id="2" creationId="{8DDBDA36-5F3F-D08C-E6C9-B724EA866358}"/>
          </ac:picMkLst>
        </pc:picChg>
        <pc:picChg chg="del">
          <ac:chgData name="Tegischer Lukas" userId="f78daebb-0565-485c-bd0e-1cd035e796ff" providerId="ADAL" clId="{8D873CFE-DC3C-42AB-8E57-67F19A59BDBB}" dt="2022-10-02T08:42:24.405" v="251" actId="478"/>
          <ac:picMkLst>
            <pc:docMk/>
            <pc:sldMk cId="1584894419" sldId="435"/>
            <ac:picMk id="5" creationId="{309FDA6B-BEEF-45AF-FDFA-2C840D9F1755}"/>
          </ac:picMkLst>
        </pc:picChg>
        <pc:picChg chg="add mod">
          <ac:chgData name="Tegischer Lukas" userId="f78daebb-0565-485c-bd0e-1cd035e796ff" providerId="ADAL" clId="{8D873CFE-DC3C-42AB-8E57-67F19A59BDBB}" dt="2022-10-02T08:45:04.871" v="303" actId="1076"/>
          <ac:picMkLst>
            <pc:docMk/>
            <pc:sldMk cId="1584894419" sldId="435"/>
            <ac:picMk id="12" creationId="{64D6FD52-6869-4794-BA8C-A30CBE548CF8}"/>
          </ac:picMkLst>
        </pc:picChg>
        <pc:cxnChg chg="del mod">
          <ac:chgData name="Tegischer Lukas" userId="f78daebb-0565-485c-bd0e-1cd035e796ff" providerId="ADAL" clId="{8D873CFE-DC3C-42AB-8E57-67F19A59BDBB}" dt="2022-10-02T08:43:37.374" v="279" actId="478"/>
          <ac:cxnSpMkLst>
            <pc:docMk/>
            <pc:sldMk cId="1584894419" sldId="435"/>
            <ac:cxnSpMk id="9" creationId="{BD0045CF-5ED9-4A0D-E371-1DC9D9829639}"/>
          </ac:cxnSpMkLst>
        </pc:cxnChg>
        <pc:cxnChg chg="del mod">
          <ac:chgData name="Tegischer Lukas" userId="f78daebb-0565-485c-bd0e-1cd035e796ff" providerId="ADAL" clId="{8D873CFE-DC3C-42AB-8E57-67F19A59BDBB}" dt="2022-10-02T08:43:37.374" v="279" actId="478"/>
          <ac:cxnSpMkLst>
            <pc:docMk/>
            <pc:sldMk cId="1584894419" sldId="435"/>
            <ac:cxnSpMk id="10" creationId="{57521911-75DB-4441-8582-F2BCDB3F090B}"/>
          </ac:cxnSpMkLst>
        </pc:cxn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18A78B5F-4F7E-4BEB-A10C-EE797E3C5894}"/>
    <pc:docChg chg="custSel addSld delSld modSld">
      <pc:chgData name="Tegischer Lukas" userId="f78daebb-0565-485c-bd0e-1cd035e796ff" providerId="ADAL" clId="{18A78B5F-4F7E-4BEB-A10C-EE797E3C5894}" dt="2022-10-02T09:14:37.483" v="125" actId="47"/>
      <pc:docMkLst>
        <pc:docMk/>
      </pc:docMkLst>
      <pc:sldChg chg="modSp mod">
        <pc:chgData name="Tegischer Lukas" userId="f78daebb-0565-485c-bd0e-1cd035e796ff" providerId="ADAL" clId="{18A78B5F-4F7E-4BEB-A10C-EE797E3C5894}" dt="2022-10-02T09:12:52.902" v="43" actId="113"/>
        <pc:sldMkLst>
          <pc:docMk/>
          <pc:sldMk cId="336392357" sldId="256"/>
        </pc:sldMkLst>
        <pc:spChg chg="mod">
          <ac:chgData name="Tegischer Lukas" userId="f78daebb-0565-485c-bd0e-1cd035e796ff" providerId="ADAL" clId="{18A78B5F-4F7E-4BEB-A10C-EE797E3C5894}" dt="2022-10-02T09:12:52.902" v="43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8A78B5F-4F7E-4BEB-A10C-EE797E3C5894}" dt="2022-10-02T09:14:37.483" v="125" actId="47"/>
        <pc:sldMkLst>
          <pc:docMk/>
          <pc:sldMk cId="3708682875" sldId="430"/>
        </pc:sldMkLst>
      </pc:sldChg>
      <pc:sldChg chg="modSp mod modAnim">
        <pc:chgData name="Tegischer Lukas" userId="f78daebb-0565-485c-bd0e-1cd035e796ff" providerId="ADAL" clId="{18A78B5F-4F7E-4BEB-A10C-EE797E3C5894}" dt="2022-10-02T09:13:03.130" v="47" actId="1076"/>
        <pc:sldMkLst>
          <pc:docMk/>
          <pc:sldMk cId="2822248536" sldId="432"/>
        </pc:sldMkLst>
        <pc:spChg chg="mod">
          <ac:chgData name="Tegischer Lukas" userId="f78daebb-0565-485c-bd0e-1cd035e796ff" providerId="ADAL" clId="{18A78B5F-4F7E-4BEB-A10C-EE797E3C5894}" dt="2022-10-02T09:13:01.337" v="46" actId="1076"/>
          <ac:spMkLst>
            <pc:docMk/>
            <pc:sldMk cId="2822248536" sldId="432"/>
            <ac:spMk id="5" creationId="{D6B0337D-0A75-53B1-2E46-23F2D1AB2AA6}"/>
          </ac:spMkLst>
        </pc:spChg>
        <pc:spChg chg="mod">
          <ac:chgData name="Tegischer Lukas" userId="f78daebb-0565-485c-bd0e-1cd035e796ff" providerId="ADAL" clId="{18A78B5F-4F7E-4BEB-A10C-EE797E3C5894}" dt="2022-10-02T09:13:03.130" v="47" actId="1076"/>
          <ac:spMkLst>
            <pc:docMk/>
            <pc:sldMk cId="2822248536" sldId="432"/>
            <ac:spMk id="7" creationId="{02543962-E9CE-DC34-DA47-912BD1D6DE71}"/>
          </ac:spMkLst>
        </pc:spChg>
      </pc:sldChg>
      <pc:sldChg chg="del">
        <pc:chgData name="Tegischer Lukas" userId="f78daebb-0565-485c-bd0e-1cd035e796ff" providerId="ADAL" clId="{18A78B5F-4F7E-4BEB-A10C-EE797E3C5894}" dt="2022-10-02T09:14:37.483" v="125" actId="47"/>
        <pc:sldMkLst>
          <pc:docMk/>
          <pc:sldMk cId="1249705649" sldId="438"/>
        </pc:sldMkLst>
      </pc:sldChg>
      <pc:sldChg chg="del">
        <pc:chgData name="Tegischer Lukas" userId="f78daebb-0565-485c-bd0e-1cd035e796ff" providerId="ADAL" clId="{18A78B5F-4F7E-4BEB-A10C-EE797E3C5894}" dt="2022-10-02T09:14:37.483" v="125" actId="47"/>
        <pc:sldMkLst>
          <pc:docMk/>
          <pc:sldMk cId="967904329" sldId="439"/>
        </pc:sldMkLst>
      </pc:sldChg>
      <pc:sldChg chg="del">
        <pc:chgData name="Tegischer Lukas" userId="f78daebb-0565-485c-bd0e-1cd035e796ff" providerId="ADAL" clId="{18A78B5F-4F7E-4BEB-A10C-EE797E3C5894}" dt="2022-10-02T09:14:37.483" v="125" actId="47"/>
        <pc:sldMkLst>
          <pc:docMk/>
          <pc:sldMk cId="2553859651" sldId="440"/>
        </pc:sldMkLst>
      </pc:sldChg>
      <pc:sldChg chg="addSp delSp modSp add mod">
        <pc:chgData name="Tegischer Lukas" userId="f78daebb-0565-485c-bd0e-1cd035e796ff" providerId="ADAL" clId="{18A78B5F-4F7E-4BEB-A10C-EE797E3C5894}" dt="2022-10-02T09:13:37.797" v="96" actId="1076"/>
        <pc:sldMkLst>
          <pc:docMk/>
          <pc:sldMk cId="2327262652" sldId="441"/>
        </pc:sldMkLst>
        <pc:spChg chg="add mod">
          <ac:chgData name="Tegischer Lukas" userId="f78daebb-0565-485c-bd0e-1cd035e796ff" providerId="ADAL" clId="{18A78B5F-4F7E-4BEB-A10C-EE797E3C5894}" dt="2022-10-02T09:13:37.797" v="96" actId="1076"/>
          <ac:spMkLst>
            <pc:docMk/>
            <pc:sldMk cId="2327262652" sldId="441"/>
            <ac:spMk id="3" creationId="{98C12193-8A76-CE77-67A7-B59E7A5C6D64}"/>
          </ac:spMkLst>
        </pc:spChg>
        <pc:spChg chg="del">
          <ac:chgData name="Tegischer Lukas" userId="f78daebb-0565-485c-bd0e-1cd035e796ff" providerId="ADAL" clId="{18A78B5F-4F7E-4BEB-A10C-EE797E3C5894}" dt="2022-10-02T09:13:17.502" v="86" actId="478"/>
          <ac:spMkLst>
            <pc:docMk/>
            <pc:sldMk cId="2327262652" sldId="441"/>
            <ac:spMk id="5" creationId="{D6B0337D-0A75-53B1-2E46-23F2D1AB2AA6}"/>
          </ac:spMkLst>
        </pc:spChg>
        <pc:spChg chg="mod">
          <ac:chgData name="Tegischer Lukas" userId="f78daebb-0565-485c-bd0e-1cd035e796ff" providerId="ADAL" clId="{18A78B5F-4F7E-4BEB-A10C-EE797E3C5894}" dt="2022-10-02T09:13:36.177" v="95" actId="1076"/>
          <ac:spMkLst>
            <pc:docMk/>
            <pc:sldMk cId="2327262652" sldId="441"/>
            <ac:spMk id="7" creationId="{02543962-E9CE-DC34-DA47-912BD1D6DE71}"/>
          </ac:spMkLst>
        </pc:spChg>
      </pc:sldChg>
      <pc:sldChg chg="addSp delSp modSp add mod">
        <pc:chgData name="Tegischer Lukas" userId="f78daebb-0565-485c-bd0e-1cd035e796ff" providerId="ADAL" clId="{18A78B5F-4F7E-4BEB-A10C-EE797E3C5894}" dt="2022-10-02T09:13:52.019" v="103" actId="1076"/>
        <pc:sldMkLst>
          <pc:docMk/>
          <pc:sldMk cId="1748904590" sldId="442"/>
        </pc:sldMkLst>
        <pc:spChg chg="del">
          <ac:chgData name="Tegischer Lukas" userId="f78daebb-0565-485c-bd0e-1cd035e796ff" providerId="ADAL" clId="{18A78B5F-4F7E-4BEB-A10C-EE797E3C5894}" dt="2022-10-02T09:13:46.074" v="99" actId="478"/>
          <ac:spMkLst>
            <pc:docMk/>
            <pc:sldMk cId="1748904590" sldId="442"/>
            <ac:spMk id="3" creationId="{98C12193-8A76-CE77-67A7-B59E7A5C6D64}"/>
          </ac:spMkLst>
        </pc:spChg>
        <pc:spChg chg="add mod">
          <ac:chgData name="Tegischer Lukas" userId="f78daebb-0565-485c-bd0e-1cd035e796ff" providerId="ADAL" clId="{18A78B5F-4F7E-4BEB-A10C-EE797E3C5894}" dt="2022-10-02T09:13:52.019" v="103" actId="1076"/>
          <ac:spMkLst>
            <pc:docMk/>
            <pc:sldMk cId="1748904590" sldId="442"/>
            <ac:spMk id="4" creationId="{5E6CF3DD-D705-23D5-795E-94FF1AB5F1D6}"/>
          </ac:spMkLst>
        </pc:spChg>
        <pc:spChg chg="mod">
          <ac:chgData name="Tegischer Lukas" userId="f78daebb-0565-485c-bd0e-1cd035e796ff" providerId="ADAL" clId="{18A78B5F-4F7E-4BEB-A10C-EE797E3C5894}" dt="2022-10-02T09:13:41.208" v="98" actId="20577"/>
          <ac:spMkLst>
            <pc:docMk/>
            <pc:sldMk cId="1748904590" sldId="442"/>
            <ac:spMk id="7" creationId="{02543962-E9CE-DC34-DA47-912BD1D6DE71}"/>
          </ac:spMkLst>
        </pc:spChg>
      </pc:sldChg>
      <pc:sldChg chg="addSp delSp modSp add mod">
        <pc:chgData name="Tegischer Lukas" userId="f78daebb-0565-485c-bd0e-1cd035e796ff" providerId="ADAL" clId="{18A78B5F-4F7E-4BEB-A10C-EE797E3C5894}" dt="2022-10-02T09:14:05.613" v="110" actId="20577"/>
        <pc:sldMkLst>
          <pc:docMk/>
          <pc:sldMk cId="1637530565" sldId="443"/>
        </pc:sldMkLst>
        <pc:spChg chg="add mod">
          <ac:chgData name="Tegischer Lukas" userId="f78daebb-0565-485c-bd0e-1cd035e796ff" providerId="ADAL" clId="{18A78B5F-4F7E-4BEB-A10C-EE797E3C5894}" dt="2022-10-02T09:14:04.107" v="109" actId="1076"/>
          <ac:spMkLst>
            <pc:docMk/>
            <pc:sldMk cId="1637530565" sldId="443"/>
            <ac:spMk id="3" creationId="{92665736-3379-8F53-4FAB-F74364E6F2C3}"/>
          </ac:spMkLst>
        </pc:spChg>
        <pc:spChg chg="del">
          <ac:chgData name="Tegischer Lukas" userId="f78daebb-0565-485c-bd0e-1cd035e796ff" providerId="ADAL" clId="{18A78B5F-4F7E-4BEB-A10C-EE797E3C5894}" dt="2022-10-02T09:14:00.626" v="106" actId="478"/>
          <ac:spMkLst>
            <pc:docMk/>
            <pc:sldMk cId="1637530565" sldId="443"/>
            <ac:spMk id="4" creationId="{5E6CF3DD-D705-23D5-795E-94FF1AB5F1D6}"/>
          </ac:spMkLst>
        </pc:spChg>
        <pc:spChg chg="mod">
          <ac:chgData name="Tegischer Lukas" userId="f78daebb-0565-485c-bd0e-1cd035e796ff" providerId="ADAL" clId="{18A78B5F-4F7E-4BEB-A10C-EE797E3C5894}" dt="2022-10-02T09:14:05.613" v="110" actId="20577"/>
          <ac:spMkLst>
            <pc:docMk/>
            <pc:sldMk cId="1637530565" sldId="443"/>
            <ac:spMk id="7" creationId="{02543962-E9CE-DC34-DA47-912BD1D6DE71}"/>
          </ac:spMkLst>
        </pc:spChg>
      </pc:sldChg>
      <pc:sldChg chg="addSp delSp modSp add mod">
        <pc:chgData name="Tegischer Lukas" userId="f78daebb-0565-485c-bd0e-1cd035e796ff" providerId="ADAL" clId="{18A78B5F-4F7E-4BEB-A10C-EE797E3C5894}" dt="2022-10-02T09:14:19.323" v="117" actId="1076"/>
        <pc:sldMkLst>
          <pc:docMk/>
          <pc:sldMk cId="3095381416" sldId="444"/>
        </pc:sldMkLst>
        <pc:spChg chg="del">
          <ac:chgData name="Tegischer Lukas" userId="f78daebb-0565-485c-bd0e-1cd035e796ff" providerId="ADAL" clId="{18A78B5F-4F7E-4BEB-A10C-EE797E3C5894}" dt="2022-10-02T09:14:14.692" v="113" actId="478"/>
          <ac:spMkLst>
            <pc:docMk/>
            <pc:sldMk cId="3095381416" sldId="444"/>
            <ac:spMk id="3" creationId="{92665736-3379-8F53-4FAB-F74364E6F2C3}"/>
          </ac:spMkLst>
        </pc:spChg>
        <pc:spChg chg="add mod">
          <ac:chgData name="Tegischer Lukas" userId="f78daebb-0565-485c-bd0e-1cd035e796ff" providerId="ADAL" clId="{18A78B5F-4F7E-4BEB-A10C-EE797E3C5894}" dt="2022-10-02T09:14:19.323" v="117" actId="1076"/>
          <ac:spMkLst>
            <pc:docMk/>
            <pc:sldMk cId="3095381416" sldId="444"/>
            <ac:spMk id="4" creationId="{7FB22734-11DF-2EB1-7A88-394BAF618B61}"/>
          </ac:spMkLst>
        </pc:spChg>
        <pc:spChg chg="mod">
          <ac:chgData name="Tegischer Lukas" userId="f78daebb-0565-485c-bd0e-1cd035e796ff" providerId="ADAL" clId="{18A78B5F-4F7E-4BEB-A10C-EE797E3C5894}" dt="2022-10-02T09:14:13.203" v="112" actId="20577"/>
          <ac:spMkLst>
            <pc:docMk/>
            <pc:sldMk cId="3095381416" sldId="444"/>
            <ac:spMk id="7" creationId="{02543962-E9CE-DC34-DA47-912BD1D6DE71}"/>
          </ac:spMkLst>
        </pc:spChg>
      </pc:sldChg>
      <pc:sldChg chg="addSp delSp modSp add mod">
        <pc:chgData name="Tegischer Lukas" userId="f78daebb-0565-485c-bd0e-1cd035e796ff" providerId="ADAL" clId="{18A78B5F-4F7E-4BEB-A10C-EE797E3C5894}" dt="2022-10-02T09:14:33.386" v="124" actId="1076"/>
        <pc:sldMkLst>
          <pc:docMk/>
          <pc:sldMk cId="1936786884" sldId="445"/>
        </pc:sldMkLst>
        <pc:spChg chg="add mod">
          <ac:chgData name="Tegischer Lukas" userId="f78daebb-0565-485c-bd0e-1cd035e796ff" providerId="ADAL" clId="{18A78B5F-4F7E-4BEB-A10C-EE797E3C5894}" dt="2022-10-02T09:14:33.386" v="124" actId="1076"/>
          <ac:spMkLst>
            <pc:docMk/>
            <pc:sldMk cId="1936786884" sldId="445"/>
            <ac:spMk id="3" creationId="{FB48E6B7-7206-CF79-226B-588265A586B0}"/>
          </ac:spMkLst>
        </pc:spChg>
        <pc:spChg chg="del">
          <ac:chgData name="Tegischer Lukas" userId="f78daebb-0565-485c-bd0e-1cd035e796ff" providerId="ADAL" clId="{18A78B5F-4F7E-4BEB-A10C-EE797E3C5894}" dt="2022-10-02T09:14:28.136" v="120" actId="478"/>
          <ac:spMkLst>
            <pc:docMk/>
            <pc:sldMk cId="1936786884" sldId="445"/>
            <ac:spMk id="4" creationId="{7FB22734-11DF-2EB1-7A88-394BAF618B61}"/>
          </ac:spMkLst>
        </pc:spChg>
        <pc:spChg chg="mod">
          <ac:chgData name="Tegischer Lukas" userId="f78daebb-0565-485c-bd0e-1cd035e796ff" providerId="ADAL" clId="{18A78B5F-4F7E-4BEB-A10C-EE797E3C5894}" dt="2022-10-02T09:14:26.344" v="119" actId="20577"/>
          <ac:spMkLst>
            <pc:docMk/>
            <pc:sldMk cId="1936786884" sldId="445"/>
            <ac:spMk id="7" creationId="{02543962-E9CE-DC34-DA47-912BD1D6DE7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Integralrechnung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 zwischen zwei Funktionsgraphen (Beispiele)</a:t>
            </a:r>
            <a:endParaRPr lang="de-AT" sz="16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02543962-E9CE-DC34-DA47-912BD1D6DE71}"/>
              </a:ext>
            </a:extLst>
          </p:cNvPr>
          <p:cNvSpPr txBox="1"/>
          <p:nvPr/>
        </p:nvSpPr>
        <p:spPr>
          <a:xfrm>
            <a:off x="782825" y="298405"/>
            <a:ext cx="10626350" cy="532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Flächenberechnung zwischen zwei Funktionsgraphen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665FC7C1-8F1D-CCDA-9992-59D89D8D51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543" y="1876424"/>
            <a:ext cx="7034899" cy="388824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FB1BA3BD-F3D4-A604-B222-BAF398357B73}"/>
                  </a:ext>
                </a:extLst>
              </p:cNvPr>
              <p:cNvSpPr txBox="1"/>
              <p:nvPr/>
            </p:nvSpPr>
            <p:spPr>
              <a:xfrm>
                <a:off x="864168" y="5764672"/>
                <a:ext cx="10330314" cy="9300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nary>
                        <m:naryPr>
                          <m:limLoc m:val="subSup"/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  <m:sup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FB1BA3BD-F3D4-A604-B222-BAF398357B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168" y="5764672"/>
                <a:ext cx="10330314" cy="9300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618135D-F5A9-2044-6235-5CDEA06BCC3C}"/>
                  </a:ext>
                </a:extLst>
              </p:cNvPr>
              <p:cNvSpPr txBox="1"/>
              <p:nvPr/>
            </p:nvSpPr>
            <p:spPr>
              <a:xfrm>
                <a:off x="2950368" y="910402"/>
                <a:ext cx="6291263" cy="790922"/>
              </a:xfrm>
              <a:prstGeom prst="rect">
                <a:avLst/>
              </a:prstGeom>
              <a:solidFill>
                <a:srgbClr val="FFFF00">
                  <a:alpha val="34118"/>
                </a:srgbClr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𝑙𝑖𝑛𝑘𝑒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𝐺𝑟𝑒𝑛𝑧𝑒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𝑟𝑒𝑐h𝑡𝑒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𝐺𝑟𝑒𝑛𝑧𝑒</m:t>
                          </m:r>
                        </m:sup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𝑜𝑏𝑒𝑟𝑒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𝐹𝑢𝑛𝑘𝑡𝑖𝑜𝑛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𝑢𝑛𝑡𝑒𝑟𝑒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𝐹𝑢𝑛𝑘𝑡𝑖𝑜𝑛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618135D-F5A9-2044-6235-5CDEA06BCC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368" y="910402"/>
                <a:ext cx="6291263" cy="7909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5BB15710-6AB8-28D3-E5B3-E646B7ACDDB7}"/>
              </a:ext>
            </a:extLst>
          </p:cNvPr>
          <p:cNvSpPr txBox="1"/>
          <p:nvPr/>
        </p:nvSpPr>
        <p:spPr>
          <a:xfrm>
            <a:off x="8720518" y="3275249"/>
            <a:ext cx="268865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alle Teilflächen einzeln berechnen 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141452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7106CA38-EF7B-21A9-39CF-9A37042BAC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051" b="43946"/>
          <a:stretch/>
        </p:blipFill>
        <p:spPr bwMode="auto">
          <a:xfrm>
            <a:off x="691832" y="1206182"/>
            <a:ext cx="3292385" cy="37944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74D7C0C4-52CA-A1C7-2BE5-9DB893FB5CF9}"/>
                  </a:ext>
                </a:extLst>
              </p:cNvPr>
              <p:cNvSpPr txBox="1"/>
              <p:nvPr/>
            </p:nvSpPr>
            <p:spPr>
              <a:xfrm>
                <a:off x="361950" y="295960"/>
                <a:ext cx="105156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Bsp. 1a)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Gib mit den Funktionen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𝑓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𝑔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eine Formel zur Berechnung der markierten Fläche an.</a:t>
                </a:r>
                <a:endParaRPr lang="de-AT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74D7C0C4-52CA-A1C7-2BE5-9DB893FB5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50" y="295960"/>
                <a:ext cx="10515600" cy="369332"/>
              </a:xfrm>
              <a:prstGeom prst="rect">
                <a:avLst/>
              </a:prstGeom>
              <a:blipFill>
                <a:blip r:embed="rId3"/>
                <a:stretch>
                  <a:fillRect l="-464" t="-10000" b="-26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4469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1939AB11-51E8-BEEC-E9DE-879E7DBE46AA}"/>
                  </a:ext>
                </a:extLst>
              </p:cNvPr>
              <p:cNvSpPr txBox="1"/>
              <p:nvPr/>
            </p:nvSpPr>
            <p:spPr>
              <a:xfrm>
                <a:off x="361950" y="295960"/>
                <a:ext cx="105156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Bsp. 1b)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Gib mit den Funktionen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𝑓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𝑔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eine Formel zur Berechnung der markierten Fläche an.</a:t>
                </a:r>
                <a:endParaRPr lang="de-AT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1939AB11-51E8-BEEC-E9DE-879E7DBE46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50" y="295960"/>
                <a:ext cx="10515600" cy="369332"/>
              </a:xfrm>
              <a:prstGeom prst="rect">
                <a:avLst/>
              </a:prstGeom>
              <a:blipFill>
                <a:blip r:embed="rId2"/>
                <a:stretch>
                  <a:fillRect l="-464" t="-10000" b="-26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Grafik 1">
            <a:extLst>
              <a:ext uri="{FF2B5EF4-FFF2-40B4-BE49-F238E27FC236}">
                <a16:creationId xmlns:a16="http://schemas.microsoft.com/office/drawing/2014/main" id="{A7A5E362-ADBC-4F7B-DBE3-130F9E83397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16" b="14142"/>
          <a:stretch/>
        </p:blipFill>
        <p:spPr bwMode="auto">
          <a:xfrm>
            <a:off x="561975" y="1055817"/>
            <a:ext cx="3944631" cy="51555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25224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1939AB11-51E8-BEEC-E9DE-879E7DBE46AA}"/>
                  </a:ext>
                </a:extLst>
              </p:cNvPr>
              <p:cNvSpPr txBox="1"/>
              <p:nvPr/>
            </p:nvSpPr>
            <p:spPr>
              <a:xfrm>
                <a:off x="361950" y="295960"/>
                <a:ext cx="105156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Bsp. 1c)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Gib mit den Funktionen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𝑓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𝑔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h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eine Formel zur Berechnung der markierten Fläche an.</a:t>
                </a:r>
                <a:endParaRPr lang="de-AT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1939AB11-51E8-BEEC-E9DE-879E7DBE46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50" y="295960"/>
                <a:ext cx="10515600" cy="369332"/>
              </a:xfrm>
              <a:prstGeom prst="rect">
                <a:avLst/>
              </a:prstGeom>
              <a:blipFill>
                <a:blip r:embed="rId2"/>
                <a:stretch>
                  <a:fillRect l="-464" t="-10000" b="-26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Grafik 1">
            <a:extLst>
              <a:ext uri="{FF2B5EF4-FFF2-40B4-BE49-F238E27FC236}">
                <a16:creationId xmlns:a16="http://schemas.microsoft.com/office/drawing/2014/main" id="{9A079FD4-8392-5037-85A4-7ABEE810F5C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940" b="33844"/>
          <a:stretch/>
        </p:blipFill>
        <p:spPr bwMode="auto">
          <a:xfrm>
            <a:off x="428625" y="1239678"/>
            <a:ext cx="4679411" cy="43786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2E2801FE-C877-511E-1D22-76838014A9AA}"/>
              </a:ext>
            </a:extLst>
          </p:cNvPr>
          <p:cNvCxnSpPr/>
          <p:nvPr/>
        </p:nvCxnSpPr>
        <p:spPr>
          <a:xfrm>
            <a:off x="3990975" y="2085975"/>
            <a:ext cx="0" cy="25336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4836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D04C734D-2AAC-EBD1-6072-232D52F70B19}"/>
              </a:ext>
            </a:extLst>
          </p:cNvPr>
          <p:cNvSpPr txBox="1"/>
          <p:nvPr/>
        </p:nvSpPr>
        <p:spPr>
          <a:xfrm>
            <a:off x="406400" y="311743"/>
            <a:ext cx="112903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2)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Berechne den Flächeninhalt, der von den Graphen der Funktionen f und g begrenzt wird.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2AFABC77-8737-C781-65B7-54976FC1A025}"/>
                  </a:ext>
                </a:extLst>
              </p:cNvPr>
              <p:cNvSpPr txBox="1"/>
              <p:nvPr/>
            </p:nvSpPr>
            <p:spPr>
              <a:xfrm>
                <a:off x="3003550" y="89483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+2  </m:t>
                      </m:r>
                      <m: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=8−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2AFABC77-8737-C781-65B7-54976FC1A0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550" y="894834"/>
                <a:ext cx="6096000" cy="400110"/>
              </a:xfrm>
              <a:prstGeom prst="rect">
                <a:avLst/>
              </a:prstGeom>
              <a:blipFill>
                <a:blip r:embed="rId2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63F2AA37-6EE4-9041-297D-BC5EF7FD4CB3}"/>
                  </a:ext>
                </a:extLst>
              </p:cNvPr>
              <p:cNvSpPr txBox="1"/>
              <p:nvPr/>
            </p:nvSpPr>
            <p:spPr>
              <a:xfrm>
                <a:off x="488482" y="1549838"/>
                <a:ext cx="2418347" cy="374846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Schritt 1: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63F2AA37-6EE4-9041-297D-BC5EF7FD4C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482" y="1549838"/>
                <a:ext cx="2418347" cy="374846"/>
              </a:xfrm>
              <a:prstGeom prst="rect">
                <a:avLst/>
              </a:prstGeom>
              <a:blipFill>
                <a:blip r:embed="rId3"/>
                <a:stretch>
                  <a:fillRect l="-1493" t="-2985" b="-1791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>
            <a:extLst>
              <a:ext uri="{FF2B5EF4-FFF2-40B4-BE49-F238E27FC236}">
                <a16:creationId xmlns:a16="http://schemas.microsoft.com/office/drawing/2014/main" id="{B15DCD76-09D7-0AC4-F828-DBB8880CC6D0}"/>
              </a:ext>
            </a:extLst>
          </p:cNvPr>
          <p:cNvSpPr txBox="1"/>
          <p:nvPr/>
        </p:nvSpPr>
        <p:spPr>
          <a:xfrm>
            <a:off x="406400" y="2735522"/>
            <a:ext cx="4124325" cy="12646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Schritt 2: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Aus wie vielen Teilflächen besteht die gesamte Fläche? Überlege jeweils, welche die „obere“ bzw. „untere“ Funktion ist.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1570541-5AA3-6AAB-50DE-A6CE754CFE84}"/>
              </a:ext>
            </a:extLst>
          </p:cNvPr>
          <p:cNvSpPr txBox="1"/>
          <p:nvPr/>
        </p:nvSpPr>
        <p:spPr>
          <a:xfrm>
            <a:off x="488482" y="4845015"/>
            <a:ext cx="3407343" cy="12646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Schritt 3: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Berechne die Teilflächen. Die Gesamtfläche bildet sich aus der Summe der Teilflächen. 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34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185</Words>
  <Application>Microsoft Office PowerPoint</Application>
  <PresentationFormat>Breitbild</PresentationFormat>
  <Paragraphs>14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Integralrechnung Flächeninhalt zwischen zwei Funktionsgraphen (Beispiele)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2022-11-04T11:35:24Z</dcterms:modified>
</cp:coreProperties>
</file>