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05" r:id="rId3"/>
    <p:sldId id="313" r:id="rId4"/>
    <p:sldId id="314" r:id="rId5"/>
    <p:sldId id="29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C33362-1081-49E2-A915-A124ED66F264}" v="67" dt="2021-02-06T07:54:25.4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3BC33362-1081-49E2-A915-A124ED66F264}"/>
    <pc:docChg chg="custSel addSld modSld">
      <pc:chgData name="Tegischer Lukas" userId="f78daebb-0565-485c-bd0e-1cd035e796ff" providerId="ADAL" clId="{3BC33362-1081-49E2-A915-A124ED66F264}" dt="2021-02-06T07:54:29.671" v="71" actId="1076"/>
      <pc:docMkLst>
        <pc:docMk/>
      </pc:docMkLst>
      <pc:sldChg chg="delSp mod delAnim">
        <pc:chgData name="Tegischer Lukas" userId="f78daebb-0565-485c-bd0e-1cd035e796ff" providerId="ADAL" clId="{3BC33362-1081-49E2-A915-A124ED66F264}" dt="2021-02-06T07:54:17.935" v="57" actId="21"/>
        <pc:sldMkLst>
          <pc:docMk/>
          <pc:sldMk cId="544127823" sldId="313"/>
        </pc:sldMkLst>
        <pc:spChg chg="del">
          <ac:chgData name="Tegischer Lukas" userId="f78daebb-0565-485c-bd0e-1cd035e796ff" providerId="ADAL" clId="{3BC33362-1081-49E2-A915-A124ED66F264}" dt="2021-02-06T07:54:17.935" v="57" actId="21"/>
          <ac:spMkLst>
            <pc:docMk/>
            <pc:sldMk cId="544127823" sldId="313"/>
            <ac:spMk id="8" creationId="{AA2BD8FE-AB2E-48F7-B809-223D2F23653D}"/>
          </ac:spMkLst>
        </pc:spChg>
      </pc:sldChg>
      <pc:sldChg chg="addSp delSp modSp add mod delAnim modAnim">
        <pc:chgData name="Tegischer Lukas" userId="f78daebb-0565-485c-bd0e-1cd035e796ff" providerId="ADAL" clId="{3BC33362-1081-49E2-A915-A124ED66F264}" dt="2021-02-06T07:54:29.671" v="71" actId="1076"/>
        <pc:sldMkLst>
          <pc:docMk/>
          <pc:sldMk cId="3118013994" sldId="314"/>
        </pc:sldMkLst>
        <pc:spChg chg="del">
          <ac:chgData name="Tegischer Lukas" userId="f78daebb-0565-485c-bd0e-1cd035e796ff" providerId="ADAL" clId="{3BC33362-1081-49E2-A915-A124ED66F264}" dt="2021-02-06T07:53:26.375" v="2" actId="478"/>
          <ac:spMkLst>
            <pc:docMk/>
            <pc:sldMk cId="3118013994" sldId="314"/>
            <ac:spMk id="6" creationId="{D98EFD9B-6A48-4927-AEAA-C51285D0DE41}"/>
          </ac:spMkLst>
        </pc:spChg>
        <pc:spChg chg="del">
          <ac:chgData name="Tegischer Lukas" userId="f78daebb-0565-485c-bd0e-1cd035e796ff" providerId="ADAL" clId="{3BC33362-1081-49E2-A915-A124ED66F264}" dt="2021-02-06T07:53:25.427" v="1" actId="478"/>
          <ac:spMkLst>
            <pc:docMk/>
            <pc:sldMk cId="3118013994" sldId="314"/>
            <ac:spMk id="7" creationId="{89C07E1C-AF2C-4F2D-AD0E-F1C8AD208443}"/>
          </ac:spMkLst>
        </pc:spChg>
        <pc:spChg chg="mod">
          <ac:chgData name="Tegischer Lukas" userId="f78daebb-0565-485c-bd0e-1cd035e796ff" providerId="ADAL" clId="{3BC33362-1081-49E2-A915-A124ED66F264}" dt="2021-02-06T07:54:14.777" v="56" actId="20577"/>
          <ac:spMkLst>
            <pc:docMk/>
            <pc:sldMk cId="3118013994" sldId="314"/>
            <ac:spMk id="8" creationId="{AA2BD8FE-AB2E-48F7-B809-223D2F23653D}"/>
          </ac:spMkLst>
        </pc:spChg>
        <pc:spChg chg="add mod">
          <ac:chgData name="Tegischer Lukas" userId="f78daebb-0565-485c-bd0e-1cd035e796ff" providerId="ADAL" clId="{3BC33362-1081-49E2-A915-A124ED66F264}" dt="2021-02-06T07:54:29.671" v="71" actId="1076"/>
          <ac:spMkLst>
            <pc:docMk/>
            <pc:sldMk cId="3118013994" sldId="314"/>
            <ac:spMk id="9" creationId="{C6E3B8F3-C9DE-48FF-B224-323839DD16E2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4051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5748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2464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9829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06.02.2021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Bruchgleichungen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pic>
        <p:nvPicPr>
          <p:cNvPr id="10" name="Grafik 9" descr="Ein Bild, das Tisch enthält.&#10;&#10;Automatisch generierte Beschreibung">
            <a:extLst>
              <a:ext uri="{FF2B5EF4-FFF2-40B4-BE49-F238E27FC236}">
                <a16:creationId xmlns:a16="http://schemas.microsoft.com/office/drawing/2014/main" id="{F350E9D1-9E80-46EF-9C76-CDE183C6A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68300F3-9715-4B27-A75C-B90BF1AEDFEC}"/>
                  </a:ext>
                </a:extLst>
              </p:cNvPr>
              <p:cNvSpPr/>
              <p:nvPr/>
            </p:nvSpPr>
            <p:spPr>
              <a:xfrm>
                <a:off x="353007" y="321326"/>
                <a:ext cx="10687049" cy="762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Vorgehensweise: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Bruchgleichung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num>
                      <m:den>
                        <m:sSup>
                          <m:sSup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+4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 die Definitionsmenge mit </a:t>
                </a:r>
                <a14:m>
                  <m:oMath xmlns:m="http://schemas.openxmlformats.org/officeDocument/2006/math"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an.</a:t>
                </a: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68300F3-9715-4B27-A75C-B90BF1AEDF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07" y="321326"/>
                <a:ext cx="10687049" cy="762516"/>
              </a:xfrm>
              <a:prstGeom prst="rect">
                <a:avLst/>
              </a:prstGeom>
              <a:blipFill>
                <a:blip r:embed="rId4"/>
                <a:stretch>
                  <a:fillRect l="-513" b="-12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92329B01-713C-4D69-B52D-DD3082CF6AA2}"/>
              </a:ext>
            </a:extLst>
          </p:cNvPr>
          <p:cNvSpPr/>
          <p:nvPr/>
        </p:nvSpPr>
        <p:spPr>
          <a:xfrm>
            <a:off x="353007" y="1193349"/>
            <a:ext cx="413587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223260" algn="l"/>
                <a:tab pos="4137660" algn="l"/>
              </a:tabLst>
            </a:pP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1: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die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Definitionsmenge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7D6516E-B510-4F44-836E-C94084588132}"/>
              </a:ext>
            </a:extLst>
          </p:cNvPr>
          <p:cNvSpPr/>
          <p:nvPr/>
        </p:nvSpPr>
        <p:spPr>
          <a:xfrm>
            <a:off x="353007" y="2394316"/>
            <a:ext cx="9058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2: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den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gemeinsamen Nenner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Zerlege die Nenner in möglichst viele Faktoren.</a:t>
            </a:r>
            <a:endParaRPr lang="de-AT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E25B71C-7FF8-486A-A39A-E4CC160BDD42}"/>
              </a:ext>
            </a:extLst>
          </p:cNvPr>
          <p:cNvSpPr/>
          <p:nvPr/>
        </p:nvSpPr>
        <p:spPr>
          <a:xfrm>
            <a:off x="353007" y="3557344"/>
            <a:ext cx="4917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3: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Erweitere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auf den gemeinsamen Nenner.</a:t>
            </a:r>
            <a:endParaRPr lang="de-AT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BF5AA2B-295F-492C-AA58-257DC87A14E1}"/>
              </a:ext>
            </a:extLst>
          </p:cNvPr>
          <p:cNvSpPr/>
          <p:nvPr/>
        </p:nvSpPr>
        <p:spPr>
          <a:xfrm>
            <a:off x="7959350" y="4803407"/>
            <a:ext cx="40290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4: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Multipliziere mit dem gemeinsamen Nenner die Bruchgleichung – die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Nenner fallen weg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4026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pic>
        <p:nvPicPr>
          <p:cNvPr id="10" name="Grafik 9" descr="Ein Bild, das Tisch enthält.&#10;&#10;Automatisch generierte Beschreibung">
            <a:extLst>
              <a:ext uri="{FF2B5EF4-FFF2-40B4-BE49-F238E27FC236}">
                <a16:creationId xmlns:a16="http://schemas.microsoft.com/office/drawing/2014/main" id="{F350E9D1-9E80-46EF-9C76-CDE183C6A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68300F3-9715-4B27-A75C-B90BF1AEDFEC}"/>
                  </a:ext>
                </a:extLst>
              </p:cNvPr>
              <p:cNvSpPr/>
              <p:nvPr/>
            </p:nvSpPr>
            <p:spPr>
              <a:xfrm>
                <a:off x="353007" y="227104"/>
                <a:ext cx="10687049" cy="4855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Vorgehensweise: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Bruchgleichung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num>
                      <m:den>
                        <m:sSup>
                          <m:sSup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+4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68300F3-9715-4B27-A75C-B90BF1AEDF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07" y="227104"/>
                <a:ext cx="10687049" cy="485518"/>
              </a:xfrm>
              <a:prstGeom prst="rect">
                <a:avLst/>
              </a:prstGeom>
              <a:blipFill>
                <a:blip r:embed="rId4"/>
                <a:stretch>
                  <a:fillRect l="-513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98EFD9B-6A48-4927-AEAA-C51285D0DE41}"/>
                  </a:ext>
                </a:extLst>
              </p:cNvPr>
              <p:cNvSpPr/>
              <p:nvPr/>
            </p:nvSpPr>
            <p:spPr>
              <a:xfrm>
                <a:off x="381038" y="804954"/>
                <a:ext cx="5315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5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Vereinfache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den Term auf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98EFD9B-6A48-4927-AEAA-C51285D0DE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38" y="804954"/>
                <a:ext cx="5315494" cy="369332"/>
              </a:xfrm>
              <a:prstGeom prst="rect">
                <a:avLst/>
              </a:prstGeom>
              <a:blipFill>
                <a:blip r:embed="rId5"/>
                <a:stretch>
                  <a:fillRect l="-1033" t="-8197" r="-574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89C07E1C-AF2C-4F2D-AD0E-F1C8AD208443}"/>
              </a:ext>
            </a:extLst>
          </p:cNvPr>
          <p:cNvSpPr/>
          <p:nvPr/>
        </p:nvSpPr>
        <p:spPr>
          <a:xfrm>
            <a:off x="7354640" y="2758559"/>
            <a:ext cx="4159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6: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quadratische Gleichung.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4412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pic>
        <p:nvPicPr>
          <p:cNvPr id="10" name="Grafik 9" descr="Ein Bild, das Tisch enthält.&#10;&#10;Automatisch generierte Beschreibung">
            <a:extLst>
              <a:ext uri="{FF2B5EF4-FFF2-40B4-BE49-F238E27FC236}">
                <a16:creationId xmlns:a16="http://schemas.microsoft.com/office/drawing/2014/main" id="{F350E9D1-9E80-46EF-9C76-CDE183C6A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68300F3-9715-4B27-A75C-B90BF1AEDFEC}"/>
                  </a:ext>
                </a:extLst>
              </p:cNvPr>
              <p:cNvSpPr/>
              <p:nvPr/>
            </p:nvSpPr>
            <p:spPr>
              <a:xfrm>
                <a:off x="353007" y="227104"/>
                <a:ext cx="10687049" cy="4855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Vorgehensweise: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Bruchgleichung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num>
                      <m:den>
                        <m:sSup>
                          <m:sSup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+4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68300F3-9715-4B27-A75C-B90BF1AEDF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07" y="227104"/>
                <a:ext cx="10687049" cy="485518"/>
              </a:xfrm>
              <a:prstGeom prst="rect">
                <a:avLst/>
              </a:prstGeom>
              <a:blipFill>
                <a:blip r:embed="rId4"/>
                <a:stretch>
                  <a:fillRect l="-513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AA2BD8FE-AB2E-48F7-B809-223D2F23653D}"/>
              </a:ext>
            </a:extLst>
          </p:cNvPr>
          <p:cNvSpPr/>
          <p:nvPr/>
        </p:nvSpPr>
        <p:spPr>
          <a:xfrm>
            <a:off x="596106" y="804954"/>
            <a:ext cx="5651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7: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Überprüfung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Lösungsmenge - Definitionsmenge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6E3B8F3-C9DE-48FF-B224-323839DD16E2}"/>
              </a:ext>
            </a:extLst>
          </p:cNvPr>
          <p:cNvSpPr/>
          <p:nvPr/>
        </p:nvSpPr>
        <p:spPr>
          <a:xfrm>
            <a:off x="7720806" y="2956646"/>
            <a:ext cx="3679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8: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Angabe der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Lösungsmenge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801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120" y="1597594"/>
            <a:ext cx="8171062" cy="204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3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139</Words>
  <Application>Microsoft Office PowerPoint</Application>
  <PresentationFormat>Breitbild</PresentationFormat>
  <Paragraphs>18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Quadratische Gleichungen Quadratische Bruchgleichungen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103</cp:revision>
  <dcterms:created xsi:type="dcterms:W3CDTF">2020-04-09T06:13:57Z</dcterms:created>
  <dcterms:modified xsi:type="dcterms:W3CDTF">2021-02-06T07:54:31Z</dcterms:modified>
</cp:coreProperties>
</file>