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46" r:id="rId3"/>
    <p:sldId id="449" r:id="rId4"/>
    <p:sldId id="448" r:id="rId5"/>
    <p:sldId id="45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 sldOrd">
      <pc:chgData name="Tegischer Lukas" userId="f78daebb-0565-485c-bd0e-1cd035e796ff" providerId="ADAL" clId="{F6DF592C-89F6-4A5D-8D8B-77E5DF546E1A}" dt="2022-10-14T13:35:42.806" v="220" actId="20577"/>
      <pc:docMkLst>
        <pc:docMk/>
      </pc:docMkLst>
      <pc:sldChg chg="modSp mod">
        <pc:chgData name="Tegischer Lukas" userId="f78daebb-0565-485c-bd0e-1cd035e796ff" providerId="ADAL" clId="{F6DF592C-89F6-4A5D-8D8B-77E5DF546E1A}" dt="2022-10-14T13:35:42.806" v="22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5:42.806" v="22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 mod modAnim">
        <pc:chgData name="Tegischer Lukas" userId="f78daebb-0565-485c-bd0e-1cd035e796ff" providerId="ADAL" clId="{F6DF592C-89F6-4A5D-8D8B-77E5DF546E1A}" dt="2022-10-14T13:35:32.924" v="206" actId="47"/>
        <pc:sldMkLst>
          <pc:docMk/>
          <pc:sldMk cId="497960773" sldId="444"/>
        </pc:sldMkLst>
        <pc:spChg chg="mod">
          <ac:chgData name="Tegischer Lukas" userId="f78daebb-0565-485c-bd0e-1cd035e796ff" providerId="ADAL" clId="{F6DF592C-89F6-4A5D-8D8B-77E5DF546E1A}" dt="2022-10-14T13:34:32.088" v="200" actId="1076"/>
          <ac:spMkLst>
            <pc:docMk/>
            <pc:sldMk cId="497960773" sldId="444"/>
            <ac:spMk id="10" creationId="{48D91CAE-FE84-4ECB-2F89-5DD745E50AE1}"/>
          </ac:spMkLst>
        </pc:spChg>
        <pc:picChg chg="add mod">
          <ac:chgData name="Tegischer Lukas" userId="f78daebb-0565-485c-bd0e-1cd035e796ff" providerId="ADAL" clId="{F6DF592C-89F6-4A5D-8D8B-77E5DF546E1A}" dt="2022-10-14T13:34:22.738" v="196" actId="1076"/>
          <ac:picMkLst>
            <pc:docMk/>
            <pc:sldMk cId="497960773" sldId="444"/>
            <ac:picMk id="6" creationId="{20F027DC-436B-B8B8-65DB-EA9A0EEA6EE4}"/>
          </ac:picMkLst>
        </pc:picChg>
        <pc:picChg chg="add mod">
          <ac:chgData name="Tegischer Lukas" userId="f78daebb-0565-485c-bd0e-1cd035e796ff" providerId="ADAL" clId="{F6DF592C-89F6-4A5D-8D8B-77E5DF546E1A}" dt="2022-10-14T13:34:28.040" v="197" actId="1076"/>
          <ac:picMkLst>
            <pc:docMk/>
            <pc:sldMk cId="497960773" sldId="444"/>
            <ac:picMk id="8" creationId="{B6D9C32E-C622-E5FD-B3BE-014C3646F00A}"/>
          </ac:picMkLst>
        </pc:picChg>
        <pc:picChg chg="del">
          <ac:chgData name="Tegischer Lukas" userId="f78daebb-0565-485c-bd0e-1cd035e796ff" providerId="ADAL" clId="{F6DF592C-89F6-4A5D-8D8B-77E5DF546E1A}" dt="2022-10-14T13:33:49.028" v="190" actId="478"/>
          <ac:picMkLst>
            <pc:docMk/>
            <pc:sldMk cId="497960773" sldId="444"/>
            <ac:picMk id="11" creationId="{11FAD711-99CC-36C6-D5BA-4B1901FEC820}"/>
          </ac:picMkLst>
        </pc:picChg>
      </pc:sldChg>
      <pc:sldChg chg="addSp delSp modSp mod delAnim">
        <pc:chgData name="Tegischer Lukas" userId="f78daebb-0565-485c-bd0e-1cd035e796ff" providerId="ADAL" clId="{F6DF592C-89F6-4A5D-8D8B-77E5DF546E1A}" dt="2022-10-14T13:11:20.004" v="24" actId="1076"/>
        <pc:sldMkLst>
          <pc:docMk/>
          <pc:sldMk cId="279165868" sldId="446"/>
        </pc:sldMkLst>
        <pc:spChg chg="del">
          <ac:chgData name="Tegischer Lukas" userId="f78daebb-0565-485c-bd0e-1cd035e796ff" providerId="ADAL" clId="{F6DF592C-89F6-4A5D-8D8B-77E5DF546E1A}" dt="2022-10-14T13:10:26.491" v="2" actId="478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10:25.701" v="0" actId="478"/>
          <ac:spMkLst>
            <pc:docMk/>
            <pc:sldMk cId="279165868" sldId="446"/>
            <ac:spMk id="4" creationId="{530A588D-6D68-D116-BEB7-C7399894A3B1}"/>
          </ac:spMkLst>
        </pc:spChg>
        <pc:spChg chg="del">
          <ac:chgData name="Tegischer Lukas" userId="f78daebb-0565-485c-bd0e-1cd035e796ff" providerId="ADAL" clId="{F6DF592C-89F6-4A5D-8D8B-77E5DF546E1A}" dt="2022-10-14T13:10:25.998" v="1" actId="478"/>
          <ac:spMkLst>
            <pc:docMk/>
            <pc:sldMk cId="279165868" sldId="446"/>
            <ac:spMk id="5" creationId="{60ED1294-1978-65C9-6F85-2A71901B5097}"/>
          </ac:spMkLst>
        </pc:spChg>
        <pc:spChg chg="del">
          <ac:chgData name="Tegischer Lukas" userId="f78daebb-0565-485c-bd0e-1cd035e796ff" providerId="ADAL" clId="{F6DF592C-89F6-4A5D-8D8B-77E5DF546E1A}" dt="2022-10-14T13:10:27.870" v="3" actId="478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10:27.870" v="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10:27.870" v="3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10:39.234" v="9" actId="14100"/>
          <ac:spMkLst>
            <pc:docMk/>
            <pc:sldMk cId="279165868" sldId="446"/>
            <ac:spMk id="11" creationId="{097FEEA9-EC07-2EE8-5DF4-537ED57130E0}"/>
          </ac:spMkLst>
        </pc:spChg>
        <pc:spChg chg="add del">
          <ac:chgData name="Tegischer Lukas" userId="f78daebb-0565-485c-bd0e-1cd035e796ff" providerId="ADAL" clId="{F6DF592C-89F6-4A5D-8D8B-77E5DF546E1A}" dt="2022-10-14T13:10:46.677" v="11"/>
          <ac:spMkLst>
            <pc:docMk/>
            <pc:sldMk cId="279165868" sldId="446"/>
            <ac:spMk id="12" creationId="{E8F9E9AE-2953-2D63-B5CD-2B2CE8B35D3E}"/>
          </ac:spMkLst>
        </pc:spChg>
        <pc:spChg chg="add del">
          <ac:chgData name="Tegischer Lukas" userId="f78daebb-0565-485c-bd0e-1cd035e796ff" providerId="ADAL" clId="{F6DF592C-89F6-4A5D-8D8B-77E5DF546E1A}" dt="2022-10-14T13:10:46.677" v="11"/>
          <ac:spMkLst>
            <pc:docMk/>
            <pc:sldMk cId="279165868" sldId="446"/>
            <ac:spMk id="13" creationId="{A262BAA8-9289-10E6-7E09-EF433676EA70}"/>
          </ac:spMkLst>
        </pc:spChg>
        <pc:spChg chg="add del">
          <ac:chgData name="Tegischer Lukas" userId="f78daebb-0565-485c-bd0e-1cd035e796ff" providerId="ADAL" clId="{F6DF592C-89F6-4A5D-8D8B-77E5DF546E1A}" dt="2022-10-14T13:10:46.677" v="11"/>
          <ac:spMkLst>
            <pc:docMk/>
            <pc:sldMk cId="279165868" sldId="446"/>
            <ac:spMk id="14" creationId="{34988651-DA12-89DB-E454-6D446A81A28B}"/>
          </ac:spMkLst>
        </pc:spChg>
        <pc:spChg chg="add mod">
          <ac:chgData name="Tegischer Lukas" userId="f78daebb-0565-485c-bd0e-1cd035e796ff" providerId="ADAL" clId="{F6DF592C-89F6-4A5D-8D8B-77E5DF546E1A}" dt="2022-10-14T13:11:20.004" v="24" actId="1076"/>
          <ac:spMkLst>
            <pc:docMk/>
            <pc:sldMk cId="279165868" sldId="446"/>
            <ac:spMk id="16" creationId="{A99B8E49-8C94-D77A-A249-B3690DB28ADD}"/>
          </ac:spMkLst>
        </pc:spChg>
        <pc:picChg chg="del">
          <ac:chgData name="Tegischer Lukas" userId="f78daebb-0565-485c-bd0e-1cd035e796ff" providerId="ADAL" clId="{F6DF592C-89F6-4A5D-8D8B-77E5DF546E1A}" dt="2022-10-14T13:10:27.870" v="3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10:27.870" v="3" actId="478"/>
          <ac:picMkLst>
            <pc:docMk/>
            <pc:sldMk cId="279165868" sldId="446"/>
            <ac:picMk id="8" creationId="{DF6F0484-1D0C-86C1-3FEA-74FE0561F3B6}"/>
          </ac:picMkLst>
        </pc:picChg>
      </pc:sldChg>
      <pc:sldChg chg="modSp del">
        <pc:chgData name="Tegischer Lukas" userId="f78daebb-0565-485c-bd0e-1cd035e796ff" providerId="ADAL" clId="{F6DF592C-89F6-4A5D-8D8B-77E5DF546E1A}" dt="2022-10-14T13:33:15.231" v="177" actId="47"/>
        <pc:sldMkLst>
          <pc:docMk/>
          <pc:sldMk cId="2141350472" sldId="447"/>
        </pc:sldMkLst>
        <pc:spChg chg="mod">
          <ac:chgData name="Tegischer Lukas" userId="f78daebb-0565-485c-bd0e-1cd035e796ff" providerId="ADAL" clId="{F6DF592C-89F6-4A5D-8D8B-77E5DF546E1A}" dt="2022-10-14T13:27:30.432" v="79" actId="20577"/>
          <ac:spMkLst>
            <pc:docMk/>
            <pc:sldMk cId="2141350472" sldId="447"/>
            <ac:spMk id="17" creationId="{92BB53FF-6424-9067-A3A2-E2CE0F01140A}"/>
          </ac:spMkLst>
        </pc:spChg>
      </pc:sldChg>
      <pc:sldChg chg="addSp delSp modSp add mod delAnim modAnim">
        <pc:chgData name="Tegischer Lukas" userId="f78daebb-0565-485c-bd0e-1cd035e796ff" providerId="ADAL" clId="{F6DF592C-89F6-4A5D-8D8B-77E5DF546E1A}" dt="2022-10-14T13:33:06.589" v="176" actId="113"/>
        <pc:sldMkLst>
          <pc:docMk/>
          <pc:sldMk cId="2886997303" sldId="448"/>
        </pc:sldMkLst>
        <pc:spChg chg="add mod">
          <ac:chgData name="Tegischer Lukas" userId="f78daebb-0565-485c-bd0e-1cd035e796ff" providerId="ADAL" clId="{F6DF592C-89F6-4A5D-8D8B-77E5DF546E1A}" dt="2022-10-14T13:12:52.182" v="37" actId="14100"/>
          <ac:spMkLst>
            <pc:docMk/>
            <pc:sldMk cId="2886997303" sldId="448"/>
            <ac:spMk id="3" creationId="{205499F2-7AD2-5607-7452-CD7D21B7843F}"/>
          </ac:spMkLst>
        </pc:spChg>
        <pc:spChg chg="add mod">
          <ac:chgData name="Tegischer Lukas" userId="f78daebb-0565-485c-bd0e-1cd035e796ff" providerId="ADAL" clId="{F6DF592C-89F6-4A5D-8D8B-77E5DF546E1A}" dt="2022-10-14T13:31:03.538" v="105" actId="1076"/>
          <ac:spMkLst>
            <pc:docMk/>
            <pc:sldMk cId="2886997303" sldId="448"/>
            <ac:spMk id="8" creationId="{D8A80BD6-6B24-3D7F-2835-877041B30409}"/>
          </ac:spMkLst>
        </pc:spChg>
        <pc:spChg chg="del">
          <ac:chgData name="Tegischer Lukas" userId="f78daebb-0565-485c-bd0e-1cd035e796ff" providerId="ADAL" clId="{F6DF592C-89F6-4A5D-8D8B-77E5DF546E1A}" dt="2022-10-14T13:12:29.092" v="26" actId="478"/>
          <ac:spMkLst>
            <pc:docMk/>
            <pc:sldMk cId="2886997303" sldId="448"/>
            <ac:spMk id="11" creationId="{097FEEA9-EC07-2EE8-5DF4-537ED57130E0}"/>
          </ac:spMkLst>
        </pc:spChg>
        <pc:spChg chg="mod">
          <ac:chgData name="Tegischer Lukas" userId="f78daebb-0565-485c-bd0e-1cd035e796ff" providerId="ADAL" clId="{F6DF592C-89F6-4A5D-8D8B-77E5DF546E1A}" dt="2022-10-14T13:12:54.056" v="39" actId="1076"/>
          <ac:spMkLst>
            <pc:docMk/>
            <pc:sldMk cId="2886997303" sldId="448"/>
            <ac:spMk id="16" creationId="{A99B8E49-8C94-D77A-A249-B3690DB28ADD}"/>
          </ac:spMkLst>
        </pc:spChg>
        <pc:spChg chg="add del mod">
          <ac:chgData name="Tegischer Lukas" userId="f78daebb-0565-485c-bd0e-1cd035e796ff" providerId="ADAL" clId="{F6DF592C-89F6-4A5D-8D8B-77E5DF546E1A}" dt="2022-10-14T13:28:04.432" v="83" actId="478"/>
          <ac:spMkLst>
            <pc:docMk/>
            <pc:sldMk cId="2886997303" sldId="448"/>
            <ac:spMk id="22" creationId="{25E6F57E-4872-CADF-DB7B-E5273EE29A8F}"/>
          </ac:spMkLst>
        </pc:spChg>
        <pc:spChg chg="add mod">
          <ac:chgData name="Tegischer Lukas" userId="f78daebb-0565-485c-bd0e-1cd035e796ff" providerId="ADAL" clId="{F6DF592C-89F6-4A5D-8D8B-77E5DF546E1A}" dt="2022-10-14T13:31:35.986" v="124" actId="1076"/>
          <ac:spMkLst>
            <pc:docMk/>
            <pc:sldMk cId="2886997303" sldId="448"/>
            <ac:spMk id="25" creationId="{F6FC514B-7FFB-F0C9-D2F2-F007715794CE}"/>
          </ac:spMkLst>
        </pc:spChg>
        <pc:spChg chg="add mod">
          <ac:chgData name="Tegischer Lukas" userId="f78daebb-0565-485c-bd0e-1cd035e796ff" providerId="ADAL" clId="{F6DF592C-89F6-4A5D-8D8B-77E5DF546E1A}" dt="2022-10-14T13:31:57.536" v="143" actId="1076"/>
          <ac:spMkLst>
            <pc:docMk/>
            <pc:sldMk cId="2886997303" sldId="448"/>
            <ac:spMk id="26" creationId="{1180AA48-ACDE-2863-F793-F299661C29C9}"/>
          </ac:spMkLst>
        </pc:spChg>
        <pc:spChg chg="add mod">
          <ac:chgData name="Tegischer Lukas" userId="f78daebb-0565-485c-bd0e-1cd035e796ff" providerId="ADAL" clId="{F6DF592C-89F6-4A5D-8D8B-77E5DF546E1A}" dt="2022-10-14T13:33:06.589" v="176" actId="113"/>
          <ac:spMkLst>
            <pc:docMk/>
            <pc:sldMk cId="2886997303" sldId="448"/>
            <ac:spMk id="28" creationId="{C8E98E70-D194-06FD-7734-16101C068892}"/>
          </ac:spMkLst>
        </pc:spChg>
        <pc:graphicFrameChg chg="add del mod modGraphic">
          <ac:chgData name="Tegischer Lukas" userId="f78daebb-0565-485c-bd0e-1cd035e796ff" providerId="ADAL" clId="{F6DF592C-89F6-4A5D-8D8B-77E5DF546E1A}" dt="2022-10-14T13:30:55.147" v="102" actId="478"/>
          <ac:graphicFrameMkLst>
            <pc:docMk/>
            <pc:sldMk cId="2886997303" sldId="448"/>
            <ac:graphicFrameMk id="23" creationId="{4CD33D45-0E43-320B-BD80-B49FBAB11EB3}"/>
          </ac:graphicFrameMkLst>
        </pc:graphicFrameChg>
        <pc:graphicFrameChg chg="add del mod modGraphic">
          <ac:chgData name="Tegischer Lukas" userId="f78daebb-0565-485c-bd0e-1cd035e796ff" providerId="ADAL" clId="{F6DF592C-89F6-4A5D-8D8B-77E5DF546E1A}" dt="2022-10-14T13:30:56.285" v="103" actId="478"/>
          <ac:graphicFrameMkLst>
            <pc:docMk/>
            <pc:sldMk cId="2886997303" sldId="448"/>
            <ac:graphicFrameMk id="24" creationId="{F03D5BA1-846B-939D-4F08-713BE31FB3F0}"/>
          </ac:graphicFrameMkLst>
        </pc:graphicFrameChg>
        <pc:picChg chg="add mod modCrop">
          <ac:chgData name="Tegischer Lukas" userId="f78daebb-0565-485c-bd0e-1cd035e796ff" providerId="ADAL" clId="{F6DF592C-89F6-4A5D-8D8B-77E5DF546E1A}" dt="2022-10-14T13:16:07.867" v="49" actId="14100"/>
          <ac:picMkLst>
            <pc:docMk/>
            <pc:sldMk cId="2886997303" sldId="448"/>
            <ac:picMk id="5" creationId="{5B5FB7BD-7F06-9435-21C7-FAD166BE2108}"/>
          </ac:picMkLst>
        </pc:picChg>
        <pc:picChg chg="add mod modCrop">
          <ac:chgData name="Tegischer Lukas" userId="f78daebb-0565-485c-bd0e-1cd035e796ff" providerId="ADAL" clId="{F6DF592C-89F6-4A5D-8D8B-77E5DF546E1A}" dt="2022-10-14T13:16:10.251" v="51" actId="1076"/>
          <ac:picMkLst>
            <pc:docMk/>
            <pc:sldMk cId="2886997303" sldId="448"/>
            <ac:picMk id="7" creationId="{D6F70689-4B2C-97B2-BF95-2CEE62488320}"/>
          </ac:picMkLst>
        </pc:picChg>
        <pc:cxnChg chg="add mod">
          <ac:chgData name="Tegischer Lukas" userId="f78daebb-0565-485c-bd0e-1cd035e796ff" providerId="ADAL" clId="{F6DF592C-89F6-4A5D-8D8B-77E5DF546E1A}" dt="2022-10-14T13:25:36.002" v="63" actId="14100"/>
          <ac:cxnSpMkLst>
            <pc:docMk/>
            <pc:sldMk cId="2886997303" sldId="448"/>
            <ac:cxnSpMk id="10" creationId="{32473069-2EC4-E467-A90B-6B8D85A66739}"/>
          </ac:cxnSpMkLst>
        </pc:cxnChg>
        <pc:cxnChg chg="add mod">
          <ac:chgData name="Tegischer Lukas" userId="f78daebb-0565-485c-bd0e-1cd035e796ff" providerId="ADAL" clId="{F6DF592C-89F6-4A5D-8D8B-77E5DF546E1A}" dt="2022-10-14T13:25:46.090" v="68" actId="1076"/>
          <ac:cxnSpMkLst>
            <pc:docMk/>
            <pc:sldMk cId="2886997303" sldId="448"/>
            <ac:cxnSpMk id="13" creationId="{3CB34644-6C56-ACCB-21FC-14C596969EEF}"/>
          </ac:cxnSpMkLst>
        </pc:cxnChg>
        <pc:cxnChg chg="add mod">
          <ac:chgData name="Tegischer Lukas" userId="f78daebb-0565-485c-bd0e-1cd035e796ff" providerId="ADAL" clId="{F6DF592C-89F6-4A5D-8D8B-77E5DF546E1A}" dt="2022-10-14T13:26:20.306" v="72" actId="14100"/>
          <ac:cxnSpMkLst>
            <pc:docMk/>
            <pc:sldMk cId="2886997303" sldId="448"/>
            <ac:cxnSpMk id="15" creationId="{FF922A0A-8384-9F52-B17E-BF9DFD4B9B26}"/>
          </ac:cxnSpMkLst>
        </pc:cxnChg>
        <pc:cxnChg chg="add mod">
          <ac:chgData name="Tegischer Lukas" userId="f78daebb-0565-485c-bd0e-1cd035e796ff" providerId="ADAL" clId="{F6DF592C-89F6-4A5D-8D8B-77E5DF546E1A}" dt="2022-10-14T13:26:33.401" v="75" actId="14100"/>
          <ac:cxnSpMkLst>
            <pc:docMk/>
            <pc:sldMk cId="2886997303" sldId="448"/>
            <ac:cxnSpMk id="19" creationId="{E9F472C2-6100-AF60-1EDE-D3E312A42F06}"/>
          </ac:cxnSpMkLst>
        </pc:cxnChg>
      </pc:sldChg>
      <pc:sldChg chg="modSp add mod ord modAnim">
        <pc:chgData name="Tegischer Lukas" userId="f78daebb-0565-485c-bd0e-1cd035e796ff" providerId="ADAL" clId="{F6DF592C-89F6-4A5D-8D8B-77E5DF546E1A}" dt="2022-10-14T13:30:48.041" v="101"/>
        <pc:sldMkLst>
          <pc:docMk/>
          <pc:sldMk cId="3696999548" sldId="449"/>
        </pc:sldMkLst>
        <pc:graphicFrameChg chg="mod">
          <ac:chgData name="Tegischer Lukas" userId="f78daebb-0565-485c-bd0e-1cd035e796ff" providerId="ADAL" clId="{F6DF592C-89F6-4A5D-8D8B-77E5DF546E1A}" dt="2022-10-14T13:30:25.675" v="96" actId="1076"/>
          <ac:graphicFrameMkLst>
            <pc:docMk/>
            <pc:sldMk cId="3696999548" sldId="449"/>
            <ac:graphicFrameMk id="23" creationId="{4CD33D45-0E43-320B-BD80-B49FBAB11EB3}"/>
          </ac:graphicFrameMkLst>
        </pc:graphicFrameChg>
        <pc:graphicFrameChg chg="mod">
          <ac:chgData name="Tegischer Lukas" userId="f78daebb-0565-485c-bd0e-1cd035e796ff" providerId="ADAL" clId="{F6DF592C-89F6-4A5D-8D8B-77E5DF546E1A}" dt="2022-10-14T13:30:32.809" v="97" actId="1076"/>
          <ac:graphicFrameMkLst>
            <pc:docMk/>
            <pc:sldMk cId="3696999548" sldId="449"/>
            <ac:graphicFrameMk id="24" creationId="{F03D5BA1-846B-939D-4F08-713BE31FB3F0}"/>
          </ac:graphicFrameMkLst>
        </pc:graphicFrameChg>
      </pc:sldChg>
      <pc:sldChg chg="addSp delSp modSp add mod delAnim modAnim">
        <pc:chgData name="Tegischer Lukas" userId="f78daebb-0565-485c-bd0e-1cd035e796ff" providerId="ADAL" clId="{F6DF592C-89F6-4A5D-8D8B-77E5DF546E1A}" dt="2022-10-14T13:35:03.530" v="205" actId="1076"/>
        <pc:sldMkLst>
          <pc:docMk/>
          <pc:sldMk cId="1059343327" sldId="450"/>
        </pc:sldMkLst>
        <pc:spChg chg="mod">
          <ac:chgData name="Tegischer Lukas" userId="f78daebb-0565-485c-bd0e-1cd035e796ff" providerId="ADAL" clId="{F6DF592C-89F6-4A5D-8D8B-77E5DF546E1A}" dt="2022-10-14T13:35:03.530" v="205" actId="1076"/>
          <ac:spMkLst>
            <pc:docMk/>
            <pc:sldMk cId="1059343327" sldId="450"/>
            <ac:spMk id="3" creationId="{205499F2-7AD2-5607-7452-CD7D21B7843F}"/>
          </ac:spMkLst>
        </pc:spChg>
        <pc:spChg chg="add del mod">
          <ac:chgData name="Tegischer Lukas" userId="f78daebb-0565-485c-bd0e-1cd035e796ff" providerId="ADAL" clId="{F6DF592C-89F6-4A5D-8D8B-77E5DF546E1A}" dt="2022-10-14T13:34:55.164" v="204" actId="478"/>
          <ac:spMkLst>
            <pc:docMk/>
            <pc:sldMk cId="1059343327" sldId="450"/>
            <ac:spMk id="4" creationId="{676CCC44-CEBB-B47B-1C80-DA4DC4D8F384}"/>
          </ac:spMkLst>
        </pc:spChg>
        <pc:spChg chg="add mod">
          <ac:chgData name="Tegischer Lukas" userId="f78daebb-0565-485c-bd0e-1cd035e796ff" providerId="ADAL" clId="{F6DF592C-89F6-4A5D-8D8B-77E5DF546E1A}" dt="2022-10-14T13:34:53.733" v="203"/>
          <ac:spMkLst>
            <pc:docMk/>
            <pc:sldMk cId="1059343327" sldId="450"/>
            <ac:spMk id="6" creationId="{EACB67EC-A090-763C-0E1E-A1C41B95BD95}"/>
          </ac:spMkLst>
        </pc:spChg>
        <pc:spChg chg="del">
          <ac:chgData name="Tegischer Lukas" userId="f78daebb-0565-485c-bd0e-1cd035e796ff" providerId="ADAL" clId="{F6DF592C-89F6-4A5D-8D8B-77E5DF546E1A}" dt="2022-10-14T13:33:33.726" v="182" actId="478"/>
          <ac:spMkLst>
            <pc:docMk/>
            <pc:sldMk cId="1059343327" sldId="450"/>
            <ac:spMk id="8" creationId="{D8A80BD6-6B24-3D7F-2835-877041B30409}"/>
          </ac:spMkLst>
        </pc:spChg>
        <pc:spChg chg="mod">
          <ac:chgData name="Tegischer Lukas" userId="f78daebb-0565-485c-bd0e-1cd035e796ff" providerId="ADAL" clId="{F6DF592C-89F6-4A5D-8D8B-77E5DF546E1A}" dt="2022-10-14T13:35:03.530" v="205" actId="1076"/>
          <ac:spMkLst>
            <pc:docMk/>
            <pc:sldMk cId="1059343327" sldId="450"/>
            <ac:spMk id="16" creationId="{A99B8E49-8C94-D77A-A249-B3690DB28ADD}"/>
          </ac:spMkLst>
        </pc:spChg>
        <pc:graphicFrameChg chg="del">
          <ac:chgData name="Tegischer Lukas" userId="f78daebb-0565-485c-bd0e-1cd035e796ff" providerId="ADAL" clId="{F6DF592C-89F6-4A5D-8D8B-77E5DF546E1A}" dt="2022-10-14T13:33:31.723" v="179" actId="478"/>
          <ac:graphicFrameMkLst>
            <pc:docMk/>
            <pc:sldMk cId="1059343327" sldId="450"/>
            <ac:graphicFrameMk id="23" creationId="{4CD33D45-0E43-320B-BD80-B49FBAB11EB3}"/>
          </ac:graphicFrameMkLst>
        </pc:graphicFrameChg>
        <pc:graphicFrameChg chg="del">
          <ac:chgData name="Tegischer Lukas" userId="f78daebb-0565-485c-bd0e-1cd035e796ff" providerId="ADAL" clId="{F6DF592C-89F6-4A5D-8D8B-77E5DF546E1A}" dt="2022-10-14T13:33:32.834" v="181" actId="478"/>
          <ac:graphicFrameMkLst>
            <pc:docMk/>
            <pc:sldMk cId="1059343327" sldId="450"/>
            <ac:graphicFrameMk id="24" creationId="{F03D5BA1-846B-939D-4F08-713BE31FB3F0}"/>
          </ac:graphicFrameMkLst>
        </pc:graphicFrameChg>
        <pc:picChg chg="del">
          <ac:chgData name="Tegischer Lukas" userId="f78daebb-0565-485c-bd0e-1cd035e796ff" providerId="ADAL" clId="{F6DF592C-89F6-4A5D-8D8B-77E5DF546E1A}" dt="2022-10-14T13:33:32.008" v="180" actId="478"/>
          <ac:picMkLst>
            <pc:docMk/>
            <pc:sldMk cId="1059343327" sldId="450"/>
            <ac:picMk id="5" creationId="{5B5FB7BD-7F06-9435-21C7-FAD166BE2108}"/>
          </ac:picMkLst>
        </pc:picChg>
        <pc:picChg chg="del">
          <ac:chgData name="Tegischer Lukas" userId="f78daebb-0565-485c-bd0e-1cd035e796ff" providerId="ADAL" clId="{F6DF592C-89F6-4A5D-8D8B-77E5DF546E1A}" dt="2022-10-14T13:33:34.100" v="183" actId="478"/>
          <ac:picMkLst>
            <pc:docMk/>
            <pc:sldMk cId="1059343327" sldId="450"/>
            <ac:picMk id="7" creationId="{D6F70689-4B2C-97B2-BF95-2CEE62488320}"/>
          </ac:picMkLst>
        </pc:picChg>
        <pc:picChg chg="add mod">
          <ac:chgData name="Tegischer Lukas" userId="f78daebb-0565-485c-bd0e-1cd035e796ff" providerId="ADAL" clId="{F6DF592C-89F6-4A5D-8D8B-77E5DF546E1A}" dt="2022-10-14T13:34:53.733" v="203"/>
          <ac:picMkLst>
            <pc:docMk/>
            <pc:sldMk cId="1059343327" sldId="450"/>
            <ac:picMk id="9" creationId="{9ED31E8F-FA67-FC9D-D256-B33FA88EADF8}"/>
          </ac:picMkLst>
        </pc:picChg>
        <pc:picChg chg="add mod">
          <ac:chgData name="Tegischer Lukas" userId="f78daebb-0565-485c-bd0e-1cd035e796ff" providerId="ADAL" clId="{F6DF592C-89F6-4A5D-8D8B-77E5DF546E1A}" dt="2022-10-14T13:34:53.733" v="203"/>
          <ac:picMkLst>
            <pc:docMk/>
            <pc:sldMk cId="1059343327" sldId="450"/>
            <ac:picMk id="11" creationId="{0D421014-1C52-BC9B-66CF-691AE41195EF}"/>
          </ac:picMkLst>
        </pc:picChg>
        <pc:cxnChg chg="del">
          <ac:chgData name="Tegischer Lukas" userId="f78daebb-0565-485c-bd0e-1cd035e796ff" providerId="ADAL" clId="{F6DF592C-89F6-4A5D-8D8B-77E5DF546E1A}" dt="2022-10-14T13:33:35.101" v="184" actId="478"/>
          <ac:cxnSpMkLst>
            <pc:docMk/>
            <pc:sldMk cId="1059343327" sldId="450"/>
            <ac:cxnSpMk id="10" creationId="{32473069-2EC4-E467-A90B-6B8D85A66739}"/>
          </ac:cxnSpMkLst>
        </pc:cxnChg>
        <pc:cxnChg chg="del">
          <ac:chgData name="Tegischer Lukas" userId="f78daebb-0565-485c-bd0e-1cd035e796ff" providerId="ADAL" clId="{F6DF592C-89F6-4A5D-8D8B-77E5DF546E1A}" dt="2022-10-14T13:33:36.508" v="186" actId="478"/>
          <ac:cxnSpMkLst>
            <pc:docMk/>
            <pc:sldMk cId="1059343327" sldId="450"/>
            <ac:cxnSpMk id="13" creationId="{3CB34644-6C56-ACCB-21FC-14C596969EEF}"/>
          </ac:cxnSpMkLst>
        </pc:cxnChg>
        <pc:cxnChg chg="del">
          <ac:chgData name="Tegischer Lukas" userId="f78daebb-0565-485c-bd0e-1cd035e796ff" providerId="ADAL" clId="{F6DF592C-89F6-4A5D-8D8B-77E5DF546E1A}" dt="2022-10-14T13:33:36.802" v="187" actId="478"/>
          <ac:cxnSpMkLst>
            <pc:docMk/>
            <pc:sldMk cId="1059343327" sldId="450"/>
            <ac:cxnSpMk id="15" creationId="{FF922A0A-8384-9F52-B17E-BF9DFD4B9B26}"/>
          </ac:cxnSpMkLst>
        </pc:cxnChg>
        <pc:cxnChg chg="del">
          <ac:chgData name="Tegischer Lukas" userId="f78daebb-0565-485c-bd0e-1cd035e796ff" providerId="ADAL" clId="{F6DF592C-89F6-4A5D-8D8B-77E5DF546E1A}" dt="2022-10-14T13:33:35.744" v="185" actId="478"/>
          <ac:cxnSpMkLst>
            <pc:docMk/>
            <pc:sldMk cId="1059343327" sldId="450"/>
            <ac:cxnSpMk id="19" creationId="{E9F472C2-6100-AF60-1EDE-D3E312A42F06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B57876A2-7AA3-4CB4-9009-FA546B87637A}"/>
    <pc:docChg chg="modSld">
      <pc:chgData name="Tegischer Lukas" userId="f78daebb-0565-485c-bd0e-1cd035e796ff" providerId="ADAL" clId="{B57876A2-7AA3-4CB4-9009-FA546B87637A}" dt="2022-10-19T08:56:48.305" v="15" actId="20577"/>
      <pc:docMkLst>
        <pc:docMk/>
      </pc:docMkLst>
      <pc:sldChg chg="modSp">
        <pc:chgData name="Tegischer Lukas" userId="f78daebb-0565-485c-bd0e-1cd035e796ff" providerId="ADAL" clId="{B57876A2-7AA3-4CB4-9009-FA546B87637A}" dt="2022-10-19T08:56:48.305" v="15" actId="20577"/>
        <pc:sldMkLst>
          <pc:docMk/>
          <pc:sldMk cId="2886997303" sldId="448"/>
        </pc:sldMkLst>
        <pc:spChg chg="mod">
          <ac:chgData name="Tegischer Lukas" userId="f78daebb-0565-485c-bd0e-1cd035e796ff" providerId="ADAL" clId="{B57876A2-7AA3-4CB4-9009-FA546B87637A}" dt="2022-10-19T08:56:43.793" v="11" actId="20577"/>
          <ac:spMkLst>
            <pc:docMk/>
            <pc:sldMk cId="2886997303" sldId="448"/>
            <ac:spMk id="25" creationId="{F6FC514B-7FFB-F0C9-D2F2-F007715794CE}"/>
          </ac:spMkLst>
        </pc:spChg>
        <pc:spChg chg="mod">
          <ac:chgData name="Tegischer Lukas" userId="f78daebb-0565-485c-bd0e-1cd035e796ff" providerId="ADAL" clId="{B57876A2-7AA3-4CB4-9009-FA546B87637A}" dt="2022-10-19T08:56:48.305" v="15" actId="20577"/>
          <ac:spMkLst>
            <pc:docMk/>
            <pc:sldMk cId="2886997303" sldId="448"/>
            <ac:spMk id="26" creationId="{1180AA48-ACDE-2863-F793-F299661C29C9}"/>
          </ac:spMkLst>
        </pc:spChg>
      </pc:sldChg>
      <pc:sldChg chg="modSp mod modAnim">
        <pc:chgData name="Tegischer Lukas" userId="f78daebb-0565-485c-bd0e-1cd035e796ff" providerId="ADAL" clId="{B57876A2-7AA3-4CB4-9009-FA546B87637A}" dt="2022-10-19T08:56:24.307" v="7"/>
        <pc:sldMkLst>
          <pc:docMk/>
          <pc:sldMk cId="3696999548" sldId="449"/>
        </pc:sldMkLst>
        <pc:graphicFrameChg chg="mod">
          <ac:chgData name="Tegischer Lukas" userId="f78daebb-0565-485c-bd0e-1cd035e796ff" providerId="ADAL" clId="{B57876A2-7AA3-4CB4-9009-FA546B87637A}" dt="2022-10-19T08:56:13.624" v="2" actId="1076"/>
          <ac:graphicFrameMkLst>
            <pc:docMk/>
            <pc:sldMk cId="3696999548" sldId="449"/>
            <ac:graphicFrameMk id="23" creationId="{4CD33D45-0E43-320B-BD80-B49FBAB11EB3}"/>
          </ac:graphicFrameMkLst>
        </pc:graphicFrameChg>
        <pc:graphicFrameChg chg="mod">
          <ac:chgData name="Tegischer Lukas" userId="f78daebb-0565-485c-bd0e-1cd035e796ff" providerId="ADAL" clId="{B57876A2-7AA3-4CB4-9009-FA546B87637A}" dt="2022-10-19T08:56:09.929" v="1" actId="1076"/>
          <ac:graphicFrameMkLst>
            <pc:docMk/>
            <pc:sldMk cId="3696999548" sldId="449"/>
            <ac:graphicFrameMk id="24" creationId="{F03D5BA1-846B-939D-4F08-713BE31FB3F0}"/>
          </ac:graphicFrameMkLst>
        </pc:graphicFrame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377E8503-727D-4261-97E4-70CFFA66DCCB}"/>
    <pc:docChg chg="custSel delSld modSld">
      <pc:chgData name="Tegischer Lukas" userId="f78daebb-0565-485c-bd0e-1cd035e796ff" providerId="ADAL" clId="{377E8503-727D-4261-97E4-70CFFA66DCCB}" dt="2022-11-04T11:40:15.059" v="1" actId="47"/>
      <pc:docMkLst>
        <pc:docMk/>
      </pc:docMkLst>
      <pc:sldChg chg="delSp mod delAnim">
        <pc:chgData name="Tegischer Lukas" userId="f78daebb-0565-485c-bd0e-1cd035e796ff" providerId="ADAL" clId="{377E8503-727D-4261-97E4-70CFFA66DCCB}" dt="2022-11-04T11:40:13.679" v="0" actId="478"/>
        <pc:sldMkLst>
          <pc:docMk/>
          <pc:sldMk cId="336392357" sldId="256"/>
        </pc:sldMkLst>
        <pc:spChg chg="del">
          <ac:chgData name="Tegischer Lukas" userId="f78daebb-0565-485c-bd0e-1cd035e796ff" providerId="ADAL" clId="{377E8503-727D-4261-97E4-70CFFA66DCCB}" dt="2022-11-04T11:40:13.679" v="0" actId="478"/>
          <ac:spMkLst>
            <pc:docMk/>
            <pc:sldMk cId="336392357" sldId="256"/>
            <ac:spMk id="4" creationId="{05F5701B-5420-4454-B15F-8E1E586146BC}"/>
          </ac:spMkLst>
        </pc:spChg>
      </pc:sldChg>
      <pc:sldChg chg="del">
        <pc:chgData name="Tegischer Lukas" userId="f78daebb-0565-485c-bd0e-1cd035e796ff" providerId="ADAL" clId="{377E8503-727D-4261-97E4-70CFFA66DCCB}" dt="2022-11-04T11:40:15.059" v="1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Intervallgrenze ist gesucht – 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4" y="3429000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97FEEA9-EC07-2EE8-5DF4-537ED57130E0}"/>
                  </a:ext>
                </a:extLst>
              </p:cNvPr>
              <p:cNvSpPr txBox="1"/>
              <p:nvPr/>
            </p:nvSpPr>
            <p:spPr>
              <a:xfrm>
                <a:off x="200024" y="280514"/>
                <a:ext cx="11506201" cy="1000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Masse von frisch geernteten Kartoffeln ist annähernd normalverteilt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=121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=22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Führe alle Berechnungen ohne Technologie-Einsatz durch (erwünscht: Kontrolle mit Technologie).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97FEEA9-EC07-2EE8-5DF4-537ED5713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4" y="280514"/>
                <a:ext cx="11506201" cy="1000915"/>
              </a:xfrm>
              <a:prstGeom prst="rect">
                <a:avLst/>
              </a:prstGeom>
              <a:blipFill>
                <a:blip r:embed="rId2"/>
                <a:stretch>
                  <a:fillRect l="-477" t="-2439" b="-73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A99B8E49-8C94-D77A-A249-B3690DB28ADD}"/>
              </a:ext>
            </a:extLst>
          </p:cNvPr>
          <p:cNvSpPr txBox="1"/>
          <p:nvPr/>
        </p:nvSpPr>
        <p:spPr>
          <a:xfrm>
            <a:off x="285750" y="1411732"/>
            <a:ext cx="9239250" cy="2624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Verkäufer möchte die Kartoffeln je nach Masse in verschiedene Packungen einteilen. Folgende Einteilungen trifft der Verkäufer: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leichtesten 24 % werden nicht verkauft.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schwersten 30 % kommen in die Packung „extra groß“.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restlichen Kartoffeln kommen in die Packung „mittlere Größe“.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500"/>
              </a:spcAft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an, wie schwer die Kartoffeln für die einzelnen Unterteilungen sein dürfen.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A99B8E49-8C94-D77A-A249-B3690DB28ADD}"/>
              </a:ext>
            </a:extLst>
          </p:cNvPr>
          <p:cNvSpPr txBox="1"/>
          <p:nvPr/>
        </p:nvSpPr>
        <p:spPr>
          <a:xfrm>
            <a:off x="142875" y="202057"/>
            <a:ext cx="9239250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leichtesten 24 % werden nicht verkauft.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schwersten 30 % kommen in die Packung „extra groß“.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restlichen Kartoffeln kommen in die Packung „mittlere Größe“.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/>
              <p:nvPr/>
            </p:nvSpPr>
            <p:spPr>
              <a:xfrm>
                <a:off x="7381875" y="485775"/>
                <a:ext cx="42767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=121 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=22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75" y="485775"/>
                <a:ext cx="4276725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5B5FB7BD-7F06-9435-21C7-FAD166BE21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47" b="61999"/>
          <a:stretch/>
        </p:blipFill>
        <p:spPr>
          <a:xfrm>
            <a:off x="223837" y="1672798"/>
            <a:ext cx="6425915" cy="17562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6F70689-4B2C-97B2-BF95-2CEE624883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750" b="65127"/>
          <a:stretch/>
        </p:blipFill>
        <p:spPr>
          <a:xfrm>
            <a:off x="6938963" y="1540618"/>
            <a:ext cx="5029200" cy="1888382"/>
          </a:xfrm>
          <a:prstGeom prst="rect">
            <a:avLst/>
          </a:prstGeom>
        </p:spPr>
      </p:pic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D8A80BD6-6B24-3D7F-2835-877041B30409}"/>
              </a:ext>
            </a:extLst>
          </p:cNvPr>
          <p:cNvSpPr/>
          <p:nvPr/>
        </p:nvSpPr>
        <p:spPr>
          <a:xfrm>
            <a:off x="6319410" y="1903199"/>
            <a:ext cx="914400" cy="647700"/>
          </a:xfrm>
          <a:prstGeom prst="rightArrow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2473069-2EC4-E467-A90B-6B8D85A66739}"/>
              </a:ext>
            </a:extLst>
          </p:cNvPr>
          <p:cNvCxnSpPr>
            <a:cxnSpLocks/>
          </p:cNvCxnSpPr>
          <p:nvPr/>
        </p:nvCxnSpPr>
        <p:spPr>
          <a:xfrm>
            <a:off x="2456815" y="2227049"/>
            <a:ext cx="0" cy="746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CB34644-6C56-ACCB-21FC-14C596969EEF}"/>
              </a:ext>
            </a:extLst>
          </p:cNvPr>
          <p:cNvCxnSpPr>
            <a:cxnSpLocks/>
          </p:cNvCxnSpPr>
          <p:nvPr/>
        </p:nvCxnSpPr>
        <p:spPr>
          <a:xfrm>
            <a:off x="9295765" y="2338001"/>
            <a:ext cx="0" cy="5242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F922A0A-8384-9F52-B17E-BF9DFD4B9B26}"/>
              </a:ext>
            </a:extLst>
          </p:cNvPr>
          <p:cNvCxnSpPr>
            <a:cxnSpLocks/>
          </p:cNvCxnSpPr>
          <p:nvPr/>
        </p:nvCxnSpPr>
        <p:spPr>
          <a:xfrm>
            <a:off x="10362565" y="2282825"/>
            <a:ext cx="0" cy="575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9F472C2-6100-AF60-1EDE-D3E312A42F06}"/>
              </a:ext>
            </a:extLst>
          </p:cNvPr>
          <p:cNvCxnSpPr>
            <a:cxnSpLocks/>
          </p:cNvCxnSpPr>
          <p:nvPr/>
        </p:nvCxnSpPr>
        <p:spPr>
          <a:xfrm>
            <a:off x="3910965" y="2101850"/>
            <a:ext cx="0" cy="871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elle 22">
                <a:extLst>
                  <a:ext uri="{FF2B5EF4-FFF2-40B4-BE49-F238E27FC236}">
                    <a16:creationId xmlns:a16="http://schemas.microsoft.com/office/drawing/2014/main" id="{4CD33D45-0E43-320B-BD80-B49FBAB11E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279186"/>
                  </p:ext>
                </p:extLst>
              </p:nvPr>
            </p:nvGraphicFramePr>
            <p:xfrm>
              <a:off x="7607776" y="3718438"/>
              <a:ext cx="3375977" cy="1515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155961058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774364202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012766244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475026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8417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3014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77611674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7019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2981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05223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elle 22">
                <a:extLst>
                  <a:ext uri="{FF2B5EF4-FFF2-40B4-BE49-F238E27FC236}">
                    <a16:creationId xmlns:a16="http://schemas.microsoft.com/office/drawing/2014/main" id="{4CD33D45-0E43-320B-BD80-B49FBAB11E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279186"/>
                  </p:ext>
                </p:extLst>
              </p:nvPr>
            </p:nvGraphicFramePr>
            <p:xfrm>
              <a:off x="7607776" y="3718438"/>
              <a:ext cx="3375977" cy="1515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155961058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774364202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012766244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92655" t="-9091" r="-122599" b="-3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58605" t="-9091" r="-930" b="-31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475026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8417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3014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77611674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0,53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7019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2981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05223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elle 23">
                <a:extLst>
                  <a:ext uri="{FF2B5EF4-FFF2-40B4-BE49-F238E27FC236}">
                    <a16:creationId xmlns:a16="http://schemas.microsoft.com/office/drawing/2014/main" id="{F03D5BA1-846B-939D-4F08-713BE31FB3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4004370"/>
                  </p:ext>
                </p:extLst>
              </p:nvPr>
            </p:nvGraphicFramePr>
            <p:xfrm>
              <a:off x="1748805" y="3718438"/>
              <a:ext cx="3375977" cy="1515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155961058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774364202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012766244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475026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8417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0,70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77611674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0,71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7611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2389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05223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elle 23">
                <a:extLst>
                  <a:ext uri="{FF2B5EF4-FFF2-40B4-BE49-F238E27FC236}">
                    <a16:creationId xmlns:a16="http://schemas.microsoft.com/office/drawing/2014/main" id="{F03D5BA1-846B-939D-4F08-713BE31FB3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4004370"/>
                  </p:ext>
                </p:extLst>
              </p:nvPr>
            </p:nvGraphicFramePr>
            <p:xfrm>
              <a:off x="1748805" y="3718438"/>
              <a:ext cx="3375977" cy="1515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155961058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774364202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012766244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92655" t="-9091" r="-122599" b="-3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58605" t="-9091" r="-930" b="-31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475026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8417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0,70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7580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2420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77611674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0,71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7611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2389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705223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9699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A99B8E49-8C94-D77A-A249-B3690DB28ADD}"/>
              </a:ext>
            </a:extLst>
          </p:cNvPr>
          <p:cNvSpPr txBox="1"/>
          <p:nvPr/>
        </p:nvSpPr>
        <p:spPr>
          <a:xfrm>
            <a:off x="142875" y="202057"/>
            <a:ext cx="9239250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leichtesten 24 % werden nicht verkauft.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schwersten 30 % kommen in die Packung „extra groß“.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restlichen Kartoffeln kommen in die Packung „mittlere Größe“.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/>
              <p:nvPr/>
            </p:nvSpPr>
            <p:spPr>
              <a:xfrm>
                <a:off x="7381875" y="485775"/>
                <a:ext cx="42767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=121 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=22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875" y="485775"/>
                <a:ext cx="4276725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5B5FB7BD-7F06-9435-21C7-FAD166BE21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47" b="61999"/>
          <a:stretch/>
        </p:blipFill>
        <p:spPr>
          <a:xfrm>
            <a:off x="223837" y="1672798"/>
            <a:ext cx="6425915" cy="17562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6F70689-4B2C-97B2-BF95-2CEE624883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750" b="65127"/>
          <a:stretch/>
        </p:blipFill>
        <p:spPr>
          <a:xfrm>
            <a:off x="6938963" y="1540618"/>
            <a:ext cx="5029200" cy="1888382"/>
          </a:xfrm>
          <a:prstGeom prst="rect">
            <a:avLst/>
          </a:prstGeom>
        </p:spPr>
      </p:pic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D8A80BD6-6B24-3D7F-2835-877041B30409}"/>
              </a:ext>
            </a:extLst>
          </p:cNvPr>
          <p:cNvSpPr/>
          <p:nvPr/>
        </p:nvSpPr>
        <p:spPr>
          <a:xfrm rot="10800000">
            <a:off x="6268751" y="1910923"/>
            <a:ext cx="914400" cy="647700"/>
          </a:xfrm>
          <a:prstGeom prst="rightArrow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2473069-2EC4-E467-A90B-6B8D85A66739}"/>
              </a:ext>
            </a:extLst>
          </p:cNvPr>
          <p:cNvCxnSpPr>
            <a:cxnSpLocks/>
          </p:cNvCxnSpPr>
          <p:nvPr/>
        </p:nvCxnSpPr>
        <p:spPr>
          <a:xfrm>
            <a:off x="2456815" y="2227049"/>
            <a:ext cx="0" cy="746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CB34644-6C56-ACCB-21FC-14C596969EEF}"/>
              </a:ext>
            </a:extLst>
          </p:cNvPr>
          <p:cNvCxnSpPr>
            <a:cxnSpLocks/>
          </p:cNvCxnSpPr>
          <p:nvPr/>
        </p:nvCxnSpPr>
        <p:spPr>
          <a:xfrm>
            <a:off x="9295765" y="2338001"/>
            <a:ext cx="0" cy="5242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F922A0A-8384-9F52-B17E-BF9DFD4B9B26}"/>
              </a:ext>
            </a:extLst>
          </p:cNvPr>
          <p:cNvCxnSpPr>
            <a:cxnSpLocks/>
          </p:cNvCxnSpPr>
          <p:nvPr/>
        </p:nvCxnSpPr>
        <p:spPr>
          <a:xfrm>
            <a:off x="10362565" y="2282825"/>
            <a:ext cx="0" cy="575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9F472C2-6100-AF60-1EDE-D3E312A42F06}"/>
              </a:ext>
            </a:extLst>
          </p:cNvPr>
          <p:cNvCxnSpPr>
            <a:cxnSpLocks/>
          </p:cNvCxnSpPr>
          <p:nvPr/>
        </p:nvCxnSpPr>
        <p:spPr>
          <a:xfrm>
            <a:off x="3910965" y="2101850"/>
            <a:ext cx="0" cy="871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6FC514B-7FFB-F0C9-D2F2-F007715794CE}"/>
                  </a:ext>
                </a:extLst>
              </p:cNvPr>
              <p:cNvSpPr txBox="1"/>
              <p:nvPr/>
            </p:nvSpPr>
            <p:spPr>
              <a:xfrm>
                <a:off x="10001250" y="3529885"/>
                <a:ext cx="1462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de-DE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=−0,</m:t>
                    </m:r>
                  </m:oMath>
                </a14:m>
                <a:r>
                  <a:rPr lang="de-AT" sz="2400" dirty="0">
                    <a:solidFill>
                      <a:srgbClr val="00B050"/>
                    </a:solidFill>
                  </a:rPr>
                  <a:t>71</a:t>
                </a: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6FC514B-7FFB-F0C9-D2F2-F00771579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50" y="3529885"/>
                <a:ext cx="1462708" cy="369332"/>
              </a:xfrm>
              <a:prstGeom prst="rect">
                <a:avLst/>
              </a:prstGeom>
              <a:blipFill>
                <a:blip r:embed="rId5"/>
                <a:stretch>
                  <a:fillRect l="-5417" t="-24590" r="-11250" b="-491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1180AA48-ACDE-2863-F793-F299661C29C9}"/>
                  </a:ext>
                </a:extLst>
              </p:cNvPr>
              <p:cNvSpPr txBox="1"/>
              <p:nvPr/>
            </p:nvSpPr>
            <p:spPr>
              <a:xfrm>
                <a:off x="10112306" y="4000102"/>
                <a:ext cx="13496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=0,52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1180AA48-ACDE-2863-F793-F299661C2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2306" y="4000102"/>
                <a:ext cx="1349600" cy="369332"/>
              </a:xfrm>
              <a:prstGeom prst="rect">
                <a:avLst/>
              </a:prstGeom>
              <a:blipFill>
                <a:blip r:embed="rId6"/>
                <a:stretch>
                  <a:fillRect l="-1810" r="-4525" b="-163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C8E98E70-D194-06FD-7734-16101C068892}"/>
                  </a:ext>
                </a:extLst>
              </p:cNvPr>
              <p:cNvSpPr txBox="1"/>
              <p:nvPr/>
            </p:nvSpPr>
            <p:spPr>
              <a:xfrm>
                <a:off x="2029777" y="3591536"/>
                <a:ext cx="3762375" cy="5330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Rück-Transformation</a:t>
                </a:r>
                <a14:m>
                  <m:oMath xmlns:m="http://schemas.openxmlformats.org/officeDocument/2006/math">
                    <m:r>
                      <a:rPr lang="de-DE" sz="20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𝜇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C8E98E70-D194-06FD-7734-16101C068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777" y="3591536"/>
                <a:ext cx="3762375" cy="533031"/>
              </a:xfrm>
              <a:prstGeom prst="rect">
                <a:avLst/>
              </a:prstGeom>
              <a:blipFill>
                <a:blip r:embed="rId7"/>
                <a:stretch>
                  <a:fillRect l="-1297" b="-68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9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A99B8E49-8C94-D77A-A249-B3690DB28ADD}"/>
              </a:ext>
            </a:extLst>
          </p:cNvPr>
          <p:cNvSpPr txBox="1"/>
          <p:nvPr/>
        </p:nvSpPr>
        <p:spPr>
          <a:xfrm>
            <a:off x="171450" y="468757"/>
            <a:ext cx="9239250" cy="1157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leichtesten 24 % werden nicht verkauft.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schwersten 30 % kommen in die Packung „extra groß“.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romanLcParenBoth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restlichen Kartoffeln kommen in die Packung „mittlere Größe“.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/>
              <p:nvPr/>
            </p:nvSpPr>
            <p:spPr>
              <a:xfrm>
                <a:off x="7410450" y="752475"/>
                <a:ext cx="42767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=121 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=22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𝐺𝑟𝑎𝑚𝑚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205499F2-7AD2-5607-7452-CD7D21B78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752475"/>
                <a:ext cx="4276725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EACB67EC-A090-763C-0E1E-A1C41B95BD95}"/>
              </a:ext>
            </a:extLst>
          </p:cNvPr>
          <p:cNvSpPr txBox="1"/>
          <p:nvPr/>
        </p:nvSpPr>
        <p:spPr>
          <a:xfrm>
            <a:off x="3047999" y="2316571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mit GeoGebra in </a:t>
            </a: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ED31E8F-FA67-FC9D-D256-B33FA88EA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3152290"/>
            <a:ext cx="4320000" cy="101426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D421014-1C52-BC9B-66CF-691AE41195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999" y="3152290"/>
            <a:ext cx="4320000" cy="101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295</Words>
  <Application>Microsoft Office PowerPoint</Application>
  <PresentationFormat>Breitbild</PresentationFormat>
  <Paragraphs>50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Intervallgrenze ist gesucht –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2022-11-04T11:40:15Z</dcterms:modified>
</cp:coreProperties>
</file>