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450" r:id="rId3"/>
    <p:sldId id="456" r:id="rId4"/>
    <p:sldId id="455" r:id="rId5"/>
    <p:sldId id="453" r:id="rId6"/>
    <p:sldId id="457" r:id="rId7"/>
    <p:sldId id="458" r:id="rId8"/>
    <p:sldId id="442" r:id="rId9"/>
    <p:sldId id="459" r:id="rId10"/>
    <p:sldId id="454" r:id="rId11"/>
    <p:sldId id="460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gischer Lukas" initials="TL" lastIdx="1" clrIdx="0">
    <p:extLst>
      <p:ext uri="{19B8F6BF-5375-455C-9EA6-DF929625EA0E}">
        <p15:presenceInfo xmlns:p15="http://schemas.microsoft.com/office/powerpoint/2012/main" userId="Tegischer Luk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C313"/>
    <a:srgbClr val="8C399D"/>
    <a:srgbClr val="0F6FC6"/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56" autoAdjust="0"/>
    <p:restoredTop sz="94660"/>
  </p:normalViewPr>
  <p:slideViewPr>
    <p:cSldViewPr snapToGrid="0">
      <p:cViewPr varScale="1">
        <p:scale>
          <a:sx n="67" d="100"/>
          <a:sy n="67" d="100"/>
        </p:scale>
        <p:origin x="2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1678BBAB-3DFA-4C7E-A690-B2E2F59EBF66}"/>
    <pc:docChg chg="undo custSel addSld delSld modSld sldOrd">
      <pc:chgData name="Tegischer Lukas" userId="f78daebb-0565-485c-bd0e-1cd035e796ff" providerId="ADAL" clId="{1678BBAB-3DFA-4C7E-A690-B2E2F59EBF66}" dt="2022-04-10T16:45:53.847" v="930" actId="20577"/>
      <pc:docMkLst>
        <pc:docMk/>
      </pc:docMkLst>
      <pc:sldChg chg="modSp mod">
        <pc:chgData name="Tegischer Lukas" userId="f78daebb-0565-485c-bd0e-1cd035e796ff" providerId="ADAL" clId="{1678BBAB-3DFA-4C7E-A690-B2E2F59EBF66}" dt="2022-04-10T16:45:53.847" v="930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678BBAB-3DFA-4C7E-A690-B2E2F59EBF66}" dt="2022-04-10T16:45:53.847" v="930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678BBAB-3DFA-4C7E-A690-B2E2F59EBF66}" dt="2022-04-10T16:25:29.968" v="81"/>
        <pc:sldMkLst>
          <pc:docMk/>
          <pc:sldMk cId="2738696002" sldId="324"/>
        </pc:sldMkLst>
        <pc:spChg chg="mod">
          <ac:chgData name="Tegischer Lukas" userId="f78daebb-0565-485c-bd0e-1cd035e796ff" providerId="ADAL" clId="{1678BBAB-3DFA-4C7E-A690-B2E2F59EBF66}" dt="2022-04-10T16:25:00.161" v="69" actId="1076"/>
          <ac:spMkLst>
            <pc:docMk/>
            <pc:sldMk cId="2738696002" sldId="324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24:15.797" v="49" actId="478"/>
          <ac:spMkLst>
            <pc:docMk/>
            <pc:sldMk cId="2738696002" sldId="324"/>
            <ac:spMk id="6" creationId="{12B510E9-505E-4F79-B66D-81A6532DED3D}"/>
          </ac:spMkLst>
        </pc:spChg>
        <pc:spChg chg="add mod">
          <ac:chgData name="Tegischer Lukas" userId="f78daebb-0565-485c-bd0e-1cd035e796ff" providerId="ADAL" clId="{1678BBAB-3DFA-4C7E-A690-B2E2F59EBF66}" dt="2022-04-10T16:25:00.161" v="69" actId="1076"/>
          <ac:spMkLst>
            <pc:docMk/>
            <pc:sldMk cId="2738696002" sldId="324"/>
            <ac:spMk id="7" creationId="{213206CF-ACA4-41CF-B034-08EE4E885245}"/>
          </ac:spMkLst>
        </pc:spChg>
        <pc:spChg chg="del">
          <ac:chgData name="Tegischer Lukas" userId="f78daebb-0565-485c-bd0e-1cd035e796ff" providerId="ADAL" clId="{1678BBAB-3DFA-4C7E-A690-B2E2F59EBF66}" dt="2022-04-10T16:24:16.526" v="50" actId="478"/>
          <ac:spMkLst>
            <pc:docMk/>
            <pc:sldMk cId="2738696002" sldId="324"/>
            <ac:spMk id="8" creationId="{3C8DE921-3EFF-4BC4-ACBD-B417BFCC0517}"/>
          </ac:spMkLst>
        </pc:spChg>
        <pc:spChg chg="add mod">
          <ac:chgData name="Tegischer Lukas" userId="f78daebb-0565-485c-bd0e-1cd035e796ff" providerId="ADAL" clId="{1678BBAB-3DFA-4C7E-A690-B2E2F59EBF66}" dt="2022-04-10T16:25:00.161" v="69" actId="1076"/>
          <ac:spMkLst>
            <pc:docMk/>
            <pc:sldMk cId="2738696002" sldId="324"/>
            <ac:spMk id="9" creationId="{15A2063E-081E-4674-A610-69575AB1734F}"/>
          </ac:spMkLst>
        </pc:spChg>
        <pc:spChg chg="add mod">
          <ac:chgData name="Tegischer Lukas" userId="f78daebb-0565-485c-bd0e-1cd035e796ff" providerId="ADAL" clId="{1678BBAB-3DFA-4C7E-A690-B2E2F59EBF66}" dt="2022-04-10T16:25:28.009" v="80" actId="208"/>
          <ac:spMkLst>
            <pc:docMk/>
            <pc:sldMk cId="2738696002" sldId="324"/>
            <ac:spMk id="10" creationId="{5B60481B-F72B-4BE1-B8EF-9AF987B410CC}"/>
          </ac:spMkLst>
        </pc:spChg>
        <pc:spChg chg="add mod">
          <ac:chgData name="Tegischer Lukas" userId="f78daebb-0565-485c-bd0e-1cd035e796ff" providerId="ADAL" clId="{1678BBAB-3DFA-4C7E-A690-B2E2F59EBF66}" dt="2022-04-10T16:25:00.161" v="69" actId="1076"/>
          <ac:spMkLst>
            <pc:docMk/>
            <pc:sldMk cId="2738696002" sldId="324"/>
            <ac:spMk id="11" creationId="{B51195F4-149A-4C40-846B-4611E8ED6B0F}"/>
          </ac:spMkLst>
        </pc:spChg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1245368849" sldId="341"/>
        </pc:sldMkLst>
      </pc:sldChg>
      <pc:sldChg chg="addSp delSp modSp mod delAnim modAnim">
        <pc:chgData name="Tegischer Lukas" userId="f78daebb-0565-485c-bd0e-1cd035e796ff" providerId="ADAL" clId="{1678BBAB-3DFA-4C7E-A690-B2E2F59EBF66}" dt="2022-04-10T16:36:31.171" v="621" actId="20577"/>
        <pc:sldMkLst>
          <pc:docMk/>
          <pc:sldMk cId="3785642135" sldId="348"/>
        </pc:sldMkLst>
        <pc:spChg chg="mod">
          <ac:chgData name="Tegischer Lukas" userId="f78daebb-0565-485c-bd0e-1cd035e796ff" providerId="ADAL" clId="{1678BBAB-3DFA-4C7E-A690-B2E2F59EBF66}" dt="2022-04-10T16:36:31.171" v="621" actId="20577"/>
          <ac:spMkLst>
            <pc:docMk/>
            <pc:sldMk cId="3785642135" sldId="348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25:40.853" v="99" actId="478"/>
          <ac:spMkLst>
            <pc:docMk/>
            <pc:sldMk cId="3785642135" sldId="348"/>
            <ac:spMk id="7" creationId="{AD161D27-AD36-41CB-85A2-EA077D6424E7}"/>
          </ac:spMkLst>
        </pc:spChg>
        <pc:spChg chg="del">
          <ac:chgData name="Tegischer Lukas" userId="f78daebb-0565-485c-bd0e-1cd035e796ff" providerId="ADAL" clId="{1678BBAB-3DFA-4C7E-A690-B2E2F59EBF66}" dt="2022-04-10T16:25:39.439" v="98" actId="478"/>
          <ac:spMkLst>
            <pc:docMk/>
            <pc:sldMk cId="3785642135" sldId="348"/>
            <ac:spMk id="8" creationId="{3C8DE921-3EFF-4BC4-ACBD-B417BFCC0517}"/>
          </ac:spMkLst>
        </pc:spChg>
        <pc:spChg chg="del">
          <ac:chgData name="Tegischer Lukas" userId="f78daebb-0565-485c-bd0e-1cd035e796ff" providerId="ADAL" clId="{1678BBAB-3DFA-4C7E-A690-B2E2F59EBF66}" dt="2022-04-10T16:25:40.853" v="99" actId="478"/>
          <ac:spMkLst>
            <pc:docMk/>
            <pc:sldMk cId="3785642135" sldId="348"/>
            <ac:spMk id="9" creationId="{6C9A42D4-FC0E-48DD-B16C-C0A5F58062E7}"/>
          </ac:spMkLst>
        </pc:spChg>
        <pc:spChg chg="add mod">
          <ac:chgData name="Tegischer Lukas" userId="f78daebb-0565-485c-bd0e-1cd035e796ff" providerId="ADAL" clId="{1678BBAB-3DFA-4C7E-A690-B2E2F59EBF66}" dt="2022-04-10T16:27:38.510" v="160" actId="1076"/>
          <ac:spMkLst>
            <pc:docMk/>
            <pc:sldMk cId="3785642135" sldId="348"/>
            <ac:spMk id="10" creationId="{13F33AF2-4B26-4A34-A7C0-B2A95C0AB7B6}"/>
          </ac:spMkLst>
        </pc:spChg>
        <pc:spChg chg="add mod">
          <ac:chgData name="Tegischer Lukas" userId="f78daebb-0565-485c-bd0e-1cd035e796ff" providerId="ADAL" clId="{1678BBAB-3DFA-4C7E-A690-B2E2F59EBF66}" dt="2022-04-10T16:27:38.510" v="160" actId="1076"/>
          <ac:spMkLst>
            <pc:docMk/>
            <pc:sldMk cId="3785642135" sldId="348"/>
            <ac:spMk id="11" creationId="{60A68BB4-C622-4C67-90D8-64EA2E82F01B}"/>
          </ac:spMkLst>
        </pc:spChg>
        <pc:picChg chg="add del mod">
          <ac:chgData name="Tegischer Lukas" userId="f78daebb-0565-485c-bd0e-1cd035e796ff" providerId="ADAL" clId="{1678BBAB-3DFA-4C7E-A690-B2E2F59EBF66}" dt="2022-04-10T16:27:35.339" v="159" actId="478"/>
          <ac:picMkLst>
            <pc:docMk/>
            <pc:sldMk cId="3785642135" sldId="348"/>
            <ac:picMk id="12" creationId="{561A8FB1-0484-4A8E-9658-A202F03541ED}"/>
          </ac:picMkLst>
        </pc:picChg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3248617293" sldId="349"/>
        </pc:sldMkLst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3807913917" sldId="350"/>
        </pc:sldMkLst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2842384496" sldId="351"/>
        </pc:sldMkLst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125280913" sldId="352"/>
        </pc:sldMkLst>
      </pc:sldChg>
      <pc:sldChg chg="addSp delSp modSp add mod delAnim modAnim">
        <pc:chgData name="Tegischer Lukas" userId="f78daebb-0565-485c-bd0e-1cd035e796ff" providerId="ADAL" clId="{1678BBAB-3DFA-4C7E-A690-B2E2F59EBF66}" dt="2022-04-10T16:28:39.440" v="222" actId="1076"/>
        <pc:sldMkLst>
          <pc:docMk/>
          <pc:sldMk cId="3924277000" sldId="353"/>
        </pc:sldMkLst>
        <pc:spChg chg="mod">
          <ac:chgData name="Tegischer Lukas" userId="f78daebb-0565-485c-bd0e-1cd035e796ff" providerId="ADAL" clId="{1678BBAB-3DFA-4C7E-A690-B2E2F59EBF66}" dt="2022-04-10T16:28:02.438" v="207" actId="20577"/>
          <ac:spMkLst>
            <pc:docMk/>
            <pc:sldMk cId="3924277000" sldId="353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678BBAB-3DFA-4C7E-A690-B2E2F59EBF66}" dt="2022-04-10T16:28:39.440" v="222" actId="1076"/>
          <ac:spMkLst>
            <pc:docMk/>
            <pc:sldMk cId="3924277000" sldId="353"/>
            <ac:spMk id="8" creationId="{40C6ACB1-3402-47CA-905C-853C03A2643B}"/>
          </ac:spMkLst>
        </pc:spChg>
        <pc:spChg chg="del">
          <ac:chgData name="Tegischer Lukas" userId="f78daebb-0565-485c-bd0e-1cd035e796ff" providerId="ADAL" clId="{1678BBAB-3DFA-4C7E-A690-B2E2F59EBF66}" dt="2022-04-10T16:27:51.870" v="191" actId="478"/>
          <ac:spMkLst>
            <pc:docMk/>
            <pc:sldMk cId="3924277000" sldId="353"/>
            <ac:spMk id="10" creationId="{13F33AF2-4B26-4A34-A7C0-B2A95C0AB7B6}"/>
          </ac:spMkLst>
        </pc:spChg>
        <pc:spChg chg="del">
          <ac:chgData name="Tegischer Lukas" userId="f78daebb-0565-485c-bd0e-1cd035e796ff" providerId="ADAL" clId="{1678BBAB-3DFA-4C7E-A690-B2E2F59EBF66}" dt="2022-04-10T16:27:52.889" v="192" actId="478"/>
          <ac:spMkLst>
            <pc:docMk/>
            <pc:sldMk cId="3924277000" sldId="353"/>
            <ac:spMk id="11" creationId="{60A68BB4-C622-4C67-90D8-64EA2E82F01B}"/>
          </ac:spMkLst>
        </pc:spChg>
        <pc:picChg chg="add mod">
          <ac:chgData name="Tegischer Lukas" userId="f78daebb-0565-485c-bd0e-1cd035e796ff" providerId="ADAL" clId="{1678BBAB-3DFA-4C7E-A690-B2E2F59EBF66}" dt="2022-04-10T16:28:09.923" v="211" actId="1076"/>
          <ac:picMkLst>
            <pc:docMk/>
            <pc:sldMk cId="3924277000" sldId="353"/>
            <ac:picMk id="6" creationId="{6C13817F-9367-41ED-A351-9110C68708E9}"/>
          </ac:picMkLst>
        </pc:picChg>
      </pc:sldChg>
      <pc:sldChg chg="addSp delSp modSp add mod delAnim modAnim">
        <pc:chgData name="Tegischer Lukas" userId="f78daebb-0565-485c-bd0e-1cd035e796ff" providerId="ADAL" clId="{1678BBAB-3DFA-4C7E-A690-B2E2F59EBF66}" dt="2022-04-10T16:29:27.353" v="259"/>
        <pc:sldMkLst>
          <pc:docMk/>
          <pc:sldMk cId="1894577095" sldId="354"/>
        </pc:sldMkLst>
        <pc:spChg chg="mod">
          <ac:chgData name="Tegischer Lukas" userId="f78daebb-0565-485c-bd0e-1cd035e796ff" providerId="ADAL" clId="{1678BBAB-3DFA-4C7E-A690-B2E2F59EBF66}" dt="2022-04-10T16:28:52.371" v="242" actId="1076"/>
          <ac:spMkLst>
            <pc:docMk/>
            <pc:sldMk cId="1894577095" sldId="354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28:54.285" v="244" actId="478"/>
          <ac:spMkLst>
            <pc:docMk/>
            <pc:sldMk cId="1894577095" sldId="354"/>
            <ac:spMk id="8" creationId="{40C6ACB1-3402-47CA-905C-853C03A2643B}"/>
          </ac:spMkLst>
        </pc:spChg>
        <pc:spChg chg="add mod">
          <ac:chgData name="Tegischer Lukas" userId="f78daebb-0565-485c-bd0e-1cd035e796ff" providerId="ADAL" clId="{1678BBAB-3DFA-4C7E-A690-B2E2F59EBF66}" dt="2022-04-10T16:29:16.759" v="255" actId="20577"/>
          <ac:spMkLst>
            <pc:docMk/>
            <pc:sldMk cId="1894577095" sldId="354"/>
            <ac:spMk id="9" creationId="{51B17204-3F1C-4F61-933E-C6F8FCEB57E9}"/>
          </ac:spMkLst>
        </pc:spChg>
        <pc:picChg chg="del">
          <ac:chgData name="Tegischer Lukas" userId="f78daebb-0565-485c-bd0e-1cd035e796ff" providerId="ADAL" clId="{1678BBAB-3DFA-4C7E-A690-B2E2F59EBF66}" dt="2022-04-10T16:28:53.039" v="243" actId="478"/>
          <ac:picMkLst>
            <pc:docMk/>
            <pc:sldMk cId="1894577095" sldId="354"/>
            <ac:picMk id="6" creationId="{6C13817F-9367-41ED-A351-9110C68708E9}"/>
          </ac:picMkLst>
        </pc:picChg>
        <pc:picChg chg="add mod">
          <ac:chgData name="Tegischer Lukas" userId="f78daebb-0565-485c-bd0e-1cd035e796ff" providerId="ADAL" clId="{1678BBAB-3DFA-4C7E-A690-B2E2F59EBF66}" dt="2022-04-10T16:29:01.640" v="249" actId="1076"/>
          <ac:picMkLst>
            <pc:docMk/>
            <pc:sldMk cId="1894577095" sldId="354"/>
            <ac:picMk id="7" creationId="{80E62D3D-E5BC-40A7-BB69-23F8AC9FBB41}"/>
          </ac:picMkLst>
        </pc:picChg>
      </pc:sldChg>
      <pc:sldChg chg="addSp delSp modSp add mod delAnim modAnim">
        <pc:chgData name="Tegischer Lukas" userId="f78daebb-0565-485c-bd0e-1cd035e796ff" providerId="ADAL" clId="{1678BBAB-3DFA-4C7E-A690-B2E2F59EBF66}" dt="2022-04-10T16:30:24.804" v="282"/>
        <pc:sldMkLst>
          <pc:docMk/>
          <pc:sldMk cId="1310503968" sldId="355"/>
        </pc:sldMkLst>
        <pc:spChg chg="mod">
          <ac:chgData name="Tegischer Lukas" userId="f78daebb-0565-485c-bd0e-1cd035e796ff" providerId="ADAL" clId="{1678BBAB-3DFA-4C7E-A690-B2E2F59EBF66}" dt="2022-04-10T16:29:33.668" v="262" actId="20577"/>
          <ac:spMkLst>
            <pc:docMk/>
            <pc:sldMk cId="1310503968" sldId="355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678BBAB-3DFA-4C7E-A690-B2E2F59EBF66}" dt="2022-04-10T16:30:15.235" v="278" actId="14100"/>
          <ac:spMkLst>
            <pc:docMk/>
            <pc:sldMk cId="1310503968" sldId="355"/>
            <ac:spMk id="8" creationId="{6BCD34C5-BC15-484A-85AC-8DFC5F59F688}"/>
          </ac:spMkLst>
        </pc:spChg>
        <pc:spChg chg="del">
          <ac:chgData name="Tegischer Lukas" userId="f78daebb-0565-485c-bd0e-1cd035e796ff" providerId="ADAL" clId="{1678BBAB-3DFA-4C7E-A690-B2E2F59EBF66}" dt="2022-04-10T16:29:47.379" v="267" actId="478"/>
          <ac:spMkLst>
            <pc:docMk/>
            <pc:sldMk cId="1310503968" sldId="355"/>
            <ac:spMk id="9" creationId="{51B17204-3F1C-4F61-933E-C6F8FCEB57E9}"/>
          </ac:spMkLst>
        </pc:spChg>
        <pc:picChg chg="add mod">
          <ac:chgData name="Tegischer Lukas" userId="f78daebb-0565-485c-bd0e-1cd035e796ff" providerId="ADAL" clId="{1678BBAB-3DFA-4C7E-A690-B2E2F59EBF66}" dt="2022-04-10T16:30:10.921" v="276" actId="14100"/>
          <ac:picMkLst>
            <pc:docMk/>
            <pc:sldMk cId="1310503968" sldId="355"/>
            <ac:picMk id="6" creationId="{1CF6997D-F91A-4CE9-AE36-8A72E64C2A70}"/>
          </ac:picMkLst>
        </pc:picChg>
        <pc:picChg chg="del">
          <ac:chgData name="Tegischer Lukas" userId="f78daebb-0565-485c-bd0e-1cd035e796ff" providerId="ADAL" clId="{1678BBAB-3DFA-4C7E-A690-B2E2F59EBF66}" dt="2022-04-10T16:29:44.063" v="264" actId="478"/>
          <ac:picMkLst>
            <pc:docMk/>
            <pc:sldMk cId="1310503968" sldId="355"/>
            <ac:picMk id="7" creationId="{80E62D3D-E5BC-40A7-BB69-23F8AC9FBB41}"/>
          </ac:picMkLst>
        </pc:picChg>
      </pc:sldChg>
      <pc:sldChg chg="addSp delSp modSp add mod delAnim modAnim">
        <pc:chgData name="Tegischer Lukas" userId="f78daebb-0565-485c-bd0e-1cd035e796ff" providerId="ADAL" clId="{1678BBAB-3DFA-4C7E-A690-B2E2F59EBF66}" dt="2022-04-10T16:33:38.065" v="495"/>
        <pc:sldMkLst>
          <pc:docMk/>
          <pc:sldMk cId="997602756" sldId="356"/>
        </pc:sldMkLst>
        <pc:spChg chg="mod">
          <ac:chgData name="Tegischer Lukas" userId="f78daebb-0565-485c-bd0e-1cd035e796ff" providerId="ADAL" clId="{1678BBAB-3DFA-4C7E-A690-B2E2F59EBF66}" dt="2022-04-10T16:30:44.691" v="330" actId="20577"/>
          <ac:spMkLst>
            <pc:docMk/>
            <pc:sldMk cId="997602756" sldId="356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30:54.364" v="336" actId="478"/>
          <ac:spMkLst>
            <pc:docMk/>
            <pc:sldMk cId="997602756" sldId="356"/>
            <ac:spMk id="8" creationId="{6BCD34C5-BC15-484A-85AC-8DFC5F59F688}"/>
          </ac:spMkLst>
        </pc:spChg>
        <pc:spChg chg="add mod">
          <ac:chgData name="Tegischer Lukas" userId="f78daebb-0565-485c-bd0e-1cd035e796ff" providerId="ADAL" clId="{1678BBAB-3DFA-4C7E-A690-B2E2F59EBF66}" dt="2022-04-10T16:33:29.873" v="494" actId="6549"/>
          <ac:spMkLst>
            <pc:docMk/>
            <pc:sldMk cId="997602756" sldId="356"/>
            <ac:spMk id="9" creationId="{82D8CAD4-6125-4D00-8D15-0A3D75D88CEE}"/>
          </ac:spMkLst>
        </pc:spChg>
        <pc:spChg chg="add mod">
          <ac:chgData name="Tegischer Lukas" userId="f78daebb-0565-485c-bd0e-1cd035e796ff" providerId="ADAL" clId="{1678BBAB-3DFA-4C7E-A690-B2E2F59EBF66}" dt="2022-04-10T16:32:48.575" v="431" actId="1076"/>
          <ac:spMkLst>
            <pc:docMk/>
            <pc:sldMk cId="997602756" sldId="356"/>
            <ac:spMk id="10" creationId="{CD943182-2F99-4B4A-9807-580545D02B1A}"/>
          </ac:spMkLst>
        </pc:spChg>
        <pc:picChg chg="del">
          <ac:chgData name="Tegischer Lukas" userId="f78daebb-0565-485c-bd0e-1cd035e796ff" providerId="ADAL" clId="{1678BBAB-3DFA-4C7E-A690-B2E2F59EBF66}" dt="2022-04-10T16:30:45.831" v="331" actId="478"/>
          <ac:picMkLst>
            <pc:docMk/>
            <pc:sldMk cId="997602756" sldId="356"/>
            <ac:picMk id="6" creationId="{1CF6997D-F91A-4CE9-AE36-8A72E64C2A70}"/>
          </ac:picMkLst>
        </pc:picChg>
        <pc:picChg chg="add mod">
          <ac:chgData name="Tegischer Lukas" userId="f78daebb-0565-485c-bd0e-1cd035e796ff" providerId="ADAL" clId="{1678BBAB-3DFA-4C7E-A690-B2E2F59EBF66}" dt="2022-04-10T16:32:29.552" v="424" actId="1076"/>
          <ac:picMkLst>
            <pc:docMk/>
            <pc:sldMk cId="997602756" sldId="356"/>
            <ac:picMk id="7" creationId="{D0E63417-159D-483E-83CE-624C75B1136E}"/>
          </ac:picMkLst>
        </pc:picChg>
      </pc:sldChg>
      <pc:sldChg chg="addSp delSp modSp add del mod delAnim modAnim">
        <pc:chgData name="Tegischer Lukas" userId="f78daebb-0565-485c-bd0e-1cd035e796ff" providerId="ADAL" clId="{1678BBAB-3DFA-4C7E-A690-B2E2F59EBF66}" dt="2022-04-10T16:36:36.984" v="622" actId="47"/>
        <pc:sldMkLst>
          <pc:docMk/>
          <pc:sldMk cId="357671172" sldId="357"/>
        </pc:sldMkLst>
        <pc:spChg chg="mod">
          <ac:chgData name="Tegischer Lukas" userId="f78daebb-0565-485c-bd0e-1cd035e796ff" providerId="ADAL" clId="{1678BBAB-3DFA-4C7E-A690-B2E2F59EBF66}" dt="2022-04-10T16:36:22.687" v="618" actId="20577"/>
          <ac:spMkLst>
            <pc:docMk/>
            <pc:sldMk cId="357671172" sldId="357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678BBAB-3DFA-4C7E-A690-B2E2F59EBF66}" dt="2022-04-10T16:34:31.664" v="533" actId="1076"/>
          <ac:spMkLst>
            <pc:docMk/>
            <pc:sldMk cId="357671172" sldId="357"/>
            <ac:spMk id="8" creationId="{B6B776BD-78A8-4016-BC86-127FB35A6299}"/>
          </ac:spMkLst>
        </pc:spChg>
        <pc:spChg chg="del">
          <ac:chgData name="Tegischer Lukas" userId="f78daebb-0565-485c-bd0e-1cd035e796ff" providerId="ADAL" clId="{1678BBAB-3DFA-4C7E-A690-B2E2F59EBF66}" dt="2022-04-10T16:33:43.478" v="498" actId="478"/>
          <ac:spMkLst>
            <pc:docMk/>
            <pc:sldMk cId="357671172" sldId="357"/>
            <ac:spMk id="9" creationId="{82D8CAD4-6125-4D00-8D15-0A3D75D88CEE}"/>
          </ac:spMkLst>
        </pc:spChg>
        <pc:spChg chg="del">
          <ac:chgData name="Tegischer Lukas" userId="f78daebb-0565-485c-bd0e-1cd035e796ff" providerId="ADAL" clId="{1678BBAB-3DFA-4C7E-A690-B2E2F59EBF66}" dt="2022-04-10T16:33:42.658" v="497" actId="478"/>
          <ac:spMkLst>
            <pc:docMk/>
            <pc:sldMk cId="357671172" sldId="357"/>
            <ac:spMk id="10" creationId="{CD943182-2F99-4B4A-9807-580545D02B1A}"/>
          </ac:spMkLst>
        </pc:spChg>
        <pc:picChg chg="del">
          <ac:chgData name="Tegischer Lukas" userId="f78daebb-0565-485c-bd0e-1cd035e796ff" providerId="ADAL" clId="{1678BBAB-3DFA-4C7E-A690-B2E2F59EBF66}" dt="2022-04-10T16:33:43.868" v="499" actId="478"/>
          <ac:picMkLst>
            <pc:docMk/>
            <pc:sldMk cId="357671172" sldId="357"/>
            <ac:picMk id="7" creationId="{D0E63417-159D-483E-83CE-624C75B1136E}"/>
          </ac:picMkLst>
        </pc:picChg>
        <pc:picChg chg="add mod">
          <ac:chgData name="Tegischer Lukas" userId="f78daebb-0565-485c-bd0e-1cd035e796ff" providerId="ADAL" clId="{1678BBAB-3DFA-4C7E-A690-B2E2F59EBF66}" dt="2022-04-10T16:34:44.675" v="539" actId="1076"/>
          <ac:picMkLst>
            <pc:docMk/>
            <pc:sldMk cId="357671172" sldId="357"/>
            <ac:picMk id="11" creationId="{458AFAAF-7ED2-42B2-832D-D1BF13DC9691}"/>
          </ac:picMkLst>
        </pc:picChg>
        <pc:picChg chg="add mod">
          <ac:chgData name="Tegischer Lukas" userId="f78daebb-0565-485c-bd0e-1cd035e796ff" providerId="ADAL" clId="{1678BBAB-3DFA-4C7E-A690-B2E2F59EBF66}" dt="2022-04-10T16:34:52.154" v="542" actId="14100"/>
          <ac:picMkLst>
            <pc:docMk/>
            <pc:sldMk cId="357671172" sldId="357"/>
            <ac:picMk id="12" creationId="{D182A37C-87FE-4F20-BB6C-5E8C70B2B66D}"/>
          </ac:picMkLst>
        </pc:picChg>
      </pc:sldChg>
      <pc:sldChg chg="modSp add">
        <pc:chgData name="Tegischer Lukas" userId="f78daebb-0565-485c-bd0e-1cd035e796ff" providerId="ADAL" clId="{1678BBAB-3DFA-4C7E-A690-B2E2F59EBF66}" dt="2022-04-10T16:36:18.191" v="616" actId="20577"/>
        <pc:sldMkLst>
          <pc:docMk/>
          <pc:sldMk cId="819407377" sldId="358"/>
        </pc:sldMkLst>
        <pc:spChg chg="mod">
          <ac:chgData name="Tegischer Lukas" userId="f78daebb-0565-485c-bd0e-1cd035e796ff" providerId="ADAL" clId="{1678BBAB-3DFA-4C7E-A690-B2E2F59EBF66}" dt="2022-04-10T16:36:18.191" v="616" actId="20577"/>
          <ac:spMkLst>
            <pc:docMk/>
            <pc:sldMk cId="819407377" sldId="358"/>
            <ac:spMk id="4" creationId="{C427B5BC-E2AB-4596-857C-DA06F86C68EB}"/>
          </ac:spMkLst>
        </pc:spChg>
      </pc:sldChg>
      <pc:sldChg chg="addSp delSp modSp add mod delAnim">
        <pc:chgData name="Tegischer Lukas" userId="f78daebb-0565-485c-bd0e-1cd035e796ff" providerId="ADAL" clId="{1678BBAB-3DFA-4C7E-A690-B2E2F59EBF66}" dt="2022-04-10T16:35:46.835" v="568" actId="1076"/>
        <pc:sldMkLst>
          <pc:docMk/>
          <pc:sldMk cId="330337602" sldId="359"/>
        </pc:sldMkLst>
        <pc:spChg chg="del">
          <ac:chgData name="Tegischer Lukas" userId="f78daebb-0565-485c-bd0e-1cd035e796ff" providerId="ADAL" clId="{1678BBAB-3DFA-4C7E-A690-B2E2F59EBF66}" dt="2022-04-10T16:35:14.520" v="552" actId="478"/>
          <ac:spMkLst>
            <pc:docMk/>
            <pc:sldMk cId="330337602" sldId="359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35:10.353" v="549" actId="478"/>
          <ac:spMkLst>
            <pc:docMk/>
            <pc:sldMk cId="330337602" sldId="359"/>
            <ac:spMk id="8" creationId="{B6B776BD-78A8-4016-BC86-127FB35A6299}"/>
          </ac:spMkLst>
        </pc:spChg>
        <pc:spChg chg="add mod">
          <ac:chgData name="Tegischer Lukas" userId="f78daebb-0565-485c-bd0e-1cd035e796ff" providerId="ADAL" clId="{1678BBAB-3DFA-4C7E-A690-B2E2F59EBF66}" dt="2022-04-10T16:35:30.342" v="562" actId="20577"/>
          <ac:spMkLst>
            <pc:docMk/>
            <pc:sldMk cId="330337602" sldId="359"/>
            <ac:spMk id="9" creationId="{E6ED9D76-0DFB-4334-A078-CB5ECF7A2240}"/>
          </ac:spMkLst>
        </pc:spChg>
        <pc:spChg chg="add mod">
          <ac:chgData name="Tegischer Lukas" userId="f78daebb-0565-485c-bd0e-1cd035e796ff" providerId="ADAL" clId="{1678BBAB-3DFA-4C7E-A690-B2E2F59EBF66}" dt="2022-04-10T16:35:46.835" v="568" actId="1076"/>
          <ac:spMkLst>
            <pc:docMk/>
            <pc:sldMk cId="330337602" sldId="359"/>
            <ac:spMk id="10" creationId="{E7642AD5-DCAD-4A4D-9BC1-9DB10B9E62AD}"/>
          </ac:spMkLst>
        </pc:spChg>
        <pc:picChg chg="del">
          <ac:chgData name="Tegischer Lukas" userId="f78daebb-0565-485c-bd0e-1cd035e796ff" providerId="ADAL" clId="{1678BBAB-3DFA-4C7E-A690-B2E2F59EBF66}" dt="2022-04-10T16:35:09.504" v="547" actId="478"/>
          <ac:picMkLst>
            <pc:docMk/>
            <pc:sldMk cId="330337602" sldId="359"/>
            <ac:picMk id="11" creationId="{458AFAAF-7ED2-42B2-832D-D1BF13DC9691}"/>
          </ac:picMkLst>
        </pc:picChg>
        <pc:picChg chg="del">
          <ac:chgData name="Tegischer Lukas" userId="f78daebb-0565-485c-bd0e-1cd035e796ff" providerId="ADAL" clId="{1678BBAB-3DFA-4C7E-A690-B2E2F59EBF66}" dt="2022-04-10T16:35:09.807" v="548" actId="478"/>
          <ac:picMkLst>
            <pc:docMk/>
            <pc:sldMk cId="330337602" sldId="359"/>
            <ac:picMk id="12" creationId="{D182A37C-87FE-4F20-BB6C-5E8C70B2B66D}"/>
          </ac:picMkLst>
        </pc:picChg>
      </pc:sldChg>
      <pc:sldChg chg="addSp delSp modSp add mod">
        <pc:chgData name="Tegischer Lukas" userId="f78daebb-0565-485c-bd0e-1cd035e796ff" providerId="ADAL" clId="{1678BBAB-3DFA-4C7E-A690-B2E2F59EBF66}" dt="2022-04-10T16:42:35.758" v="779" actId="1076"/>
        <pc:sldMkLst>
          <pc:docMk/>
          <pc:sldMk cId="2258642459" sldId="360"/>
        </pc:sldMkLst>
        <pc:spChg chg="add mod">
          <ac:chgData name="Tegischer Lukas" userId="f78daebb-0565-485c-bd0e-1cd035e796ff" providerId="ADAL" clId="{1678BBAB-3DFA-4C7E-A690-B2E2F59EBF66}" dt="2022-04-10T16:41:41.192" v="767" actId="20577"/>
          <ac:spMkLst>
            <pc:docMk/>
            <pc:sldMk cId="2258642459" sldId="360"/>
            <ac:spMk id="6" creationId="{88ADCCB5-5FAE-4F7E-9C22-F714A9D8CF59}"/>
          </ac:spMkLst>
        </pc:spChg>
        <pc:spChg chg="add del mod">
          <ac:chgData name="Tegischer Lukas" userId="f78daebb-0565-485c-bd0e-1cd035e796ff" providerId="ADAL" clId="{1678BBAB-3DFA-4C7E-A690-B2E2F59EBF66}" dt="2022-04-10T16:42:24.376" v="776" actId="478"/>
          <ac:spMkLst>
            <pc:docMk/>
            <pc:sldMk cId="2258642459" sldId="360"/>
            <ac:spMk id="8" creationId="{01B379FA-9302-4422-8A8D-B089F98DED6B}"/>
          </ac:spMkLst>
        </pc:spChg>
        <pc:spChg chg="del">
          <ac:chgData name="Tegischer Lukas" userId="f78daebb-0565-485c-bd0e-1cd035e796ff" providerId="ADAL" clId="{1678BBAB-3DFA-4C7E-A690-B2E2F59EBF66}" dt="2022-04-10T16:41:21.514" v="760" actId="478"/>
          <ac:spMkLst>
            <pc:docMk/>
            <pc:sldMk cId="2258642459" sldId="360"/>
            <ac:spMk id="9" creationId="{E6ED9D76-0DFB-4334-A078-CB5ECF7A2240}"/>
          </ac:spMkLst>
        </pc:spChg>
        <pc:spChg chg="del">
          <ac:chgData name="Tegischer Lukas" userId="f78daebb-0565-485c-bd0e-1cd035e796ff" providerId="ADAL" clId="{1678BBAB-3DFA-4C7E-A690-B2E2F59EBF66}" dt="2022-04-10T16:41:21.889" v="761" actId="478"/>
          <ac:spMkLst>
            <pc:docMk/>
            <pc:sldMk cId="2258642459" sldId="360"/>
            <ac:spMk id="10" creationId="{E7642AD5-DCAD-4A4D-9BC1-9DB10B9E62AD}"/>
          </ac:spMkLst>
        </pc:spChg>
        <pc:spChg chg="add mod">
          <ac:chgData name="Tegischer Lukas" userId="f78daebb-0565-485c-bd0e-1cd035e796ff" providerId="ADAL" clId="{1678BBAB-3DFA-4C7E-A690-B2E2F59EBF66}" dt="2022-04-10T16:42:35.758" v="779" actId="1076"/>
          <ac:spMkLst>
            <pc:docMk/>
            <pc:sldMk cId="2258642459" sldId="360"/>
            <ac:spMk id="11" creationId="{23E255D8-CCD5-4153-BDC2-567BA277C781}"/>
          </ac:spMkLst>
        </pc:spChg>
      </pc:sldChg>
      <pc:sldChg chg="addSp delSp modSp add mod ord delAnim modAnim">
        <pc:chgData name="Tegischer Lukas" userId="f78daebb-0565-485c-bd0e-1cd035e796ff" providerId="ADAL" clId="{1678BBAB-3DFA-4C7E-A690-B2E2F59EBF66}" dt="2022-04-10T16:38:12.366" v="655" actId="478"/>
        <pc:sldMkLst>
          <pc:docMk/>
          <pc:sldMk cId="2290432259" sldId="361"/>
        </pc:sldMkLst>
        <pc:spChg chg="mod">
          <ac:chgData name="Tegischer Lukas" userId="f78daebb-0565-485c-bd0e-1cd035e796ff" providerId="ADAL" clId="{1678BBAB-3DFA-4C7E-A690-B2E2F59EBF66}" dt="2022-04-10T16:36:13.972" v="613" actId="20577"/>
          <ac:spMkLst>
            <pc:docMk/>
            <pc:sldMk cId="2290432259" sldId="361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36:46.067" v="623" actId="478"/>
          <ac:spMkLst>
            <pc:docMk/>
            <pc:sldMk cId="2290432259" sldId="361"/>
            <ac:spMk id="8" creationId="{B6B776BD-78A8-4016-BC86-127FB35A6299}"/>
          </ac:spMkLst>
        </pc:spChg>
        <pc:spChg chg="add mod">
          <ac:chgData name="Tegischer Lukas" userId="f78daebb-0565-485c-bd0e-1cd035e796ff" providerId="ADAL" clId="{1678BBAB-3DFA-4C7E-A690-B2E2F59EBF66}" dt="2022-04-10T16:38:05.102" v="652" actId="6549"/>
          <ac:spMkLst>
            <pc:docMk/>
            <pc:sldMk cId="2290432259" sldId="361"/>
            <ac:spMk id="9" creationId="{4A58E474-7809-4F7E-B8D9-8B63DBB48E71}"/>
          </ac:spMkLst>
        </pc:spChg>
        <pc:spChg chg="add mod">
          <ac:chgData name="Tegischer Lukas" userId="f78daebb-0565-485c-bd0e-1cd035e796ff" providerId="ADAL" clId="{1678BBAB-3DFA-4C7E-A690-B2E2F59EBF66}" dt="2022-04-10T16:37:55.108" v="649" actId="1076"/>
          <ac:spMkLst>
            <pc:docMk/>
            <pc:sldMk cId="2290432259" sldId="361"/>
            <ac:spMk id="10" creationId="{3736659E-4645-42B0-B4DA-84AC7963AAB3}"/>
          </ac:spMkLst>
        </pc:spChg>
        <pc:spChg chg="add del mod">
          <ac:chgData name="Tegischer Lukas" userId="f78daebb-0565-485c-bd0e-1cd035e796ff" providerId="ADAL" clId="{1678BBAB-3DFA-4C7E-A690-B2E2F59EBF66}" dt="2022-04-10T16:38:12.366" v="655" actId="478"/>
          <ac:spMkLst>
            <pc:docMk/>
            <pc:sldMk cId="2290432259" sldId="361"/>
            <ac:spMk id="13" creationId="{6737E52D-A3A4-4AF6-8503-51376904ABAA}"/>
          </ac:spMkLst>
        </pc:spChg>
        <pc:picChg chg="del">
          <ac:chgData name="Tegischer Lukas" userId="f78daebb-0565-485c-bd0e-1cd035e796ff" providerId="ADAL" clId="{1678BBAB-3DFA-4C7E-A690-B2E2F59EBF66}" dt="2022-04-10T16:36:46.473" v="624" actId="478"/>
          <ac:picMkLst>
            <pc:docMk/>
            <pc:sldMk cId="2290432259" sldId="361"/>
            <ac:picMk id="11" creationId="{458AFAAF-7ED2-42B2-832D-D1BF13DC9691}"/>
          </ac:picMkLst>
        </pc:picChg>
        <pc:picChg chg="del">
          <ac:chgData name="Tegischer Lukas" userId="f78daebb-0565-485c-bd0e-1cd035e796ff" providerId="ADAL" clId="{1678BBAB-3DFA-4C7E-A690-B2E2F59EBF66}" dt="2022-04-10T16:36:46.739" v="625" actId="478"/>
          <ac:picMkLst>
            <pc:docMk/>
            <pc:sldMk cId="2290432259" sldId="361"/>
            <ac:picMk id="12" creationId="{D182A37C-87FE-4F20-BB6C-5E8C70B2B66D}"/>
          </ac:picMkLst>
        </pc:picChg>
      </pc:sldChg>
      <pc:sldChg chg="addSp modSp add mod modAnim">
        <pc:chgData name="Tegischer Lukas" userId="f78daebb-0565-485c-bd0e-1cd035e796ff" providerId="ADAL" clId="{1678BBAB-3DFA-4C7E-A690-B2E2F59EBF66}" dt="2022-04-10T16:39:29.787" v="696"/>
        <pc:sldMkLst>
          <pc:docMk/>
          <pc:sldMk cId="3616146878" sldId="362"/>
        </pc:sldMkLst>
        <pc:spChg chg="mod">
          <ac:chgData name="Tegischer Lukas" userId="f78daebb-0565-485c-bd0e-1cd035e796ff" providerId="ADAL" clId="{1678BBAB-3DFA-4C7E-A690-B2E2F59EBF66}" dt="2022-04-10T16:39:29.787" v="696"/>
          <ac:spMkLst>
            <pc:docMk/>
            <pc:sldMk cId="3616146878" sldId="362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678BBAB-3DFA-4C7E-A690-B2E2F59EBF66}" dt="2022-04-10T16:38:31.234" v="661" actId="1076"/>
          <ac:spMkLst>
            <pc:docMk/>
            <pc:sldMk cId="3616146878" sldId="362"/>
            <ac:spMk id="7" creationId="{EB170105-6B6F-44E1-B658-17107E7CB8FE}"/>
          </ac:spMkLst>
        </pc:spChg>
        <pc:spChg chg="mod">
          <ac:chgData name="Tegischer Lukas" userId="f78daebb-0565-485c-bd0e-1cd035e796ff" providerId="ADAL" clId="{1678BBAB-3DFA-4C7E-A690-B2E2F59EBF66}" dt="2022-04-10T16:38:16.828" v="657" actId="6549"/>
          <ac:spMkLst>
            <pc:docMk/>
            <pc:sldMk cId="3616146878" sldId="362"/>
            <ac:spMk id="9" creationId="{4A58E474-7809-4F7E-B8D9-8B63DBB48E71}"/>
          </ac:spMkLst>
        </pc:spChg>
        <pc:spChg chg="add mod">
          <ac:chgData name="Tegischer Lukas" userId="f78daebb-0565-485c-bd0e-1cd035e796ff" providerId="ADAL" clId="{1678BBAB-3DFA-4C7E-A690-B2E2F59EBF66}" dt="2022-04-10T16:38:47.696" v="670" actId="1076"/>
          <ac:spMkLst>
            <pc:docMk/>
            <pc:sldMk cId="3616146878" sldId="362"/>
            <ac:spMk id="11" creationId="{4DDCFCB7-D53F-4F20-B0BC-1F9E84751AE8}"/>
          </ac:spMkLst>
        </pc:spChg>
        <pc:picChg chg="add mod">
          <ac:chgData name="Tegischer Lukas" userId="f78daebb-0565-485c-bd0e-1cd035e796ff" providerId="ADAL" clId="{1678BBAB-3DFA-4C7E-A690-B2E2F59EBF66}" dt="2022-04-10T16:38:37.026" v="665" actId="1076"/>
          <ac:picMkLst>
            <pc:docMk/>
            <pc:sldMk cId="3616146878" sldId="362"/>
            <ac:picMk id="8" creationId="{614724CD-AC5C-4CC7-8DD4-6D5CA17812A3}"/>
          </ac:picMkLst>
        </pc:picChg>
      </pc:sldChg>
      <pc:sldChg chg="addSp delSp modSp add mod modAnim">
        <pc:chgData name="Tegischer Lukas" userId="f78daebb-0565-485c-bd0e-1cd035e796ff" providerId="ADAL" clId="{1678BBAB-3DFA-4C7E-A690-B2E2F59EBF66}" dt="2022-04-10T16:41:04.148" v="759"/>
        <pc:sldMkLst>
          <pc:docMk/>
          <pc:sldMk cId="1872041154" sldId="363"/>
        </pc:sldMkLst>
        <pc:spChg chg="mod">
          <ac:chgData name="Tegischer Lukas" userId="f78daebb-0565-485c-bd0e-1cd035e796ff" providerId="ADAL" clId="{1678BBAB-3DFA-4C7E-A690-B2E2F59EBF66}" dt="2022-04-10T16:39:19.712" v="690"/>
          <ac:spMkLst>
            <pc:docMk/>
            <pc:sldMk cId="1872041154" sldId="363"/>
            <ac:spMk id="4" creationId="{C427B5BC-E2AB-4596-857C-DA06F86C68EB}"/>
          </ac:spMkLst>
        </pc:spChg>
        <pc:spChg chg="add del">
          <ac:chgData name="Tegischer Lukas" userId="f78daebb-0565-485c-bd0e-1cd035e796ff" providerId="ADAL" clId="{1678BBAB-3DFA-4C7E-A690-B2E2F59EBF66}" dt="2022-04-10T16:39:38.840" v="700" actId="478"/>
          <ac:spMkLst>
            <pc:docMk/>
            <pc:sldMk cId="1872041154" sldId="363"/>
            <ac:spMk id="7" creationId="{EB170105-6B6F-44E1-B658-17107E7CB8FE}"/>
          </ac:spMkLst>
        </pc:spChg>
        <pc:spChg chg="del">
          <ac:chgData name="Tegischer Lukas" userId="f78daebb-0565-485c-bd0e-1cd035e796ff" providerId="ADAL" clId="{1678BBAB-3DFA-4C7E-A690-B2E2F59EBF66}" dt="2022-04-10T16:39:36.869" v="698" actId="478"/>
          <ac:spMkLst>
            <pc:docMk/>
            <pc:sldMk cId="1872041154" sldId="363"/>
            <ac:spMk id="9" creationId="{4A58E474-7809-4F7E-B8D9-8B63DBB48E71}"/>
          </ac:spMkLst>
        </pc:spChg>
        <pc:spChg chg="del">
          <ac:chgData name="Tegischer Lukas" userId="f78daebb-0565-485c-bd0e-1cd035e796ff" providerId="ADAL" clId="{1678BBAB-3DFA-4C7E-A690-B2E2F59EBF66}" dt="2022-04-10T16:39:34.467" v="697" actId="478"/>
          <ac:spMkLst>
            <pc:docMk/>
            <pc:sldMk cId="1872041154" sldId="363"/>
            <ac:spMk id="10" creationId="{3736659E-4645-42B0-B4DA-84AC7963AAB3}"/>
          </ac:spMkLst>
        </pc:spChg>
        <pc:spChg chg="del">
          <ac:chgData name="Tegischer Lukas" userId="f78daebb-0565-485c-bd0e-1cd035e796ff" providerId="ADAL" clId="{1678BBAB-3DFA-4C7E-A690-B2E2F59EBF66}" dt="2022-04-10T16:39:40.117" v="702" actId="478"/>
          <ac:spMkLst>
            <pc:docMk/>
            <pc:sldMk cId="1872041154" sldId="363"/>
            <ac:spMk id="11" creationId="{4DDCFCB7-D53F-4F20-B0BC-1F9E84751AE8}"/>
          </ac:spMkLst>
        </pc:spChg>
        <pc:spChg chg="add mod">
          <ac:chgData name="Tegischer Lukas" userId="f78daebb-0565-485c-bd0e-1cd035e796ff" providerId="ADAL" clId="{1678BBAB-3DFA-4C7E-A690-B2E2F59EBF66}" dt="2022-04-10T16:40:54.107" v="756" actId="1076"/>
          <ac:spMkLst>
            <pc:docMk/>
            <pc:sldMk cId="1872041154" sldId="363"/>
            <ac:spMk id="12" creationId="{BB720A24-6D2E-44E5-AF85-29F91F69C61C}"/>
          </ac:spMkLst>
        </pc:spChg>
        <pc:spChg chg="add mod">
          <ac:chgData name="Tegischer Lukas" userId="f78daebb-0565-485c-bd0e-1cd035e796ff" providerId="ADAL" clId="{1678BBAB-3DFA-4C7E-A690-B2E2F59EBF66}" dt="2022-04-10T16:40:57.748" v="757" actId="1076"/>
          <ac:spMkLst>
            <pc:docMk/>
            <pc:sldMk cId="1872041154" sldId="363"/>
            <ac:spMk id="15" creationId="{7AD217C9-FF5A-4E3C-861B-4D857CBB7B96}"/>
          </ac:spMkLst>
        </pc:spChg>
        <pc:picChg chg="del">
          <ac:chgData name="Tegischer Lukas" userId="f78daebb-0565-485c-bd0e-1cd035e796ff" providerId="ADAL" clId="{1678BBAB-3DFA-4C7E-A690-B2E2F59EBF66}" dt="2022-04-10T16:39:39.674" v="701" actId="478"/>
          <ac:picMkLst>
            <pc:docMk/>
            <pc:sldMk cId="1872041154" sldId="363"/>
            <ac:picMk id="8" creationId="{614724CD-AC5C-4CC7-8DD4-6D5CA17812A3}"/>
          </ac:picMkLst>
        </pc:picChg>
        <pc:picChg chg="add mod">
          <ac:chgData name="Tegischer Lukas" userId="f78daebb-0565-485c-bd0e-1cd035e796ff" providerId="ADAL" clId="{1678BBAB-3DFA-4C7E-A690-B2E2F59EBF66}" dt="2022-04-10T16:40:41.368" v="748" actId="1076"/>
          <ac:picMkLst>
            <pc:docMk/>
            <pc:sldMk cId="1872041154" sldId="363"/>
            <ac:picMk id="13" creationId="{CB33BB82-5F5C-46AB-9DD8-CBB8C936EF9D}"/>
          </ac:picMkLst>
        </pc:picChg>
      </pc:sldChg>
      <pc:sldChg chg="add del">
        <pc:chgData name="Tegischer Lukas" userId="f78daebb-0565-485c-bd0e-1cd035e796ff" providerId="ADAL" clId="{1678BBAB-3DFA-4C7E-A690-B2E2F59EBF66}" dt="2022-04-10T16:38:20.541" v="659"/>
        <pc:sldMkLst>
          <pc:docMk/>
          <pc:sldMk cId="3778259167" sldId="363"/>
        </pc:sldMkLst>
      </pc:sldChg>
      <pc:sldChg chg="addSp delSp modSp add mod ord delAnim modAnim">
        <pc:chgData name="Tegischer Lukas" userId="f78daebb-0565-485c-bd0e-1cd035e796ff" providerId="ADAL" clId="{1678BBAB-3DFA-4C7E-A690-B2E2F59EBF66}" dt="2022-04-10T16:44:53.879" v="859"/>
        <pc:sldMkLst>
          <pc:docMk/>
          <pc:sldMk cId="901146677" sldId="364"/>
        </pc:sldMkLst>
        <pc:spChg chg="mod">
          <ac:chgData name="Tegischer Lukas" userId="f78daebb-0565-485c-bd0e-1cd035e796ff" providerId="ADAL" clId="{1678BBAB-3DFA-4C7E-A690-B2E2F59EBF66}" dt="2022-04-10T16:42:56.390" v="806" actId="20577"/>
          <ac:spMkLst>
            <pc:docMk/>
            <pc:sldMk cId="901146677" sldId="364"/>
            <ac:spMk id="4" creationId="{C427B5BC-E2AB-4596-857C-DA06F86C68EB}"/>
          </ac:spMkLst>
        </pc:spChg>
        <pc:spChg chg="del mod">
          <ac:chgData name="Tegischer Lukas" userId="f78daebb-0565-485c-bd0e-1cd035e796ff" providerId="ADAL" clId="{1678BBAB-3DFA-4C7E-A690-B2E2F59EBF66}" dt="2022-04-10T16:43:00.010" v="809" actId="478"/>
          <ac:spMkLst>
            <pc:docMk/>
            <pc:sldMk cId="901146677" sldId="364"/>
            <ac:spMk id="7" creationId="{EB170105-6B6F-44E1-B658-17107E7CB8FE}"/>
          </ac:spMkLst>
        </pc:spChg>
        <pc:spChg chg="add mod">
          <ac:chgData name="Tegischer Lukas" userId="f78daebb-0565-485c-bd0e-1cd035e796ff" providerId="ADAL" clId="{1678BBAB-3DFA-4C7E-A690-B2E2F59EBF66}" dt="2022-04-10T16:43:37.295" v="826" actId="1076"/>
          <ac:spMkLst>
            <pc:docMk/>
            <pc:sldMk cId="901146677" sldId="364"/>
            <ac:spMk id="9" creationId="{FD0EEC13-E1C9-4499-8CED-D9B6409C2681}"/>
          </ac:spMkLst>
        </pc:spChg>
        <pc:spChg chg="add mod">
          <ac:chgData name="Tegischer Lukas" userId="f78daebb-0565-485c-bd0e-1cd035e796ff" providerId="ADAL" clId="{1678BBAB-3DFA-4C7E-A690-B2E2F59EBF66}" dt="2022-04-10T16:44:28.278" v="847" actId="1076"/>
          <ac:spMkLst>
            <pc:docMk/>
            <pc:sldMk cId="901146677" sldId="364"/>
            <ac:spMk id="11" creationId="{77E8B16B-57FA-4C8D-AD35-5CB2C4F4804E}"/>
          </ac:spMkLst>
        </pc:spChg>
        <pc:spChg chg="del">
          <ac:chgData name="Tegischer Lukas" userId="f78daebb-0565-485c-bd0e-1cd035e796ff" providerId="ADAL" clId="{1678BBAB-3DFA-4C7E-A690-B2E2F59EBF66}" dt="2022-04-10T16:42:59.057" v="807" actId="478"/>
          <ac:spMkLst>
            <pc:docMk/>
            <pc:sldMk cId="901146677" sldId="364"/>
            <ac:spMk id="12" creationId="{BB720A24-6D2E-44E5-AF85-29F91F69C61C}"/>
          </ac:spMkLst>
        </pc:spChg>
        <pc:spChg chg="del">
          <ac:chgData name="Tegischer Lukas" userId="f78daebb-0565-485c-bd0e-1cd035e796ff" providerId="ADAL" clId="{1678BBAB-3DFA-4C7E-A690-B2E2F59EBF66}" dt="2022-04-10T16:43:01.130" v="811" actId="478"/>
          <ac:spMkLst>
            <pc:docMk/>
            <pc:sldMk cId="901146677" sldId="364"/>
            <ac:spMk id="15" creationId="{7AD217C9-FF5A-4E3C-861B-4D857CBB7B96}"/>
          </ac:spMkLst>
        </pc:spChg>
        <pc:spChg chg="add mod">
          <ac:chgData name="Tegischer Lukas" userId="f78daebb-0565-485c-bd0e-1cd035e796ff" providerId="ADAL" clId="{1678BBAB-3DFA-4C7E-A690-B2E2F59EBF66}" dt="2022-04-10T16:44:26.946" v="846" actId="1076"/>
          <ac:spMkLst>
            <pc:docMk/>
            <pc:sldMk cId="901146677" sldId="364"/>
            <ac:spMk id="16" creationId="{E5DD3C88-8147-453A-85D3-4A3E7179E14B}"/>
          </ac:spMkLst>
        </pc:spChg>
        <pc:spChg chg="add mod">
          <ac:chgData name="Tegischer Lukas" userId="f78daebb-0565-485c-bd0e-1cd035e796ff" providerId="ADAL" clId="{1678BBAB-3DFA-4C7E-A690-B2E2F59EBF66}" dt="2022-04-10T16:44:25.126" v="845" actId="1076"/>
          <ac:spMkLst>
            <pc:docMk/>
            <pc:sldMk cId="901146677" sldId="364"/>
            <ac:spMk id="17" creationId="{A2724A6E-6418-4756-9B0C-74F914F77CD1}"/>
          </ac:spMkLst>
        </pc:spChg>
        <pc:spChg chg="add mod">
          <ac:chgData name="Tegischer Lukas" userId="f78daebb-0565-485c-bd0e-1cd035e796ff" providerId="ADAL" clId="{1678BBAB-3DFA-4C7E-A690-B2E2F59EBF66}" dt="2022-04-10T16:44:48.222" v="858" actId="1076"/>
          <ac:spMkLst>
            <pc:docMk/>
            <pc:sldMk cId="901146677" sldId="364"/>
            <ac:spMk id="19" creationId="{65A0447B-4EE9-4ACD-9075-7F63E768D9C8}"/>
          </ac:spMkLst>
        </pc:spChg>
        <pc:picChg chg="del">
          <ac:chgData name="Tegischer Lukas" userId="f78daebb-0565-485c-bd0e-1cd035e796ff" providerId="ADAL" clId="{1678BBAB-3DFA-4C7E-A690-B2E2F59EBF66}" dt="2022-04-10T16:43:00.416" v="810" actId="478"/>
          <ac:picMkLst>
            <pc:docMk/>
            <pc:sldMk cId="901146677" sldId="364"/>
            <ac:picMk id="13" creationId="{CB33BB82-5F5C-46AB-9DD8-CBB8C936EF9D}"/>
          </ac:picMkLst>
        </pc:picChg>
        <pc:picChg chg="add mod">
          <ac:chgData name="Tegischer Lukas" userId="f78daebb-0565-485c-bd0e-1cd035e796ff" providerId="ADAL" clId="{1678BBAB-3DFA-4C7E-A690-B2E2F59EBF66}" dt="2022-04-10T16:44:36.755" v="852" actId="1076"/>
          <ac:picMkLst>
            <pc:docMk/>
            <pc:sldMk cId="901146677" sldId="364"/>
            <ac:picMk id="18" creationId="{42B97624-6F8F-49FC-9113-113E4559B4F5}"/>
          </ac:picMkLst>
        </pc:picChg>
      </pc:sldChg>
      <pc:sldChg chg="addSp delSp modSp add mod ord">
        <pc:chgData name="Tegischer Lukas" userId="f78daebb-0565-485c-bd0e-1cd035e796ff" providerId="ADAL" clId="{1678BBAB-3DFA-4C7E-A690-B2E2F59EBF66}" dt="2022-04-10T16:45:25.996" v="871" actId="20577"/>
        <pc:sldMkLst>
          <pc:docMk/>
          <pc:sldMk cId="980546885" sldId="365"/>
        </pc:sldMkLst>
        <pc:spChg chg="del">
          <ac:chgData name="Tegischer Lukas" userId="f78daebb-0565-485c-bd0e-1cd035e796ff" providerId="ADAL" clId="{1678BBAB-3DFA-4C7E-A690-B2E2F59EBF66}" dt="2022-04-10T16:45:11.519" v="864" actId="478"/>
          <ac:spMkLst>
            <pc:docMk/>
            <pc:sldMk cId="980546885" sldId="365"/>
            <ac:spMk id="6" creationId="{88ADCCB5-5FAE-4F7E-9C22-F714A9D8CF59}"/>
          </ac:spMkLst>
        </pc:spChg>
        <pc:spChg chg="add mod">
          <ac:chgData name="Tegischer Lukas" userId="f78daebb-0565-485c-bd0e-1cd035e796ff" providerId="ADAL" clId="{1678BBAB-3DFA-4C7E-A690-B2E2F59EBF66}" dt="2022-04-10T16:45:25.996" v="871" actId="20577"/>
          <ac:spMkLst>
            <pc:docMk/>
            <pc:sldMk cId="980546885" sldId="365"/>
            <ac:spMk id="7" creationId="{C5BBB556-3502-4C9D-A916-5DA223F11045}"/>
          </ac:spMkLst>
        </pc:spChg>
        <pc:spChg chg="del">
          <ac:chgData name="Tegischer Lukas" userId="f78daebb-0565-485c-bd0e-1cd035e796ff" providerId="ADAL" clId="{1678BBAB-3DFA-4C7E-A690-B2E2F59EBF66}" dt="2022-04-10T16:45:11.122" v="863" actId="478"/>
          <ac:spMkLst>
            <pc:docMk/>
            <pc:sldMk cId="980546885" sldId="365"/>
            <ac:spMk id="11" creationId="{23E255D8-CCD5-4153-BDC2-567BA277C781}"/>
          </ac:spMkLst>
        </pc:spChg>
      </pc:sldChg>
    </pc:docChg>
  </pc:docChgLst>
  <pc:docChgLst>
    <pc:chgData name="Tegischer Lukas" userId="f78daebb-0565-485c-bd0e-1cd035e796ff" providerId="ADAL" clId="{80368FCC-F33B-4195-8DCC-BEE4C78B3226}"/>
    <pc:docChg chg="undo custSel addSld delSld modSld">
      <pc:chgData name="Tegischer Lukas" userId="f78daebb-0565-485c-bd0e-1cd035e796ff" providerId="ADAL" clId="{80368FCC-F33B-4195-8DCC-BEE4C78B3226}" dt="2022-10-02T09:19:38.055" v="96" actId="47"/>
      <pc:docMkLst>
        <pc:docMk/>
      </pc:docMkLst>
      <pc:sldChg chg="modSp mod">
        <pc:chgData name="Tegischer Lukas" userId="f78daebb-0565-485c-bd0e-1cd035e796ff" providerId="ADAL" clId="{80368FCC-F33B-4195-8DCC-BEE4C78B3226}" dt="2022-10-02T09:15:18.168" v="12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80368FCC-F33B-4195-8DCC-BEE4C78B3226}" dt="2022-10-02T09:15:18.168" v="12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modSp mod">
        <pc:chgData name="Tegischer Lukas" userId="f78daebb-0565-485c-bd0e-1cd035e796ff" providerId="ADAL" clId="{80368FCC-F33B-4195-8DCC-BEE4C78B3226}" dt="2022-10-02T09:16:04.822" v="28" actId="1076"/>
        <pc:sldMkLst>
          <pc:docMk/>
          <pc:sldMk cId="2327262652" sldId="441"/>
        </pc:sldMkLst>
        <pc:spChg chg="add mod">
          <ac:chgData name="Tegischer Lukas" userId="f78daebb-0565-485c-bd0e-1cd035e796ff" providerId="ADAL" clId="{80368FCC-F33B-4195-8DCC-BEE4C78B3226}" dt="2022-10-02T09:15:37.331" v="18" actId="1076"/>
          <ac:spMkLst>
            <pc:docMk/>
            <pc:sldMk cId="2327262652" sldId="441"/>
            <ac:spMk id="2" creationId="{D629CC13-B92F-8791-5452-7C31D680F46A}"/>
          </ac:spMkLst>
        </pc:spChg>
        <pc:spChg chg="add mod">
          <ac:chgData name="Tegischer Lukas" userId="f78daebb-0565-485c-bd0e-1cd035e796ff" providerId="ADAL" clId="{80368FCC-F33B-4195-8DCC-BEE4C78B3226}" dt="2022-10-02T09:15:43.460" v="21" actId="1076"/>
          <ac:spMkLst>
            <pc:docMk/>
            <pc:sldMk cId="2327262652" sldId="441"/>
            <ac:spMk id="4" creationId="{41A3FCFF-5938-61D9-6844-EABC166482C5}"/>
          </ac:spMkLst>
        </pc:spChg>
        <pc:spChg chg="add mod">
          <ac:chgData name="Tegischer Lukas" userId="f78daebb-0565-485c-bd0e-1cd035e796ff" providerId="ADAL" clId="{80368FCC-F33B-4195-8DCC-BEE4C78B3226}" dt="2022-10-02T09:15:50.941" v="24" actId="1076"/>
          <ac:spMkLst>
            <pc:docMk/>
            <pc:sldMk cId="2327262652" sldId="441"/>
            <ac:spMk id="5" creationId="{7C1E3492-6B57-7F63-31B2-3C803ABD7250}"/>
          </ac:spMkLst>
        </pc:spChg>
        <pc:spChg chg="add mod">
          <ac:chgData name="Tegischer Lukas" userId="f78daebb-0565-485c-bd0e-1cd035e796ff" providerId="ADAL" clId="{80368FCC-F33B-4195-8DCC-BEE4C78B3226}" dt="2022-10-02T09:16:04.822" v="28" actId="1076"/>
          <ac:spMkLst>
            <pc:docMk/>
            <pc:sldMk cId="2327262652" sldId="441"/>
            <ac:spMk id="6" creationId="{C0FA2EDC-F8E3-D7B8-395D-86326E83B8AB}"/>
          </ac:spMkLst>
        </pc:spChg>
        <pc:spChg chg="mod">
          <ac:chgData name="Tegischer Lukas" userId="f78daebb-0565-485c-bd0e-1cd035e796ff" providerId="ADAL" clId="{80368FCC-F33B-4195-8DCC-BEE4C78B3226}" dt="2022-10-02T09:15:27.218" v="15" actId="20577"/>
          <ac:spMkLst>
            <pc:docMk/>
            <pc:sldMk cId="2327262652" sldId="441"/>
            <ac:spMk id="7" creationId="{02543962-E9CE-DC34-DA47-912BD1D6DE71}"/>
          </ac:spMkLst>
        </pc:spChg>
      </pc:sldChg>
      <pc:sldChg chg="addSp delSp modSp mod">
        <pc:chgData name="Tegischer Lukas" userId="f78daebb-0565-485c-bd0e-1cd035e796ff" providerId="ADAL" clId="{80368FCC-F33B-4195-8DCC-BEE4C78B3226}" dt="2022-10-02T09:16:53.713" v="45" actId="20577"/>
        <pc:sldMkLst>
          <pc:docMk/>
          <pc:sldMk cId="1748904590" sldId="442"/>
        </pc:sldMkLst>
        <pc:spChg chg="add mod">
          <ac:chgData name="Tegischer Lukas" userId="f78daebb-0565-485c-bd0e-1cd035e796ff" providerId="ADAL" clId="{80368FCC-F33B-4195-8DCC-BEE4C78B3226}" dt="2022-10-02T09:16:53.713" v="45" actId="20577"/>
          <ac:spMkLst>
            <pc:docMk/>
            <pc:sldMk cId="1748904590" sldId="442"/>
            <ac:spMk id="3" creationId="{3717319E-090B-1445-002B-152E8077E7E4}"/>
          </ac:spMkLst>
        </pc:spChg>
        <pc:spChg chg="del">
          <ac:chgData name="Tegischer Lukas" userId="f78daebb-0565-485c-bd0e-1cd035e796ff" providerId="ADAL" clId="{80368FCC-F33B-4195-8DCC-BEE4C78B3226}" dt="2022-10-02T09:15:32.796" v="16" actId="21"/>
          <ac:spMkLst>
            <pc:docMk/>
            <pc:sldMk cId="1748904590" sldId="442"/>
            <ac:spMk id="4" creationId="{5E6CF3DD-D705-23D5-795E-94FF1AB5F1D6}"/>
          </ac:spMkLst>
        </pc:spChg>
        <pc:spChg chg="add mod">
          <ac:chgData name="Tegischer Lukas" userId="f78daebb-0565-485c-bd0e-1cd035e796ff" providerId="ADAL" clId="{80368FCC-F33B-4195-8DCC-BEE4C78B3226}" dt="2022-10-02T09:16:34.341" v="39" actId="1076"/>
          <ac:spMkLst>
            <pc:docMk/>
            <pc:sldMk cId="1748904590" sldId="442"/>
            <ac:spMk id="6" creationId="{8411FEF7-984D-963F-F790-8FF5604BC92D}"/>
          </ac:spMkLst>
        </pc:spChg>
        <pc:spChg chg="del">
          <ac:chgData name="Tegischer Lukas" userId="f78daebb-0565-485c-bd0e-1cd035e796ff" providerId="ADAL" clId="{80368FCC-F33B-4195-8DCC-BEE4C78B3226}" dt="2022-10-02T09:16:08.439" v="29" actId="478"/>
          <ac:spMkLst>
            <pc:docMk/>
            <pc:sldMk cId="1748904590" sldId="442"/>
            <ac:spMk id="7" creationId="{02543962-E9CE-DC34-DA47-912BD1D6DE71}"/>
          </ac:spMkLst>
        </pc:spChg>
        <pc:spChg chg="add mod">
          <ac:chgData name="Tegischer Lukas" userId="f78daebb-0565-485c-bd0e-1cd035e796ff" providerId="ADAL" clId="{80368FCC-F33B-4195-8DCC-BEE4C78B3226}" dt="2022-10-02T09:16:48.758" v="44" actId="207"/>
          <ac:spMkLst>
            <pc:docMk/>
            <pc:sldMk cId="1748904590" sldId="442"/>
            <ac:spMk id="8" creationId="{DF793BA1-E777-F5CA-E9C6-D26C960B3895}"/>
          </ac:spMkLst>
        </pc:spChg>
      </pc:sldChg>
      <pc:sldChg chg="delSp del mod">
        <pc:chgData name="Tegischer Lukas" userId="f78daebb-0565-485c-bd0e-1cd035e796ff" providerId="ADAL" clId="{80368FCC-F33B-4195-8DCC-BEE4C78B3226}" dt="2022-10-02T09:19:38.055" v="96" actId="47"/>
        <pc:sldMkLst>
          <pc:docMk/>
          <pc:sldMk cId="1637530565" sldId="443"/>
        </pc:sldMkLst>
        <pc:spChg chg="del">
          <ac:chgData name="Tegischer Lukas" userId="f78daebb-0565-485c-bd0e-1cd035e796ff" providerId="ADAL" clId="{80368FCC-F33B-4195-8DCC-BEE4C78B3226}" dt="2022-10-02T09:15:39.964" v="19" actId="21"/>
          <ac:spMkLst>
            <pc:docMk/>
            <pc:sldMk cId="1637530565" sldId="443"/>
            <ac:spMk id="3" creationId="{92665736-3379-8F53-4FAB-F74364E6F2C3}"/>
          </ac:spMkLst>
        </pc:spChg>
      </pc:sldChg>
      <pc:sldChg chg="delSp del mod">
        <pc:chgData name="Tegischer Lukas" userId="f78daebb-0565-485c-bd0e-1cd035e796ff" providerId="ADAL" clId="{80368FCC-F33B-4195-8DCC-BEE4C78B3226}" dt="2022-10-02T09:19:38.055" v="96" actId="47"/>
        <pc:sldMkLst>
          <pc:docMk/>
          <pc:sldMk cId="3095381416" sldId="444"/>
        </pc:sldMkLst>
        <pc:spChg chg="del">
          <ac:chgData name="Tegischer Lukas" userId="f78daebb-0565-485c-bd0e-1cd035e796ff" providerId="ADAL" clId="{80368FCC-F33B-4195-8DCC-BEE4C78B3226}" dt="2022-10-02T09:15:45.932" v="22" actId="21"/>
          <ac:spMkLst>
            <pc:docMk/>
            <pc:sldMk cId="3095381416" sldId="444"/>
            <ac:spMk id="4" creationId="{7FB22734-11DF-2EB1-7A88-394BAF618B61}"/>
          </ac:spMkLst>
        </pc:spChg>
      </pc:sldChg>
      <pc:sldChg chg="delSp del mod">
        <pc:chgData name="Tegischer Lukas" userId="f78daebb-0565-485c-bd0e-1cd035e796ff" providerId="ADAL" clId="{80368FCC-F33B-4195-8DCC-BEE4C78B3226}" dt="2022-10-02T09:19:38.055" v="96" actId="47"/>
        <pc:sldMkLst>
          <pc:docMk/>
          <pc:sldMk cId="1936786884" sldId="445"/>
        </pc:sldMkLst>
        <pc:spChg chg="del">
          <ac:chgData name="Tegischer Lukas" userId="f78daebb-0565-485c-bd0e-1cd035e796ff" providerId="ADAL" clId="{80368FCC-F33B-4195-8DCC-BEE4C78B3226}" dt="2022-10-02T09:15:53.549" v="25" actId="21"/>
          <ac:spMkLst>
            <pc:docMk/>
            <pc:sldMk cId="1936786884" sldId="445"/>
            <ac:spMk id="3" creationId="{FB48E6B7-7206-CF79-226B-588265A586B0}"/>
          </ac:spMkLst>
        </pc:spChg>
      </pc:sldChg>
      <pc:sldChg chg="addSp delSp modSp add mod addAnim delAnim modAnim">
        <pc:chgData name="Tegischer Lukas" userId="f78daebb-0565-485c-bd0e-1cd035e796ff" providerId="ADAL" clId="{80368FCC-F33B-4195-8DCC-BEE4C78B3226}" dt="2022-10-02T09:18:13.433" v="72" actId="478"/>
        <pc:sldMkLst>
          <pc:docMk/>
          <pc:sldMk cId="3198623114" sldId="446"/>
        </pc:sldMkLst>
        <pc:spChg chg="mod">
          <ac:chgData name="Tegischer Lukas" userId="f78daebb-0565-485c-bd0e-1cd035e796ff" providerId="ADAL" clId="{80368FCC-F33B-4195-8DCC-BEE4C78B3226}" dt="2022-10-02T09:17:38.752" v="61" actId="20577"/>
          <ac:spMkLst>
            <pc:docMk/>
            <pc:sldMk cId="3198623114" sldId="446"/>
            <ac:spMk id="3" creationId="{3717319E-090B-1445-002B-152E8077E7E4}"/>
          </ac:spMkLst>
        </pc:spChg>
        <pc:spChg chg="add mod">
          <ac:chgData name="Tegischer Lukas" userId="f78daebb-0565-485c-bd0e-1cd035e796ff" providerId="ADAL" clId="{80368FCC-F33B-4195-8DCC-BEE4C78B3226}" dt="2022-10-02T09:17:08.102" v="53" actId="207"/>
          <ac:spMkLst>
            <pc:docMk/>
            <pc:sldMk cId="3198623114" sldId="446"/>
            <ac:spMk id="4" creationId="{DF1DC7C5-8CA8-4434-362F-F0663DEDB661}"/>
          </ac:spMkLst>
        </pc:spChg>
        <pc:spChg chg="add mod">
          <ac:chgData name="Tegischer Lukas" userId="f78daebb-0565-485c-bd0e-1cd035e796ff" providerId="ADAL" clId="{80368FCC-F33B-4195-8DCC-BEE4C78B3226}" dt="2022-10-02T09:17:23.218" v="59" actId="207"/>
          <ac:spMkLst>
            <pc:docMk/>
            <pc:sldMk cId="3198623114" sldId="446"/>
            <ac:spMk id="5" creationId="{A9166601-9D97-27D0-86BA-39FDE641F340}"/>
          </ac:spMkLst>
        </pc:spChg>
        <pc:spChg chg="del">
          <ac:chgData name="Tegischer Lukas" userId="f78daebb-0565-485c-bd0e-1cd035e796ff" providerId="ADAL" clId="{80368FCC-F33B-4195-8DCC-BEE4C78B3226}" dt="2022-10-02T09:17:02.001" v="47" actId="478"/>
          <ac:spMkLst>
            <pc:docMk/>
            <pc:sldMk cId="3198623114" sldId="446"/>
            <ac:spMk id="6" creationId="{8411FEF7-984D-963F-F790-8FF5604BC92D}"/>
          </ac:spMkLst>
        </pc:spChg>
        <pc:spChg chg="add del mod">
          <ac:chgData name="Tegischer Lukas" userId="f78daebb-0565-485c-bd0e-1cd035e796ff" providerId="ADAL" clId="{80368FCC-F33B-4195-8DCC-BEE4C78B3226}" dt="2022-10-02T09:18:13.433" v="72" actId="478"/>
          <ac:spMkLst>
            <pc:docMk/>
            <pc:sldMk cId="3198623114" sldId="446"/>
            <ac:spMk id="8" creationId="{DF793BA1-E777-F5CA-E9C6-D26C960B3895}"/>
          </ac:spMkLst>
        </pc:spChg>
      </pc:sldChg>
      <pc:sldChg chg="addSp delSp modSp add mod">
        <pc:chgData name="Tegischer Lukas" userId="f78daebb-0565-485c-bd0e-1cd035e796ff" providerId="ADAL" clId="{80368FCC-F33B-4195-8DCC-BEE4C78B3226}" dt="2022-10-02T09:18:47.205" v="79" actId="207"/>
        <pc:sldMkLst>
          <pc:docMk/>
          <pc:sldMk cId="1882943442" sldId="447"/>
        </pc:sldMkLst>
        <pc:spChg chg="mod">
          <ac:chgData name="Tegischer Lukas" userId="f78daebb-0565-485c-bd0e-1cd035e796ff" providerId="ADAL" clId="{80368FCC-F33B-4195-8DCC-BEE4C78B3226}" dt="2022-10-02T09:17:41.699" v="63" actId="20577"/>
          <ac:spMkLst>
            <pc:docMk/>
            <pc:sldMk cId="1882943442" sldId="447"/>
            <ac:spMk id="3" creationId="{3717319E-090B-1445-002B-152E8077E7E4}"/>
          </ac:spMkLst>
        </pc:spChg>
        <pc:spChg chg="del">
          <ac:chgData name="Tegischer Lukas" userId="f78daebb-0565-485c-bd0e-1cd035e796ff" providerId="ADAL" clId="{80368FCC-F33B-4195-8DCC-BEE4C78B3226}" dt="2022-10-02T09:17:54.555" v="64" actId="478"/>
          <ac:spMkLst>
            <pc:docMk/>
            <pc:sldMk cId="1882943442" sldId="447"/>
            <ac:spMk id="4" creationId="{DF1DC7C5-8CA8-4434-362F-F0663DEDB661}"/>
          </ac:spMkLst>
        </pc:spChg>
        <pc:spChg chg="del">
          <ac:chgData name="Tegischer Lukas" userId="f78daebb-0565-485c-bd0e-1cd035e796ff" providerId="ADAL" clId="{80368FCC-F33B-4195-8DCC-BEE4C78B3226}" dt="2022-10-02T09:18:24.719" v="73" actId="478"/>
          <ac:spMkLst>
            <pc:docMk/>
            <pc:sldMk cId="1882943442" sldId="447"/>
            <ac:spMk id="5" creationId="{A9166601-9D97-27D0-86BA-39FDE641F340}"/>
          </ac:spMkLst>
        </pc:spChg>
        <pc:spChg chg="add mod">
          <ac:chgData name="Tegischer Lukas" userId="f78daebb-0565-485c-bd0e-1cd035e796ff" providerId="ADAL" clId="{80368FCC-F33B-4195-8DCC-BEE4C78B3226}" dt="2022-10-02T09:18:02.877" v="70" actId="1076"/>
          <ac:spMkLst>
            <pc:docMk/>
            <pc:sldMk cId="1882943442" sldId="447"/>
            <ac:spMk id="6" creationId="{53955887-5061-9546-6776-AD7CF36A2AC5}"/>
          </ac:spMkLst>
        </pc:spChg>
        <pc:spChg chg="add mod">
          <ac:chgData name="Tegischer Lukas" userId="f78daebb-0565-485c-bd0e-1cd035e796ff" providerId="ADAL" clId="{80368FCC-F33B-4195-8DCC-BEE4C78B3226}" dt="2022-10-02T09:18:47.205" v="79" actId="207"/>
          <ac:spMkLst>
            <pc:docMk/>
            <pc:sldMk cId="1882943442" sldId="447"/>
            <ac:spMk id="7" creationId="{63C402B9-A834-65E4-C05E-84A79187773B}"/>
          </ac:spMkLst>
        </pc:spChg>
        <pc:spChg chg="mod">
          <ac:chgData name="Tegischer Lukas" userId="f78daebb-0565-485c-bd0e-1cd035e796ff" providerId="ADAL" clId="{80368FCC-F33B-4195-8DCC-BEE4C78B3226}" dt="2022-10-02T09:18:43.868" v="78" actId="1076"/>
          <ac:spMkLst>
            <pc:docMk/>
            <pc:sldMk cId="1882943442" sldId="447"/>
            <ac:spMk id="8" creationId="{DF793BA1-E777-F5CA-E9C6-D26C960B3895}"/>
          </ac:spMkLst>
        </pc:spChg>
      </pc:sldChg>
      <pc:sldChg chg="addSp delSp modSp add mod delAnim">
        <pc:chgData name="Tegischer Lukas" userId="f78daebb-0565-485c-bd0e-1cd035e796ff" providerId="ADAL" clId="{80368FCC-F33B-4195-8DCC-BEE4C78B3226}" dt="2022-10-02T09:19:27.733" v="95" actId="1076"/>
        <pc:sldMkLst>
          <pc:docMk/>
          <pc:sldMk cId="1465969524" sldId="448"/>
        </pc:sldMkLst>
        <pc:spChg chg="mod">
          <ac:chgData name="Tegischer Lukas" userId="f78daebb-0565-485c-bd0e-1cd035e796ff" providerId="ADAL" clId="{80368FCC-F33B-4195-8DCC-BEE4C78B3226}" dt="2022-10-02T09:19:03.413" v="82" actId="20577"/>
          <ac:spMkLst>
            <pc:docMk/>
            <pc:sldMk cId="1465969524" sldId="448"/>
            <ac:spMk id="3" creationId="{3717319E-090B-1445-002B-152E8077E7E4}"/>
          </ac:spMkLst>
        </pc:spChg>
        <pc:spChg chg="add mod">
          <ac:chgData name="Tegischer Lukas" userId="f78daebb-0565-485c-bd0e-1cd035e796ff" providerId="ADAL" clId="{80368FCC-F33B-4195-8DCC-BEE4C78B3226}" dt="2022-10-02T09:19:12.989" v="89" actId="1076"/>
          <ac:spMkLst>
            <pc:docMk/>
            <pc:sldMk cId="1465969524" sldId="448"/>
            <ac:spMk id="4" creationId="{8AB5D864-F7C8-BBA7-CF20-16AA32CF99C0}"/>
          </ac:spMkLst>
        </pc:spChg>
        <pc:spChg chg="add mod">
          <ac:chgData name="Tegischer Lukas" userId="f78daebb-0565-485c-bd0e-1cd035e796ff" providerId="ADAL" clId="{80368FCC-F33B-4195-8DCC-BEE4C78B3226}" dt="2022-10-02T09:19:27.733" v="95" actId="1076"/>
          <ac:spMkLst>
            <pc:docMk/>
            <pc:sldMk cId="1465969524" sldId="448"/>
            <ac:spMk id="5" creationId="{6693CCB6-6205-3C5E-EC39-EA63990DB896}"/>
          </ac:spMkLst>
        </pc:spChg>
        <pc:spChg chg="del">
          <ac:chgData name="Tegischer Lukas" userId="f78daebb-0565-485c-bd0e-1cd035e796ff" providerId="ADAL" clId="{80368FCC-F33B-4195-8DCC-BEE4C78B3226}" dt="2022-10-02T09:19:02.192" v="81" actId="478"/>
          <ac:spMkLst>
            <pc:docMk/>
            <pc:sldMk cId="1465969524" sldId="448"/>
            <ac:spMk id="6" creationId="{53955887-5061-9546-6776-AD7CF36A2AC5}"/>
          </ac:spMkLst>
        </pc:spChg>
        <pc:spChg chg="del">
          <ac:chgData name="Tegischer Lukas" userId="f78daebb-0565-485c-bd0e-1cd035e796ff" providerId="ADAL" clId="{80368FCC-F33B-4195-8DCC-BEE4C78B3226}" dt="2022-10-02T09:19:14.510" v="90" actId="478"/>
          <ac:spMkLst>
            <pc:docMk/>
            <pc:sldMk cId="1465969524" sldId="448"/>
            <ac:spMk id="7" creationId="{63C402B9-A834-65E4-C05E-84A79187773B}"/>
          </ac:spMkLst>
        </pc:spChg>
        <pc:spChg chg="del">
          <ac:chgData name="Tegischer Lukas" userId="f78daebb-0565-485c-bd0e-1cd035e796ff" providerId="ADAL" clId="{80368FCC-F33B-4195-8DCC-BEE4C78B3226}" dt="2022-10-02T09:19:15.228" v="91" actId="478"/>
          <ac:spMkLst>
            <pc:docMk/>
            <pc:sldMk cId="1465969524" sldId="448"/>
            <ac:spMk id="8" creationId="{DF793BA1-E777-F5CA-E9C6-D26C960B3895}"/>
          </ac:spMkLst>
        </pc:spChg>
      </pc:sldChg>
    </pc:docChg>
  </pc:docChgLst>
  <pc:docChgLst>
    <pc:chgData name="Tegischer Lukas" userId="f78daebb-0565-485c-bd0e-1cd035e796ff" providerId="ADAL" clId="{4C35A027-08DC-4DF0-9EC4-27637D0413F7}"/>
    <pc:docChg chg="undo custSel addSld delSld modSld sldOrd">
      <pc:chgData name="Tegischer Lukas" userId="f78daebb-0565-485c-bd0e-1cd035e796ff" providerId="ADAL" clId="{4C35A027-08DC-4DF0-9EC4-27637D0413F7}" dt="2022-04-25T19:35:32.484" v="394" actId="1076"/>
      <pc:docMkLst>
        <pc:docMk/>
      </pc:docMkLst>
      <pc:sldChg chg="modSp mod">
        <pc:chgData name="Tegischer Lukas" userId="f78daebb-0565-485c-bd0e-1cd035e796ff" providerId="ADAL" clId="{4C35A027-08DC-4DF0-9EC4-27637D0413F7}" dt="2022-04-11T19:37:30.103" v="30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4C35A027-08DC-4DF0-9EC4-27637D0413F7}" dt="2022-04-11T19:37:30.103" v="30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4C35A027-08DC-4DF0-9EC4-27637D0413F7}" dt="2022-04-11T19:40:52.004" v="54" actId="20577"/>
        <pc:sldMkLst>
          <pc:docMk/>
          <pc:sldMk cId="2827705079" sldId="386"/>
        </pc:sldMkLst>
        <pc:spChg chg="del">
          <ac:chgData name="Tegischer Lukas" userId="f78daebb-0565-485c-bd0e-1cd035e796ff" providerId="ADAL" clId="{4C35A027-08DC-4DF0-9EC4-27637D0413F7}" dt="2022-04-11T19:39:41.821" v="31" actId="478"/>
          <ac:spMkLst>
            <pc:docMk/>
            <pc:sldMk cId="2827705079" sldId="386"/>
            <ac:spMk id="4" creationId="{23994922-00A3-43FE-A1D2-DC3C43171571}"/>
          </ac:spMkLst>
        </pc:spChg>
        <pc:spChg chg="del">
          <ac:chgData name="Tegischer Lukas" userId="f78daebb-0565-485c-bd0e-1cd035e796ff" providerId="ADAL" clId="{4C35A027-08DC-4DF0-9EC4-27637D0413F7}" dt="2022-04-11T19:39:42.299" v="32" actId="478"/>
          <ac:spMkLst>
            <pc:docMk/>
            <pc:sldMk cId="2827705079" sldId="386"/>
            <ac:spMk id="5" creationId="{24887CA5-AC85-4C90-91AB-570424EB53D4}"/>
          </ac:spMkLst>
        </pc:spChg>
        <pc:spChg chg="del">
          <ac:chgData name="Tegischer Lukas" userId="f78daebb-0565-485c-bd0e-1cd035e796ff" providerId="ADAL" clId="{4C35A027-08DC-4DF0-9EC4-27637D0413F7}" dt="2022-04-11T19:39:43.165" v="33" actId="478"/>
          <ac:spMkLst>
            <pc:docMk/>
            <pc:sldMk cId="2827705079" sldId="386"/>
            <ac:spMk id="6" creationId="{8487180B-DA83-42BE-910E-5AC33685BF3C}"/>
          </ac:spMkLst>
        </pc:spChg>
        <pc:spChg chg="add mod">
          <ac:chgData name="Tegischer Lukas" userId="f78daebb-0565-485c-bd0e-1cd035e796ff" providerId="ADAL" clId="{4C35A027-08DC-4DF0-9EC4-27637D0413F7}" dt="2022-04-11T19:40:52.004" v="54" actId="20577"/>
          <ac:spMkLst>
            <pc:docMk/>
            <pc:sldMk cId="2827705079" sldId="386"/>
            <ac:spMk id="7" creationId="{3B4B085B-6C27-4637-BF52-170936FFAC34}"/>
          </ac:spMkLst>
        </pc:spChg>
        <pc:spChg chg="add del mod">
          <ac:chgData name="Tegischer Lukas" userId="f78daebb-0565-485c-bd0e-1cd035e796ff" providerId="ADAL" clId="{4C35A027-08DC-4DF0-9EC4-27637D0413F7}" dt="2022-04-11T19:40:33.479" v="46" actId="478"/>
          <ac:spMkLst>
            <pc:docMk/>
            <pc:sldMk cId="2827705079" sldId="386"/>
            <ac:spMk id="8" creationId="{D2764FAE-A5C5-408B-A137-9BE5700809A1}"/>
          </ac:spMkLst>
        </pc:spChg>
      </pc:sldChg>
      <pc:sldChg chg="addSp delSp modSp mod delAnim modAnim">
        <pc:chgData name="Tegischer Lukas" userId="f78daebb-0565-485c-bd0e-1cd035e796ff" providerId="ADAL" clId="{4C35A027-08DC-4DF0-9EC4-27637D0413F7}" dt="2022-04-25T19:35:32.484" v="394" actId="1076"/>
        <pc:sldMkLst>
          <pc:docMk/>
          <pc:sldMk cId="2987314754" sldId="387"/>
        </pc:sldMkLst>
        <pc:spChg chg="del">
          <ac:chgData name="Tegischer Lukas" userId="f78daebb-0565-485c-bd0e-1cd035e796ff" providerId="ADAL" clId="{4C35A027-08DC-4DF0-9EC4-27637D0413F7}" dt="2022-04-11T19:44:08.245" v="97" actId="478"/>
          <ac:spMkLst>
            <pc:docMk/>
            <pc:sldMk cId="2987314754" sldId="387"/>
            <ac:spMk id="6" creationId="{28712077-FC04-4465-A745-3C4E6DFAC87D}"/>
          </ac:spMkLst>
        </pc:spChg>
        <pc:spChg chg="add mod">
          <ac:chgData name="Tegischer Lukas" userId="f78daebb-0565-485c-bd0e-1cd035e796ff" providerId="ADAL" clId="{4C35A027-08DC-4DF0-9EC4-27637D0413F7}" dt="2022-04-25T19:35:32.484" v="394" actId="1076"/>
          <ac:spMkLst>
            <pc:docMk/>
            <pc:sldMk cId="2987314754" sldId="387"/>
            <ac:spMk id="7" creationId="{43A0C85C-72EC-4B2E-B19E-2FB25F28D2E4}"/>
          </ac:spMkLst>
        </pc:spChg>
        <pc:spChg chg="del">
          <ac:chgData name="Tegischer Lukas" userId="f78daebb-0565-485c-bd0e-1cd035e796ff" providerId="ADAL" clId="{4C35A027-08DC-4DF0-9EC4-27637D0413F7}" dt="2022-04-11T19:44:07.534" v="96" actId="478"/>
          <ac:spMkLst>
            <pc:docMk/>
            <pc:sldMk cId="2987314754" sldId="387"/>
            <ac:spMk id="7" creationId="{641A8DDF-ED42-44BF-B65B-01FEA6AB853D}"/>
          </ac:spMkLst>
        </pc:spChg>
        <pc:spChg chg="del">
          <ac:chgData name="Tegischer Lukas" userId="f78daebb-0565-485c-bd0e-1cd035e796ff" providerId="ADAL" clId="{4C35A027-08DC-4DF0-9EC4-27637D0413F7}" dt="2022-04-11T19:44:09.196" v="98" actId="478"/>
          <ac:spMkLst>
            <pc:docMk/>
            <pc:sldMk cId="2987314754" sldId="387"/>
            <ac:spMk id="9" creationId="{8BACB33F-42CE-470A-8D89-AE62E871BA4B}"/>
          </ac:spMkLst>
        </pc:spChg>
        <pc:spChg chg="add mod">
          <ac:chgData name="Tegischer Lukas" userId="f78daebb-0565-485c-bd0e-1cd035e796ff" providerId="ADAL" clId="{4C35A027-08DC-4DF0-9EC4-27637D0413F7}" dt="2022-04-11T19:44:58.611" v="105" actId="14100"/>
          <ac:spMkLst>
            <pc:docMk/>
            <pc:sldMk cId="2987314754" sldId="387"/>
            <ac:spMk id="10" creationId="{A2B565E7-7BF4-4B51-ADE4-911E36008D88}"/>
          </ac:spMkLst>
        </pc:spChg>
        <pc:spChg chg="add mod">
          <ac:chgData name="Tegischer Lukas" userId="f78daebb-0565-485c-bd0e-1cd035e796ff" providerId="ADAL" clId="{4C35A027-08DC-4DF0-9EC4-27637D0413F7}" dt="2022-04-11T19:45:22.043" v="109" actId="1076"/>
          <ac:spMkLst>
            <pc:docMk/>
            <pc:sldMk cId="2987314754" sldId="387"/>
            <ac:spMk id="11" creationId="{0E2FC045-8087-4E87-B494-3C31B9A5545E}"/>
          </ac:spMkLst>
        </pc:spChg>
        <pc:spChg chg="add mod">
          <ac:chgData name="Tegischer Lukas" userId="f78daebb-0565-485c-bd0e-1cd035e796ff" providerId="ADAL" clId="{4C35A027-08DC-4DF0-9EC4-27637D0413F7}" dt="2022-04-11T19:45:47.227" v="120" actId="1076"/>
          <ac:spMkLst>
            <pc:docMk/>
            <pc:sldMk cId="2987314754" sldId="387"/>
            <ac:spMk id="13" creationId="{8F49EC20-9D14-49BA-998B-1781203DF719}"/>
          </ac:spMkLst>
        </pc:spChg>
        <pc:picChg chg="add mod">
          <ac:chgData name="Tegischer Lukas" userId="f78daebb-0565-485c-bd0e-1cd035e796ff" providerId="ADAL" clId="{4C35A027-08DC-4DF0-9EC4-27637D0413F7}" dt="2022-04-11T19:45:01.791" v="106" actId="1076"/>
          <ac:picMkLst>
            <pc:docMk/>
            <pc:sldMk cId="2987314754" sldId="387"/>
            <ac:picMk id="3" creationId="{32E512EA-5A84-4F65-86DA-7E8568D555D4}"/>
          </ac:picMkLst>
        </pc:picChg>
        <pc:picChg chg="add del">
          <ac:chgData name="Tegischer Lukas" userId="f78daebb-0565-485c-bd0e-1cd035e796ff" providerId="ADAL" clId="{4C35A027-08DC-4DF0-9EC4-27637D0413F7}" dt="2022-04-11T19:44:17.639" v="100" actId="478"/>
          <ac:picMkLst>
            <pc:docMk/>
            <pc:sldMk cId="2987314754" sldId="387"/>
            <ac:picMk id="14" creationId="{053D7308-DE5D-4085-8981-CCF5F27D1668}"/>
          </ac:picMkLst>
        </pc:picChg>
      </pc:sldChg>
      <pc:sldChg chg="addSp delSp modSp mod modAnim">
        <pc:chgData name="Tegischer Lukas" userId="f78daebb-0565-485c-bd0e-1cd035e796ff" providerId="ADAL" clId="{4C35A027-08DC-4DF0-9EC4-27637D0413F7}" dt="2022-04-11T19:46:34.059" v="139" actId="1076"/>
        <pc:sldMkLst>
          <pc:docMk/>
          <pc:sldMk cId="181065231" sldId="390"/>
        </pc:sldMkLst>
        <pc:spChg chg="add mod">
          <ac:chgData name="Tegischer Lukas" userId="f78daebb-0565-485c-bd0e-1cd035e796ff" providerId="ADAL" clId="{4C35A027-08DC-4DF0-9EC4-27637D0413F7}" dt="2022-04-11T19:46:34.059" v="139" actId="1076"/>
          <ac:spMkLst>
            <pc:docMk/>
            <pc:sldMk cId="181065231" sldId="390"/>
            <ac:spMk id="5" creationId="{820DAD8A-C288-4305-800A-BD0C4AAF71C3}"/>
          </ac:spMkLst>
        </pc:spChg>
        <pc:spChg chg="del">
          <ac:chgData name="Tegischer Lukas" userId="f78daebb-0565-485c-bd0e-1cd035e796ff" providerId="ADAL" clId="{4C35A027-08DC-4DF0-9EC4-27637D0413F7}" dt="2022-04-11T19:46:01.268" v="122" actId="478"/>
          <ac:spMkLst>
            <pc:docMk/>
            <pc:sldMk cId="181065231" sldId="390"/>
            <ac:spMk id="8" creationId="{37A08C2A-6789-40D4-A08B-E52FFF3E6DCA}"/>
          </ac:spMkLst>
        </pc:spChg>
      </pc:sldChg>
      <pc:sldChg chg="addSp delSp modSp mod modAnim">
        <pc:chgData name="Tegischer Lukas" userId="f78daebb-0565-485c-bd0e-1cd035e796ff" providerId="ADAL" clId="{4C35A027-08DC-4DF0-9EC4-27637D0413F7}" dt="2022-04-11T19:48:48.556" v="178"/>
        <pc:sldMkLst>
          <pc:docMk/>
          <pc:sldMk cId="3765551445" sldId="391"/>
        </pc:sldMkLst>
        <pc:spChg chg="del">
          <ac:chgData name="Tegischer Lukas" userId="f78daebb-0565-485c-bd0e-1cd035e796ff" providerId="ADAL" clId="{4C35A027-08DC-4DF0-9EC4-27637D0413F7}" dt="2022-04-11T19:46:37.250" v="140" actId="478"/>
          <ac:spMkLst>
            <pc:docMk/>
            <pc:sldMk cId="3765551445" sldId="391"/>
            <ac:spMk id="5" creationId="{6B1C3D4A-A769-4C3C-B3F8-979DBCB711A9}"/>
          </ac:spMkLst>
        </pc:spChg>
        <pc:spChg chg="add del mod">
          <ac:chgData name="Tegischer Lukas" userId="f78daebb-0565-485c-bd0e-1cd035e796ff" providerId="ADAL" clId="{4C35A027-08DC-4DF0-9EC4-27637D0413F7}" dt="2022-04-11T19:48:17.561" v="166" actId="478"/>
          <ac:spMkLst>
            <pc:docMk/>
            <pc:sldMk cId="3765551445" sldId="391"/>
            <ac:spMk id="6" creationId="{03E49DEC-F0D9-4889-B182-5CB0989351DE}"/>
          </ac:spMkLst>
        </pc:spChg>
        <pc:spChg chg="add mod">
          <ac:chgData name="Tegischer Lukas" userId="f78daebb-0565-485c-bd0e-1cd035e796ff" providerId="ADAL" clId="{4C35A027-08DC-4DF0-9EC4-27637D0413F7}" dt="2022-04-11T19:47:56.369" v="162" actId="403"/>
          <ac:spMkLst>
            <pc:docMk/>
            <pc:sldMk cId="3765551445" sldId="391"/>
            <ac:spMk id="7" creationId="{1595538E-1E31-4C5D-94E7-860366594141}"/>
          </ac:spMkLst>
        </pc:spChg>
        <pc:spChg chg="add mod">
          <ac:chgData name="Tegischer Lukas" userId="f78daebb-0565-485c-bd0e-1cd035e796ff" providerId="ADAL" clId="{4C35A027-08DC-4DF0-9EC4-27637D0413F7}" dt="2022-04-11T19:47:52.953" v="160" actId="1076"/>
          <ac:spMkLst>
            <pc:docMk/>
            <pc:sldMk cId="3765551445" sldId="391"/>
            <ac:spMk id="9" creationId="{C0AD5B37-3937-4C82-AD4F-AF3BC32492F2}"/>
          </ac:spMkLst>
        </pc:spChg>
        <pc:spChg chg="add mod">
          <ac:chgData name="Tegischer Lukas" userId="f78daebb-0565-485c-bd0e-1cd035e796ff" providerId="ADAL" clId="{4C35A027-08DC-4DF0-9EC4-27637D0413F7}" dt="2022-04-11T19:48:28.956" v="171" actId="1076"/>
          <ac:spMkLst>
            <pc:docMk/>
            <pc:sldMk cId="3765551445" sldId="391"/>
            <ac:spMk id="11" creationId="{7A800BBC-0F48-4A8C-B28F-045450C0A177}"/>
          </ac:spMkLst>
        </pc:spChg>
        <pc:spChg chg="add mod">
          <ac:chgData name="Tegischer Lukas" userId="f78daebb-0565-485c-bd0e-1cd035e796ff" providerId="ADAL" clId="{4C35A027-08DC-4DF0-9EC4-27637D0413F7}" dt="2022-04-11T19:48:30.860" v="172" actId="1076"/>
          <ac:spMkLst>
            <pc:docMk/>
            <pc:sldMk cId="3765551445" sldId="391"/>
            <ac:spMk id="13" creationId="{D3F35960-2ABD-4CDC-A900-134262421E5B}"/>
          </ac:spMkLst>
        </pc:spChg>
        <pc:picChg chg="del">
          <ac:chgData name="Tegischer Lukas" userId="f78daebb-0565-485c-bd0e-1cd035e796ff" providerId="ADAL" clId="{4C35A027-08DC-4DF0-9EC4-27637D0413F7}" dt="2022-04-11T19:46:51.746" v="142" actId="478"/>
          <ac:picMkLst>
            <pc:docMk/>
            <pc:sldMk cId="3765551445" sldId="391"/>
            <ac:picMk id="14" creationId="{053D7308-DE5D-4085-8981-CCF5F27D1668}"/>
          </ac:picMkLst>
        </pc:picChg>
      </pc:sldChg>
      <pc:sldChg chg="addSp delSp modSp mod delAnim">
        <pc:chgData name="Tegischer Lukas" userId="f78daebb-0565-485c-bd0e-1cd035e796ff" providerId="ADAL" clId="{4C35A027-08DC-4DF0-9EC4-27637D0413F7}" dt="2022-04-25T18:54:37.193" v="374" actId="207"/>
        <pc:sldMkLst>
          <pc:docMk/>
          <pc:sldMk cId="3212391464" sldId="392"/>
        </pc:sldMkLst>
        <pc:spChg chg="del mod">
          <ac:chgData name="Tegischer Lukas" userId="f78daebb-0565-485c-bd0e-1cd035e796ff" providerId="ADAL" clId="{4C35A027-08DC-4DF0-9EC4-27637D0413F7}" dt="2022-04-11T19:50:51.516" v="232" actId="478"/>
          <ac:spMkLst>
            <pc:docMk/>
            <pc:sldMk cId="3212391464" sldId="392"/>
            <ac:spMk id="4" creationId="{23994922-00A3-43FE-A1D2-DC3C43171571}"/>
          </ac:spMkLst>
        </pc:spChg>
        <pc:spChg chg="del">
          <ac:chgData name="Tegischer Lukas" userId="f78daebb-0565-485c-bd0e-1cd035e796ff" providerId="ADAL" clId="{4C35A027-08DC-4DF0-9EC4-27637D0413F7}" dt="2022-04-11T19:49:35.700" v="195" actId="478"/>
          <ac:spMkLst>
            <pc:docMk/>
            <pc:sldMk cId="3212391464" sldId="392"/>
            <ac:spMk id="5" creationId="{C659046D-D4F9-4B6B-9C8A-6D2D5D99000A}"/>
          </ac:spMkLst>
        </pc:spChg>
        <pc:graphicFrameChg chg="add mod modGraphic">
          <ac:chgData name="Tegischer Lukas" userId="f78daebb-0565-485c-bd0e-1cd035e796ff" providerId="ADAL" clId="{4C35A027-08DC-4DF0-9EC4-27637D0413F7}" dt="2022-04-25T18:54:37.193" v="374" actId="207"/>
          <ac:graphicFrameMkLst>
            <pc:docMk/>
            <pc:sldMk cId="3212391464" sldId="392"/>
            <ac:graphicFrameMk id="2" creationId="{BC7AB57C-EB2B-44A3-8328-D42B7E73AC4E}"/>
          </ac:graphicFrameMkLst>
        </pc:graphicFrameChg>
      </pc:sldChg>
      <pc:sldChg chg="addSp delSp modSp mod setBg delAnim">
        <pc:chgData name="Tegischer Lukas" userId="f78daebb-0565-485c-bd0e-1cd035e796ff" providerId="ADAL" clId="{4C35A027-08DC-4DF0-9EC4-27637D0413F7}" dt="2022-04-11T19:53:26.112" v="285" actId="1076"/>
        <pc:sldMkLst>
          <pc:docMk/>
          <pc:sldMk cId="2739579911" sldId="394"/>
        </pc:sldMkLst>
        <pc:spChg chg="del">
          <ac:chgData name="Tegischer Lukas" userId="f78daebb-0565-485c-bd0e-1cd035e796ff" providerId="ADAL" clId="{4C35A027-08DC-4DF0-9EC4-27637D0413F7}" dt="2022-04-11T19:52:39.580" v="273" actId="478"/>
          <ac:spMkLst>
            <pc:docMk/>
            <pc:sldMk cId="2739579911" sldId="394"/>
            <ac:spMk id="5" creationId="{58738F54-6D39-4588-A7D7-4B56F64684B8}"/>
          </ac:spMkLst>
        </pc:spChg>
        <pc:spChg chg="add mod">
          <ac:chgData name="Tegischer Lukas" userId="f78daebb-0565-485c-bd0e-1cd035e796ff" providerId="ADAL" clId="{4C35A027-08DC-4DF0-9EC4-27637D0413F7}" dt="2022-04-11T19:53:02.338" v="280" actId="26606"/>
          <ac:spMkLst>
            <pc:docMk/>
            <pc:sldMk cId="2739579911" sldId="394"/>
            <ac:spMk id="6" creationId="{BF204FF1-D56E-4B76-9568-F1C8C21D4362}"/>
          </ac:spMkLst>
        </pc:spChg>
        <pc:spChg chg="add del">
          <ac:chgData name="Tegischer Lukas" userId="f78daebb-0565-485c-bd0e-1cd035e796ff" providerId="ADAL" clId="{4C35A027-08DC-4DF0-9EC4-27637D0413F7}" dt="2022-04-11T19:53:02.338" v="280" actId="26606"/>
          <ac:spMkLst>
            <pc:docMk/>
            <pc:sldMk cId="2739579911" sldId="394"/>
            <ac:spMk id="19" creationId="{47F26634-9FA8-4679-B619-B9DFA21E0D15}"/>
          </ac:spMkLst>
        </pc:spChg>
        <pc:grpChg chg="add del">
          <ac:chgData name="Tegischer Lukas" userId="f78daebb-0565-485c-bd0e-1cd035e796ff" providerId="ADAL" clId="{4C35A027-08DC-4DF0-9EC4-27637D0413F7}" dt="2022-04-11T19:53:02.338" v="280" actId="26606"/>
          <ac:grpSpMkLst>
            <pc:docMk/>
            <pc:sldMk cId="2739579911" sldId="394"/>
            <ac:grpSpMk id="21" creationId="{79456847-F660-4ED4-9541-E8AB51FCAF6F}"/>
          </ac:grpSpMkLst>
        </pc:grpChg>
        <pc:graphicFrameChg chg="add del mod modGraphic">
          <ac:chgData name="Tegischer Lukas" userId="f78daebb-0565-485c-bd0e-1cd035e796ff" providerId="ADAL" clId="{4C35A027-08DC-4DF0-9EC4-27637D0413F7}" dt="2022-04-11T19:53:02.498" v="281"/>
          <ac:graphicFrameMkLst>
            <pc:docMk/>
            <pc:sldMk cId="2739579911" sldId="394"/>
            <ac:graphicFrameMk id="3" creationId="{B652E70E-1E48-4F47-8FB4-6C77BFEE8E4B}"/>
          </ac:graphicFrameMkLst>
        </pc:graphicFrameChg>
        <pc:graphicFrameChg chg="add mod">
          <ac:chgData name="Tegischer Lukas" userId="f78daebb-0565-485c-bd0e-1cd035e796ff" providerId="ADAL" clId="{4C35A027-08DC-4DF0-9EC4-27637D0413F7}" dt="2022-04-11T19:53:04.931" v="283" actId="1076"/>
          <ac:graphicFrameMkLst>
            <pc:docMk/>
            <pc:sldMk cId="2739579911" sldId="394"/>
            <ac:graphicFrameMk id="12" creationId="{0070DB5F-21CA-4D66-BFD3-A9C6C89A5DEC}"/>
          </ac:graphicFrameMkLst>
        </pc:graphicFrameChg>
        <pc:picChg chg="del">
          <ac:chgData name="Tegischer Lukas" userId="f78daebb-0565-485c-bd0e-1cd035e796ff" providerId="ADAL" clId="{4C35A027-08DC-4DF0-9EC4-27637D0413F7}" dt="2022-04-11T19:52:38.383" v="272" actId="478"/>
          <ac:picMkLst>
            <pc:docMk/>
            <pc:sldMk cId="2739579911" sldId="394"/>
            <ac:picMk id="4" creationId="{24E14581-CFB0-4F73-946C-3C8F68B36F94}"/>
          </ac:picMkLst>
        </pc:picChg>
        <pc:picChg chg="add mod">
          <ac:chgData name="Tegischer Lukas" userId="f78daebb-0565-485c-bd0e-1cd035e796ff" providerId="ADAL" clId="{4C35A027-08DC-4DF0-9EC4-27637D0413F7}" dt="2022-04-11T19:53:26.112" v="285" actId="1076"/>
          <ac:picMkLst>
            <pc:docMk/>
            <pc:sldMk cId="2739579911" sldId="394"/>
            <ac:picMk id="8" creationId="{60EA7A9C-0BC5-413A-8B56-D9C63C834E31}"/>
          </ac:picMkLst>
        </pc:picChg>
        <pc:picChg chg="ord">
          <ac:chgData name="Tegischer Lukas" userId="f78daebb-0565-485c-bd0e-1cd035e796ff" providerId="ADAL" clId="{4C35A027-08DC-4DF0-9EC4-27637D0413F7}" dt="2022-04-11T19:53:02.338" v="280" actId="26606"/>
          <ac:picMkLst>
            <pc:docMk/>
            <pc:sldMk cId="2739579911" sldId="394"/>
            <ac:picMk id="14" creationId="{053D7308-DE5D-4085-8981-CCF5F27D1668}"/>
          </ac:picMkLst>
        </pc:picChg>
      </pc:sldChg>
      <pc:sldChg chg="delSp del mod delAnim">
        <pc:chgData name="Tegischer Lukas" userId="f78daebb-0565-485c-bd0e-1cd035e796ff" providerId="ADAL" clId="{4C35A027-08DC-4DF0-9EC4-27637D0413F7}" dt="2022-04-11T19:53:40.402" v="293" actId="47"/>
        <pc:sldMkLst>
          <pc:docMk/>
          <pc:sldMk cId="685248219" sldId="396"/>
        </pc:sldMkLst>
        <pc:spChg chg="del">
          <ac:chgData name="Tegischer Lukas" userId="f78daebb-0565-485c-bd0e-1cd035e796ff" providerId="ADAL" clId="{4C35A027-08DC-4DF0-9EC4-27637D0413F7}" dt="2022-04-11T19:53:32.600" v="292" actId="478"/>
          <ac:spMkLst>
            <pc:docMk/>
            <pc:sldMk cId="685248219" sldId="396"/>
            <ac:spMk id="6" creationId="{C600249B-F8D4-4E50-A454-130EA586B21C}"/>
          </ac:spMkLst>
        </pc:spChg>
        <pc:spChg chg="del">
          <ac:chgData name="Tegischer Lukas" userId="f78daebb-0565-485c-bd0e-1cd035e796ff" providerId="ADAL" clId="{4C35A027-08DC-4DF0-9EC4-27637D0413F7}" dt="2022-04-11T19:53:29.037" v="287" actId="478"/>
          <ac:spMkLst>
            <pc:docMk/>
            <pc:sldMk cId="685248219" sldId="396"/>
            <ac:spMk id="8" creationId="{35EC3716-7E3C-4720-B295-35E9FD19656C}"/>
          </ac:spMkLst>
        </pc:spChg>
        <pc:spChg chg="del">
          <ac:chgData name="Tegischer Lukas" userId="f78daebb-0565-485c-bd0e-1cd035e796ff" providerId="ADAL" clId="{4C35A027-08DC-4DF0-9EC4-27637D0413F7}" dt="2022-04-11T19:53:29.580" v="288" actId="478"/>
          <ac:spMkLst>
            <pc:docMk/>
            <pc:sldMk cId="685248219" sldId="396"/>
            <ac:spMk id="10" creationId="{16D5F0E4-B495-4822-80B2-F145E5C75E5F}"/>
          </ac:spMkLst>
        </pc:spChg>
        <pc:picChg chg="del">
          <ac:chgData name="Tegischer Lukas" userId="f78daebb-0565-485c-bd0e-1cd035e796ff" providerId="ADAL" clId="{4C35A027-08DC-4DF0-9EC4-27637D0413F7}" dt="2022-04-11T19:53:28.377" v="286" actId="478"/>
          <ac:picMkLst>
            <pc:docMk/>
            <pc:sldMk cId="685248219" sldId="396"/>
            <ac:picMk id="4" creationId="{24E14581-CFB0-4F73-946C-3C8F68B36F94}"/>
          </ac:picMkLst>
        </pc:picChg>
        <pc:cxnChg chg="del">
          <ac:chgData name="Tegischer Lukas" userId="f78daebb-0565-485c-bd0e-1cd035e796ff" providerId="ADAL" clId="{4C35A027-08DC-4DF0-9EC4-27637D0413F7}" dt="2022-04-11T19:53:30.179" v="289" actId="478"/>
          <ac:cxnSpMkLst>
            <pc:docMk/>
            <pc:sldMk cId="685248219" sldId="396"/>
            <ac:cxnSpMk id="11" creationId="{003FC93B-41E6-4972-870A-C4CDE0915C2D}"/>
          </ac:cxnSpMkLst>
        </pc:cxnChg>
        <pc:cxnChg chg="del">
          <ac:chgData name="Tegischer Lukas" userId="f78daebb-0565-485c-bd0e-1cd035e796ff" providerId="ADAL" clId="{4C35A027-08DC-4DF0-9EC4-27637D0413F7}" dt="2022-04-11T19:53:31.013" v="290" actId="478"/>
          <ac:cxnSpMkLst>
            <pc:docMk/>
            <pc:sldMk cId="685248219" sldId="396"/>
            <ac:cxnSpMk id="18" creationId="{78CB0EDB-898B-4AF4-A530-97DAD35CE76C}"/>
          </ac:cxnSpMkLst>
        </pc:cxnChg>
        <pc:cxnChg chg="del">
          <ac:chgData name="Tegischer Lukas" userId="f78daebb-0565-485c-bd0e-1cd035e796ff" providerId="ADAL" clId="{4C35A027-08DC-4DF0-9EC4-27637D0413F7}" dt="2022-04-11T19:53:31.784" v="291" actId="478"/>
          <ac:cxnSpMkLst>
            <pc:docMk/>
            <pc:sldMk cId="685248219" sldId="396"/>
            <ac:cxnSpMk id="21" creationId="{38D96D0C-DF75-4F0D-9A29-E9633B434BBA}"/>
          </ac:cxnSpMkLst>
        </pc:cxnChg>
      </pc:sldChg>
      <pc:sldChg chg="del">
        <pc:chgData name="Tegischer Lukas" userId="f78daebb-0565-485c-bd0e-1cd035e796ff" providerId="ADAL" clId="{4C35A027-08DC-4DF0-9EC4-27637D0413F7}" dt="2022-04-11T19:53:40.402" v="293" actId="47"/>
        <pc:sldMkLst>
          <pc:docMk/>
          <pc:sldMk cId="2787262425" sldId="397"/>
        </pc:sldMkLst>
      </pc:sldChg>
      <pc:sldChg chg="del">
        <pc:chgData name="Tegischer Lukas" userId="f78daebb-0565-485c-bd0e-1cd035e796ff" providerId="ADAL" clId="{4C35A027-08DC-4DF0-9EC4-27637D0413F7}" dt="2022-04-11T19:53:40.402" v="293" actId="47"/>
        <pc:sldMkLst>
          <pc:docMk/>
          <pc:sldMk cId="2379017716" sldId="398"/>
        </pc:sldMkLst>
      </pc:sldChg>
      <pc:sldChg chg="del">
        <pc:chgData name="Tegischer Lukas" userId="f78daebb-0565-485c-bd0e-1cd035e796ff" providerId="ADAL" clId="{4C35A027-08DC-4DF0-9EC4-27637D0413F7}" dt="2022-04-11T19:53:40.402" v="293" actId="47"/>
        <pc:sldMkLst>
          <pc:docMk/>
          <pc:sldMk cId="2376520214" sldId="399"/>
        </pc:sldMkLst>
      </pc:sldChg>
      <pc:sldChg chg="addSp delSp modSp mod delAnim modAnim">
        <pc:chgData name="Tegischer Lukas" userId="f78daebb-0565-485c-bd0e-1cd035e796ff" providerId="ADAL" clId="{4C35A027-08DC-4DF0-9EC4-27637D0413F7}" dt="2022-04-11T19:54:29.496" v="338"/>
        <pc:sldMkLst>
          <pc:docMk/>
          <pc:sldMk cId="1674453736" sldId="400"/>
        </pc:sldMkLst>
        <pc:spChg chg="mod">
          <ac:chgData name="Tegischer Lukas" userId="f78daebb-0565-485c-bd0e-1cd035e796ff" providerId="ADAL" clId="{4C35A027-08DC-4DF0-9EC4-27637D0413F7}" dt="2022-04-11T19:53:47.426" v="322" actId="20577"/>
          <ac:spMkLst>
            <pc:docMk/>
            <pc:sldMk cId="1674453736" sldId="400"/>
            <ac:spMk id="4" creationId="{23994922-00A3-43FE-A1D2-DC3C43171571}"/>
          </ac:spMkLst>
        </pc:spChg>
        <pc:spChg chg="add mod">
          <ac:chgData name="Tegischer Lukas" userId="f78daebb-0565-485c-bd0e-1cd035e796ff" providerId="ADAL" clId="{4C35A027-08DC-4DF0-9EC4-27637D0413F7}" dt="2022-04-11T19:53:58.079" v="327" actId="403"/>
          <ac:spMkLst>
            <pc:docMk/>
            <pc:sldMk cId="1674453736" sldId="400"/>
            <ac:spMk id="5" creationId="{7CDD0301-B814-49CA-B85B-6CA7AF6FFE5B}"/>
          </ac:spMkLst>
        </pc:spChg>
        <pc:spChg chg="del">
          <ac:chgData name="Tegischer Lukas" userId="f78daebb-0565-485c-bd0e-1cd035e796ff" providerId="ADAL" clId="{4C35A027-08DC-4DF0-9EC4-27637D0413F7}" dt="2022-04-11T19:53:42.683" v="294" actId="478"/>
          <ac:spMkLst>
            <pc:docMk/>
            <pc:sldMk cId="1674453736" sldId="400"/>
            <ac:spMk id="6" creationId="{A5A180BD-EF6E-4029-B7B7-485AD2F4A9D8}"/>
          </ac:spMkLst>
        </pc:spChg>
        <pc:spChg chg="add mod">
          <ac:chgData name="Tegischer Lukas" userId="f78daebb-0565-485c-bd0e-1cd035e796ff" providerId="ADAL" clId="{4C35A027-08DC-4DF0-9EC4-27637D0413F7}" dt="2022-04-11T19:54:23.042" v="335" actId="403"/>
          <ac:spMkLst>
            <pc:docMk/>
            <pc:sldMk cId="1674453736" sldId="400"/>
            <ac:spMk id="7" creationId="{39F9DAE7-9E47-42CD-B517-AC0B7BCB30B7}"/>
          </ac:spMkLst>
        </pc:spChg>
      </pc:sldChg>
      <pc:sldChg chg="del">
        <pc:chgData name="Tegischer Lukas" userId="f78daebb-0565-485c-bd0e-1cd035e796ff" providerId="ADAL" clId="{4C35A027-08DC-4DF0-9EC4-27637D0413F7}" dt="2022-04-11T19:54:31.465" v="339" actId="47"/>
        <pc:sldMkLst>
          <pc:docMk/>
          <pc:sldMk cId="701145385" sldId="401"/>
        </pc:sldMkLst>
      </pc:sldChg>
      <pc:sldChg chg="del">
        <pc:chgData name="Tegischer Lukas" userId="f78daebb-0565-485c-bd0e-1cd035e796ff" providerId="ADAL" clId="{4C35A027-08DC-4DF0-9EC4-27637D0413F7}" dt="2022-04-11T19:54:34.663" v="340" actId="47"/>
        <pc:sldMkLst>
          <pc:docMk/>
          <pc:sldMk cId="1322818604" sldId="402"/>
        </pc:sldMkLst>
      </pc:sldChg>
      <pc:sldChg chg="del">
        <pc:chgData name="Tegischer Lukas" userId="f78daebb-0565-485c-bd0e-1cd035e796ff" providerId="ADAL" clId="{4C35A027-08DC-4DF0-9EC4-27637D0413F7}" dt="2022-04-11T19:54:35.197" v="341" actId="47"/>
        <pc:sldMkLst>
          <pc:docMk/>
          <pc:sldMk cId="2804846779" sldId="403"/>
        </pc:sldMkLst>
      </pc:sldChg>
      <pc:sldChg chg="addSp delSp modSp mod delAnim">
        <pc:chgData name="Tegischer Lukas" userId="f78daebb-0565-485c-bd0e-1cd035e796ff" providerId="ADAL" clId="{4C35A027-08DC-4DF0-9EC4-27637D0413F7}" dt="2022-04-11T19:54:58.958" v="347" actId="20577"/>
        <pc:sldMkLst>
          <pc:docMk/>
          <pc:sldMk cId="1045059441" sldId="404"/>
        </pc:sldMkLst>
        <pc:spChg chg="add mod">
          <ac:chgData name="Tegischer Lukas" userId="f78daebb-0565-485c-bd0e-1cd035e796ff" providerId="ADAL" clId="{4C35A027-08DC-4DF0-9EC4-27637D0413F7}" dt="2022-04-11T19:54:58.958" v="347" actId="20577"/>
          <ac:spMkLst>
            <pc:docMk/>
            <pc:sldMk cId="1045059441" sldId="404"/>
            <ac:spMk id="4" creationId="{69AA2588-EA2A-4658-B7D9-6628D7A15C7A}"/>
          </ac:spMkLst>
        </pc:spChg>
        <pc:spChg chg="del">
          <ac:chgData name="Tegischer Lukas" userId="f78daebb-0565-485c-bd0e-1cd035e796ff" providerId="ADAL" clId="{4C35A027-08DC-4DF0-9EC4-27637D0413F7}" dt="2022-04-11T19:54:37.334" v="342" actId="478"/>
          <ac:spMkLst>
            <pc:docMk/>
            <pc:sldMk cId="1045059441" sldId="404"/>
            <ac:spMk id="7" creationId="{E199BC04-44D1-4EBC-9F7D-70A8F1216DEE}"/>
          </ac:spMkLst>
        </pc:spChg>
      </pc:sldChg>
      <pc:sldChg chg="addSp delSp modSp add mod ord delAnim modAnim">
        <pc:chgData name="Tegischer Lukas" userId="f78daebb-0565-485c-bd0e-1cd035e796ff" providerId="ADAL" clId="{4C35A027-08DC-4DF0-9EC4-27637D0413F7}" dt="2022-04-25T19:35:18.715" v="387" actId="20577"/>
        <pc:sldMkLst>
          <pc:docMk/>
          <pc:sldMk cId="3903476434" sldId="405"/>
        </pc:sldMkLst>
        <pc:spChg chg="add mod">
          <ac:chgData name="Tegischer Lukas" userId="f78daebb-0565-485c-bd0e-1cd035e796ff" providerId="ADAL" clId="{4C35A027-08DC-4DF0-9EC4-27637D0413F7}" dt="2022-04-25T19:35:18.715" v="387" actId="20577"/>
          <ac:spMkLst>
            <pc:docMk/>
            <pc:sldMk cId="3903476434" sldId="405"/>
            <ac:spMk id="2" creationId="{E918AB6E-0E07-4E11-9551-6F4BC47B0089}"/>
          </ac:spMkLst>
        </pc:spChg>
        <pc:spChg chg="add del mod">
          <ac:chgData name="Tegischer Lukas" userId="f78daebb-0565-485c-bd0e-1cd035e796ff" providerId="ADAL" clId="{4C35A027-08DC-4DF0-9EC4-27637D0413F7}" dt="2022-04-11T19:43:14.994" v="87" actId="478"/>
          <ac:spMkLst>
            <pc:docMk/>
            <pc:sldMk cId="3903476434" sldId="405"/>
            <ac:spMk id="5" creationId="{8444A508-D8B8-4E34-AC63-EDE198812E0A}"/>
          </ac:spMkLst>
        </pc:spChg>
        <pc:spChg chg="del">
          <ac:chgData name="Tegischer Lukas" userId="f78daebb-0565-485c-bd0e-1cd035e796ff" providerId="ADAL" clId="{4C35A027-08DC-4DF0-9EC4-27637D0413F7}" dt="2022-04-11T19:40:57.958" v="55" actId="478"/>
          <ac:spMkLst>
            <pc:docMk/>
            <pc:sldMk cId="3903476434" sldId="405"/>
            <ac:spMk id="7" creationId="{3B4B085B-6C27-4637-BF52-170936FFAC34}"/>
          </ac:spMkLst>
        </pc:spChg>
        <pc:spChg chg="del mod">
          <ac:chgData name="Tegischer Lukas" userId="f78daebb-0565-485c-bd0e-1cd035e796ff" providerId="ADAL" clId="{4C35A027-08DC-4DF0-9EC4-27637D0413F7}" dt="2022-04-11T19:43:16.342" v="89" actId="478"/>
          <ac:spMkLst>
            <pc:docMk/>
            <pc:sldMk cId="3903476434" sldId="405"/>
            <ac:spMk id="8" creationId="{D2764FAE-A5C5-408B-A137-9BE5700809A1}"/>
          </ac:spMkLst>
        </pc:spChg>
        <pc:spChg chg="add mod">
          <ac:chgData name="Tegischer Lukas" userId="f78daebb-0565-485c-bd0e-1cd035e796ff" providerId="ADAL" clId="{4C35A027-08DC-4DF0-9EC4-27637D0413F7}" dt="2022-04-11T19:43:18.193" v="90" actId="1076"/>
          <ac:spMkLst>
            <pc:docMk/>
            <pc:sldMk cId="3903476434" sldId="405"/>
            <ac:spMk id="9" creationId="{B5242BE6-5B60-42F4-BA5C-4C23C8AF1CBA}"/>
          </ac:spMkLst>
        </pc:spChg>
        <pc:picChg chg="add mod">
          <ac:chgData name="Tegischer Lukas" userId="f78daebb-0565-485c-bd0e-1cd035e796ff" providerId="ADAL" clId="{4C35A027-08DC-4DF0-9EC4-27637D0413F7}" dt="2022-04-25T19:35:16.397" v="386" actId="1076"/>
          <ac:picMkLst>
            <pc:docMk/>
            <pc:sldMk cId="3903476434" sldId="405"/>
            <ac:picMk id="6" creationId="{10FFAFC8-9FBE-4319-B638-726BAC36F276}"/>
          </ac:picMkLst>
        </pc:picChg>
      </pc:sldChg>
      <pc:sldChg chg="delSp modSp add mod">
        <pc:chgData name="Tegischer Lukas" userId="f78daebb-0565-485c-bd0e-1cd035e796ff" providerId="ADAL" clId="{4C35A027-08DC-4DF0-9EC4-27637D0413F7}" dt="2022-04-11T19:43:05.472" v="84" actId="1076"/>
        <pc:sldMkLst>
          <pc:docMk/>
          <pc:sldMk cId="3741872403" sldId="406"/>
        </pc:sldMkLst>
        <pc:spChg chg="mod">
          <ac:chgData name="Tegischer Lukas" userId="f78daebb-0565-485c-bd0e-1cd035e796ff" providerId="ADAL" clId="{4C35A027-08DC-4DF0-9EC4-27637D0413F7}" dt="2022-04-11T19:43:05.472" v="84" actId="1076"/>
          <ac:spMkLst>
            <pc:docMk/>
            <pc:sldMk cId="3741872403" sldId="406"/>
            <ac:spMk id="5" creationId="{8444A508-D8B8-4E34-AC63-EDE198812E0A}"/>
          </ac:spMkLst>
        </pc:spChg>
        <pc:spChg chg="mod">
          <ac:chgData name="Tegischer Lukas" userId="f78daebb-0565-485c-bd0e-1cd035e796ff" providerId="ADAL" clId="{4C35A027-08DC-4DF0-9EC4-27637D0413F7}" dt="2022-04-11T19:43:03.204" v="83" actId="1076"/>
          <ac:spMkLst>
            <pc:docMk/>
            <pc:sldMk cId="3741872403" sldId="406"/>
            <ac:spMk id="8" creationId="{D2764FAE-A5C5-408B-A137-9BE5700809A1}"/>
          </ac:spMkLst>
        </pc:spChg>
        <pc:spChg chg="del">
          <ac:chgData name="Tegischer Lukas" userId="f78daebb-0565-485c-bd0e-1cd035e796ff" providerId="ADAL" clId="{4C35A027-08DC-4DF0-9EC4-27637D0413F7}" dt="2022-04-11T19:42:27.216" v="75" actId="478"/>
          <ac:spMkLst>
            <pc:docMk/>
            <pc:sldMk cId="3741872403" sldId="406"/>
            <ac:spMk id="9" creationId="{B5242BE6-5B60-42F4-BA5C-4C23C8AF1CBA}"/>
          </ac:spMkLst>
        </pc:spChg>
      </pc:sldChg>
      <pc:sldChg chg="addSp delSp modSp add mod delAnim">
        <pc:chgData name="Tegischer Lukas" userId="f78daebb-0565-485c-bd0e-1cd035e796ff" providerId="ADAL" clId="{4C35A027-08DC-4DF0-9EC4-27637D0413F7}" dt="2022-04-11T19:49:31.092" v="194" actId="1076"/>
        <pc:sldMkLst>
          <pc:docMk/>
          <pc:sldMk cId="194327931" sldId="407"/>
        </pc:sldMkLst>
        <pc:spChg chg="del">
          <ac:chgData name="Tegischer Lukas" userId="f78daebb-0565-485c-bd0e-1cd035e796ff" providerId="ADAL" clId="{4C35A027-08DC-4DF0-9EC4-27637D0413F7}" dt="2022-04-11T19:48:57.357" v="183" actId="478"/>
          <ac:spMkLst>
            <pc:docMk/>
            <pc:sldMk cId="194327931" sldId="407"/>
            <ac:spMk id="7" creationId="{1595538E-1E31-4C5D-94E7-860366594141}"/>
          </ac:spMkLst>
        </pc:spChg>
        <pc:spChg chg="add mod">
          <ac:chgData name="Tegischer Lukas" userId="f78daebb-0565-485c-bd0e-1cd035e796ff" providerId="ADAL" clId="{4C35A027-08DC-4DF0-9EC4-27637D0413F7}" dt="2022-04-11T19:49:31.092" v="194" actId="1076"/>
          <ac:spMkLst>
            <pc:docMk/>
            <pc:sldMk cId="194327931" sldId="407"/>
            <ac:spMk id="8" creationId="{C2673C9B-3F44-4A92-B9EF-81ECC32F5658}"/>
          </ac:spMkLst>
        </pc:spChg>
        <pc:spChg chg="del">
          <ac:chgData name="Tegischer Lukas" userId="f78daebb-0565-485c-bd0e-1cd035e796ff" providerId="ADAL" clId="{4C35A027-08DC-4DF0-9EC4-27637D0413F7}" dt="2022-04-11T19:48:56.531" v="182" actId="478"/>
          <ac:spMkLst>
            <pc:docMk/>
            <pc:sldMk cId="194327931" sldId="407"/>
            <ac:spMk id="9" creationId="{C0AD5B37-3937-4C82-AD4F-AF3BC32492F2}"/>
          </ac:spMkLst>
        </pc:spChg>
        <pc:spChg chg="add mod">
          <ac:chgData name="Tegischer Lukas" userId="f78daebb-0565-485c-bd0e-1cd035e796ff" providerId="ADAL" clId="{4C35A027-08DC-4DF0-9EC4-27637D0413F7}" dt="2022-04-11T19:49:28.112" v="193" actId="1076"/>
          <ac:spMkLst>
            <pc:docMk/>
            <pc:sldMk cId="194327931" sldId="407"/>
            <ac:spMk id="10" creationId="{AE886DE2-C95C-4D5D-A9E3-85F1A0956699}"/>
          </ac:spMkLst>
        </pc:spChg>
        <pc:spChg chg="del">
          <ac:chgData name="Tegischer Lukas" userId="f78daebb-0565-485c-bd0e-1cd035e796ff" providerId="ADAL" clId="{4C35A027-08DC-4DF0-9EC4-27637D0413F7}" dt="2022-04-11T19:48:56.118" v="181" actId="478"/>
          <ac:spMkLst>
            <pc:docMk/>
            <pc:sldMk cId="194327931" sldId="407"/>
            <ac:spMk id="11" creationId="{7A800BBC-0F48-4A8C-B28F-045450C0A177}"/>
          </ac:spMkLst>
        </pc:spChg>
        <pc:spChg chg="del">
          <ac:chgData name="Tegischer Lukas" userId="f78daebb-0565-485c-bd0e-1cd035e796ff" providerId="ADAL" clId="{4C35A027-08DC-4DF0-9EC4-27637D0413F7}" dt="2022-04-11T19:48:54.981" v="180" actId="478"/>
          <ac:spMkLst>
            <pc:docMk/>
            <pc:sldMk cId="194327931" sldId="407"/>
            <ac:spMk id="13" creationId="{D3F35960-2ABD-4CDC-A900-134262421E5B}"/>
          </ac:spMkLst>
        </pc:spChg>
      </pc:sldChg>
      <pc:sldChg chg="addSp delSp modSp add mod">
        <pc:chgData name="Tegischer Lukas" userId="f78daebb-0565-485c-bd0e-1cd035e796ff" providerId="ADAL" clId="{4C35A027-08DC-4DF0-9EC4-27637D0413F7}" dt="2022-04-11T19:55:27.606" v="357" actId="21"/>
        <pc:sldMkLst>
          <pc:docMk/>
          <pc:sldMk cId="1809924805" sldId="408"/>
        </pc:sldMkLst>
        <pc:spChg chg="del">
          <ac:chgData name="Tegischer Lukas" userId="f78daebb-0565-485c-bd0e-1cd035e796ff" providerId="ADAL" clId="{4C35A027-08DC-4DF0-9EC4-27637D0413F7}" dt="2022-04-11T19:55:14.702" v="349" actId="478"/>
          <ac:spMkLst>
            <pc:docMk/>
            <pc:sldMk cId="1809924805" sldId="408"/>
            <ac:spMk id="4" creationId="{69AA2588-EA2A-4658-B7D9-6628D7A15C7A}"/>
          </ac:spMkLst>
        </pc:spChg>
        <pc:spChg chg="add mod">
          <ac:chgData name="Tegischer Lukas" userId="f78daebb-0565-485c-bd0e-1cd035e796ff" providerId="ADAL" clId="{4C35A027-08DC-4DF0-9EC4-27637D0413F7}" dt="2022-04-11T19:55:27.606" v="357" actId="21"/>
          <ac:spMkLst>
            <pc:docMk/>
            <pc:sldMk cId="1809924805" sldId="408"/>
            <ac:spMk id="5" creationId="{2DBDC326-72E2-474C-B1A4-8DE2FF69AD37}"/>
          </ac:spMkLst>
        </pc:spChg>
      </pc:sldChg>
      <pc:sldChg chg="addSp delSp modSp add mod">
        <pc:chgData name="Tegischer Lukas" userId="f78daebb-0565-485c-bd0e-1cd035e796ff" providerId="ADAL" clId="{4C35A027-08DC-4DF0-9EC4-27637D0413F7}" dt="2022-04-11T19:55:49.874" v="370" actId="20577"/>
        <pc:sldMkLst>
          <pc:docMk/>
          <pc:sldMk cId="883647552" sldId="409"/>
        </pc:sldMkLst>
        <pc:spChg chg="add mod">
          <ac:chgData name="Tegischer Lukas" userId="f78daebb-0565-485c-bd0e-1cd035e796ff" providerId="ADAL" clId="{4C35A027-08DC-4DF0-9EC4-27637D0413F7}" dt="2022-04-11T19:55:49.874" v="370" actId="20577"/>
          <ac:spMkLst>
            <pc:docMk/>
            <pc:sldMk cId="883647552" sldId="409"/>
            <ac:spMk id="4" creationId="{DE54A425-924E-4600-BB1E-AEB72DC4FCE9}"/>
          </ac:spMkLst>
        </pc:spChg>
        <pc:spChg chg="del">
          <ac:chgData name="Tegischer Lukas" userId="f78daebb-0565-485c-bd0e-1cd035e796ff" providerId="ADAL" clId="{4C35A027-08DC-4DF0-9EC4-27637D0413F7}" dt="2022-04-11T19:55:31.669" v="359" actId="478"/>
          <ac:spMkLst>
            <pc:docMk/>
            <pc:sldMk cId="883647552" sldId="409"/>
            <ac:spMk id="5" creationId="{2DBDC326-72E2-474C-B1A4-8DE2FF69AD37}"/>
          </ac:spMkLst>
        </pc:spChg>
      </pc:sldChg>
    </pc:docChg>
  </pc:docChgLst>
  <pc:docChgLst>
    <pc:chgData name="Tegischer Lukas" userId="f78daebb-0565-485c-bd0e-1cd035e796ff" providerId="ADAL" clId="{ED7F9A2A-71B3-4677-B0ED-69AFB91FF5B2}"/>
    <pc:docChg chg="undo custSel addSld delSld modSld">
      <pc:chgData name="Tegischer Lukas" userId="f78daebb-0565-485c-bd0e-1cd035e796ff" providerId="ADAL" clId="{ED7F9A2A-71B3-4677-B0ED-69AFB91FF5B2}" dt="2022-10-02T10:59:35.943" v="751" actId="47"/>
      <pc:docMkLst>
        <pc:docMk/>
      </pc:docMkLst>
      <pc:sldChg chg="modSp mod">
        <pc:chgData name="Tegischer Lukas" userId="f78daebb-0565-485c-bd0e-1cd035e796ff" providerId="ADAL" clId="{ED7F9A2A-71B3-4677-B0ED-69AFB91FF5B2}" dt="2022-10-02T10:36:19.453" v="48" actId="404"/>
        <pc:sldMkLst>
          <pc:docMk/>
          <pc:sldMk cId="336392357" sldId="256"/>
        </pc:sldMkLst>
        <pc:spChg chg="mod">
          <ac:chgData name="Tegischer Lukas" userId="f78daebb-0565-485c-bd0e-1cd035e796ff" providerId="ADAL" clId="{ED7F9A2A-71B3-4677-B0ED-69AFB91FF5B2}" dt="2022-10-02T10:36:19.453" v="48" actId="404"/>
          <ac:spMkLst>
            <pc:docMk/>
            <pc:sldMk cId="336392357" sldId="256"/>
            <ac:spMk id="2" creationId="{00000000-0000-0000-0000-000000000000}"/>
          </ac:spMkLst>
        </pc:spChg>
      </pc:sldChg>
      <pc:sldChg chg="addSp modSp add mod">
        <pc:chgData name="Tegischer Lukas" userId="f78daebb-0565-485c-bd0e-1cd035e796ff" providerId="ADAL" clId="{ED7F9A2A-71B3-4677-B0ED-69AFB91FF5B2}" dt="2022-10-02T10:43:07.488" v="267" actId="1076"/>
        <pc:sldMkLst>
          <pc:docMk/>
          <pc:sldMk cId="1380527264" sldId="429"/>
        </pc:sldMkLst>
        <pc:spChg chg="add mod">
          <ac:chgData name="Tegischer Lukas" userId="f78daebb-0565-485c-bd0e-1cd035e796ff" providerId="ADAL" clId="{ED7F9A2A-71B3-4677-B0ED-69AFB91FF5B2}" dt="2022-10-02T10:43:02.827" v="264"/>
          <ac:spMkLst>
            <pc:docMk/>
            <pc:sldMk cId="1380527264" sldId="429"/>
            <ac:spMk id="2" creationId="{436AD331-6F4F-71F3-4903-4F5CB5AE8002}"/>
          </ac:spMkLst>
        </pc:spChg>
        <pc:spChg chg="mod">
          <ac:chgData name="Tegischer Lukas" userId="f78daebb-0565-485c-bd0e-1cd035e796ff" providerId="ADAL" clId="{ED7F9A2A-71B3-4677-B0ED-69AFB91FF5B2}" dt="2022-10-02T10:43:05.382" v="265" actId="1076"/>
          <ac:spMkLst>
            <pc:docMk/>
            <pc:sldMk cId="1380527264" sldId="429"/>
            <ac:spMk id="4" creationId="{38768719-B134-3D8F-BB93-767E3A138A87}"/>
          </ac:spMkLst>
        </pc:spChg>
        <pc:spChg chg="mod">
          <ac:chgData name="Tegischer Lukas" userId="f78daebb-0565-485c-bd0e-1cd035e796ff" providerId="ADAL" clId="{ED7F9A2A-71B3-4677-B0ED-69AFB91FF5B2}" dt="2022-10-02T10:43:07.488" v="267" actId="1076"/>
          <ac:spMkLst>
            <pc:docMk/>
            <pc:sldMk cId="1380527264" sldId="429"/>
            <ac:spMk id="7" creationId="{40B37E57-DEFA-9A3C-5B0C-F0A4C6B61AE7}"/>
          </ac:spMkLst>
        </pc:spChg>
        <pc:picChg chg="mod">
          <ac:chgData name="Tegischer Lukas" userId="f78daebb-0565-485c-bd0e-1cd035e796ff" providerId="ADAL" clId="{ED7F9A2A-71B3-4677-B0ED-69AFB91FF5B2}" dt="2022-10-02T10:43:06.138" v="266" actId="1076"/>
          <ac:picMkLst>
            <pc:docMk/>
            <pc:sldMk cId="1380527264" sldId="429"/>
            <ac:picMk id="5" creationId="{2C56A798-E05E-CB6E-6C80-F67255F935CC}"/>
          </ac:picMkLst>
        </pc:picChg>
      </pc:sldChg>
      <pc:sldChg chg="addSp delSp modSp mod modAnim">
        <pc:chgData name="Tegischer Lukas" userId="f78daebb-0565-485c-bd0e-1cd035e796ff" providerId="ADAL" clId="{ED7F9A2A-71B3-4677-B0ED-69AFB91FF5B2}" dt="2022-10-02T10:55:24.454" v="597" actId="1076"/>
        <pc:sldMkLst>
          <pc:docMk/>
          <pc:sldMk cId="2822248536" sldId="432"/>
        </pc:sldMkLst>
        <pc:spChg chg="add mod">
          <ac:chgData name="Tegischer Lukas" userId="f78daebb-0565-485c-bd0e-1cd035e796ff" providerId="ADAL" clId="{ED7F9A2A-71B3-4677-B0ED-69AFB91FF5B2}" dt="2022-10-02T10:49:34.087" v="437" actId="207"/>
          <ac:spMkLst>
            <pc:docMk/>
            <pc:sldMk cId="2822248536" sldId="432"/>
            <ac:spMk id="4" creationId="{EB360BEF-D3AC-44E2-1151-EE35118B9995}"/>
          </ac:spMkLst>
        </pc:spChg>
        <pc:spChg chg="del">
          <ac:chgData name="Tegischer Lukas" userId="f78daebb-0565-485c-bd0e-1cd035e796ff" providerId="ADAL" clId="{ED7F9A2A-71B3-4677-B0ED-69AFB91FF5B2}" dt="2022-10-02T10:44:30.822" v="356" actId="478"/>
          <ac:spMkLst>
            <pc:docMk/>
            <pc:sldMk cId="2822248536" sldId="432"/>
            <ac:spMk id="5" creationId="{D6B0337D-0A75-53B1-2E46-23F2D1AB2AA6}"/>
          </ac:spMkLst>
        </pc:spChg>
        <pc:spChg chg="mod">
          <ac:chgData name="Tegischer Lukas" userId="f78daebb-0565-485c-bd0e-1cd035e796ff" providerId="ADAL" clId="{ED7F9A2A-71B3-4677-B0ED-69AFB91FF5B2}" dt="2022-10-02T10:44:29.412" v="355" actId="1076"/>
          <ac:spMkLst>
            <pc:docMk/>
            <pc:sldMk cId="2822248536" sldId="432"/>
            <ac:spMk id="7" creationId="{02543962-E9CE-DC34-DA47-912BD1D6DE71}"/>
          </ac:spMkLst>
        </pc:spChg>
        <pc:picChg chg="add del mod">
          <ac:chgData name="Tegischer Lukas" userId="f78daebb-0565-485c-bd0e-1cd035e796ff" providerId="ADAL" clId="{ED7F9A2A-71B3-4677-B0ED-69AFB91FF5B2}" dt="2022-10-02T10:47:24.237" v="367" actId="478"/>
          <ac:picMkLst>
            <pc:docMk/>
            <pc:sldMk cId="2822248536" sldId="432"/>
            <ac:picMk id="2" creationId="{2DDDDBF7-18A1-CE02-8321-2CE6D1D90044}"/>
          </ac:picMkLst>
        </pc:picChg>
        <pc:picChg chg="add mod modCrop">
          <ac:chgData name="Tegischer Lukas" userId="f78daebb-0565-485c-bd0e-1cd035e796ff" providerId="ADAL" clId="{ED7F9A2A-71B3-4677-B0ED-69AFB91FF5B2}" dt="2022-10-02T10:47:40.941" v="374" actId="1076"/>
          <ac:picMkLst>
            <pc:docMk/>
            <pc:sldMk cId="2822248536" sldId="432"/>
            <ac:picMk id="8" creationId="{00B8FD43-B235-33A3-DE97-71362344F9CE}"/>
          </ac:picMkLst>
        </pc:picChg>
        <pc:cxnChg chg="add mod">
          <ac:chgData name="Tegischer Lukas" userId="f78daebb-0565-485c-bd0e-1cd035e796ff" providerId="ADAL" clId="{ED7F9A2A-71B3-4677-B0ED-69AFB91FF5B2}" dt="2022-10-02T10:55:24.454" v="597" actId="1076"/>
          <ac:cxnSpMkLst>
            <pc:docMk/>
            <pc:sldMk cId="2822248536" sldId="432"/>
            <ac:cxnSpMk id="10" creationId="{45D23681-3232-5688-E889-F7F81B525CF6}"/>
          </ac:cxnSpMkLst>
        </pc:cxnChg>
        <pc:cxnChg chg="add mod">
          <ac:chgData name="Tegischer Lukas" userId="f78daebb-0565-485c-bd0e-1cd035e796ff" providerId="ADAL" clId="{ED7F9A2A-71B3-4677-B0ED-69AFB91FF5B2}" dt="2022-10-02T10:48:46.118" v="387" actId="14100"/>
          <ac:cxnSpMkLst>
            <pc:docMk/>
            <pc:sldMk cId="2822248536" sldId="432"/>
            <ac:cxnSpMk id="11" creationId="{0E8DF817-22C2-4D94-B4DF-8D3ACAA86017}"/>
          </ac:cxnSpMkLst>
        </pc:cxnChg>
      </pc:sldChg>
      <pc:sldChg chg="add del">
        <pc:chgData name="Tegischer Lukas" userId="f78daebb-0565-485c-bd0e-1cd035e796ff" providerId="ADAL" clId="{ED7F9A2A-71B3-4677-B0ED-69AFB91FF5B2}" dt="2022-10-02T10:40:50.554" v="187" actId="47"/>
        <pc:sldMkLst>
          <pc:docMk/>
          <pc:sldMk cId="2566253603" sldId="433"/>
        </pc:sldMkLst>
      </pc:sldChg>
      <pc:sldChg chg="addSp delSp modSp add mod delAnim modAnim">
        <pc:chgData name="Tegischer Lukas" userId="f78daebb-0565-485c-bd0e-1cd035e796ff" providerId="ADAL" clId="{ED7F9A2A-71B3-4677-B0ED-69AFB91FF5B2}" dt="2022-10-02T10:42:51.359" v="262"/>
        <pc:sldMkLst>
          <pc:docMk/>
          <pc:sldMk cId="4265901" sldId="434"/>
        </pc:sldMkLst>
        <pc:spChg chg="add mod">
          <ac:chgData name="Tegischer Lukas" userId="f78daebb-0565-485c-bd0e-1cd035e796ff" providerId="ADAL" clId="{ED7F9A2A-71B3-4677-B0ED-69AFB91FF5B2}" dt="2022-10-02T10:41:17.941" v="199" actId="1076"/>
          <ac:spMkLst>
            <pc:docMk/>
            <pc:sldMk cId="4265901" sldId="434"/>
            <ac:spMk id="2" creationId="{53450675-2A72-B504-B492-547A9B81A4D8}"/>
          </ac:spMkLst>
        </pc:spChg>
        <pc:spChg chg="del mod">
          <ac:chgData name="Tegischer Lukas" userId="f78daebb-0565-485c-bd0e-1cd035e796ff" providerId="ADAL" clId="{ED7F9A2A-71B3-4677-B0ED-69AFB91FF5B2}" dt="2022-10-02T10:38:33.770" v="139" actId="478"/>
          <ac:spMkLst>
            <pc:docMk/>
            <pc:sldMk cId="4265901" sldId="434"/>
            <ac:spMk id="3" creationId="{E4972A72-4195-3BE4-99E2-AF9E523EB850}"/>
          </ac:spMkLst>
        </pc:spChg>
        <pc:spChg chg="add mod">
          <ac:chgData name="Tegischer Lukas" userId="f78daebb-0565-485c-bd0e-1cd035e796ff" providerId="ADAL" clId="{ED7F9A2A-71B3-4677-B0ED-69AFB91FF5B2}" dt="2022-10-02T10:40:13.213" v="177" actId="20577"/>
          <ac:spMkLst>
            <pc:docMk/>
            <pc:sldMk cId="4265901" sldId="434"/>
            <ac:spMk id="4" creationId="{7712B782-B43E-FBD9-F2C4-99AA1D1CD17B}"/>
          </ac:spMkLst>
        </pc:spChg>
        <pc:spChg chg="add mod">
          <ac:chgData name="Tegischer Lukas" userId="f78daebb-0565-485c-bd0e-1cd035e796ff" providerId="ADAL" clId="{ED7F9A2A-71B3-4677-B0ED-69AFB91FF5B2}" dt="2022-10-02T10:40:16.213" v="178" actId="1076"/>
          <ac:spMkLst>
            <pc:docMk/>
            <pc:sldMk cId="4265901" sldId="434"/>
            <ac:spMk id="5" creationId="{1E7A9B89-D275-C6F6-609E-B2B0E371866B}"/>
          </ac:spMkLst>
        </pc:spChg>
        <pc:spChg chg="del mod">
          <ac:chgData name="Tegischer Lukas" userId="f78daebb-0565-485c-bd0e-1cd035e796ff" providerId="ADAL" clId="{ED7F9A2A-71B3-4677-B0ED-69AFB91FF5B2}" dt="2022-10-02T10:42:18.237" v="208" actId="478"/>
          <ac:spMkLst>
            <pc:docMk/>
            <pc:sldMk cId="4265901" sldId="434"/>
            <ac:spMk id="7" creationId="{A3D6F71B-32BD-98AA-614C-A0CF6E766A9D}"/>
          </ac:spMkLst>
        </pc:spChg>
        <pc:spChg chg="add mod">
          <ac:chgData name="Tegischer Lukas" userId="f78daebb-0565-485c-bd0e-1cd035e796ff" providerId="ADAL" clId="{ED7F9A2A-71B3-4677-B0ED-69AFB91FF5B2}" dt="2022-10-02T10:40:18.656" v="179" actId="1076"/>
          <ac:spMkLst>
            <pc:docMk/>
            <pc:sldMk cId="4265901" sldId="434"/>
            <ac:spMk id="9" creationId="{B943E4F7-D3E5-5067-BA71-53EB50AA9CD0}"/>
          </ac:spMkLst>
        </pc:spChg>
        <pc:spChg chg="add del mod">
          <ac:chgData name="Tegischer Lukas" userId="f78daebb-0565-485c-bd0e-1cd035e796ff" providerId="ADAL" clId="{ED7F9A2A-71B3-4677-B0ED-69AFB91FF5B2}" dt="2022-10-02T10:42:18.754" v="209" actId="478"/>
          <ac:spMkLst>
            <pc:docMk/>
            <pc:sldMk cId="4265901" sldId="434"/>
            <ac:spMk id="11" creationId="{B89BE8BC-79BA-E5CB-84A8-BEAEAADB4A7A}"/>
          </ac:spMkLst>
        </pc:spChg>
        <pc:spChg chg="add mod">
          <ac:chgData name="Tegischer Lukas" userId="f78daebb-0565-485c-bd0e-1cd035e796ff" providerId="ADAL" clId="{ED7F9A2A-71B3-4677-B0ED-69AFB91FF5B2}" dt="2022-10-02T10:42:45.705" v="261" actId="207"/>
          <ac:spMkLst>
            <pc:docMk/>
            <pc:sldMk cId="4265901" sldId="434"/>
            <ac:spMk id="13" creationId="{0F44AD08-98E8-F446-8F9C-69DB1E9DE0E5}"/>
          </ac:spMkLst>
        </pc:spChg>
        <pc:picChg chg="mod">
          <ac:chgData name="Tegischer Lukas" userId="f78daebb-0565-485c-bd0e-1cd035e796ff" providerId="ADAL" clId="{ED7F9A2A-71B3-4677-B0ED-69AFB91FF5B2}" dt="2022-10-02T10:41:15.214" v="198" actId="1076"/>
          <ac:picMkLst>
            <pc:docMk/>
            <pc:sldMk cId="4265901" sldId="434"/>
            <ac:picMk id="6" creationId="{5854A5E8-D369-8B77-421F-E2571AA7999C}"/>
          </ac:picMkLst>
        </pc:picChg>
      </pc:sldChg>
      <pc:sldChg chg="del">
        <pc:chgData name="Tegischer Lukas" userId="f78daebb-0565-485c-bd0e-1cd035e796ff" providerId="ADAL" clId="{ED7F9A2A-71B3-4677-B0ED-69AFB91FF5B2}" dt="2022-10-02T10:53:41.069" v="562" actId="47"/>
        <pc:sldMkLst>
          <pc:docMk/>
          <pc:sldMk cId="2327262652" sldId="441"/>
        </pc:sldMkLst>
      </pc:sldChg>
      <pc:sldChg chg="addSp delSp modSp mod modAnim">
        <pc:chgData name="Tegischer Lukas" userId="f78daebb-0565-485c-bd0e-1cd035e796ff" providerId="ADAL" clId="{ED7F9A2A-71B3-4677-B0ED-69AFB91FF5B2}" dt="2022-10-02T10:56:13.906" v="608" actId="6549"/>
        <pc:sldMkLst>
          <pc:docMk/>
          <pc:sldMk cId="1748904590" sldId="442"/>
        </pc:sldMkLst>
        <pc:spChg chg="del">
          <ac:chgData name="Tegischer Lukas" userId="f78daebb-0565-485c-bd0e-1cd035e796ff" providerId="ADAL" clId="{ED7F9A2A-71B3-4677-B0ED-69AFB91FF5B2}" dt="2022-10-02T10:53:44.364" v="565" actId="478"/>
          <ac:spMkLst>
            <pc:docMk/>
            <pc:sldMk cId="1748904590" sldId="442"/>
            <ac:spMk id="3" creationId="{3717319E-090B-1445-002B-152E8077E7E4}"/>
          </ac:spMkLst>
        </pc:spChg>
        <pc:spChg chg="add mod">
          <ac:chgData name="Tegischer Lukas" userId="f78daebb-0565-485c-bd0e-1cd035e796ff" providerId="ADAL" clId="{ED7F9A2A-71B3-4677-B0ED-69AFB91FF5B2}" dt="2022-10-02T10:56:13.906" v="608" actId="6549"/>
          <ac:spMkLst>
            <pc:docMk/>
            <pc:sldMk cId="1748904590" sldId="442"/>
            <ac:spMk id="4" creationId="{7848DEC1-DF7F-2D01-4FA4-5F388623BE1C}"/>
          </ac:spMkLst>
        </pc:spChg>
        <pc:spChg chg="del">
          <ac:chgData name="Tegischer Lukas" userId="f78daebb-0565-485c-bd0e-1cd035e796ff" providerId="ADAL" clId="{ED7F9A2A-71B3-4677-B0ED-69AFB91FF5B2}" dt="2022-10-02T10:53:43.430" v="564" actId="478"/>
          <ac:spMkLst>
            <pc:docMk/>
            <pc:sldMk cId="1748904590" sldId="442"/>
            <ac:spMk id="6" creationId="{8411FEF7-984D-963F-F790-8FF5604BC92D}"/>
          </ac:spMkLst>
        </pc:spChg>
        <pc:spChg chg="add mod">
          <ac:chgData name="Tegischer Lukas" userId="f78daebb-0565-485c-bd0e-1cd035e796ff" providerId="ADAL" clId="{ED7F9A2A-71B3-4677-B0ED-69AFB91FF5B2}" dt="2022-10-02T10:54:35.639" v="587" actId="1076"/>
          <ac:spMkLst>
            <pc:docMk/>
            <pc:sldMk cId="1748904590" sldId="442"/>
            <ac:spMk id="7" creationId="{B34D495B-80A8-4C4B-1A80-8F623A43FBEC}"/>
          </ac:spMkLst>
        </pc:spChg>
        <pc:spChg chg="del">
          <ac:chgData name="Tegischer Lukas" userId="f78daebb-0565-485c-bd0e-1cd035e796ff" providerId="ADAL" clId="{ED7F9A2A-71B3-4677-B0ED-69AFB91FF5B2}" dt="2022-10-02T10:53:42.931" v="563" actId="478"/>
          <ac:spMkLst>
            <pc:docMk/>
            <pc:sldMk cId="1748904590" sldId="442"/>
            <ac:spMk id="8" creationId="{DF793BA1-E777-F5CA-E9C6-D26C960B3895}"/>
          </ac:spMkLst>
        </pc:spChg>
        <pc:picChg chg="add mod modCrop">
          <ac:chgData name="Tegischer Lukas" userId="f78daebb-0565-485c-bd0e-1cd035e796ff" providerId="ADAL" clId="{ED7F9A2A-71B3-4677-B0ED-69AFB91FF5B2}" dt="2022-10-02T10:55:16.398" v="595" actId="1076"/>
          <ac:picMkLst>
            <pc:docMk/>
            <pc:sldMk cId="1748904590" sldId="442"/>
            <ac:picMk id="10" creationId="{F01E476F-5D0D-3BE3-B500-11CD7127AD2F}"/>
          </ac:picMkLst>
        </pc:picChg>
        <pc:cxnChg chg="add mod">
          <ac:chgData name="Tegischer Lukas" userId="f78daebb-0565-485c-bd0e-1cd035e796ff" providerId="ADAL" clId="{ED7F9A2A-71B3-4677-B0ED-69AFB91FF5B2}" dt="2022-10-02T10:55:49.782" v="603" actId="14100"/>
          <ac:cxnSpMkLst>
            <pc:docMk/>
            <pc:sldMk cId="1748904590" sldId="442"/>
            <ac:cxnSpMk id="11" creationId="{3052E0E1-8CE3-C823-2256-97476E1B0347}"/>
          </ac:cxnSpMkLst>
        </pc:cxnChg>
        <pc:cxnChg chg="add mod">
          <ac:chgData name="Tegischer Lukas" userId="f78daebb-0565-485c-bd0e-1cd035e796ff" providerId="ADAL" clId="{ED7F9A2A-71B3-4677-B0ED-69AFB91FF5B2}" dt="2022-10-02T10:55:57.886" v="606" actId="14100"/>
          <ac:cxnSpMkLst>
            <pc:docMk/>
            <pc:sldMk cId="1748904590" sldId="442"/>
            <ac:cxnSpMk id="14" creationId="{517D8DC2-4EF2-0B9F-9214-18254CD20402}"/>
          </ac:cxnSpMkLst>
        </pc:cxnChg>
      </pc:sldChg>
      <pc:sldChg chg="del">
        <pc:chgData name="Tegischer Lukas" userId="f78daebb-0565-485c-bd0e-1cd035e796ff" providerId="ADAL" clId="{ED7F9A2A-71B3-4677-B0ED-69AFB91FF5B2}" dt="2022-10-02T10:59:35.943" v="751" actId="47"/>
        <pc:sldMkLst>
          <pc:docMk/>
          <pc:sldMk cId="3198623114" sldId="446"/>
        </pc:sldMkLst>
      </pc:sldChg>
      <pc:sldChg chg="del">
        <pc:chgData name="Tegischer Lukas" userId="f78daebb-0565-485c-bd0e-1cd035e796ff" providerId="ADAL" clId="{ED7F9A2A-71B3-4677-B0ED-69AFB91FF5B2}" dt="2022-10-02T10:59:35.943" v="751" actId="47"/>
        <pc:sldMkLst>
          <pc:docMk/>
          <pc:sldMk cId="1882943442" sldId="447"/>
        </pc:sldMkLst>
      </pc:sldChg>
      <pc:sldChg chg="del">
        <pc:chgData name="Tegischer Lukas" userId="f78daebb-0565-485c-bd0e-1cd035e796ff" providerId="ADAL" clId="{ED7F9A2A-71B3-4677-B0ED-69AFB91FF5B2}" dt="2022-10-02T10:59:35.943" v="751" actId="47"/>
        <pc:sldMkLst>
          <pc:docMk/>
          <pc:sldMk cId="1465969524" sldId="448"/>
        </pc:sldMkLst>
      </pc:sldChg>
      <pc:sldChg chg="delSp modSp add mod delAnim">
        <pc:chgData name="Tegischer Lukas" userId="f78daebb-0565-485c-bd0e-1cd035e796ff" providerId="ADAL" clId="{ED7F9A2A-71B3-4677-B0ED-69AFB91FF5B2}" dt="2022-10-02T10:43:48.010" v="282" actId="1076"/>
        <pc:sldMkLst>
          <pc:docMk/>
          <pc:sldMk cId="3818774628" sldId="449"/>
        </pc:sldMkLst>
        <pc:spChg chg="del">
          <ac:chgData name="Tegischer Lukas" userId="f78daebb-0565-485c-bd0e-1cd035e796ff" providerId="ADAL" clId="{ED7F9A2A-71B3-4677-B0ED-69AFB91FF5B2}" dt="2022-10-02T10:43:19.174" v="268" actId="478"/>
          <ac:spMkLst>
            <pc:docMk/>
            <pc:sldMk cId="3818774628" sldId="449"/>
            <ac:spMk id="4" creationId="{7712B782-B43E-FBD9-F2C4-99AA1D1CD17B}"/>
          </ac:spMkLst>
        </pc:spChg>
        <pc:spChg chg="del">
          <ac:chgData name="Tegischer Lukas" userId="f78daebb-0565-485c-bd0e-1cd035e796ff" providerId="ADAL" clId="{ED7F9A2A-71B3-4677-B0ED-69AFB91FF5B2}" dt="2022-10-02T10:43:20.123" v="269" actId="478"/>
          <ac:spMkLst>
            <pc:docMk/>
            <pc:sldMk cId="3818774628" sldId="449"/>
            <ac:spMk id="5" creationId="{1E7A9B89-D275-C6F6-609E-B2B0E371866B}"/>
          </ac:spMkLst>
        </pc:spChg>
        <pc:spChg chg="mod">
          <ac:chgData name="Tegischer Lukas" userId="f78daebb-0565-485c-bd0e-1cd035e796ff" providerId="ADAL" clId="{ED7F9A2A-71B3-4677-B0ED-69AFB91FF5B2}" dt="2022-10-02T10:43:48.010" v="282" actId="1076"/>
          <ac:spMkLst>
            <pc:docMk/>
            <pc:sldMk cId="3818774628" sldId="449"/>
            <ac:spMk id="7" creationId="{A3D6F71B-32BD-98AA-614C-A0CF6E766A9D}"/>
          </ac:spMkLst>
        </pc:spChg>
        <pc:spChg chg="del">
          <ac:chgData name="Tegischer Lukas" userId="f78daebb-0565-485c-bd0e-1cd035e796ff" providerId="ADAL" clId="{ED7F9A2A-71B3-4677-B0ED-69AFB91FF5B2}" dt="2022-10-02T10:43:21.416" v="270" actId="478"/>
          <ac:spMkLst>
            <pc:docMk/>
            <pc:sldMk cId="3818774628" sldId="449"/>
            <ac:spMk id="9" creationId="{B943E4F7-D3E5-5067-BA71-53EB50AA9CD0}"/>
          </ac:spMkLst>
        </pc:spChg>
        <pc:spChg chg="mod">
          <ac:chgData name="Tegischer Lukas" userId="f78daebb-0565-485c-bd0e-1cd035e796ff" providerId="ADAL" clId="{ED7F9A2A-71B3-4677-B0ED-69AFB91FF5B2}" dt="2022-10-02T10:43:43.680" v="281" actId="1076"/>
          <ac:spMkLst>
            <pc:docMk/>
            <pc:sldMk cId="3818774628" sldId="449"/>
            <ac:spMk id="11" creationId="{B89BE8BC-79BA-E5CB-84A8-BEAEAADB4A7A}"/>
          </ac:spMkLst>
        </pc:spChg>
        <pc:picChg chg="mod">
          <ac:chgData name="Tegischer Lukas" userId="f78daebb-0565-485c-bd0e-1cd035e796ff" providerId="ADAL" clId="{ED7F9A2A-71B3-4677-B0ED-69AFB91FF5B2}" dt="2022-10-02T10:43:32.264" v="276" actId="1076"/>
          <ac:picMkLst>
            <pc:docMk/>
            <pc:sldMk cId="3818774628" sldId="449"/>
            <ac:picMk id="6" creationId="{5854A5E8-D369-8B77-421F-E2571AA7999C}"/>
          </ac:picMkLst>
        </pc:picChg>
      </pc:sldChg>
      <pc:sldChg chg="modSp add mod modAnim">
        <pc:chgData name="Tegischer Lukas" userId="f78daebb-0565-485c-bd0e-1cd035e796ff" providerId="ADAL" clId="{ED7F9A2A-71B3-4677-B0ED-69AFB91FF5B2}" dt="2022-10-02T10:53:29.223" v="558"/>
        <pc:sldMkLst>
          <pc:docMk/>
          <pc:sldMk cId="1414527563" sldId="450"/>
        </pc:sldMkLst>
        <pc:spChg chg="mod">
          <ac:chgData name="Tegischer Lukas" userId="f78daebb-0565-485c-bd0e-1cd035e796ff" providerId="ADAL" clId="{ED7F9A2A-71B3-4677-B0ED-69AFB91FF5B2}" dt="2022-10-02T10:53:23.532" v="557" actId="1076"/>
          <ac:spMkLst>
            <pc:docMk/>
            <pc:sldMk cId="1414527563" sldId="450"/>
            <ac:spMk id="4" creationId="{EB360BEF-D3AC-44E2-1151-EE35118B9995}"/>
          </ac:spMkLst>
        </pc:spChg>
      </pc:sldChg>
      <pc:sldChg chg="addSp delSp modSp add mod modAnim">
        <pc:chgData name="Tegischer Lukas" userId="f78daebb-0565-485c-bd0e-1cd035e796ff" providerId="ADAL" clId="{ED7F9A2A-71B3-4677-B0ED-69AFB91FF5B2}" dt="2022-10-02T10:53:34.695" v="559"/>
        <pc:sldMkLst>
          <pc:docMk/>
          <pc:sldMk cId="1239772725" sldId="451"/>
        </pc:sldMkLst>
        <pc:spChg chg="del">
          <ac:chgData name="Tegischer Lukas" userId="f78daebb-0565-485c-bd0e-1cd035e796ff" providerId="ADAL" clId="{ED7F9A2A-71B3-4677-B0ED-69AFB91FF5B2}" dt="2022-10-02T10:51:05.715" v="465" actId="478"/>
          <ac:spMkLst>
            <pc:docMk/>
            <pc:sldMk cId="1239772725" sldId="451"/>
            <ac:spMk id="4" creationId="{EB360BEF-D3AC-44E2-1151-EE35118B9995}"/>
          </ac:spMkLst>
        </pc:spChg>
        <pc:spChg chg="add mod">
          <ac:chgData name="Tegischer Lukas" userId="f78daebb-0565-485c-bd0e-1cd035e796ff" providerId="ADAL" clId="{ED7F9A2A-71B3-4677-B0ED-69AFB91FF5B2}" dt="2022-10-02T10:52:26.969" v="503" actId="207"/>
          <ac:spMkLst>
            <pc:docMk/>
            <pc:sldMk cId="1239772725" sldId="451"/>
            <ac:spMk id="5" creationId="{4915AF08-DE3E-DB90-D05B-D224110D9740}"/>
          </ac:spMkLst>
        </pc:spChg>
        <pc:spChg chg="del">
          <ac:chgData name="Tegischer Lukas" userId="f78daebb-0565-485c-bd0e-1cd035e796ff" providerId="ADAL" clId="{ED7F9A2A-71B3-4677-B0ED-69AFB91FF5B2}" dt="2022-10-02T10:51:36.236" v="479" actId="478"/>
          <ac:spMkLst>
            <pc:docMk/>
            <pc:sldMk cId="1239772725" sldId="451"/>
            <ac:spMk id="7" creationId="{02543962-E9CE-DC34-DA47-912BD1D6DE71}"/>
          </ac:spMkLst>
        </pc:spChg>
        <pc:spChg chg="add mod">
          <ac:chgData name="Tegischer Lukas" userId="f78daebb-0565-485c-bd0e-1cd035e796ff" providerId="ADAL" clId="{ED7F9A2A-71B3-4677-B0ED-69AFB91FF5B2}" dt="2022-10-02T10:52:05.277" v="495" actId="1076"/>
          <ac:spMkLst>
            <pc:docMk/>
            <pc:sldMk cId="1239772725" sldId="451"/>
            <ac:spMk id="8" creationId="{CCF70D22-4FD2-2667-D23F-012F49CDD7F6}"/>
          </ac:spMkLst>
        </pc:spChg>
        <pc:picChg chg="mod">
          <ac:chgData name="Tegischer Lukas" userId="f78daebb-0565-485c-bd0e-1cd035e796ff" providerId="ADAL" clId="{ED7F9A2A-71B3-4677-B0ED-69AFB91FF5B2}" dt="2022-10-02T10:52:02.756" v="494" actId="14100"/>
          <ac:picMkLst>
            <pc:docMk/>
            <pc:sldMk cId="1239772725" sldId="451"/>
            <ac:picMk id="2" creationId="{2DDDDBF7-18A1-CE02-8321-2CE6D1D90044}"/>
          </ac:picMkLst>
        </pc:picChg>
      </pc:sldChg>
      <pc:sldChg chg="add del">
        <pc:chgData name="Tegischer Lukas" userId="f78daebb-0565-485c-bd0e-1cd035e796ff" providerId="ADAL" clId="{ED7F9A2A-71B3-4677-B0ED-69AFB91FF5B2}" dt="2022-10-02T10:53:39.965" v="561" actId="47"/>
        <pc:sldMkLst>
          <pc:docMk/>
          <pc:sldMk cId="2391836410" sldId="452"/>
        </pc:sldMkLst>
      </pc:sldChg>
      <pc:sldChg chg="addSp delSp modSp add mod modAnim">
        <pc:chgData name="Tegischer Lukas" userId="f78daebb-0565-485c-bd0e-1cd035e796ff" providerId="ADAL" clId="{ED7F9A2A-71B3-4677-B0ED-69AFB91FF5B2}" dt="2022-10-02T10:57:25.598" v="622" actId="20577"/>
        <pc:sldMkLst>
          <pc:docMk/>
          <pc:sldMk cId="855067754" sldId="453"/>
        </pc:sldMkLst>
        <pc:spChg chg="add mod">
          <ac:chgData name="Tegischer Lukas" userId="f78daebb-0565-485c-bd0e-1cd035e796ff" providerId="ADAL" clId="{ED7F9A2A-71B3-4677-B0ED-69AFB91FF5B2}" dt="2022-10-02T10:57:25.598" v="622" actId="20577"/>
          <ac:spMkLst>
            <pc:docMk/>
            <pc:sldMk cId="855067754" sldId="453"/>
            <ac:spMk id="4" creationId="{6C04DECB-5769-8FF9-9F4F-D34038579B69}"/>
          </ac:spMkLst>
        </pc:spChg>
        <pc:spChg chg="del">
          <ac:chgData name="Tegischer Lukas" userId="f78daebb-0565-485c-bd0e-1cd035e796ff" providerId="ADAL" clId="{ED7F9A2A-71B3-4677-B0ED-69AFB91FF5B2}" dt="2022-10-02T10:52:50.004" v="548" actId="478"/>
          <ac:spMkLst>
            <pc:docMk/>
            <pc:sldMk cId="855067754" sldId="453"/>
            <ac:spMk id="5" creationId="{4915AF08-DE3E-DB90-D05B-D224110D9740}"/>
          </ac:spMkLst>
        </pc:spChg>
        <pc:spChg chg="mod">
          <ac:chgData name="Tegischer Lukas" userId="f78daebb-0565-485c-bd0e-1cd035e796ff" providerId="ADAL" clId="{ED7F9A2A-71B3-4677-B0ED-69AFB91FF5B2}" dt="2022-10-02T10:52:47.315" v="547" actId="20577"/>
          <ac:spMkLst>
            <pc:docMk/>
            <pc:sldMk cId="855067754" sldId="453"/>
            <ac:spMk id="8" creationId="{CCF70D22-4FD2-2667-D23F-012F49CDD7F6}"/>
          </ac:spMkLst>
        </pc:spChg>
      </pc:sldChg>
      <pc:sldChg chg="addSp delSp modSp add mod delAnim modAnim">
        <pc:chgData name="Tegischer Lukas" userId="f78daebb-0565-485c-bd0e-1cd035e796ff" providerId="ADAL" clId="{ED7F9A2A-71B3-4677-B0ED-69AFB91FF5B2}" dt="2022-10-02T10:59:27.669" v="750" actId="1076"/>
        <pc:sldMkLst>
          <pc:docMk/>
          <pc:sldMk cId="3220523667" sldId="454"/>
        </pc:sldMkLst>
        <pc:spChg chg="add mod">
          <ac:chgData name="Tegischer Lukas" userId="f78daebb-0565-485c-bd0e-1cd035e796ff" providerId="ADAL" clId="{ED7F9A2A-71B3-4677-B0ED-69AFB91FF5B2}" dt="2022-10-02T10:58:01.119" v="744" actId="20577"/>
          <ac:spMkLst>
            <pc:docMk/>
            <pc:sldMk cId="3220523667" sldId="454"/>
            <ac:spMk id="3" creationId="{2D1E95C3-0631-C139-C069-1FAE3443B254}"/>
          </ac:spMkLst>
        </pc:spChg>
        <pc:spChg chg="del">
          <ac:chgData name="Tegischer Lukas" userId="f78daebb-0565-485c-bd0e-1cd035e796ff" providerId="ADAL" clId="{ED7F9A2A-71B3-4677-B0ED-69AFB91FF5B2}" dt="2022-10-02T10:56:48.398" v="610" actId="478"/>
          <ac:spMkLst>
            <pc:docMk/>
            <pc:sldMk cId="3220523667" sldId="454"/>
            <ac:spMk id="4" creationId="{7848DEC1-DF7F-2D01-4FA4-5F388623BE1C}"/>
          </ac:spMkLst>
        </pc:spChg>
        <pc:spChg chg="del">
          <ac:chgData name="Tegischer Lukas" userId="f78daebb-0565-485c-bd0e-1cd035e796ff" providerId="ADAL" clId="{ED7F9A2A-71B3-4677-B0ED-69AFB91FF5B2}" dt="2022-10-02T10:56:49.137" v="611" actId="478"/>
          <ac:spMkLst>
            <pc:docMk/>
            <pc:sldMk cId="3220523667" sldId="454"/>
            <ac:spMk id="7" creationId="{B34D495B-80A8-4C4B-1A80-8F623A43FBEC}"/>
          </ac:spMkLst>
        </pc:spChg>
        <pc:picChg chg="add mod modCrop">
          <ac:chgData name="Tegischer Lukas" userId="f78daebb-0565-485c-bd0e-1cd035e796ff" providerId="ADAL" clId="{ED7F9A2A-71B3-4677-B0ED-69AFB91FF5B2}" dt="2022-10-02T10:59:27.669" v="750" actId="1076"/>
          <ac:picMkLst>
            <pc:docMk/>
            <pc:sldMk cId="3220523667" sldId="454"/>
            <ac:picMk id="6" creationId="{BCA13277-B1FB-D9B0-603D-9630C5B31007}"/>
          </ac:picMkLst>
        </pc:picChg>
        <pc:picChg chg="del">
          <ac:chgData name="Tegischer Lukas" userId="f78daebb-0565-485c-bd0e-1cd035e796ff" providerId="ADAL" clId="{ED7F9A2A-71B3-4677-B0ED-69AFB91FF5B2}" dt="2022-10-02T10:56:49.539" v="612" actId="478"/>
          <ac:picMkLst>
            <pc:docMk/>
            <pc:sldMk cId="3220523667" sldId="454"/>
            <ac:picMk id="10" creationId="{F01E476F-5D0D-3BE3-B500-11CD7127AD2F}"/>
          </ac:picMkLst>
        </pc:picChg>
        <pc:cxnChg chg="del">
          <ac:chgData name="Tegischer Lukas" userId="f78daebb-0565-485c-bd0e-1cd035e796ff" providerId="ADAL" clId="{ED7F9A2A-71B3-4677-B0ED-69AFB91FF5B2}" dt="2022-10-02T10:56:51.778" v="615" actId="478"/>
          <ac:cxnSpMkLst>
            <pc:docMk/>
            <pc:sldMk cId="3220523667" sldId="454"/>
            <ac:cxnSpMk id="11" creationId="{3052E0E1-8CE3-C823-2256-97476E1B0347}"/>
          </ac:cxnSpMkLst>
        </pc:cxnChg>
        <pc:cxnChg chg="del">
          <ac:chgData name="Tegischer Lukas" userId="f78daebb-0565-485c-bd0e-1cd035e796ff" providerId="ADAL" clId="{ED7F9A2A-71B3-4677-B0ED-69AFB91FF5B2}" dt="2022-10-02T10:56:51.105" v="614" actId="478"/>
          <ac:cxnSpMkLst>
            <pc:docMk/>
            <pc:sldMk cId="3220523667" sldId="454"/>
            <ac:cxnSpMk id="14" creationId="{517D8DC2-4EF2-0B9F-9214-18254CD20402}"/>
          </ac:cxnSpMkLst>
        </pc:cxnChg>
      </pc:sldChg>
    </pc:docChg>
  </pc:docChgLst>
  <pc:docChgLst>
    <pc:chgData name="Tegischer Lukas" userId="f78daebb-0565-485c-bd0e-1cd035e796ff" providerId="ADAL" clId="{D9C9B6F3-8C61-4AA6-99FF-F72089CFE44B}"/>
    <pc:docChg chg="undo custSel addSld delSld modSld">
      <pc:chgData name="Tegischer Lukas" userId="f78daebb-0565-485c-bd0e-1cd035e796ff" providerId="ADAL" clId="{D9C9B6F3-8C61-4AA6-99FF-F72089CFE44B}" dt="2022-10-02T09:00:43.503" v="318" actId="113"/>
      <pc:docMkLst>
        <pc:docMk/>
      </pc:docMkLst>
      <pc:sldChg chg="modSp mod">
        <pc:chgData name="Tegischer Lukas" userId="f78daebb-0565-485c-bd0e-1cd035e796ff" providerId="ADAL" clId="{D9C9B6F3-8C61-4AA6-99FF-F72089CFE44B}" dt="2022-10-02T09:00:43.503" v="318" actId="113"/>
        <pc:sldMkLst>
          <pc:docMk/>
          <pc:sldMk cId="336392357" sldId="256"/>
        </pc:sldMkLst>
        <pc:spChg chg="mod">
          <ac:chgData name="Tegischer Lukas" userId="f78daebb-0565-485c-bd0e-1cd035e796ff" providerId="ADAL" clId="{D9C9B6F3-8C61-4AA6-99FF-F72089CFE44B}" dt="2022-10-02T09:00:43.503" v="318" actId="113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D9C9B6F3-8C61-4AA6-99FF-F72089CFE44B}" dt="2022-10-02T08:47:52.178" v="0" actId="47"/>
        <pc:sldMkLst>
          <pc:docMk/>
          <pc:sldMk cId="2796332034" sldId="427"/>
        </pc:sldMkLst>
      </pc:sldChg>
      <pc:sldChg chg="del">
        <pc:chgData name="Tegischer Lukas" userId="f78daebb-0565-485c-bd0e-1cd035e796ff" providerId="ADAL" clId="{D9C9B6F3-8C61-4AA6-99FF-F72089CFE44B}" dt="2022-10-02T08:47:54.852" v="1" actId="47"/>
        <pc:sldMkLst>
          <pc:docMk/>
          <pc:sldMk cId="1380527264" sldId="429"/>
        </pc:sldMkLst>
      </pc:sldChg>
      <pc:sldChg chg="addSp delSp modSp mod addAnim delAnim modAnim">
        <pc:chgData name="Tegischer Lukas" userId="f78daebb-0565-485c-bd0e-1cd035e796ff" providerId="ADAL" clId="{D9C9B6F3-8C61-4AA6-99FF-F72089CFE44B}" dt="2022-10-02T08:52:05.927" v="101"/>
        <pc:sldMkLst>
          <pc:docMk/>
          <pc:sldMk cId="3708682875" sldId="430"/>
        </pc:sldMkLst>
        <pc:spChg chg="add mod">
          <ac:chgData name="Tegischer Lukas" userId="f78daebb-0565-485c-bd0e-1cd035e796ff" providerId="ADAL" clId="{D9C9B6F3-8C61-4AA6-99FF-F72089CFE44B}" dt="2022-10-02T08:49:43.525" v="45" actId="403"/>
          <ac:spMkLst>
            <pc:docMk/>
            <pc:sldMk cId="3708682875" sldId="430"/>
            <ac:spMk id="3" creationId="{DF959531-CD52-F144-F0E3-99F8F31C9EC0}"/>
          </ac:spMkLst>
        </pc:spChg>
        <pc:spChg chg="del">
          <ac:chgData name="Tegischer Lukas" userId="f78daebb-0565-485c-bd0e-1cd035e796ff" providerId="ADAL" clId="{D9C9B6F3-8C61-4AA6-99FF-F72089CFE44B}" dt="2022-10-02T08:49:31.677" v="38" actId="478"/>
          <ac:spMkLst>
            <pc:docMk/>
            <pc:sldMk cId="3708682875" sldId="430"/>
            <ac:spMk id="4" creationId="{6809EDC9-4233-4109-C8A2-5D4650ED323A}"/>
          </ac:spMkLst>
        </pc:spChg>
        <pc:spChg chg="add del">
          <ac:chgData name="Tegischer Lukas" userId="f78daebb-0565-485c-bd0e-1cd035e796ff" providerId="ADAL" clId="{D9C9B6F3-8C61-4AA6-99FF-F72089CFE44B}" dt="2022-10-02T08:49:24.547" v="37" actId="478"/>
          <ac:spMkLst>
            <pc:docMk/>
            <pc:sldMk cId="3708682875" sldId="430"/>
            <ac:spMk id="7" creationId="{7523EF96-420D-A7C1-B763-A21EEE35453B}"/>
          </ac:spMkLst>
        </pc:spChg>
        <pc:spChg chg="add mod">
          <ac:chgData name="Tegischer Lukas" userId="f78daebb-0565-485c-bd0e-1cd035e796ff" providerId="ADAL" clId="{D9C9B6F3-8C61-4AA6-99FF-F72089CFE44B}" dt="2022-10-02T08:50:09.360" v="57" actId="1076"/>
          <ac:spMkLst>
            <pc:docMk/>
            <pc:sldMk cId="3708682875" sldId="430"/>
            <ac:spMk id="11" creationId="{7A2F8FA6-7158-F567-6548-DB2492D94328}"/>
          </ac:spMkLst>
        </pc:spChg>
        <pc:spChg chg="add mod">
          <ac:chgData name="Tegischer Lukas" userId="f78daebb-0565-485c-bd0e-1cd035e796ff" providerId="ADAL" clId="{D9C9B6F3-8C61-4AA6-99FF-F72089CFE44B}" dt="2022-10-02T08:50:36.787" v="78" actId="1076"/>
          <ac:spMkLst>
            <pc:docMk/>
            <pc:sldMk cId="3708682875" sldId="430"/>
            <ac:spMk id="13" creationId="{7DBC7E70-421F-47B5-3169-F0F6065E37CC}"/>
          </ac:spMkLst>
        </pc:spChg>
        <pc:spChg chg="add mod">
          <ac:chgData name="Tegischer Lukas" userId="f78daebb-0565-485c-bd0e-1cd035e796ff" providerId="ADAL" clId="{D9C9B6F3-8C61-4AA6-99FF-F72089CFE44B}" dt="2022-10-02T08:52:04.745" v="100" actId="1076"/>
          <ac:spMkLst>
            <pc:docMk/>
            <pc:sldMk cId="3708682875" sldId="430"/>
            <ac:spMk id="19" creationId="{7D8C61D2-D47F-2970-2B90-2A9334627643}"/>
          </ac:spMkLst>
        </pc:spChg>
        <pc:picChg chg="del">
          <ac:chgData name="Tegischer Lukas" userId="f78daebb-0565-485c-bd0e-1cd035e796ff" providerId="ADAL" clId="{D9C9B6F3-8C61-4AA6-99FF-F72089CFE44B}" dt="2022-10-02T08:49:18.295" v="32" actId="478"/>
          <ac:picMkLst>
            <pc:docMk/>
            <pc:sldMk cId="3708682875" sldId="430"/>
            <ac:picMk id="5" creationId="{309FDA6B-BEEF-45AF-FDFA-2C840D9F1755}"/>
          </ac:picMkLst>
        </pc:picChg>
        <pc:picChg chg="add mod ord">
          <ac:chgData name="Tegischer Lukas" userId="f78daebb-0565-485c-bd0e-1cd035e796ff" providerId="ADAL" clId="{D9C9B6F3-8C61-4AA6-99FF-F72089CFE44B}" dt="2022-10-02T08:49:53.751" v="51" actId="167"/>
          <ac:picMkLst>
            <pc:docMk/>
            <pc:sldMk cId="3708682875" sldId="430"/>
            <ac:picMk id="6" creationId="{B7248907-4EFF-34D9-6B60-89A7ECC3D3F5}"/>
          </ac:picMkLst>
        </pc:picChg>
        <pc:cxnChg chg="add del mod">
          <ac:chgData name="Tegischer Lukas" userId="f78daebb-0565-485c-bd0e-1cd035e796ff" providerId="ADAL" clId="{D9C9B6F3-8C61-4AA6-99FF-F72089CFE44B}" dt="2022-10-02T08:51:16.305" v="90" actId="14100"/>
          <ac:cxnSpMkLst>
            <pc:docMk/>
            <pc:sldMk cId="3708682875" sldId="430"/>
            <ac:cxnSpMk id="9" creationId="{BD0045CF-5ED9-4A0D-E371-1DC9D9829639}"/>
          </ac:cxnSpMkLst>
        </pc:cxnChg>
        <pc:cxnChg chg="add del mod">
          <ac:chgData name="Tegischer Lukas" userId="f78daebb-0565-485c-bd0e-1cd035e796ff" providerId="ADAL" clId="{D9C9B6F3-8C61-4AA6-99FF-F72089CFE44B}" dt="2022-10-02T08:51:26.126" v="92" actId="14100"/>
          <ac:cxnSpMkLst>
            <pc:docMk/>
            <pc:sldMk cId="3708682875" sldId="430"/>
            <ac:cxnSpMk id="10" creationId="{57521911-75DB-4441-8582-F2BCDB3F090B}"/>
          </ac:cxnSpMkLst>
        </pc:cxnChg>
        <pc:cxnChg chg="add mod">
          <ac:chgData name="Tegischer Lukas" userId="f78daebb-0565-485c-bd0e-1cd035e796ff" providerId="ADAL" clId="{D9C9B6F3-8C61-4AA6-99FF-F72089CFE44B}" dt="2022-10-02T08:51:07.942" v="87" actId="208"/>
          <ac:cxnSpMkLst>
            <pc:docMk/>
            <pc:sldMk cId="3708682875" sldId="430"/>
            <ac:cxnSpMk id="14" creationId="{EB0CE81E-437D-B774-F484-7839FB40322F}"/>
          </ac:cxnSpMkLst>
        </pc:cxnChg>
      </pc:sldChg>
      <pc:sldChg chg="addSp modSp mod modAnim">
        <pc:chgData name="Tegischer Lukas" userId="f78daebb-0565-485c-bd0e-1cd035e796ff" providerId="ADAL" clId="{D9C9B6F3-8C61-4AA6-99FF-F72089CFE44B}" dt="2022-10-02T08:49:11.186" v="30"/>
        <pc:sldMkLst>
          <pc:docMk/>
          <pc:sldMk cId="2822248536" sldId="432"/>
        </pc:sldMkLst>
        <pc:spChg chg="add mod">
          <ac:chgData name="Tegischer Lukas" userId="f78daebb-0565-485c-bd0e-1cd035e796ff" providerId="ADAL" clId="{D9C9B6F3-8C61-4AA6-99FF-F72089CFE44B}" dt="2022-10-02T08:48:41.753" v="25" actId="20577"/>
          <ac:spMkLst>
            <pc:docMk/>
            <pc:sldMk cId="2822248536" sldId="432"/>
            <ac:spMk id="2" creationId="{ADEA566F-C779-8F53-1915-A4BBFF2F41BB}"/>
          </ac:spMkLst>
        </pc:spChg>
        <pc:spChg chg="mod">
          <ac:chgData name="Tegischer Lukas" userId="f78daebb-0565-485c-bd0e-1cd035e796ff" providerId="ADAL" clId="{D9C9B6F3-8C61-4AA6-99FF-F72089CFE44B}" dt="2022-10-02T08:48:09.410" v="15" actId="113"/>
          <ac:spMkLst>
            <pc:docMk/>
            <pc:sldMk cId="2822248536" sldId="432"/>
            <ac:spMk id="3" creationId="{DBAE2C2E-A4D1-559B-4491-31812E1C52DB}"/>
          </ac:spMkLst>
        </pc:spChg>
        <pc:spChg chg="mod">
          <ac:chgData name="Tegischer Lukas" userId="f78daebb-0565-485c-bd0e-1cd035e796ff" providerId="ADAL" clId="{D9C9B6F3-8C61-4AA6-99FF-F72089CFE44B}" dt="2022-10-02T08:48:57.877" v="28" actId="1076"/>
          <ac:spMkLst>
            <pc:docMk/>
            <pc:sldMk cId="2822248536" sldId="432"/>
            <ac:spMk id="9" creationId="{E881A380-5B1F-C652-08D3-E9BD4AB17576}"/>
          </ac:spMkLst>
        </pc:spChg>
        <pc:picChg chg="mod">
          <ac:chgData name="Tegischer Lukas" userId="f78daebb-0565-485c-bd0e-1cd035e796ff" providerId="ADAL" clId="{D9C9B6F3-8C61-4AA6-99FF-F72089CFE44B}" dt="2022-10-02T08:48:46.761" v="26" actId="1076"/>
          <ac:picMkLst>
            <pc:docMk/>
            <pc:sldMk cId="2822248536" sldId="432"/>
            <ac:picMk id="6" creationId="{5854A5E8-D369-8B77-421F-E2571AA7999C}"/>
          </ac:picMkLst>
        </pc:picChg>
      </pc:sldChg>
      <pc:sldChg chg="del">
        <pc:chgData name="Tegischer Lukas" userId="f78daebb-0565-485c-bd0e-1cd035e796ff" providerId="ADAL" clId="{D9C9B6F3-8C61-4AA6-99FF-F72089CFE44B}" dt="2022-10-02T08:48:16.833" v="16" actId="47"/>
        <pc:sldMkLst>
          <pc:docMk/>
          <pc:sldMk cId="2566253603" sldId="433"/>
        </pc:sldMkLst>
      </pc:sldChg>
      <pc:sldChg chg="del">
        <pc:chgData name="Tegischer Lukas" userId="f78daebb-0565-485c-bd0e-1cd035e796ff" providerId="ADAL" clId="{D9C9B6F3-8C61-4AA6-99FF-F72089CFE44B}" dt="2022-10-02T08:49:15.321" v="31" actId="47"/>
        <pc:sldMkLst>
          <pc:docMk/>
          <pc:sldMk cId="4265901" sldId="434"/>
        </pc:sldMkLst>
      </pc:sldChg>
      <pc:sldChg chg="del">
        <pc:chgData name="Tegischer Lukas" userId="f78daebb-0565-485c-bd0e-1cd035e796ff" providerId="ADAL" clId="{D9C9B6F3-8C61-4AA6-99FF-F72089CFE44B}" dt="2022-10-02T08:55:07.027" v="165" actId="47"/>
        <pc:sldMkLst>
          <pc:docMk/>
          <pc:sldMk cId="1584894419" sldId="435"/>
        </pc:sldMkLst>
      </pc:sldChg>
      <pc:sldChg chg="addSp delSp modSp add mod addAnim delAnim modAnim">
        <pc:chgData name="Tegischer Lukas" userId="f78daebb-0565-485c-bd0e-1cd035e796ff" providerId="ADAL" clId="{D9C9B6F3-8C61-4AA6-99FF-F72089CFE44B}" dt="2022-10-02T08:54:58.322" v="164"/>
        <pc:sldMkLst>
          <pc:docMk/>
          <pc:sldMk cId="2431322579" sldId="436"/>
        </pc:sldMkLst>
        <pc:spChg chg="mod">
          <ac:chgData name="Tegischer Lukas" userId="f78daebb-0565-485c-bd0e-1cd035e796ff" providerId="ADAL" clId="{D9C9B6F3-8C61-4AA6-99FF-F72089CFE44B}" dt="2022-10-02T08:52:11.406" v="103" actId="20577"/>
          <ac:spMkLst>
            <pc:docMk/>
            <pc:sldMk cId="2431322579" sldId="436"/>
            <ac:spMk id="3" creationId="{DF959531-CD52-F144-F0E3-99F8F31C9EC0}"/>
          </ac:spMkLst>
        </pc:spChg>
        <pc:spChg chg="add mod">
          <ac:chgData name="Tegischer Lukas" userId="f78daebb-0565-485c-bd0e-1cd035e796ff" providerId="ADAL" clId="{D9C9B6F3-8C61-4AA6-99FF-F72089CFE44B}" dt="2022-10-02T08:52:28.129" v="112" actId="207"/>
          <ac:spMkLst>
            <pc:docMk/>
            <pc:sldMk cId="2431322579" sldId="436"/>
            <ac:spMk id="4" creationId="{434E4A84-5A7C-76C3-FB8E-E57BABD4E60B}"/>
          </ac:spMkLst>
        </pc:spChg>
        <pc:spChg chg="del mod">
          <ac:chgData name="Tegischer Lukas" userId="f78daebb-0565-485c-bd0e-1cd035e796ff" providerId="ADAL" clId="{D9C9B6F3-8C61-4AA6-99FF-F72089CFE44B}" dt="2022-10-02T08:52:18.824" v="105" actId="478"/>
          <ac:spMkLst>
            <pc:docMk/>
            <pc:sldMk cId="2431322579" sldId="436"/>
            <ac:spMk id="11" creationId="{7A2F8FA6-7158-F567-6548-DB2492D94328}"/>
          </ac:spMkLst>
        </pc:spChg>
        <pc:spChg chg="mod">
          <ac:chgData name="Tegischer Lukas" userId="f78daebb-0565-485c-bd0e-1cd035e796ff" providerId="ADAL" clId="{D9C9B6F3-8C61-4AA6-99FF-F72089CFE44B}" dt="2022-10-02T08:52:31.932" v="117" actId="6549"/>
          <ac:spMkLst>
            <pc:docMk/>
            <pc:sldMk cId="2431322579" sldId="436"/>
            <ac:spMk id="13" creationId="{7DBC7E70-421F-47B5-3169-F0F6065E37CC}"/>
          </ac:spMkLst>
        </pc:spChg>
        <pc:spChg chg="add del mod">
          <ac:chgData name="Tegischer Lukas" userId="f78daebb-0565-485c-bd0e-1cd035e796ff" providerId="ADAL" clId="{D9C9B6F3-8C61-4AA6-99FF-F72089CFE44B}" dt="2022-10-02T08:54:24.808" v="152" actId="478"/>
          <ac:spMkLst>
            <pc:docMk/>
            <pc:sldMk cId="2431322579" sldId="436"/>
            <ac:spMk id="19" creationId="{7D8C61D2-D47F-2970-2B90-2A9334627643}"/>
          </ac:spMkLst>
        </pc:spChg>
        <pc:spChg chg="add mod">
          <ac:chgData name="Tegischer Lukas" userId="f78daebb-0565-485c-bd0e-1cd035e796ff" providerId="ADAL" clId="{D9C9B6F3-8C61-4AA6-99FF-F72089CFE44B}" dt="2022-10-02T08:54:55.117" v="163" actId="2085"/>
          <ac:spMkLst>
            <pc:docMk/>
            <pc:sldMk cId="2431322579" sldId="436"/>
            <ac:spMk id="21" creationId="{7D4C9BEA-125D-3527-A84D-0DD68939A262}"/>
          </ac:spMkLst>
        </pc:spChg>
        <pc:spChg chg="add mod">
          <ac:chgData name="Tegischer Lukas" userId="f78daebb-0565-485c-bd0e-1cd035e796ff" providerId="ADAL" clId="{D9C9B6F3-8C61-4AA6-99FF-F72089CFE44B}" dt="2022-10-02T08:54:52.828" v="162" actId="2085"/>
          <ac:spMkLst>
            <pc:docMk/>
            <pc:sldMk cId="2431322579" sldId="436"/>
            <ac:spMk id="22" creationId="{8DF2159B-A2B6-01F2-EEB8-7889041296EC}"/>
          </ac:spMkLst>
        </pc:spChg>
        <pc:picChg chg="add mod ord">
          <ac:chgData name="Tegischer Lukas" userId="f78daebb-0565-485c-bd0e-1cd035e796ff" providerId="ADAL" clId="{D9C9B6F3-8C61-4AA6-99FF-F72089CFE44B}" dt="2022-10-02T08:54:52.828" v="162" actId="2085"/>
          <ac:picMkLst>
            <pc:docMk/>
            <pc:sldMk cId="2431322579" sldId="436"/>
            <ac:picMk id="5" creationId="{8CAD9B61-184C-09CB-D6FB-E69DFAF66F79}"/>
          </ac:picMkLst>
        </pc:picChg>
        <pc:picChg chg="del">
          <ac:chgData name="Tegischer Lukas" userId="f78daebb-0565-485c-bd0e-1cd035e796ff" providerId="ADAL" clId="{D9C9B6F3-8C61-4AA6-99FF-F72089CFE44B}" dt="2022-10-02T08:52:40.316" v="118" actId="478"/>
          <ac:picMkLst>
            <pc:docMk/>
            <pc:sldMk cId="2431322579" sldId="436"/>
            <ac:picMk id="6" creationId="{B7248907-4EFF-34D9-6B60-89A7ECC3D3F5}"/>
          </ac:picMkLst>
        </pc:picChg>
        <pc:cxnChg chg="mod">
          <ac:chgData name="Tegischer Lukas" userId="f78daebb-0565-485c-bd0e-1cd035e796ff" providerId="ADAL" clId="{D9C9B6F3-8C61-4AA6-99FF-F72089CFE44B}" dt="2022-10-02T08:54:11.780" v="148" actId="14100"/>
          <ac:cxnSpMkLst>
            <pc:docMk/>
            <pc:sldMk cId="2431322579" sldId="436"/>
            <ac:cxnSpMk id="9" creationId="{BD0045CF-5ED9-4A0D-E371-1DC9D9829639}"/>
          </ac:cxnSpMkLst>
        </pc:cxnChg>
        <pc:cxnChg chg="mod">
          <ac:chgData name="Tegischer Lukas" userId="f78daebb-0565-485c-bd0e-1cd035e796ff" providerId="ADAL" clId="{D9C9B6F3-8C61-4AA6-99FF-F72089CFE44B}" dt="2022-10-02T08:54:23.335" v="151" actId="14100"/>
          <ac:cxnSpMkLst>
            <pc:docMk/>
            <pc:sldMk cId="2431322579" sldId="436"/>
            <ac:cxnSpMk id="10" creationId="{57521911-75DB-4441-8582-F2BCDB3F090B}"/>
          </ac:cxnSpMkLst>
        </pc:cxnChg>
        <pc:cxnChg chg="add mod">
          <ac:chgData name="Tegischer Lukas" userId="f78daebb-0565-485c-bd0e-1cd035e796ff" providerId="ADAL" clId="{D9C9B6F3-8C61-4AA6-99FF-F72089CFE44B}" dt="2022-10-02T08:53:43.792" v="137" actId="208"/>
          <ac:cxnSpMkLst>
            <pc:docMk/>
            <pc:sldMk cId="2431322579" sldId="436"/>
            <ac:cxnSpMk id="12" creationId="{18A9A019-B6AC-7502-7336-836F34DC5539}"/>
          </ac:cxnSpMkLst>
        </pc:cxnChg>
        <pc:cxnChg chg="mod">
          <ac:chgData name="Tegischer Lukas" userId="f78daebb-0565-485c-bd0e-1cd035e796ff" providerId="ADAL" clId="{D9C9B6F3-8C61-4AA6-99FF-F72089CFE44B}" dt="2022-10-02T08:53:07.115" v="129" actId="14100"/>
          <ac:cxnSpMkLst>
            <pc:docMk/>
            <pc:sldMk cId="2431322579" sldId="436"/>
            <ac:cxnSpMk id="14" creationId="{EB0CE81E-437D-B774-F484-7839FB40322F}"/>
          </ac:cxnSpMkLst>
        </pc:cxnChg>
        <pc:cxnChg chg="add mod">
          <ac:chgData name="Tegischer Lukas" userId="f78daebb-0565-485c-bd0e-1cd035e796ff" providerId="ADAL" clId="{D9C9B6F3-8C61-4AA6-99FF-F72089CFE44B}" dt="2022-10-02T08:53:50.673" v="141" actId="14100"/>
          <ac:cxnSpMkLst>
            <pc:docMk/>
            <pc:sldMk cId="2431322579" sldId="436"/>
            <ac:cxnSpMk id="16" creationId="{ECEE50D0-817F-726A-146A-EC4886993BF8}"/>
          </ac:cxnSpMkLst>
        </pc:cxnChg>
      </pc:sldChg>
      <pc:sldChg chg="addSp delSp modSp add mod delAnim modAnim">
        <pc:chgData name="Tegischer Lukas" userId="f78daebb-0565-485c-bd0e-1cd035e796ff" providerId="ADAL" clId="{D9C9B6F3-8C61-4AA6-99FF-F72089CFE44B}" dt="2022-10-02T09:00:01.052" v="250"/>
        <pc:sldMkLst>
          <pc:docMk/>
          <pc:sldMk cId="771097167" sldId="437"/>
        </pc:sldMkLst>
        <pc:spChg chg="del">
          <ac:chgData name="Tegischer Lukas" userId="f78daebb-0565-485c-bd0e-1cd035e796ff" providerId="ADAL" clId="{D9C9B6F3-8C61-4AA6-99FF-F72089CFE44B}" dt="2022-10-02T08:55:16.476" v="168" actId="478"/>
          <ac:spMkLst>
            <pc:docMk/>
            <pc:sldMk cId="771097167" sldId="437"/>
            <ac:spMk id="3" creationId="{DF959531-CD52-F144-F0E3-99F8F31C9EC0}"/>
          </ac:spMkLst>
        </pc:spChg>
        <pc:spChg chg="del">
          <ac:chgData name="Tegischer Lukas" userId="f78daebb-0565-485c-bd0e-1cd035e796ff" providerId="ADAL" clId="{D9C9B6F3-8C61-4AA6-99FF-F72089CFE44B}" dt="2022-10-02T08:55:16.053" v="167" actId="478"/>
          <ac:spMkLst>
            <pc:docMk/>
            <pc:sldMk cId="771097167" sldId="437"/>
            <ac:spMk id="4" creationId="{434E4A84-5A7C-76C3-FB8E-E57BABD4E60B}"/>
          </ac:spMkLst>
        </pc:spChg>
        <pc:spChg chg="add mod">
          <ac:chgData name="Tegischer Lukas" userId="f78daebb-0565-485c-bd0e-1cd035e796ff" providerId="ADAL" clId="{D9C9B6F3-8C61-4AA6-99FF-F72089CFE44B}" dt="2022-10-02T08:55:29.971" v="174" actId="14100"/>
          <ac:spMkLst>
            <pc:docMk/>
            <pc:sldMk cId="771097167" sldId="437"/>
            <ac:spMk id="6" creationId="{48A5412F-9ABF-02CD-31BD-748F559ED5E7}"/>
          </ac:spMkLst>
        </pc:spChg>
        <pc:spChg chg="mod">
          <ac:chgData name="Tegischer Lukas" userId="f78daebb-0565-485c-bd0e-1cd035e796ff" providerId="ADAL" clId="{D9C9B6F3-8C61-4AA6-99FF-F72089CFE44B}" dt="2022-10-02T08:59:05.957" v="239" actId="6549"/>
          <ac:spMkLst>
            <pc:docMk/>
            <pc:sldMk cId="771097167" sldId="437"/>
            <ac:spMk id="13" creationId="{7DBC7E70-421F-47B5-3169-F0F6065E37CC}"/>
          </ac:spMkLst>
        </pc:spChg>
        <pc:spChg chg="add mod">
          <ac:chgData name="Tegischer Lukas" userId="f78daebb-0565-485c-bd0e-1cd035e796ff" providerId="ADAL" clId="{D9C9B6F3-8C61-4AA6-99FF-F72089CFE44B}" dt="2022-10-02T08:56:50.204" v="205" actId="14100"/>
          <ac:spMkLst>
            <pc:docMk/>
            <pc:sldMk cId="771097167" sldId="437"/>
            <ac:spMk id="15" creationId="{69F7F72A-1F4E-B223-2E38-00B344CECDED}"/>
          </ac:spMkLst>
        </pc:spChg>
        <pc:spChg chg="add mod">
          <ac:chgData name="Tegischer Lukas" userId="f78daebb-0565-485c-bd0e-1cd035e796ff" providerId="ADAL" clId="{D9C9B6F3-8C61-4AA6-99FF-F72089CFE44B}" dt="2022-10-02T08:57:25.679" v="214" actId="207"/>
          <ac:spMkLst>
            <pc:docMk/>
            <pc:sldMk cId="771097167" sldId="437"/>
            <ac:spMk id="18" creationId="{1D77C466-1F43-EBB1-FB26-0B090598384F}"/>
          </ac:spMkLst>
        </pc:spChg>
        <pc:spChg chg="add mod">
          <ac:chgData name="Tegischer Lukas" userId="f78daebb-0565-485c-bd0e-1cd035e796ff" providerId="ADAL" clId="{D9C9B6F3-8C61-4AA6-99FF-F72089CFE44B}" dt="2022-10-02T08:57:41.696" v="220" actId="1076"/>
          <ac:spMkLst>
            <pc:docMk/>
            <pc:sldMk cId="771097167" sldId="437"/>
            <ac:spMk id="19" creationId="{7AAC2900-9882-CB38-45FB-41F95DF8FBC2}"/>
          </ac:spMkLst>
        </pc:spChg>
        <pc:spChg chg="mod">
          <ac:chgData name="Tegischer Lukas" userId="f78daebb-0565-485c-bd0e-1cd035e796ff" providerId="ADAL" clId="{D9C9B6F3-8C61-4AA6-99FF-F72089CFE44B}" dt="2022-10-02T08:56:23.915" v="198" actId="14100"/>
          <ac:spMkLst>
            <pc:docMk/>
            <pc:sldMk cId="771097167" sldId="437"/>
            <ac:spMk id="21" creationId="{7D4C9BEA-125D-3527-A84D-0DD68939A262}"/>
          </ac:spMkLst>
        </pc:spChg>
        <pc:spChg chg="del">
          <ac:chgData name="Tegischer Lukas" userId="f78daebb-0565-485c-bd0e-1cd035e796ff" providerId="ADAL" clId="{D9C9B6F3-8C61-4AA6-99FF-F72089CFE44B}" dt="2022-10-02T08:55:55.277" v="189" actId="478"/>
          <ac:spMkLst>
            <pc:docMk/>
            <pc:sldMk cId="771097167" sldId="437"/>
            <ac:spMk id="22" creationId="{8DF2159B-A2B6-01F2-EEB8-7889041296EC}"/>
          </ac:spMkLst>
        </pc:spChg>
        <pc:spChg chg="add mod">
          <ac:chgData name="Tegischer Lukas" userId="f78daebb-0565-485c-bd0e-1cd035e796ff" providerId="ADAL" clId="{D9C9B6F3-8C61-4AA6-99FF-F72089CFE44B}" dt="2022-10-02T08:58:06.859" v="228" actId="207"/>
          <ac:spMkLst>
            <pc:docMk/>
            <pc:sldMk cId="771097167" sldId="437"/>
            <ac:spMk id="23" creationId="{5C6086CF-6686-004E-0C88-1784ACB70318}"/>
          </ac:spMkLst>
        </pc:spChg>
        <pc:spChg chg="add mod">
          <ac:chgData name="Tegischer Lukas" userId="f78daebb-0565-485c-bd0e-1cd035e796ff" providerId="ADAL" clId="{D9C9B6F3-8C61-4AA6-99FF-F72089CFE44B}" dt="2022-10-02T08:58:36.539" v="232" actId="207"/>
          <ac:spMkLst>
            <pc:docMk/>
            <pc:sldMk cId="771097167" sldId="437"/>
            <ac:spMk id="24" creationId="{5B138F90-5D85-D3B0-3A97-5C7D887273AE}"/>
          </ac:spMkLst>
        </pc:spChg>
        <pc:picChg chg="del mod">
          <ac:chgData name="Tegischer Lukas" userId="f78daebb-0565-485c-bd0e-1cd035e796ff" providerId="ADAL" clId="{D9C9B6F3-8C61-4AA6-99FF-F72089CFE44B}" dt="2022-10-02T08:55:34.698" v="176" actId="478"/>
          <ac:picMkLst>
            <pc:docMk/>
            <pc:sldMk cId="771097167" sldId="437"/>
            <ac:picMk id="5" creationId="{8CAD9B61-184C-09CB-D6FB-E69DFAF66F79}"/>
          </ac:picMkLst>
        </pc:picChg>
        <pc:picChg chg="add mod ord">
          <ac:chgData name="Tegischer Lukas" userId="f78daebb-0565-485c-bd0e-1cd035e796ff" providerId="ADAL" clId="{D9C9B6F3-8C61-4AA6-99FF-F72089CFE44B}" dt="2022-10-02T08:57:34.480" v="218" actId="1076"/>
          <ac:picMkLst>
            <pc:docMk/>
            <pc:sldMk cId="771097167" sldId="437"/>
            <ac:picMk id="7" creationId="{969EDFED-7091-3D2D-F763-CC9D6B1A6792}"/>
          </ac:picMkLst>
        </pc:picChg>
        <pc:cxnChg chg="del">
          <ac:chgData name="Tegischer Lukas" userId="f78daebb-0565-485c-bd0e-1cd035e796ff" providerId="ADAL" clId="{D9C9B6F3-8C61-4AA6-99FF-F72089CFE44B}" dt="2022-10-02T08:55:56.868" v="190" actId="478"/>
          <ac:cxnSpMkLst>
            <pc:docMk/>
            <pc:sldMk cId="771097167" sldId="437"/>
            <ac:cxnSpMk id="9" creationId="{BD0045CF-5ED9-4A0D-E371-1DC9D9829639}"/>
          </ac:cxnSpMkLst>
        </pc:cxnChg>
        <pc:cxnChg chg="mod">
          <ac:chgData name="Tegischer Lukas" userId="f78daebb-0565-485c-bd0e-1cd035e796ff" providerId="ADAL" clId="{D9C9B6F3-8C61-4AA6-99FF-F72089CFE44B}" dt="2022-10-02T08:56:28.228" v="199" actId="14100"/>
          <ac:cxnSpMkLst>
            <pc:docMk/>
            <pc:sldMk cId="771097167" sldId="437"/>
            <ac:cxnSpMk id="10" creationId="{57521911-75DB-4441-8582-F2BCDB3F090B}"/>
          </ac:cxnSpMkLst>
        </pc:cxnChg>
        <pc:cxnChg chg="del">
          <ac:chgData name="Tegischer Lukas" userId="f78daebb-0565-485c-bd0e-1cd035e796ff" providerId="ADAL" clId="{D9C9B6F3-8C61-4AA6-99FF-F72089CFE44B}" dt="2022-10-02T08:55:43.032" v="180" actId="478"/>
          <ac:cxnSpMkLst>
            <pc:docMk/>
            <pc:sldMk cId="771097167" sldId="437"/>
            <ac:cxnSpMk id="12" creationId="{18A9A019-B6AC-7502-7336-836F34DC5539}"/>
          </ac:cxnSpMkLst>
        </pc:cxnChg>
        <pc:cxnChg chg="del">
          <ac:chgData name="Tegischer Lukas" userId="f78daebb-0565-485c-bd0e-1cd035e796ff" providerId="ADAL" clId="{D9C9B6F3-8C61-4AA6-99FF-F72089CFE44B}" dt="2022-10-02T08:55:42.097" v="179" actId="478"/>
          <ac:cxnSpMkLst>
            <pc:docMk/>
            <pc:sldMk cId="771097167" sldId="437"/>
            <ac:cxnSpMk id="14" creationId="{EB0CE81E-437D-B774-F484-7839FB40322F}"/>
          </ac:cxnSpMkLst>
        </pc:cxnChg>
        <pc:cxnChg chg="del">
          <ac:chgData name="Tegischer Lukas" userId="f78daebb-0565-485c-bd0e-1cd035e796ff" providerId="ADAL" clId="{D9C9B6F3-8C61-4AA6-99FF-F72089CFE44B}" dt="2022-10-02T08:55:39.670" v="178" actId="478"/>
          <ac:cxnSpMkLst>
            <pc:docMk/>
            <pc:sldMk cId="771097167" sldId="437"/>
            <ac:cxnSpMk id="16" creationId="{ECEE50D0-817F-726A-146A-EC4886993BF8}"/>
          </ac:cxnSpMkLst>
        </pc:cxnChg>
        <pc:cxnChg chg="add mod">
          <ac:chgData name="Tegischer Lukas" userId="f78daebb-0565-485c-bd0e-1cd035e796ff" providerId="ADAL" clId="{D9C9B6F3-8C61-4AA6-99FF-F72089CFE44B}" dt="2022-10-02T08:57:03.926" v="208" actId="1076"/>
          <ac:cxnSpMkLst>
            <pc:docMk/>
            <pc:sldMk cId="771097167" sldId="437"/>
            <ac:cxnSpMk id="17" creationId="{3A30C830-DF22-BF4C-3FE7-81DEB0BD9312}"/>
          </ac:cxnSpMkLst>
        </pc:cxnChg>
        <pc:cxnChg chg="add mod">
          <ac:chgData name="Tegischer Lukas" userId="f78daebb-0565-485c-bd0e-1cd035e796ff" providerId="ADAL" clId="{D9C9B6F3-8C61-4AA6-99FF-F72089CFE44B}" dt="2022-10-02T08:57:47.051" v="222" actId="1076"/>
          <ac:cxnSpMkLst>
            <pc:docMk/>
            <pc:sldMk cId="771097167" sldId="437"/>
            <ac:cxnSpMk id="20" creationId="{D571FA99-7AD5-CE25-9007-A29CC3EFAABB}"/>
          </ac:cxnSpMkLst>
        </pc:cxnChg>
        <pc:cxnChg chg="add mod">
          <ac:chgData name="Tegischer Lukas" userId="f78daebb-0565-485c-bd0e-1cd035e796ff" providerId="ADAL" clId="{D9C9B6F3-8C61-4AA6-99FF-F72089CFE44B}" dt="2022-10-02T08:59:57.233" v="242" actId="14100"/>
          <ac:cxnSpMkLst>
            <pc:docMk/>
            <pc:sldMk cId="771097167" sldId="437"/>
            <ac:cxnSpMk id="25" creationId="{F2018F81-8132-CAAF-1AC5-A9C2B0B59617}"/>
          </ac:cxnSpMkLst>
        </pc:cxnChg>
      </pc:sldChg>
    </pc:docChg>
  </pc:docChgLst>
  <pc:docChgLst>
    <pc:chgData name="Tegischer Lukas" userId="f78daebb-0565-485c-bd0e-1cd035e796ff" providerId="ADAL" clId="{42D5C554-627B-4A56-A65C-4C77FBA1B04F}"/>
    <pc:docChg chg="undo redo custSel addSld delSld modSld">
      <pc:chgData name="Tegischer Lukas" userId="f78daebb-0565-485c-bd0e-1cd035e796ff" providerId="ADAL" clId="{42D5C554-627B-4A56-A65C-4C77FBA1B04F}" dt="2022-10-02T12:07:27.904" v="397" actId="47"/>
      <pc:docMkLst>
        <pc:docMk/>
      </pc:docMkLst>
      <pc:sldChg chg="modSp mod">
        <pc:chgData name="Tegischer Lukas" userId="f78daebb-0565-485c-bd0e-1cd035e796ff" providerId="ADAL" clId="{42D5C554-627B-4A56-A65C-4C77FBA1B04F}" dt="2022-10-02T11:48:15.058" v="4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42D5C554-627B-4A56-A65C-4C77FBA1B04F}" dt="2022-10-02T11:48:15.058" v="4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42D5C554-627B-4A56-A65C-4C77FBA1B04F}" dt="2022-10-02T11:48:24.051" v="44" actId="47"/>
        <pc:sldMkLst>
          <pc:docMk/>
          <pc:sldMk cId="1380527264" sldId="429"/>
        </pc:sldMkLst>
      </pc:sldChg>
      <pc:sldChg chg="del">
        <pc:chgData name="Tegischer Lukas" userId="f78daebb-0565-485c-bd0e-1cd035e796ff" providerId="ADAL" clId="{42D5C554-627B-4A56-A65C-4C77FBA1B04F}" dt="2022-10-02T11:48:26.938" v="46" actId="47"/>
        <pc:sldMkLst>
          <pc:docMk/>
          <pc:sldMk cId="2822248536" sldId="432"/>
        </pc:sldMkLst>
      </pc:sldChg>
      <pc:sldChg chg="del">
        <pc:chgData name="Tegischer Lukas" userId="f78daebb-0565-485c-bd0e-1cd035e796ff" providerId="ADAL" clId="{42D5C554-627B-4A56-A65C-4C77FBA1B04F}" dt="2022-10-02T11:48:28.278" v="47" actId="47"/>
        <pc:sldMkLst>
          <pc:docMk/>
          <pc:sldMk cId="4265901" sldId="434"/>
        </pc:sldMkLst>
      </pc:sldChg>
      <pc:sldChg chg="addSp delSp modSp mod delAnim">
        <pc:chgData name="Tegischer Lukas" userId="f78daebb-0565-485c-bd0e-1cd035e796ff" providerId="ADAL" clId="{42D5C554-627B-4A56-A65C-4C77FBA1B04F}" dt="2022-10-02T12:03:44.501" v="336" actId="1076"/>
        <pc:sldMkLst>
          <pc:docMk/>
          <pc:sldMk cId="1748904590" sldId="442"/>
        </pc:sldMkLst>
        <pc:spChg chg="add mod">
          <ac:chgData name="Tegischer Lukas" userId="f78daebb-0565-485c-bd0e-1cd035e796ff" providerId="ADAL" clId="{42D5C554-627B-4A56-A65C-4C77FBA1B04F}" dt="2022-10-02T12:02:58.252" v="323" actId="1076"/>
          <ac:spMkLst>
            <pc:docMk/>
            <pc:sldMk cId="1748904590" sldId="442"/>
            <ac:spMk id="3" creationId="{14E4A113-B1DD-DC56-5B51-E9D5353BCEB1}"/>
          </ac:spMkLst>
        </pc:spChg>
        <pc:spChg chg="del">
          <ac:chgData name="Tegischer Lukas" userId="f78daebb-0565-485c-bd0e-1cd035e796ff" providerId="ADAL" clId="{42D5C554-627B-4A56-A65C-4C77FBA1B04F}" dt="2022-10-02T12:02:41.252" v="315" actId="478"/>
          <ac:spMkLst>
            <pc:docMk/>
            <pc:sldMk cId="1748904590" sldId="442"/>
            <ac:spMk id="4" creationId="{7848DEC1-DF7F-2D01-4FA4-5F388623BE1C}"/>
          </ac:spMkLst>
        </pc:spChg>
        <pc:spChg chg="add mod">
          <ac:chgData name="Tegischer Lukas" userId="f78daebb-0565-485c-bd0e-1cd035e796ff" providerId="ADAL" clId="{42D5C554-627B-4A56-A65C-4C77FBA1B04F}" dt="2022-10-02T12:03:34.419" v="332" actId="1076"/>
          <ac:spMkLst>
            <pc:docMk/>
            <pc:sldMk cId="1748904590" sldId="442"/>
            <ac:spMk id="6" creationId="{9DC57F11-FA2D-8718-7FE2-090D3746450A}"/>
          </ac:spMkLst>
        </pc:spChg>
        <pc:spChg chg="del">
          <ac:chgData name="Tegischer Lukas" userId="f78daebb-0565-485c-bd0e-1cd035e796ff" providerId="ADAL" clId="{42D5C554-627B-4A56-A65C-4C77FBA1B04F}" dt="2022-10-02T12:02:40.106" v="314" actId="478"/>
          <ac:spMkLst>
            <pc:docMk/>
            <pc:sldMk cId="1748904590" sldId="442"/>
            <ac:spMk id="7" creationId="{B34D495B-80A8-4C4B-1A80-8F623A43FBEC}"/>
          </ac:spMkLst>
        </pc:spChg>
        <pc:spChg chg="add del">
          <ac:chgData name="Tegischer Lukas" userId="f78daebb-0565-485c-bd0e-1cd035e796ff" providerId="ADAL" clId="{42D5C554-627B-4A56-A65C-4C77FBA1B04F}" dt="2022-10-02T12:03:39.732" v="334" actId="22"/>
          <ac:spMkLst>
            <pc:docMk/>
            <pc:sldMk cId="1748904590" sldId="442"/>
            <ac:spMk id="9" creationId="{4704B7A7-A3C2-5469-6ED5-DA4A17FBD782}"/>
          </ac:spMkLst>
        </pc:spChg>
        <pc:spChg chg="add mod">
          <ac:chgData name="Tegischer Lukas" userId="f78daebb-0565-485c-bd0e-1cd035e796ff" providerId="ADAL" clId="{42D5C554-627B-4A56-A65C-4C77FBA1B04F}" dt="2022-10-02T12:03:44.501" v="336" actId="1076"/>
          <ac:spMkLst>
            <pc:docMk/>
            <pc:sldMk cId="1748904590" sldId="442"/>
            <ac:spMk id="12" creationId="{79CC3AD8-0AC6-7C3F-6D3C-505B4788D1FB}"/>
          </ac:spMkLst>
        </pc:spChg>
        <pc:spChg chg="add mod">
          <ac:chgData name="Tegischer Lukas" userId="f78daebb-0565-485c-bd0e-1cd035e796ff" providerId="ADAL" clId="{42D5C554-627B-4A56-A65C-4C77FBA1B04F}" dt="2022-10-02T12:03:44.501" v="336" actId="1076"/>
          <ac:spMkLst>
            <pc:docMk/>
            <pc:sldMk cId="1748904590" sldId="442"/>
            <ac:spMk id="13" creationId="{6A96A7B0-5061-FA46-4D16-15D4992E4180}"/>
          </ac:spMkLst>
        </pc:spChg>
        <pc:picChg chg="del">
          <ac:chgData name="Tegischer Lukas" userId="f78daebb-0565-485c-bd0e-1cd035e796ff" providerId="ADAL" clId="{42D5C554-627B-4A56-A65C-4C77FBA1B04F}" dt="2022-10-02T12:02:37.641" v="313" actId="478"/>
          <ac:picMkLst>
            <pc:docMk/>
            <pc:sldMk cId="1748904590" sldId="442"/>
            <ac:picMk id="10" creationId="{F01E476F-5D0D-3BE3-B500-11CD7127AD2F}"/>
          </ac:picMkLst>
        </pc:picChg>
        <pc:cxnChg chg="del">
          <ac:chgData name="Tegischer Lukas" userId="f78daebb-0565-485c-bd0e-1cd035e796ff" providerId="ADAL" clId="{42D5C554-627B-4A56-A65C-4C77FBA1B04F}" dt="2022-10-02T12:02:40.106" v="314" actId="478"/>
          <ac:cxnSpMkLst>
            <pc:docMk/>
            <pc:sldMk cId="1748904590" sldId="442"/>
            <ac:cxnSpMk id="11" creationId="{3052E0E1-8CE3-C823-2256-97476E1B0347}"/>
          </ac:cxnSpMkLst>
        </pc:cxnChg>
        <pc:cxnChg chg="del">
          <ac:chgData name="Tegischer Lukas" userId="f78daebb-0565-485c-bd0e-1cd035e796ff" providerId="ADAL" clId="{42D5C554-627B-4A56-A65C-4C77FBA1B04F}" dt="2022-10-02T12:02:40.106" v="314" actId="478"/>
          <ac:cxnSpMkLst>
            <pc:docMk/>
            <pc:sldMk cId="1748904590" sldId="442"/>
            <ac:cxnSpMk id="14" creationId="{517D8DC2-4EF2-0B9F-9214-18254CD20402}"/>
          </ac:cxnSpMkLst>
        </pc:cxnChg>
      </pc:sldChg>
      <pc:sldChg chg="del">
        <pc:chgData name="Tegischer Lukas" userId="f78daebb-0565-485c-bd0e-1cd035e796ff" providerId="ADAL" clId="{42D5C554-627B-4A56-A65C-4C77FBA1B04F}" dt="2022-10-02T11:48:25.036" v="45" actId="47"/>
        <pc:sldMkLst>
          <pc:docMk/>
          <pc:sldMk cId="3818774628" sldId="449"/>
        </pc:sldMkLst>
      </pc:sldChg>
      <pc:sldChg chg="addSp delSp modSp mod delAnim">
        <pc:chgData name="Tegischer Lukas" userId="f78daebb-0565-485c-bd0e-1cd035e796ff" providerId="ADAL" clId="{42D5C554-627B-4A56-A65C-4C77FBA1B04F}" dt="2022-10-02T11:49:26.716" v="92" actId="1076"/>
        <pc:sldMkLst>
          <pc:docMk/>
          <pc:sldMk cId="1414527563" sldId="450"/>
        </pc:sldMkLst>
        <pc:spChg chg="del">
          <ac:chgData name="Tegischer Lukas" userId="f78daebb-0565-485c-bd0e-1cd035e796ff" providerId="ADAL" clId="{42D5C554-627B-4A56-A65C-4C77FBA1B04F}" dt="2022-10-02T11:48:51.616" v="80" actId="478"/>
          <ac:spMkLst>
            <pc:docMk/>
            <pc:sldMk cId="1414527563" sldId="450"/>
            <ac:spMk id="4" creationId="{EB360BEF-D3AC-44E2-1151-EE35118B9995}"/>
          </ac:spMkLst>
        </pc:spChg>
        <pc:spChg chg="add del mod">
          <ac:chgData name="Tegischer Lukas" userId="f78daebb-0565-485c-bd0e-1cd035e796ff" providerId="ADAL" clId="{42D5C554-627B-4A56-A65C-4C77FBA1B04F}" dt="2022-10-02T11:49:05.352" v="85" actId="478"/>
          <ac:spMkLst>
            <pc:docMk/>
            <pc:sldMk cId="1414527563" sldId="450"/>
            <ac:spMk id="5" creationId="{8DECDAAE-FC2F-B0D3-FAF3-B9471F723BE0}"/>
          </ac:spMkLst>
        </pc:spChg>
        <pc:spChg chg="mod">
          <ac:chgData name="Tegischer Lukas" userId="f78daebb-0565-485c-bd0e-1cd035e796ff" providerId="ADAL" clId="{42D5C554-627B-4A56-A65C-4C77FBA1B04F}" dt="2022-10-02T11:48:49.396" v="78" actId="20577"/>
          <ac:spMkLst>
            <pc:docMk/>
            <pc:sldMk cId="1414527563" sldId="450"/>
            <ac:spMk id="7" creationId="{02543962-E9CE-DC34-DA47-912BD1D6DE71}"/>
          </ac:spMkLst>
        </pc:spChg>
        <pc:picChg chg="del">
          <ac:chgData name="Tegischer Lukas" userId="f78daebb-0565-485c-bd0e-1cd035e796ff" providerId="ADAL" clId="{42D5C554-627B-4A56-A65C-4C77FBA1B04F}" dt="2022-10-02T11:48:50.964" v="79" actId="478"/>
          <ac:picMkLst>
            <pc:docMk/>
            <pc:sldMk cId="1414527563" sldId="450"/>
            <ac:picMk id="2" creationId="{2DDDDBF7-18A1-CE02-8321-2CE6D1D90044}"/>
          </ac:picMkLst>
        </pc:picChg>
        <pc:picChg chg="add mod">
          <ac:chgData name="Tegischer Lukas" userId="f78daebb-0565-485c-bd0e-1cd035e796ff" providerId="ADAL" clId="{42D5C554-627B-4A56-A65C-4C77FBA1B04F}" dt="2022-10-02T11:49:26.716" v="92" actId="1076"/>
          <ac:picMkLst>
            <pc:docMk/>
            <pc:sldMk cId="1414527563" sldId="450"/>
            <ac:picMk id="6" creationId="{7BF2639D-8855-32EA-A208-47C7830DB415}"/>
          </ac:picMkLst>
        </pc:picChg>
      </pc:sldChg>
      <pc:sldChg chg="del">
        <pc:chgData name="Tegischer Lukas" userId="f78daebb-0565-485c-bd0e-1cd035e796ff" providerId="ADAL" clId="{42D5C554-627B-4A56-A65C-4C77FBA1B04F}" dt="2022-10-02T11:48:29.441" v="48" actId="47"/>
        <pc:sldMkLst>
          <pc:docMk/>
          <pc:sldMk cId="1239772725" sldId="451"/>
        </pc:sldMkLst>
      </pc:sldChg>
      <pc:sldChg chg="addSp delSp modSp mod delAnim modAnim">
        <pc:chgData name="Tegischer Lukas" userId="f78daebb-0565-485c-bd0e-1cd035e796ff" providerId="ADAL" clId="{42D5C554-627B-4A56-A65C-4C77FBA1B04F}" dt="2022-10-02T11:59:43.881" v="262" actId="21"/>
        <pc:sldMkLst>
          <pc:docMk/>
          <pc:sldMk cId="855067754" sldId="453"/>
        </pc:sldMkLst>
        <pc:spChg chg="del">
          <ac:chgData name="Tegischer Lukas" userId="f78daebb-0565-485c-bd0e-1cd035e796ff" providerId="ADAL" clId="{42D5C554-627B-4A56-A65C-4C77FBA1B04F}" dt="2022-10-02T11:53:12.346" v="189" actId="478"/>
          <ac:spMkLst>
            <pc:docMk/>
            <pc:sldMk cId="855067754" sldId="453"/>
            <ac:spMk id="4" creationId="{6C04DECB-5769-8FF9-9F4F-D34038579B69}"/>
          </ac:spMkLst>
        </pc:spChg>
        <pc:spChg chg="add mod">
          <ac:chgData name="Tegischer Lukas" userId="f78daebb-0565-485c-bd0e-1cd035e796ff" providerId="ADAL" clId="{42D5C554-627B-4A56-A65C-4C77FBA1B04F}" dt="2022-10-02T11:54:00.612" v="217" actId="1076"/>
          <ac:spMkLst>
            <pc:docMk/>
            <pc:sldMk cId="855067754" sldId="453"/>
            <ac:spMk id="5" creationId="{66512AA1-CD6E-5DAE-2340-DE07340BEB7A}"/>
          </ac:spMkLst>
        </pc:spChg>
        <pc:spChg chg="add mod">
          <ac:chgData name="Tegischer Lukas" userId="f78daebb-0565-485c-bd0e-1cd035e796ff" providerId="ADAL" clId="{42D5C554-627B-4A56-A65C-4C77FBA1B04F}" dt="2022-10-02T11:53:21.079" v="207" actId="20577"/>
          <ac:spMkLst>
            <pc:docMk/>
            <pc:sldMk cId="855067754" sldId="453"/>
            <ac:spMk id="6" creationId="{6F12CCBF-4A6D-BB50-D859-201660DE3EF5}"/>
          </ac:spMkLst>
        </pc:spChg>
        <pc:spChg chg="del">
          <ac:chgData name="Tegischer Lukas" userId="f78daebb-0565-485c-bd0e-1cd035e796ff" providerId="ADAL" clId="{42D5C554-627B-4A56-A65C-4C77FBA1B04F}" dt="2022-10-02T11:53:11.252" v="188" actId="478"/>
          <ac:spMkLst>
            <pc:docMk/>
            <pc:sldMk cId="855067754" sldId="453"/>
            <ac:spMk id="8" creationId="{CCF70D22-4FD2-2667-D23F-012F49CDD7F6}"/>
          </ac:spMkLst>
        </pc:spChg>
        <pc:spChg chg="add mod">
          <ac:chgData name="Tegischer Lukas" userId="f78daebb-0565-485c-bd0e-1cd035e796ff" providerId="ADAL" clId="{42D5C554-627B-4A56-A65C-4C77FBA1B04F}" dt="2022-10-02T11:57:35.260" v="231" actId="1076"/>
          <ac:spMkLst>
            <pc:docMk/>
            <pc:sldMk cId="855067754" sldId="453"/>
            <ac:spMk id="9" creationId="{33617385-B009-4BDC-976A-A366BC7FEFA3}"/>
          </ac:spMkLst>
        </pc:spChg>
        <pc:spChg chg="add del mod">
          <ac:chgData name="Tegischer Lukas" userId="f78daebb-0565-485c-bd0e-1cd035e796ff" providerId="ADAL" clId="{42D5C554-627B-4A56-A65C-4C77FBA1B04F}" dt="2022-10-02T11:57:32.314" v="230" actId="478"/>
          <ac:spMkLst>
            <pc:docMk/>
            <pc:sldMk cId="855067754" sldId="453"/>
            <ac:spMk id="11" creationId="{7963B605-D9A6-7FD6-9370-13920305737A}"/>
          </ac:spMkLst>
        </pc:spChg>
        <pc:spChg chg="add del mod">
          <ac:chgData name="Tegischer Lukas" userId="f78daebb-0565-485c-bd0e-1cd035e796ff" providerId="ADAL" clId="{42D5C554-627B-4A56-A65C-4C77FBA1B04F}" dt="2022-10-02T11:57:31.622" v="229" actId="478"/>
          <ac:spMkLst>
            <pc:docMk/>
            <pc:sldMk cId="855067754" sldId="453"/>
            <ac:spMk id="13" creationId="{7EC46388-D3AD-38E2-A05A-ADED9B54DECC}"/>
          </ac:spMkLst>
        </pc:spChg>
        <pc:picChg chg="del">
          <ac:chgData name="Tegischer Lukas" userId="f78daebb-0565-485c-bd0e-1cd035e796ff" providerId="ADAL" clId="{42D5C554-627B-4A56-A65C-4C77FBA1B04F}" dt="2022-10-02T11:53:09.128" v="187" actId="478"/>
          <ac:picMkLst>
            <pc:docMk/>
            <pc:sldMk cId="855067754" sldId="453"/>
            <ac:picMk id="2" creationId="{2DDDDBF7-18A1-CE02-8321-2CE6D1D90044}"/>
          </ac:picMkLst>
        </pc:picChg>
        <pc:picChg chg="add del mod">
          <ac:chgData name="Tegischer Lukas" userId="f78daebb-0565-485c-bd0e-1cd035e796ff" providerId="ADAL" clId="{42D5C554-627B-4A56-A65C-4C77FBA1B04F}" dt="2022-10-02T11:59:43.881" v="262" actId="21"/>
          <ac:picMkLst>
            <pc:docMk/>
            <pc:sldMk cId="855067754" sldId="453"/>
            <ac:picMk id="15" creationId="{D2FD97A8-39C4-3E0C-C765-7F17AD783C24}"/>
          </ac:picMkLst>
        </pc:picChg>
      </pc:sldChg>
      <pc:sldChg chg="addSp delSp modSp mod">
        <pc:chgData name="Tegischer Lukas" userId="f78daebb-0565-485c-bd0e-1cd035e796ff" providerId="ADAL" clId="{42D5C554-627B-4A56-A65C-4C77FBA1B04F}" dt="2022-10-02T12:05:33.181" v="367" actId="1076"/>
        <pc:sldMkLst>
          <pc:docMk/>
          <pc:sldMk cId="3220523667" sldId="454"/>
        </pc:sldMkLst>
        <pc:spChg chg="del">
          <ac:chgData name="Tegischer Lukas" userId="f78daebb-0565-485c-bd0e-1cd035e796ff" providerId="ADAL" clId="{42D5C554-627B-4A56-A65C-4C77FBA1B04F}" dt="2022-10-02T12:04:59.870" v="350" actId="478"/>
          <ac:spMkLst>
            <pc:docMk/>
            <pc:sldMk cId="3220523667" sldId="454"/>
            <ac:spMk id="3" creationId="{2D1E95C3-0631-C139-C069-1FAE3443B254}"/>
          </ac:spMkLst>
        </pc:spChg>
        <pc:spChg chg="add mod">
          <ac:chgData name="Tegischer Lukas" userId="f78daebb-0565-485c-bd0e-1cd035e796ff" providerId="ADAL" clId="{42D5C554-627B-4A56-A65C-4C77FBA1B04F}" dt="2022-10-02T12:05:22.844" v="363" actId="1076"/>
          <ac:spMkLst>
            <pc:docMk/>
            <pc:sldMk cId="3220523667" sldId="454"/>
            <ac:spMk id="4" creationId="{49389902-D3EA-4249-A007-94B19B9CCE1E}"/>
          </ac:spMkLst>
        </pc:spChg>
        <pc:picChg chg="add mod">
          <ac:chgData name="Tegischer Lukas" userId="f78daebb-0565-485c-bd0e-1cd035e796ff" providerId="ADAL" clId="{42D5C554-627B-4A56-A65C-4C77FBA1B04F}" dt="2022-10-02T12:05:33.181" v="367" actId="1076"/>
          <ac:picMkLst>
            <pc:docMk/>
            <pc:sldMk cId="3220523667" sldId="454"/>
            <ac:picMk id="5" creationId="{95A86E5E-91D3-9D1E-C7EA-19371F95D703}"/>
          </ac:picMkLst>
        </pc:picChg>
        <pc:picChg chg="del">
          <ac:chgData name="Tegischer Lukas" userId="f78daebb-0565-485c-bd0e-1cd035e796ff" providerId="ADAL" clId="{42D5C554-627B-4A56-A65C-4C77FBA1B04F}" dt="2022-10-02T12:05:00.132" v="351" actId="478"/>
          <ac:picMkLst>
            <pc:docMk/>
            <pc:sldMk cId="3220523667" sldId="454"/>
            <ac:picMk id="6" creationId="{BCA13277-B1FB-D9B0-603D-9630C5B31007}"/>
          </ac:picMkLst>
        </pc:picChg>
      </pc:sldChg>
      <pc:sldChg chg="addSp modSp add mod modAnim">
        <pc:chgData name="Tegischer Lukas" userId="f78daebb-0565-485c-bd0e-1cd035e796ff" providerId="ADAL" clId="{42D5C554-627B-4A56-A65C-4C77FBA1B04F}" dt="2022-10-02T11:52:45.030" v="186"/>
        <pc:sldMkLst>
          <pc:docMk/>
          <pc:sldMk cId="3387342043" sldId="455"/>
        </pc:sldMkLst>
        <pc:spChg chg="add mod">
          <ac:chgData name="Tegischer Lukas" userId="f78daebb-0565-485c-bd0e-1cd035e796ff" providerId="ADAL" clId="{42D5C554-627B-4A56-A65C-4C77FBA1B04F}" dt="2022-10-02T11:52:26.893" v="183" actId="1076"/>
          <ac:spMkLst>
            <pc:docMk/>
            <pc:sldMk cId="3387342043" sldId="455"/>
            <ac:spMk id="4" creationId="{64600E50-6A65-8021-24B1-A8C51DD6A4F1}"/>
          </ac:spMkLst>
        </pc:spChg>
        <pc:spChg chg="mod">
          <ac:chgData name="Tegischer Lukas" userId="f78daebb-0565-485c-bd0e-1cd035e796ff" providerId="ADAL" clId="{42D5C554-627B-4A56-A65C-4C77FBA1B04F}" dt="2022-10-02T11:52:01.953" v="173" actId="20577"/>
          <ac:spMkLst>
            <pc:docMk/>
            <pc:sldMk cId="3387342043" sldId="455"/>
            <ac:spMk id="5" creationId="{8DECDAAE-FC2F-B0D3-FAF3-B9471F723BE0}"/>
          </ac:spMkLst>
        </pc:spChg>
        <pc:spChg chg="mod">
          <ac:chgData name="Tegischer Lukas" userId="f78daebb-0565-485c-bd0e-1cd035e796ff" providerId="ADAL" clId="{42D5C554-627B-4A56-A65C-4C77FBA1B04F}" dt="2022-10-02T11:51:24.052" v="159" actId="20577"/>
          <ac:spMkLst>
            <pc:docMk/>
            <pc:sldMk cId="3387342043" sldId="455"/>
            <ac:spMk id="7" creationId="{02543962-E9CE-DC34-DA47-912BD1D6DE71}"/>
          </ac:spMkLst>
        </pc:spChg>
        <pc:picChg chg="add mod">
          <ac:chgData name="Tegischer Lukas" userId="f78daebb-0565-485c-bd0e-1cd035e796ff" providerId="ADAL" clId="{42D5C554-627B-4A56-A65C-4C77FBA1B04F}" dt="2022-10-02T11:51:53.564" v="170" actId="1076"/>
          <ac:picMkLst>
            <pc:docMk/>
            <pc:sldMk cId="3387342043" sldId="455"/>
            <ac:picMk id="2" creationId="{74D7DCA3-AD86-1D76-8538-31AEAB296634}"/>
          </ac:picMkLst>
        </pc:picChg>
      </pc:sldChg>
      <pc:sldChg chg="addSp delSp modSp add mod modAnim">
        <pc:chgData name="Tegischer Lukas" userId="f78daebb-0565-485c-bd0e-1cd035e796ff" providerId="ADAL" clId="{42D5C554-627B-4A56-A65C-4C77FBA1B04F}" dt="2022-10-02T11:51:00.375" v="144"/>
        <pc:sldMkLst>
          <pc:docMk/>
          <pc:sldMk cId="2457444176" sldId="456"/>
        </pc:sldMkLst>
        <pc:spChg chg="add mod">
          <ac:chgData name="Tegischer Lukas" userId="f78daebb-0565-485c-bd0e-1cd035e796ff" providerId="ADAL" clId="{42D5C554-627B-4A56-A65C-4C77FBA1B04F}" dt="2022-10-02T11:50:12.381" v="131" actId="1076"/>
          <ac:spMkLst>
            <pc:docMk/>
            <pc:sldMk cId="2457444176" sldId="456"/>
            <ac:spMk id="4" creationId="{003161D5-F092-6553-4AA6-E435CA11F80B}"/>
          </ac:spMkLst>
        </pc:spChg>
        <pc:spChg chg="mod">
          <ac:chgData name="Tegischer Lukas" userId="f78daebb-0565-485c-bd0e-1cd035e796ff" providerId="ADAL" clId="{42D5C554-627B-4A56-A65C-4C77FBA1B04F}" dt="2022-10-02T11:49:35.880" v="114" actId="20577"/>
          <ac:spMkLst>
            <pc:docMk/>
            <pc:sldMk cId="2457444176" sldId="456"/>
            <ac:spMk id="7" creationId="{02543962-E9CE-DC34-DA47-912BD1D6DE71}"/>
          </ac:spMkLst>
        </pc:spChg>
        <pc:spChg chg="add mod">
          <ac:chgData name="Tegischer Lukas" userId="f78daebb-0565-485c-bd0e-1cd035e796ff" providerId="ADAL" clId="{42D5C554-627B-4A56-A65C-4C77FBA1B04F}" dt="2022-10-02T11:50:47.837" v="143" actId="1076"/>
          <ac:spMkLst>
            <pc:docMk/>
            <pc:sldMk cId="2457444176" sldId="456"/>
            <ac:spMk id="8" creationId="{16F3FA8A-3A3D-E6D6-9796-36B05032DC78}"/>
          </ac:spMkLst>
        </pc:spChg>
        <pc:picChg chg="add mod">
          <ac:chgData name="Tegischer Lukas" userId="f78daebb-0565-485c-bd0e-1cd035e796ff" providerId="ADAL" clId="{42D5C554-627B-4A56-A65C-4C77FBA1B04F}" dt="2022-10-02T11:49:59.101" v="123" actId="1076"/>
          <ac:picMkLst>
            <pc:docMk/>
            <pc:sldMk cId="2457444176" sldId="456"/>
            <ac:picMk id="2" creationId="{23795BFC-839F-EC6F-E50E-540341B18018}"/>
          </ac:picMkLst>
        </pc:picChg>
        <pc:picChg chg="add mod">
          <ac:chgData name="Tegischer Lukas" userId="f78daebb-0565-485c-bd0e-1cd035e796ff" providerId="ADAL" clId="{42D5C554-627B-4A56-A65C-4C77FBA1B04F}" dt="2022-10-02T11:50:00.333" v="124" actId="1076"/>
          <ac:picMkLst>
            <pc:docMk/>
            <pc:sldMk cId="2457444176" sldId="456"/>
            <ac:picMk id="3" creationId="{208B63BC-86F0-79E5-8402-87FBEACE530C}"/>
          </ac:picMkLst>
        </pc:picChg>
        <pc:picChg chg="del">
          <ac:chgData name="Tegischer Lukas" userId="f78daebb-0565-485c-bd0e-1cd035e796ff" providerId="ADAL" clId="{42D5C554-627B-4A56-A65C-4C77FBA1B04F}" dt="2022-10-02T11:49:37.771" v="115" actId="478"/>
          <ac:picMkLst>
            <pc:docMk/>
            <pc:sldMk cId="2457444176" sldId="456"/>
            <ac:picMk id="6" creationId="{7BF2639D-8855-32EA-A208-47C7830DB415}"/>
          </ac:picMkLst>
        </pc:picChg>
      </pc:sldChg>
      <pc:sldChg chg="addSp delSp modSp add mod delAnim modAnim">
        <pc:chgData name="Tegischer Lukas" userId="f78daebb-0565-485c-bd0e-1cd035e796ff" providerId="ADAL" clId="{42D5C554-627B-4A56-A65C-4C77FBA1B04F}" dt="2022-10-02T12:01:13.545" v="281"/>
        <pc:sldMkLst>
          <pc:docMk/>
          <pc:sldMk cId="3549652918" sldId="457"/>
        </pc:sldMkLst>
        <pc:spChg chg="add mod">
          <ac:chgData name="Tegischer Lukas" userId="f78daebb-0565-485c-bd0e-1cd035e796ff" providerId="ADAL" clId="{42D5C554-627B-4A56-A65C-4C77FBA1B04F}" dt="2022-10-02T11:57:52.916" v="240" actId="403"/>
          <ac:spMkLst>
            <pc:docMk/>
            <pc:sldMk cId="3549652918" sldId="457"/>
            <ac:spMk id="3" creationId="{F81B6D41-2DB0-B0FD-BF7F-8435EC6B5E39}"/>
          </ac:spMkLst>
        </pc:spChg>
        <pc:spChg chg="del">
          <ac:chgData name="Tegischer Lukas" userId="f78daebb-0565-485c-bd0e-1cd035e796ff" providerId="ADAL" clId="{42D5C554-627B-4A56-A65C-4C77FBA1B04F}" dt="2022-10-02T11:57:41.967" v="232" actId="478"/>
          <ac:spMkLst>
            <pc:docMk/>
            <pc:sldMk cId="3549652918" sldId="457"/>
            <ac:spMk id="5" creationId="{66512AA1-CD6E-5DAE-2340-DE07340BEB7A}"/>
          </ac:spMkLst>
        </pc:spChg>
        <pc:spChg chg="del">
          <ac:chgData name="Tegischer Lukas" userId="f78daebb-0565-485c-bd0e-1cd035e796ff" providerId="ADAL" clId="{42D5C554-627B-4A56-A65C-4C77FBA1B04F}" dt="2022-10-02T11:57:44.267" v="234" actId="478"/>
          <ac:spMkLst>
            <pc:docMk/>
            <pc:sldMk cId="3549652918" sldId="457"/>
            <ac:spMk id="6" creationId="{6F12CCBF-4A6D-BB50-D859-201660DE3EF5}"/>
          </ac:spMkLst>
        </pc:spChg>
        <pc:spChg chg="del">
          <ac:chgData name="Tegischer Lukas" userId="f78daebb-0565-485c-bd0e-1cd035e796ff" providerId="ADAL" clId="{42D5C554-627B-4A56-A65C-4C77FBA1B04F}" dt="2022-10-02T11:57:43.099" v="233" actId="478"/>
          <ac:spMkLst>
            <pc:docMk/>
            <pc:sldMk cId="3549652918" sldId="457"/>
            <ac:spMk id="9" creationId="{33617385-B009-4BDC-976A-A366BC7FEFA3}"/>
          </ac:spMkLst>
        </pc:spChg>
        <pc:spChg chg="mod">
          <ac:chgData name="Tegischer Lukas" userId="f78daebb-0565-485c-bd0e-1cd035e796ff" providerId="ADAL" clId="{42D5C554-627B-4A56-A65C-4C77FBA1B04F}" dt="2022-10-02T11:58:02.284" v="242" actId="1076"/>
          <ac:spMkLst>
            <pc:docMk/>
            <pc:sldMk cId="3549652918" sldId="457"/>
            <ac:spMk id="11" creationId="{7963B605-D9A6-7FD6-9370-13920305737A}"/>
          </ac:spMkLst>
        </pc:spChg>
        <pc:spChg chg="add mod">
          <ac:chgData name="Tegischer Lukas" userId="f78daebb-0565-485c-bd0e-1cd035e796ff" providerId="ADAL" clId="{42D5C554-627B-4A56-A65C-4C77FBA1B04F}" dt="2022-10-02T12:00:52.740" v="278" actId="1076"/>
          <ac:spMkLst>
            <pc:docMk/>
            <pc:sldMk cId="3549652918" sldId="457"/>
            <ac:spMk id="12" creationId="{64BB04BB-E947-DC43-00C2-C17D1874973A}"/>
          </ac:spMkLst>
        </pc:spChg>
        <pc:spChg chg="mod">
          <ac:chgData name="Tegischer Lukas" userId="f78daebb-0565-485c-bd0e-1cd035e796ff" providerId="ADAL" clId="{42D5C554-627B-4A56-A65C-4C77FBA1B04F}" dt="2022-10-02T12:00:03.147" v="268" actId="1076"/>
          <ac:spMkLst>
            <pc:docMk/>
            <pc:sldMk cId="3549652918" sldId="457"/>
            <ac:spMk id="13" creationId="{7EC46388-D3AD-38E2-A05A-ADED9B54DECC}"/>
          </ac:spMkLst>
        </pc:spChg>
        <pc:picChg chg="add del mod">
          <ac:chgData name="Tegischer Lukas" userId="f78daebb-0565-485c-bd0e-1cd035e796ff" providerId="ADAL" clId="{42D5C554-627B-4A56-A65C-4C77FBA1B04F}" dt="2022-10-02T12:00:25.757" v="269" actId="478"/>
          <ac:picMkLst>
            <pc:docMk/>
            <pc:sldMk cId="3549652918" sldId="457"/>
            <ac:picMk id="4" creationId="{29D071A1-449B-690D-B427-6C9B779D5D7A}"/>
          </ac:picMkLst>
        </pc:picChg>
        <pc:picChg chg="add mod modCrop">
          <ac:chgData name="Tegischer Lukas" userId="f78daebb-0565-485c-bd0e-1cd035e796ff" providerId="ADAL" clId="{42D5C554-627B-4A56-A65C-4C77FBA1B04F}" dt="2022-10-02T12:00:33.404" v="272" actId="1076"/>
          <ac:picMkLst>
            <pc:docMk/>
            <pc:sldMk cId="3549652918" sldId="457"/>
            <ac:picMk id="8" creationId="{4BB08910-20CA-7D5C-DBF9-8FA7CE5F7B8E}"/>
          </ac:picMkLst>
        </pc:picChg>
      </pc:sldChg>
      <pc:sldChg chg="addSp modSp add mod modAnim">
        <pc:chgData name="Tegischer Lukas" userId="f78daebb-0565-485c-bd0e-1cd035e796ff" providerId="ADAL" clId="{42D5C554-627B-4A56-A65C-4C77FBA1B04F}" dt="2022-10-02T12:02:24.702" v="312"/>
        <pc:sldMkLst>
          <pc:docMk/>
          <pc:sldMk cId="1096053386" sldId="458"/>
        </pc:sldMkLst>
        <pc:spChg chg="add mod">
          <ac:chgData name="Tegischer Lukas" userId="f78daebb-0565-485c-bd0e-1cd035e796ff" providerId="ADAL" clId="{42D5C554-627B-4A56-A65C-4C77FBA1B04F}" dt="2022-10-02T12:02:17.582" v="310" actId="403"/>
          <ac:spMkLst>
            <pc:docMk/>
            <pc:sldMk cId="1096053386" sldId="458"/>
            <ac:spMk id="4" creationId="{994EAF52-6501-ACBF-7B9C-8BE5D449C681}"/>
          </ac:spMkLst>
        </pc:spChg>
        <pc:spChg chg="add mod">
          <ac:chgData name="Tegischer Lukas" userId="f78daebb-0565-485c-bd0e-1cd035e796ff" providerId="ADAL" clId="{42D5C554-627B-4A56-A65C-4C77FBA1B04F}" dt="2022-10-02T12:02:17.582" v="310" actId="403"/>
          <ac:spMkLst>
            <pc:docMk/>
            <pc:sldMk cId="1096053386" sldId="458"/>
            <ac:spMk id="6" creationId="{753E90B7-89F0-F9A1-224E-C62DA4629A8E}"/>
          </ac:spMkLst>
        </pc:spChg>
        <pc:spChg chg="mod">
          <ac:chgData name="Tegischer Lukas" userId="f78daebb-0565-485c-bd0e-1cd035e796ff" providerId="ADAL" clId="{42D5C554-627B-4A56-A65C-4C77FBA1B04F}" dt="2022-10-02T12:02:02.626" v="305"/>
          <ac:spMkLst>
            <pc:docMk/>
            <pc:sldMk cId="1096053386" sldId="458"/>
            <ac:spMk id="13" creationId="{7EC46388-D3AD-38E2-A05A-ADED9B54DECC}"/>
          </ac:spMkLst>
        </pc:spChg>
      </pc:sldChg>
      <pc:sldChg chg="addSp delSp modSp add mod">
        <pc:chgData name="Tegischer Lukas" userId="f78daebb-0565-485c-bd0e-1cd035e796ff" providerId="ADAL" clId="{42D5C554-627B-4A56-A65C-4C77FBA1B04F}" dt="2022-10-02T12:04:52.650" v="349" actId="1076"/>
        <pc:sldMkLst>
          <pc:docMk/>
          <pc:sldMk cId="2407283842" sldId="459"/>
        </pc:sldMkLst>
        <pc:spChg chg="del">
          <ac:chgData name="Tegischer Lukas" userId="f78daebb-0565-485c-bd0e-1cd035e796ff" providerId="ADAL" clId="{42D5C554-627B-4A56-A65C-4C77FBA1B04F}" dt="2022-10-02T12:04:45.362" v="342" actId="478"/>
          <ac:spMkLst>
            <pc:docMk/>
            <pc:sldMk cId="2407283842" sldId="459"/>
            <ac:spMk id="3" creationId="{14E4A113-B1DD-DC56-5B51-E9D5353BCEB1}"/>
          </ac:spMkLst>
        </pc:spChg>
        <pc:spChg chg="del">
          <ac:chgData name="Tegischer Lukas" userId="f78daebb-0565-485c-bd0e-1cd035e796ff" providerId="ADAL" clId="{42D5C554-627B-4A56-A65C-4C77FBA1B04F}" dt="2022-10-02T12:04:44.344" v="341" actId="478"/>
          <ac:spMkLst>
            <pc:docMk/>
            <pc:sldMk cId="2407283842" sldId="459"/>
            <ac:spMk id="6" creationId="{9DC57F11-FA2D-8718-7FE2-090D3746450A}"/>
          </ac:spMkLst>
        </pc:spChg>
        <pc:spChg chg="del">
          <ac:chgData name="Tegischer Lukas" userId="f78daebb-0565-485c-bd0e-1cd035e796ff" providerId="ADAL" clId="{42D5C554-627B-4A56-A65C-4C77FBA1B04F}" dt="2022-10-02T12:04:46.057" v="343" actId="478"/>
          <ac:spMkLst>
            <pc:docMk/>
            <pc:sldMk cId="2407283842" sldId="459"/>
            <ac:spMk id="12" creationId="{79CC3AD8-0AC6-7C3F-6D3C-505B4788D1FB}"/>
          </ac:spMkLst>
        </pc:spChg>
        <pc:spChg chg="del">
          <ac:chgData name="Tegischer Lukas" userId="f78daebb-0565-485c-bd0e-1cd035e796ff" providerId="ADAL" clId="{42D5C554-627B-4A56-A65C-4C77FBA1B04F}" dt="2022-10-02T12:04:46.571" v="344" actId="478"/>
          <ac:spMkLst>
            <pc:docMk/>
            <pc:sldMk cId="2407283842" sldId="459"/>
            <ac:spMk id="13" creationId="{6A96A7B0-5061-FA46-4D16-15D4992E4180}"/>
          </ac:spMkLst>
        </pc:spChg>
        <pc:picChg chg="add mod modCrop">
          <ac:chgData name="Tegischer Lukas" userId="f78daebb-0565-485c-bd0e-1cd035e796ff" providerId="ADAL" clId="{42D5C554-627B-4A56-A65C-4C77FBA1B04F}" dt="2022-10-02T12:04:52.650" v="349" actId="1076"/>
          <ac:picMkLst>
            <pc:docMk/>
            <pc:sldMk cId="2407283842" sldId="459"/>
            <ac:picMk id="4" creationId="{A9AD88C9-01FD-E379-BDD5-E228563A1DBE}"/>
          </ac:picMkLst>
        </pc:picChg>
      </pc:sldChg>
      <pc:sldChg chg="addSp delSp modSp add mod modAnim">
        <pc:chgData name="Tegischer Lukas" userId="f78daebb-0565-485c-bd0e-1cd035e796ff" providerId="ADAL" clId="{42D5C554-627B-4A56-A65C-4C77FBA1B04F}" dt="2022-10-02T12:06:52.755" v="395" actId="1076"/>
        <pc:sldMkLst>
          <pc:docMk/>
          <pc:sldMk cId="1934469181" sldId="460"/>
        </pc:sldMkLst>
        <pc:spChg chg="mod">
          <ac:chgData name="Tegischer Lukas" userId="f78daebb-0565-485c-bd0e-1cd035e796ff" providerId="ADAL" clId="{42D5C554-627B-4A56-A65C-4C77FBA1B04F}" dt="2022-10-02T12:05:56.749" v="377" actId="1076"/>
          <ac:spMkLst>
            <pc:docMk/>
            <pc:sldMk cId="1934469181" sldId="460"/>
            <ac:spMk id="4" creationId="{49389902-D3EA-4249-A007-94B19B9CCE1E}"/>
          </ac:spMkLst>
        </pc:spChg>
        <pc:spChg chg="add mod">
          <ac:chgData name="Tegischer Lukas" userId="f78daebb-0565-485c-bd0e-1cd035e796ff" providerId="ADAL" clId="{42D5C554-627B-4A56-A65C-4C77FBA1B04F}" dt="2022-10-02T12:06:52.755" v="395" actId="1076"/>
          <ac:spMkLst>
            <pc:docMk/>
            <pc:sldMk cId="1934469181" sldId="460"/>
            <ac:spMk id="6" creationId="{28C17F50-C219-F899-CF0D-0A9B1A3BF734}"/>
          </ac:spMkLst>
        </pc:spChg>
        <pc:picChg chg="add mod">
          <ac:chgData name="Tegischer Lukas" userId="f78daebb-0565-485c-bd0e-1cd035e796ff" providerId="ADAL" clId="{42D5C554-627B-4A56-A65C-4C77FBA1B04F}" dt="2022-10-02T12:06:02.234" v="381" actId="1076"/>
          <ac:picMkLst>
            <pc:docMk/>
            <pc:sldMk cId="1934469181" sldId="460"/>
            <ac:picMk id="2" creationId="{8BAA63B1-6173-3267-2EA1-69F19CC1E3FE}"/>
          </ac:picMkLst>
        </pc:picChg>
        <pc:picChg chg="del">
          <ac:chgData name="Tegischer Lukas" userId="f78daebb-0565-485c-bd0e-1cd035e796ff" providerId="ADAL" clId="{42D5C554-627B-4A56-A65C-4C77FBA1B04F}" dt="2022-10-02T12:05:48.227" v="373" actId="478"/>
          <ac:picMkLst>
            <pc:docMk/>
            <pc:sldMk cId="1934469181" sldId="460"/>
            <ac:picMk id="5" creationId="{95A86E5E-91D3-9D1E-C7EA-19371F95D703}"/>
          </ac:picMkLst>
        </pc:picChg>
      </pc:sldChg>
      <pc:sldChg chg="delSp modSp add del mod delAnim">
        <pc:chgData name="Tegischer Lukas" userId="f78daebb-0565-485c-bd0e-1cd035e796ff" providerId="ADAL" clId="{42D5C554-627B-4A56-A65C-4C77FBA1B04F}" dt="2022-10-02T12:07:27.904" v="397" actId="47"/>
        <pc:sldMkLst>
          <pc:docMk/>
          <pc:sldMk cId="1277493249" sldId="461"/>
        </pc:sldMkLst>
        <pc:spChg chg="del mod">
          <ac:chgData name="Tegischer Lukas" userId="f78daebb-0565-485c-bd0e-1cd035e796ff" providerId="ADAL" clId="{42D5C554-627B-4A56-A65C-4C77FBA1B04F}" dt="2022-10-02T12:06:55.329" v="396" actId="478"/>
          <ac:spMkLst>
            <pc:docMk/>
            <pc:sldMk cId="1277493249" sldId="461"/>
            <ac:spMk id="6" creationId="{28C17F50-C219-F899-CF0D-0A9B1A3BF734}"/>
          </ac:spMkLst>
        </pc:spChg>
      </pc:sldChg>
    </pc:docChg>
  </pc:docChgLst>
  <pc:docChgLst>
    <pc:chgData name="Tegischer Lukas" userId="f78daebb-0565-485c-bd0e-1cd035e796ff" providerId="ADAL" clId="{B4752F28-5B7A-411A-8FFC-D96A6496947A}"/>
    <pc:docChg chg="undo custSel addSld delSld modSld">
      <pc:chgData name="Tegischer Lukas" userId="f78daebb-0565-485c-bd0e-1cd035e796ff" providerId="ADAL" clId="{B4752F28-5B7A-411A-8FFC-D96A6496947A}" dt="2022-10-02T06:55:54.136" v="198" actId="47"/>
      <pc:docMkLst>
        <pc:docMk/>
      </pc:docMkLst>
      <pc:sldChg chg="modSp mod">
        <pc:chgData name="Tegischer Lukas" userId="f78daebb-0565-485c-bd0e-1cd035e796ff" providerId="ADAL" clId="{B4752F28-5B7A-411A-8FFC-D96A6496947A}" dt="2022-10-02T06:54:25.046" v="14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4752F28-5B7A-411A-8FFC-D96A6496947A}" dt="2022-10-02T06:54:25.046" v="14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">
        <pc:chgData name="Tegischer Lukas" userId="f78daebb-0565-485c-bd0e-1cd035e796ff" providerId="ADAL" clId="{B4752F28-5B7A-411A-8FFC-D96A6496947A}" dt="2022-10-02T06:55:01.014" v="169" actId="20577"/>
        <pc:sldMkLst>
          <pc:docMk/>
          <pc:sldMk cId="4007401767" sldId="418"/>
        </pc:sldMkLst>
        <pc:spChg chg="add mod">
          <ac:chgData name="Tegischer Lukas" userId="f78daebb-0565-485c-bd0e-1cd035e796ff" providerId="ADAL" clId="{B4752F28-5B7A-411A-8FFC-D96A6496947A}" dt="2022-10-02T06:54:46.705" v="155" actId="20577"/>
          <ac:spMkLst>
            <pc:docMk/>
            <pc:sldMk cId="4007401767" sldId="418"/>
            <ac:spMk id="3" creationId="{CBA8BFA2-17D6-3F4C-419C-0AE6CCFFA998}"/>
          </ac:spMkLst>
        </pc:spChg>
        <pc:spChg chg="del">
          <ac:chgData name="Tegischer Lukas" userId="f78daebb-0565-485c-bd0e-1cd035e796ff" providerId="ADAL" clId="{B4752F28-5B7A-411A-8FFC-D96A6496947A}" dt="2022-10-02T06:54:28.937" v="149" actId="478"/>
          <ac:spMkLst>
            <pc:docMk/>
            <pc:sldMk cId="4007401767" sldId="418"/>
            <ac:spMk id="5" creationId="{DA93EB86-D0FD-3B38-B0B4-DAC310D44B70}"/>
          </ac:spMkLst>
        </pc:spChg>
        <pc:spChg chg="add mod">
          <ac:chgData name="Tegischer Lukas" userId="f78daebb-0565-485c-bd0e-1cd035e796ff" providerId="ADAL" clId="{B4752F28-5B7A-411A-8FFC-D96A6496947A}" dt="2022-10-02T06:55:01.014" v="169" actId="20577"/>
          <ac:spMkLst>
            <pc:docMk/>
            <pc:sldMk cId="4007401767" sldId="418"/>
            <ac:spMk id="6" creationId="{3A754D05-DBFA-F622-F1F7-B60AAED4FEBB}"/>
          </ac:spMkLst>
        </pc:spChg>
        <pc:spChg chg="del">
          <ac:chgData name="Tegischer Lukas" userId="f78daebb-0565-485c-bd0e-1cd035e796ff" providerId="ADAL" clId="{B4752F28-5B7A-411A-8FFC-D96A6496947A}" dt="2022-10-02T06:54:28.228" v="148" actId="478"/>
          <ac:spMkLst>
            <pc:docMk/>
            <pc:sldMk cId="4007401767" sldId="418"/>
            <ac:spMk id="7" creationId="{49B7D574-778B-11A5-E205-316B5D723164}"/>
          </ac:spMkLst>
        </pc:spChg>
      </pc:sldChg>
      <pc:sldChg chg="del">
        <pc:chgData name="Tegischer Lukas" userId="f78daebb-0565-485c-bd0e-1cd035e796ff" providerId="ADAL" clId="{B4752F28-5B7A-411A-8FFC-D96A6496947A}" dt="2022-10-02T06:55:54.136" v="198" actId="47"/>
        <pc:sldMkLst>
          <pc:docMk/>
          <pc:sldMk cId="754144132" sldId="425"/>
        </pc:sldMkLst>
      </pc:sldChg>
      <pc:sldChg chg="del">
        <pc:chgData name="Tegischer Lukas" userId="f78daebb-0565-485c-bd0e-1cd035e796ff" providerId="ADAL" clId="{B4752F28-5B7A-411A-8FFC-D96A6496947A}" dt="2022-10-02T06:55:54.136" v="198" actId="47"/>
        <pc:sldMkLst>
          <pc:docMk/>
          <pc:sldMk cId="1152074332" sldId="426"/>
        </pc:sldMkLst>
      </pc:sldChg>
      <pc:sldChg chg="addSp delSp modSp add mod">
        <pc:chgData name="Tegischer Lukas" userId="f78daebb-0565-485c-bd0e-1cd035e796ff" providerId="ADAL" clId="{B4752F28-5B7A-411A-8FFC-D96A6496947A}" dt="2022-10-02T06:55:26.838" v="188" actId="1076"/>
        <pc:sldMkLst>
          <pc:docMk/>
          <pc:sldMk cId="2796332034" sldId="427"/>
        </pc:sldMkLst>
        <pc:spChg chg="mod">
          <ac:chgData name="Tegischer Lukas" userId="f78daebb-0565-485c-bd0e-1cd035e796ff" providerId="ADAL" clId="{B4752F28-5B7A-411A-8FFC-D96A6496947A}" dt="2022-10-02T06:55:05.384" v="171" actId="20577"/>
          <ac:spMkLst>
            <pc:docMk/>
            <pc:sldMk cId="2796332034" sldId="427"/>
            <ac:spMk id="3" creationId="{CBA8BFA2-17D6-3F4C-419C-0AE6CCFFA998}"/>
          </ac:spMkLst>
        </pc:spChg>
        <pc:spChg chg="add mod">
          <ac:chgData name="Tegischer Lukas" userId="f78daebb-0565-485c-bd0e-1cd035e796ff" providerId="ADAL" clId="{B4752F28-5B7A-411A-8FFC-D96A6496947A}" dt="2022-10-02T06:55:26.838" v="188" actId="1076"/>
          <ac:spMkLst>
            <pc:docMk/>
            <pc:sldMk cId="2796332034" sldId="427"/>
            <ac:spMk id="4" creationId="{8DE5FDCF-3053-D54C-D069-193C367EED49}"/>
          </ac:spMkLst>
        </pc:spChg>
        <pc:spChg chg="del">
          <ac:chgData name="Tegischer Lukas" userId="f78daebb-0565-485c-bd0e-1cd035e796ff" providerId="ADAL" clId="{B4752F28-5B7A-411A-8FFC-D96A6496947A}" dt="2022-10-02T06:55:08.043" v="172" actId="478"/>
          <ac:spMkLst>
            <pc:docMk/>
            <pc:sldMk cId="2796332034" sldId="427"/>
            <ac:spMk id="6" creationId="{3A754D05-DBFA-F622-F1F7-B60AAED4FEBB}"/>
          </ac:spMkLst>
        </pc:spChg>
      </pc:sldChg>
      <pc:sldChg chg="addSp delSp modSp add mod">
        <pc:chgData name="Tegischer Lukas" userId="f78daebb-0565-485c-bd0e-1cd035e796ff" providerId="ADAL" clId="{B4752F28-5B7A-411A-8FFC-D96A6496947A}" dt="2022-10-02T06:55:51.978" v="197" actId="20577"/>
        <pc:sldMkLst>
          <pc:docMk/>
          <pc:sldMk cId="2832239985" sldId="428"/>
        </pc:sldMkLst>
        <pc:spChg chg="mod">
          <ac:chgData name="Tegischer Lukas" userId="f78daebb-0565-485c-bd0e-1cd035e796ff" providerId="ADAL" clId="{B4752F28-5B7A-411A-8FFC-D96A6496947A}" dt="2022-10-02T06:55:51.978" v="197" actId="20577"/>
          <ac:spMkLst>
            <pc:docMk/>
            <pc:sldMk cId="2832239985" sldId="428"/>
            <ac:spMk id="3" creationId="{CBA8BFA2-17D6-3F4C-419C-0AE6CCFFA998}"/>
          </ac:spMkLst>
        </pc:spChg>
        <pc:spChg chg="del">
          <ac:chgData name="Tegischer Lukas" userId="f78daebb-0565-485c-bd0e-1cd035e796ff" providerId="ADAL" clId="{B4752F28-5B7A-411A-8FFC-D96A6496947A}" dt="2022-10-02T06:55:43.447" v="190" actId="478"/>
          <ac:spMkLst>
            <pc:docMk/>
            <pc:sldMk cId="2832239985" sldId="428"/>
            <ac:spMk id="4" creationId="{8DE5FDCF-3053-D54C-D069-193C367EED49}"/>
          </ac:spMkLst>
        </pc:spChg>
        <pc:spChg chg="add mod">
          <ac:chgData name="Tegischer Lukas" userId="f78daebb-0565-485c-bd0e-1cd035e796ff" providerId="ADAL" clId="{B4752F28-5B7A-411A-8FFC-D96A6496947A}" dt="2022-10-02T06:55:50.673" v="196" actId="1076"/>
          <ac:spMkLst>
            <pc:docMk/>
            <pc:sldMk cId="2832239985" sldId="428"/>
            <ac:spMk id="5" creationId="{FFB3053D-0C12-78B3-F40D-18BB2DF3A3C5}"/>
          </ac:spMkLst>
        </pc:spChg>
      </pc:sldChg>
    </pc:docChg>
  </pc:docChgLst>
  <pc:docChgLst>
    <pc:chgData name="Tegischer Lukas" userId="f78daebb-0565-485c-bd0e-1cd035e796ff" providerId="ADAL" clId="{427EA197-A976-4162-8CC2-F0AF3729E6CF}"/>
    <pc:docChg chg="custSel addSld delSld modSld">
      <pc:chgData name="Tegischer Lukas" userId="f78daebb-0565-485c-bd0e-1cd035e796ff" providerId="ADAL" clId="{427EA197-A976-4162-8CC2-F0AF3729E6CF}" dt="2022-10-02T06:45:53.362" v="36" actId="1076"/>
      <pc:docMkLst>
        <pc:docMk/>
      </pc:docMkLst>
      <pc:sldChg chg="modSp mod">
        <pc:chgData name="Tegischer Lukas" userId="f78daebb-0565-485c-bd0e-1cd035e796ff" providerId="ADAL" clId="{427EA197-A976-4162-8CC2-F0AF3729E6CF}" dt="2022-10-02T06:45:06.875" v="23" actId="113"/>
        <pc:sldMkLst>
          <pc:docMk/>
          <pc:sldMk cId="336392357" sldId="256"/>
        </pc:sldMkLst>
        <pc:spChg chg="mod">
          <ac:chgData name="Tegischer Lukas" userId="f78daebb-0565-485c-bd0e-1cd035e796ff" providerId="ADAL" clId="{427EA197-A976-4162-8CC2-F0AF3729E6CF}" dt="2022-10-02T06:45:06.875" v="23" actId="113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427EA197-A976-4162-8CC2-F0AF3729E6CF}" dt="2022-10-02T06:45:11.562" v="24" actId="47"/>
        <pc:sldMkLst>
          <pc:docMk/>
          <pc:sldMk cId="1045059441" sldId="404"/>
        </pc:sldMkLst>
      </pc:sldChg>
      <pc:sldChg chg="del">
        <pc:chgData name="Tegischer Lukas" userId="f78daebb-0565-485c-bd0e-1cd035e796ff" providerId="ADAL" clId="{427EA197-A976-4162-8CC2-F0AF3729E6CF}" dt="2022-10-02T06:45:11.562" v="24" actId="47"/>
        <pc:sldMkLst>
          <pc:docMk/>
          <pc:sldMk cId="1952304831" sldId="413"/>
        </pc:sldMkLst>
      </pc:sldChg>
      <pc:sldChg chg="del">
        <pc:chgData name="Tegischer Lukas" userId="f78daebb-0565-485c-bd0e-1cd035e796ff" providerId="ADAL" clId="{427EA197-A976-4162-8CC2-F0AF3729E6CF}" dt="2022-10-02T06:45:11.562" v="24" actId="47"/>
        <pc:sldMkLst>
          <pc:docMk/>
          <pc:sldMk cId="3294739272" sldId="414"/>
        </pc:sldMkLst>
      </pc:sldChg>
      <pc:sldChg chg="del">
        <pc:chgData name="Tegischer Lukas" userId="f78daebb-0565-485c-bd0e-1cd035e796ff" providerId="ADAL" clId="{427EA197-A976-4162-8CC2-F0AF3729E6CF}" dt="2022-10-02T06:45:11.562" v="24" actId="47"/>
        <pc:sldMkLst>
          <pc:docMk/>
          <pc:sldMk cId="219169044" sldId="415"/>
        </pc:sldMkLst>
      </pc:sldChg>
      <pc:sldChg chg="del">
        <pc:chgData name="Tegischer Lukas" userId="f78daebb-0565-485c-bd0e-1cd035e796ff" providerId="ADAL" clId="{427EA197-A976-4162-8CC2-F0AF3729E6CF}" dt="2022-10-02T06:45:11.562" v="24" actId="47"/>
        <pc:sldMkLst>
          <pc:docMk/>
          <pc:sldMk cId="2748657211" sldId="416"/>
        </pc:sldMkLst>
      </pc:sldChg>
      <pc:sldChg chg="modSp mod">
        <pc:chgData name="Tegischer Lukas" userId="f78daebb-0565-485c-bd0e-1cd035e796ff" providerId="ADAL" clId="{427EA197-A976-4162-8CC2-F0AF3729E6CF}" dt="2022-10-02T06:45:53.362" v="36" actId="1076"/>
        <pc:sldMkLst>
          <pc:docMk/>
          <pc:sldMk cId="4007401767" sldId="418"/>
        </pc:sldMkLst>
        <pc:spChg chg="mod">
          <ac:chgData name="Tegischer Lukas" userId="f78daebb-0565-485c-bd0e-1cd035e796ff" providerId="ADAL" clId="{427EA197-A976-4162-8CC2-F0AF3729E6CF}" dt="2022-10-02T06:45:13.990" v="25" actId="20577"/>
          <ac:spMkLst>
            <pc:docMk/>
            <pc:sldMk cId="4007401767" sldId="418"/>
            <ac:spMk id="5" creationId="{DA93EB86-D0FD-3B38-B0B4-DAC310D44B70}"/>
          </ac:spMkLst>
        </pc:spChg>
        <pc:spChg chg="mod">
          <ac:chgData name="Tegischer Lukas" userId="f78daebb-0565-485c-bd0e-1cd035e796ff" providerId="ADAL" clId="{427EA197-A976-4162-8CC2-F0AF3729E6CF}" dt="2022-10-02T06:45:53.362" v="36" actId="1076"/>
          <ac:spMkLst>
            <pc:docMk/>
            <pc:sldMk cId="4007401767" sldId="418"/>
            <ac:spMk id="7" creationId="{49B7D574-778B-11A5-E205-316B5D723164}"/>
          </ac:spMkLst>
        </pc:spChg>
      </pc:sldChg>
      <pc:sldChg chg="del">
        <pc:chgData name="Tegischer Lukas" userId="f78daebb-0565-485c-bd0e-1cd035e796ff" providerId="ADAL" clId="{427EA197-A976-4162-8CC2-F0AF3729E6CF}" dt="2022-10-02T06:45:36.636" v="35" actId="47"/>
        <pc:sldMkLst>
          <pc:docMk/>
          <pc:sldMk cId="467817443" sldId="419"/>
        </pc:sldMkLst>
      </pc:sldChg>
      <pc:sldChg chg="del">
        <pc:chgData name="Tegischer Lukas" userId="f78daebb-0565-485c-bd0e-1cd035e796ff" providerId="ADAL" clId="{427EA197-A976-4162-8CC2-F0AF3729E6CF}" dt="2022-10-02T06:45:11.562" v="24" actId="47"/>
        <pc:sldMkLst>
          <pc:docMk/>
          <pc:sldMk cId="2998070128" sldId="420"/>
        </pc:sldMkLst>
      </pc:sldChg>
      <pc:sldChg chg="del">
        <pc:chgData name="Tegischer Lukas" userId="f78daebb-0565-485c-bd0e-1cd035e796ff" providerId="ADAL" clId="{427EA197-A976-4162-8CC2-F0AF3729E6CF}" dt="2022-10-02T06:45:11.562" v="24" actId="47"/>
        <pc:sldMkLst>
          <pc:docMk/>
          <pc:sldMk cId="3325594306" sldId="421"/>
        </pc:sldMkLst>
      </pc:sldChg>
      <pc:sldChg chg="del">
        <pc:chgData name="Tegischer Lukas" userId="f78daebb-0565-485c-bd0e-1cd035e796ff" providerId="ADAL" clId="{427EA197-A976-4162-8CC2-F0AF3729E6CF}" dt="2022-10-02T06:45:11.562" v="24" actId="47"/>
        <pc:sldMkLst>
          <pc:docMk/>
          <pc:sldMk cId="3272179405" sldId="422"/>
        </pc:sldMkLst>
      </pc:sldChg>
      <pc:sldChg chg="del">
        <pc:chgData name="Tegischer Lukas" userId="f78daebb-0565-485c-bd0e-1cd035e796ff" providerId="ADAL" clId="{427EA197-A976-4162-8CC2-F0AF3729E6CF}" dt="2022-10-02T06:45:11.562" v="24" actId="47"/>
        <pc:sldMkLst>
          <pc:docMk/>
          <pc:sldMk cId="3013027991" sldId="423"/>
        </pc:sldMkLst>
      </pc:sldChg>
      <pc:sldChg chg="del">
        <pc:chgData name="Tegischer Lukas" userId="f78daebb-0565-485c-bd0e-1cd035e796ff" providerId="ADAL" clId="{427EA197-A976-4162-8CC2-F0AF3729E6CF}" dt="2022-10-02T06:45:11.562" v="24" actId="47"/>
        <pc:sldMkLst>
          <pc:docMk/>
          <pc:sldMk cId="3810211837" sldId="424"/>
        </pc:sldMkLst>
      </pc:sldChg>
      <pc:sldChg chg="modSp">
        <pc:chgData name="Tegischer Lukas" userId="f78daebb-0565-485c-bd0e-1cd035e796ff" providerId="ADAL" clId="{427EA197-A976-4162-8CC2-F0AF3729E6CF}" dt="2022-10-02T06:45:16.066" v="26" actId="20577"/>
        <pc:sldMkLst>
          <pc:docMk/>
          <pc:sldMk cId="754144132" sldId="425"/>
        </pc:sldMkLst>
        <pc:spChg chg="mod">
          <ac:chgData name="Tegischer Lukas" userId="f78daebb-0565-485c-bd0e-1cd035e796ff" providerId="ADAL" clId="{427EA197-A976-4162-8CC2-F0AF3729E6CF}" dt="2022-10-02T06:45:16.066" v="26" actId="20577"/>
          <ac:spMkLst>
            <pc:docMk/>
            <pc:sldMk cId="754144132" sldId="425"/>
            <ac:spMk id="5" creationId="{DA93EB86-D0FD-3B38-B0B4-DAC310D44B70}"/>
          </ac:spMkLst>
        </pc:spChg>
      </pc:sldChg>
      <pc:sldChg chg="addSp delSp modSp add mod">
        <pc:chgData name="Tegischer Lukas" userId="f78daebb-0565-485c-bd0e-1cd035e796ff" providerId="ADAL" clId="{427EA197-A976-4162-8CC2-F0AF3729E6CF}" dt="2022-10-02T06:45:34.982" v="34" actId="20577"/>
        <pc:sldMkLst>
          <pc:docMk/>
          <pc:sldMk cId="1152074332" sldId="426"/>
        </pc:sldMkLst>
        <pc:spChg chg="del">
          <ac:chgData name="Tegischer Lukas" userId="f78daebb-0565-485c-bd0e-1cd035e796ff" providerId="ADAL" clId="{427EA197-A976-4162-8CC2-F0AF3729E6CF}" dt="2022-10-02T06:45:27.257" v="28" actId="478"/>
          <ac:spMkLst>
            <pc:docMk/>
            <pc:sldMk cId="1152074332" sldId="426"/>
            <ac:spMk id="3" creationId="{3D3F77E3-8E4D-E7F1-A7C4-BD48B88AD0D1}"/>
          </ac:spMkLst>
        </pc:spChg>
        <pc:spChg chg="add mod">
          <ac:chgData name="Tegischer Lukas" userId="f78daebb-0565-485c-bd0e-1cd035e796ff" providerId="ADAL" clId="{427EA197-A976-4162-8CC2-F0AF3729E6CF}" dt="2022-10-02T06:45:33.687" v="33" actId="1076"/>
          <ac:spMkLst>
            <pc:docMk/>
            <pc:sldMk cId="1152074332" sldId="426"/>
            <ac:spMk id="4" creationId="{FBA4D38A-4ABD-1E8C-5A35-D2BBA33977EF}"/>
          </ac:spMkLst>
        </pc:spChg>
        <pc:spChg chg="mod">
          <ac:chgData name="Tegischer Lukas" userId="f78daebb-0565-485c-bd0e-1cd035e796ff" providerId="ADAL" clId="{427EA197-A976-4162-8CC2-F0AF3729E6CF}" dt="2022-10-02T06:45:34.982" v="34" actId="20577"/>
          <ac:spMkLst>
            <pc:docMk/>
            <pc:sldMk cId="1152074332" sldId="426"/>
            <ac:spMk id="5" creationId="{DA93EB86-D0FD-3B38-B0B4-DAC310D44B70}"/>
          </ac:spMkLst>
        </pc:spChg>
      </pc:sldChg>
    </pc:docChg>
  </pc:docChgLst>
  <pc:docChgLst>
    <pc:chgData name="Tegischer Lukas" userId="f78daebb-0565-485c-bd0e-1cd035e796ff" providerId="ADAL" clId="{8B9D986F-3E8E-497B-A047-0B98BCCF4F6C}"/>
    <pc:docChg chg="undo custSel addSld delSld modSld">
      <pc:chgData name="Tegischer Lukas" userId="f78daebb-0565-485c-bd0e-1cd035e796ff" providerId="ADAL" clId="{8B9D986F-3E8E-497B-A047-0B98BCCF4F6C}" dt="2022-04-11T19:17:15.333" v="621"/>
      <pc:docMkLst>
        <pc:docMk/>
      </pc:docMkLst>
      <pc:sldChg chg="modSp mod">
        <pc:chgData name="Tegischer Lukas" userId="f78daebb-0565-485c-bd0e-1cd035e796ff" providerId="ADAL" clId="{8B9D986F-3E8E-497B-A047-0B98BCCF4F6C}" dt="2022-04-11T18:05:41.777" v="42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8B9D986F-3E8E-497B-A047-0B98BCCF4F6C}" dt="2022-04-11T18:05:41.777" v="42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2738696002" sldId="324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2025837772" sldId="374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4092045795" sldId="375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3376764983" sldId="376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2865861909" sldId="377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3892961303" sldId="378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4227939111" sldId="379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3359074548" sldId="380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3454483996" sldId="381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2889453575" sldId="382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1393937610" sldId="384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4266368926" sldId="385"/>
        </pc:sldMkLst>
      </pc:sldChg>
      <pc:sldChg chg="addSp modSp mod modAnim">
        <pc:chgData name="Tegischer Lukas" userId="f78daebb-0565-485c-bd0e-1cd035e796ff" providerId="ADAL" clId="{8B9D986F-3E8E-497B-A047-0B98BCCF4F6C}" dt="2022-04-11T18:07:39.041" v="90"/>
        <pc:sldMkLst>
          <pc:docMk/>
          <pc:sldMk cId="2827705079" sldId="386"/>
        </pc:sldMkLst>
        <pc:spChg chg="mod">
          <ac:chgData name="Tegischer Lukas" userId="f78daebb-0565-485c-bd0e-1cd035e796ff" providerId="ADAL" clId="{8B9D986F-3E8E-497B-A047-0B98BCCF4F6C}" dt="2022-04-11T18:07:10.939" v="82" actId="1076"/>
          <ac:spMkLst>
            <pc:docMk/>
            <pc:sldMk cId="2827705079" sldId="386"/>
            <ac:spMk id="4" creationId="{23994922-00A3-43FE-A1D2-DC3C43171571}"/>
          </ac:spMkLst>
        </pc:spChg>
        <pc:spChg chg="mod">
          <ac:chgData name="Tegischer Lukas" userId="f78daebb-0565-485c-bd0e-1cd035e796ff" providerId="ADAL" clId="{8B9D986F-3E8E-497B-A047-0B98BCCF4F6C}" dt="2022-04-11T18:07:09.396" v="81" actId="1076"/>
          <ac:spMkLst>
            <pc:docMk/>
            <pc:sldMk cId="2827705079" sldId="386"/>
            <ac:spMk id="5" creationId="{24887CA5-AC85-4C90-91AB-570424EB53D4}"/>
          </ac:spMkLst>
        </pc:spChg>
        <pc:spChg chg="add mod">
          <ac:chgData name="Tegischer Lukas" userId="f78daebb-0565-485c-bd0e-1cd035e796ff" providerId="ADAL" clId="{8B9D986F-3E8E-497B-A047-0B98BCCF4F6C}" dt="2022-04-11T18:07:31.338" v="88" actId="207"/>
          <ac:spMkLst>
            <pc:docMk/>
            <pc:sldMk cId="2827705079" sldId="386"/>
            <ac:spMk id="6" creationId="{8487180B-DA83-42BE-910E-5AC33685BF3C}"/>
          </ac:spMkLst>
        </pc:spChg>
      </pc:sldChg>
      <pc:sldChg chg="modSp mod">
        <pc:chgData name="Tegischer Lukas" userId="f78daebb-0565-485c-bd0e-1cd035e796ff" providerId="ADAL" clId="{8B9D986F-3E8E-497B-A047-0B98BCCF4F6C}" dt="2022-04-11T18:08:16.099" v="107" actId="6549"/>
        <pc:sldMkLst>
          <pc:docMk/>
          <pc:sldMk cId="2987314754" sldId="387"/>
        </pc:sldMkLst>
        <pc:spChg chg="mod">
          <ac:chgData name="Tegischer Lukas" userId="f78daebb-0565-485c-bd0e-1cd035e796ff" providerId="ADAL" clId="{8B9D986F-3E8E-497B-A047-0B98BCCF4F6C}" dt="2022-04-11T18:07:53.052" v="93" actId="20577"/>
          <ac:spMkLst>
            <pc:docMk/>
            <pc:sldMk cId="2987314754" sldId="387"/>
            <ac:spMk id="6" creationId="{28712077-FC04-4465-A745-3C4E6DFAC87D}"/>
          </ac:spMkLst>
        </pc:spChg>
        <pc:spChg chg="mod">
          <ac:chgData name="Tegischer Lukas" userId="f78daebb-0565-485c-bd0e-1cd035e796ff" providerId="ADAL" clId="{8B9D986F-3E8E-497B-A047-0B98BCCF4F6C}" dt="2022-04-11T18:07:57.353" v="94" actId="20577"/>
          <ac:spMkLst>
            <pc:docMk/>
            <pc:sldMk cId="2987314754" sldId="387"/>
            <ac:spMk id="7" creationId="{641A8DDF-ED42-44BF-B65B-01FEA6AB853D}"/>
          </ac:spMkLst>
        </pc:spChg>
        <pc:spChg chg="mod">
          <ac:chgData name="Tegischer Lukas" userId="f78daebb-0565-485c-bd0e-1cd035e796ff" providerId="ADAL" clId="{8B9D986F-3E8E-497B-A047-0B98BCCF4F6C}" dt="2022-04-11T18:08:16.099" v="107" actId="6549"/>
          <ac:spMkLst>
            <pc:docMk/>
            <pc:sldMk cId="2987314754" sldId="387"/>
            <ac:spMk id="9" creationId="{8BACB33F-42CE-470A-8D89-AE62E871BA4B}"/>
          </ac:spMkLst>
        </pc:spChg>
      </pc:sldChg>
      <pc:sldChg chg="del">
        <pc:chgData name="Tegischer Lukas" userId="f78daebb-0565-485c-bd0e-1cd035e796ff" providerId="ADAL" clId="{8B9D986F-3E8E-497B-A047-0B98BCCF4F6C}" dt="2022-04-11T18:09:29.665" v="163" actId="47"/>
        <pc:sldMkLst>
          <pc:docMk/>
          <pc:sldMk cId="2750312868" sldId="388"/>
        </pc:sldMkLst>
      </pc:sldChg>
      <pc:sldChg chg="del">
        <pc:chgData name="Tegischer Lukas" userId="f78daebb-0565-485c-bd0e-1cd035e796ff" providerId="ADAL" clId="{8B9D986F-3E8E-497B-A047-0B98BCCF4F6C}" dt="2022-04-11T18:07:44.954" v="91" actId="47"/>
        <pc:sldMkLst>
          <pc:docMk/>
          <pc:sldMk cId="2376582050" sldId="389"/>
        </pc:sldMkLst>
      </pc:sldChg>
      <pc:sldChg chg="modSp modAnim">
        <pc:chgData name="Tegischer Lukas" userId="f78daebb-0565-485c-bd0e-1cd035e796ff" providerId="ADAL" clId="{8B9D986F-3E8E-497B-A047-0B98BCCF4F6C}" dt="2022-04-11T18:08:35.406" v="113" actId="20577"/>
        <pc:sldMkLst>
          <pc:docMk/>
          <pc:sldMk cId="181065231" sldId="390"/>
        </pc:sldMkLst>
        <pc:spChg chg="mod">
          <ac:chgData name="Tegischer Lukas" userId="f78daebb-0565-485c-bd0e-1cd035e796ff" providerId="ADAL" clId="{8B9D986F-3E8E-497B-A047-0B98BCCF4F6C}" dt="2022-04-11T18:08:35.406" v="113" actId="20577"/>
          <ac:spMkLst>
            <pc:docMk/>
            <pc:sldMk cId="181065231" sldId="390"/>
            <ac:spMk id="8" creationId="{37A08C2A-6789-40D4-A08B-E52FFF3E6DCA}"/>
          </ac:spMkLst>
        </pc:spChg>
      </pc:sldChg>
      <pc:sldChg chg="modSp">
        <pc:chgData name="Tegischer Lukas" userId="f78daebb-0565-485c-bd0e-1cd035e796ff" providerId="ADAL" clId="{8B9D986F-3E8E-497B-A047-0B98BCCF4F6C}" dt="2022-04-11T18:09:14.169" v="162" actId="20577"/>
        <pc:sldMkLst>
          <pc:docMk/>
          <pc:sldMk cId="3765551445" sldId="391"/>
        </pc:sldMkLst>
        <pc:spChg chg="mod">
          <ac:chgData name="Tegischer Lukas" userId="f78daebb-0565-485c-bd0e-1cd035e796ff" providerId="ADAL" clId="{8B9D986F-3E8E-497B-A047-0B98BCCF4F6C}" dt="2022-04-11T18:09:14.169" v="162" actId="20577"/>
          <ac:spMkLst>
            <pc:docMk/>
            <pc:sldMk cId="3765551445" sldId="391"/>
            <ac:spMk id="5" creationId="{6B1C3D4A-A769-4C3C-B3F8-979DBCB711A9}"/>
          </ac:spMkLst>
        </pc:spChg>
      </pc:sldChg>
      <pc:sldChg chg="addSp delSp modSp mod modAnim">
        <pc:chgData name="Tegischer Lukas" userId="f78daebb-0565-485c-bd0e-1cd035e796ff" providerId="ADAL" clId="{8B9D986F-3E8E-497B-A047-0B98BCCF4F6C}" dt="2022-04-11T18:11:09.686" v="209" actId="1076"/>
        <pc:sldMkLst>
          <pc:docMk/>
          <pc:sldMk cId="3212391464" sldId="392"/>
        </pc:sldMkLst>
        <pc:spChg chg="mod">
          <ac:chgData name="Tegischer Lukas" userId="f78daebb-0565-485c-bd0e-1cd035e796ff" providerId="ADAL" clId="{8B9D986F-3E8E-497B-A047-0B98BCCF4F6C}" dt="2022-04-11T18:09:47.332" v="186" actId="1076"/>
          <ac:spMkLst>
            <pc:docMk/>
            <pc:sldMk cId="3212391464" sldId="392"/>
            <ac:spMk id="4" creationId="{23994922-00A3-43FE-A1D2-DC3C43171571}"/>
          </ac:spMkLst>
        </pc:spChg>
        <pc:spChg chg="add mod">
          <ac:chgData name="Tegischer Lukas" userId="f78daebb-0565-485c-bd0e-1cd035e796ff" providerId="ADAL" clId="{8B9D986F-3E8E-497B-A047-0B98BCCF4F6C}" dt="2022-04-11T18:11:09.686" v="209" actId="1076"/>
          <ac:spMkLst>
            <pc:docMk/>
            <pc:sldMk cId="3212391464" sldId="392"/>
            <ac:spMk id="5" creationId="{C659046D-D4F9-4B6B-9C8A-6D2D5D99000A}"/>
          </ac:spMkLst>
        </pc:spChg>
        <pc:spChg chg="del">
          <ac:chgData name="Tegischer Lukas" userId="f78daebb-0565-485c-bd0e-1cd035e796ff" providerId="ADAL" clId="{8B9D986F-3E8E-497B-A047-0B98BCCF4F6C}" dt="2022-04-11T18:09:47.862" v="187" actId="478"/>
          <ac:spMkLst>
            <pc:docMk/>
            <pc:sldMk cId="3212391464" sldId="392"/>
            <ac:spMk id="6" creationId="{C835939F-74F5-49AC-BB8C-ED93043F3EFC}"/>
          </ac:spMkLst>
        </pc:spChg>
      </pc:sldChg>
      <pc:sldChg chg="addSp delSp modSp mod modAnim">
        <pc:chgData name="Tegischer Lukas" userId="f78daebb-0565-485c-bd0e-1cd035e796ff" providerId="ADAL" clId="{8B9D986F-3E8E-497B-A047-0B98BCCF4F6C}" dt="2022-04-11T18:12:29.781" v="225" actId="1076"/>
        <pc:sldMkLst>
          <pc:docMk/>
          <pc:sldMk cId="2739579911" sldId="394"/>
        </pc:sldMkLst>
        <pc:spChg chg="add mod">
          <ac:chgData name="Tegischer Lukas" userId="f78daebb-0565-485c-bd0e-1cd035e796ff" providerId="ADAL" clId="{8B9D986F-3E8E-497B-A047-0B98BCCF4F6C}" dt="2022-04-11T18:11:43.480" v="217" actId="14100"/>
          <ac:spMkLst>
            <pc:docMk/>
            <pc:sldMk cId="2739579911" sldId="394"/>
            <ac:spMk id="5" creationId="{58738F54-6D39-4588-A7D7-4B56F64684B8}"/>
          </ac:spMkLst>
        </pc:spChg>
        <pc:spChg chg="del">
          <ac:chgData name="Tegischer Lukas" userId="f78daebb-0565-485c-bd0e-1cd035e796ff" providerId="ADAL" clId="{8B9D986F-3E8E-497B-A047-0B98BCCF4F6C}" dt="2022-04-11T18:11:28.945" v="210" actId="478"/>
          <ac:spMkLst>
            <pc:docMk/>
            <pc:sldMk cId="2739579911" sldId="394"/>
            <ac:spMk id="8" creationId="{F7B169F1-A273-4D50-BD91-D46DD2770E8C}"/>
          </ac:spMkLst>
        </pc:spChg>
        <pc:picChg chg="add mod">
          <ac:chgData name="Tegischer Lukas" userId="f78daebb-0565-485c-bd0e-1cd035e796ff" providerId="ADAL" clId="{8B9D986F-3E8E-497B-A047-0B98BCCF4F6C}" dt="2022-04-11T18:12:29.781" v="225" actId="1076"/>
          <ac:picMkLst>
            <pc:docMk/>
            <pc:sldMk cId="2739579911" sldId="394"/>
            <ac:picMk id="4" creationId="{24E14581-CFB0-4F73-946C-3C8F68B36F94}"/>
          </ac:picMkLst>
        </pc:picChg>
        <pc:picChg chg="add del">
          <ac:chgData name="Tegischer Lukas" userId="f78daebb-0565-485c-bd0e-1cd035e796ff" providerId="ADAL" clId="{8B9D986F-3E8E-497B-A047-0B98BCCF4F6C}" dt="2022-04-11T18:11:30.498" v="212" actId="478"/>
          <ac:picMkLst>
            <pc:docMk/>
            <pc:sldMk cId="2739579911" sldId="394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8B9D986F-3E8E-497B-A047-0B98BCCF4F6C}" dt="2022-04-11T19:08:46.682" v="443" actId="47"/>
        <pc:sldMkLst>
          <pc:docMk/>
          <pc:sldMk cId="3441958520" sldId="395"/>
        </pc:sldMkLst>
      </pc:sldChg>
      <pc:sldChg chg="addSp delSp modSp add mod delAnim modAnim">
        <pc:chgData name="Tegischer Lukas" userId="f78daebb-0565-485c-bd0e-1cd035e796ff" providerId="ADAL" clId="{8B9D986F-3E8E-497B-A047-0B98BCCF4F6C}" dt="2022-04-11T19:03:49.724" v="328" actId="1076"/>
        <pc:sldMkLst>
          <pc:docMk/>
          <pc:sldMk cId="685248219" sldId="396"/>
        </pc:sldMkLst>
        <pc:spChg chg="del">
          <ac:chgData name="Tegischer Lukas" userId="f78daebb-0565-485c-bd0e-1cd035e796ff" providerId="ADAL" clId="{8B9D986F-3E8E-497B-A047-0B98BCCF4F6C}" dt="2022-04-11T18:12:42.819" v="227" actId="478"/>
          <ac:spMkLst>
            <pc:docMk/>
            <pc:sldMk cId="685248219" sldId="396"/>
            <ac:spMk id="5" creationId="{58738F54-6D39-4588-A7D7-4B56F64684B8}"/>
          </ac:spMkLst>
        </pc:spChg>
        <pc:spChg chg="add mod">
          <ac:chgData name="Tegischer Lukas" userId="f78daebb-0565-485c-bd0e-1cd035e796ff" providerId="ADAL" clId="{8B9D986F-3E8E-497B-A047-0B98BCCF4F6C}" dt="2022-04-11T18:13:04.623" v="237" actId="21"/>
          <ac:spMkLst>
            <pc:docMk/>
            <pc:sldMk cId="685248219" sldId="396"/>
            <ac:spMk id="6" creationId="{C600249B-F8D4-4E50-A454-130EA586B21C}"/>
          </ac:spMkLst>
        </pc:spChg>
        <pc:spChg chg="add mod">
          <ac:chgData name="Tegischer Lukas" userId="f78daebb-0565-485c-bd0e-1cd035e796ff" providerId="ADAL" clId="{8B9D986F-3E8E-497B-A047-0B98BCCF4F6C}" dt="2022-04-11T18:14:09.055" v="309" actId="1076"/>
          <ac:spMkLst>
            <pc:docMk/>
            <pc:sldMk cId="685248219" sldId="396"/>
            <ac:spMk id="8" creationId="{35EC3716-7E3C-4720-B295-35E9FD19656C}"/>
          </ac:spMkLst>
        </pc:spChg>
        <pc:spChg chg="add mod">
          <ac:chgData name="Tegischer Lukas" userId="f78daebb-0565-485c-bd0e-1cd035e796ff" providerId="ADAL" clId="{8B9D986F-3E8E-497B-A047-0B98BCCF4F6C}" dt="2022-04-11T18:14:06.279" v="308" actId="1076"/>
          <ac:spMkLst>
            <pc:docMk/>
            <pc:sldMk cId="685248219" sldId="396"/>
            <ac:spMk id="10" creationId="{16D5F0E4-B495-4822-80B2-F145E5C75E5F}"/>
          </ac:spMkLst>
        </pc:spChg>
        <pc:picChg chg="mod">
          <ac:chgData name="Tegischer Lukas" userId="f78daebb-0565-485c-bd0e-1cd035e796ff" providerId="ADAL" clId="{8B9D986F-3E8E-497B-A047-0B98BCCF4F6C}" dt="2022-04-11T18:12:57.058" v="234" actId="1076"/>
          <ac:picMkLst>
            <pc:docMk/>
            <pc:sldMk cId="685248219" sldId="396"/>
            <ac:picMk id="4" creationId="{24E14581-CFB0-4F73-946C-3C8F68B36F94}"/>
          </ac:picMkLst>
        </pc:picChg>
        <pc:cxnChg chg="add mod">
          <ac:chgData name="Tegischer Lukas" userId="f78daebb-0565-485c-bd0e-1cd035e796ff" providerId="ADAL" clId="{8B9D986F-3E8E-497B-A047-0B98BCCF4F6C}" dt="2022-04-11T18:58:39.626" v="317" actId="208"/>
          <ac:cxnSpMkLst>
            <pc:docMk/>
            <pc:sldMk cId="685248219" sldId="396"/>
            <ac:cxnSpMk id="11" creationId="{003FC93B-41E6-4972-870A-C4CDE0915C2D}"/>
          </ac:cxnSpMkLst>
        </pc:cxnChg>
        <pc:cxnChg chg="add mod">
          <ac:chgData name="Tegischer Lukas" userId="f78daebb-0565-485c-bd0e-1cd035e796ff" providerId="ADAL" clId="{8B9D986F-3E8E-497B-A047-0B98BCCF4F6C}" dt="2022-04-11T19:03:37.365" v="326" actId="14100"/>
          <ac:cxnSpMkLst>
            <pc:docMk/>
            <pc:sldMk cId="685248219" sldId="396"/>
            <ac:cxnSpMk id="18" creationId="{78CB0EDB-898B-4AF4-A530-97DAD35CE76C}"/>
          </ac:cxnSpMkLst>
        </pc:cxnChg>
        <pc:cxnChg chg="add mod">
          <ac:chgData name="Tegischer Lukas" userId="f78daebb-0565-485c-bd0e-1cd035e796ff" providerId="ADAL" clId="{8B9D986F-3E8E-497B-A047-0B98BCCF4F6C}" dt="2022-04-11T19:03:49.724" v="328" actId="1076"/>
          <ac:cxnSpMkLst>
            <pc:docMk/>
            <pc:sldMk cId="685248219" sldId="396"/>
            <ac:cxnSpMk id="21" creationId="{38D96D0C-DF75-4F0D-9A29-E9633B434BBA}"/>
          </ac:cxnSpMkLst>
        </pc:cxnChg>
      </pc:sldChg>
      <pc:sldChg chg="addSp delSp modSp add mod modAnim">
        <pc:chgData name="Tegischer Lukas" userId="f78daebb-0565-485c-bd0e-1cd035e796ff" providerId="ADAL" clId="{8B9D986F-3E8E-497B-A047-0B98BCCF4F6C}" dt="2022-04-11T19:05:13.125" v="369" actId="14100"/>
        <pc:sldMkLst>
          <pc:docMk/>
          <pc:sldMk cId="2787262425" sldId="397"/>
        </pc:sldMkLst>
        <pc:spChg chg="del">
          <ac:chgData name="Tegischer Lukas" userId="f78daebb-0565-485c-bd0e-1cd035e796ff" providerId="ADAL" clId="{8B9D986F-3E8E-497B-A047-0B98BCCF4F6C}" dt="2022-04-11T19:04:01.083" v="330" actId="478"/>
          <ac:spMkLst>
            <pc:docMk/>
            <pc:sldMk cId="2787262425" sldId="397"/>
            <ac:spMk id="6" creationId="{C600249B-F8D4-4E50-A454-130EA586B21C}"/>
          </ac:spMkLst>
        </pc:spChg>
        <pc:spChg chg="mod">
          <ac:chgData name="Tegischer Lukas" userId="f78daebb-0565-485c-bd0e-1cd035e796ff" providerId="ADAL" clId="{8B9D986F-3E8E-497B-A047-0B98BCCF4F6C}" dt="2022-04-11T19:04:18.382" v="348" actId="20577"/>
          <ac:spMkLst>
            <pc:docMk/>
            <pc:sldMk cId="2787262425" sldId="397"/>
            <ac:spMk id="8" creationId="{35EC3716-7E3C-4720-B295-35E9FD19656C}"/>
          </ac:spMkLst>
        </pc:spChg>
        <pc:spChg chg="add mod">
          <ac:chgData name="Tegischer Lukas" userId="f78daebb-0565-485c-bd0e-1cd035e796ff" providerId="ADAL" clId="{8B9D986F-3E8E-497B-A047-0B98BCCF4F6C}" dt="2022-04-11T19:04:12.725" v="333" actId="14100"/>
          <ac:spMkLst>
            <pc:docMk/>
            <pc:sldMk cId="2787262425" sldId="397"/>
            <ac:spMk id="12" creationId="{133FD8CB-EF08-42A4-BA66-0F5B6AD03B01}"/>
          </ac:spMkLst>
        </pc:spChg>
        <pc:cxnChg chg="add mod">
          <ac:chgData name="Tegischer Lukas" userId="f78daebb-0565-485c-bd0e-1cd035e796ff" providerId="ADAL" clId="{8B9D986F-3E8E-497B-A047-0B98BCCF4F6C}" dt="2022-04-11T19:04:27.901" v="351" actId="14100"/>
          <ac:cxnSpMkLst>
            <pc:docMk/>
            <pc:sldMk cId="2787262425" sldId="397"/>
            <ac:cxnSpMk id="13" creationId="{720B4A9B-0393-404C-8D92-5B7482264595}"/>
          </ac:cxnSpMkLst>
        </pc:cxnChg>
        <pc:cxnChg chg="add mod">
          <ac:chgData name="Tegischer Lukas" userId="f78daebb-0565-485c-bd0e-1cd035e796ff" providerId="ADAL" clId="{8B9D986F-3E8E-497B-A047-0B98BCCF4F6C}" dt="2022-04-11T19:05:07.580" v="368" actId="14100"/>
          <ac:cxnSpMkLst>
            <pc:docMk/>
            <pc:sldMk cId="2787262425" sldId="397"/>
            <ac:cxnSpMk id="15" creationId="{30C35379-DF4D-4F01-A7D8-846F60D23FFB}"/>
          </ac:cxnSpMkLst>
        </pc:cxnChg>
        <pc:cxnChg chg="add mod">
          <ac:chgData name="Tegischer Lukas" userId="f78daebb-0565-485c-bd0e-1cd035e796ff" providerId="ADAL" clId="{8B9D986F-3E8E-497B-A047-0B98BCCF4F6C}" dt="2022-04-11T19:04:49.332" v="361" actId="14100"/>
          <ac:cxnSpMkLst>
            <pc:docMk/>
            <pc:sldMk cId="2787262425" sldId="397"/>
            <ac:cxnSpMk id="16" creationId="{072E32BD-F2AB-4315-871B-9702A3EF7A86}"/>
          </ac:cxnSpMkLst>
        </pc:cxnChg>
        <pc:cxnChg chg="add mod">
          <ac:chgData name="Tegischer Lukas" userId="f78daebb-0565-485c-bd0e-1cd035e796ff" providerId="ADAL" clId="{8B9D986F-3E8E-497B-A047-0B98BCCF4F6C}" dt="2022-04-11T19:05:13.125" v="369" actId="14100"/>
          <ac:cxnSpMkLst>
            <pc:docMk/>
            <pc:sldMk cId="2787262425" sldId="397"/>
            <ac:cxnSpMk id="19" creationId="{C7F900E0-D732-4271-9896-FAFF6CE59F06}"/>
          </ac:cxnSpMkLst>
        </pc:cxnChg>
        <pc:cxnChg chg="add mod">
          <ac:chgData name="Tegischer Lukas" userId="f78daebb-0565-485c-bd0e-1cd035e796ff" providerId="ADAL" clId="{8B9D986F-3E8E-497B-A047-0B98BCCF4F6C}" dt="2022-04-11T19:05:04.429" v="367" actId="14100"/>
          <ac:cxnSpMkLst>
            <pc:docMk/>
            <pc:sldMk cId="2787262425" sldId="397"/>
            <ac:cxnSpMk id="22" creationId="{5C2429E2-139D-4FDA-BF06-5B6A05566CA0}"/>
          </ac:cxnSpMkLst>
        </pc:cxnChg>
      </pc:sldChg>
      <pc:sldChg chg="addSp delSp modSp add mod delAnim modAnim">
        <pc:chgData name="Tegischer Lukas" userId="f78daebb-0565-485c-bd0e-1cd035e796ff" providerId="ADAL" clId="{8B9D986F-3E8E-497B-A047-0B98BCCF4F6C}" dt="2022-04-11T19:09:16.293" v="451"/>
        <pc:sldMkLst>
          <pc:docMk/>
          <pc:sldMk cId="2379017716" sldId="398"/>
        </pc:sldMkLst>
        <pc:spChg chg="del">
          <ac:chgData name="Tegischer Lukas" userId="f78daebb-0565-485c-bd0e-1cd035e796ff" providerId="ADAL" clId="{8B9D986F-3E8E-497B-A047-0B98BCCF4F6C}" dt="2022-04-11T19:05:41.203" v="372" actId="478"/>
          <ac:spMkLst>
            <pc:docMk/>
            <pc:sldMk cId="2379017716" sldId="398"/>
            <ac:spMk id="8" creationId="{35EC3716-7E3C-4720-B295-35E9FD19656C}"/>
          </ac:spMkLst>
        </pc:spChg>
        <pc:spChg chg="del mod">
          <ac:chgData name="Tegischer Lukas" userId="f78daebb-0565-485c-bd0e-1cd035e796ff" providerId="ADAL" clId="{8B9D986F-3E8E-497B-A047-0B98BCCF4F6C}" dt="2022-04-11T19:06:16.200" v="386" actId="478"/>
          <ac:spMkLst>
            <pc:docMk/>
            <pc:sldMk cId="2379017716" sldId="398"/>
            <ac:spMk id="10" creationId="{16D5F0E4-B495-4822-80B2-F145E5C75E5F}"/>
          </ac:spMkLst>
        </pc:spChg>
        <pc:spChg chg="del">
          <ac:chgData name="Tegischer Lukas" userId="f78daebb-0565-485c-bd0e-1cd035e796ff" providerId="ADAL" clId="{8B9D986F-3E8E-497B-A047-0B98BCCF4F6C}" dt="2022-04-11T19:05:40.099" v="371" actId="478"/>
          <ac:spMkLst>
            <pc:docMk/>
            <pc:sldMk cId="2379017716" sldId="398"/>
            <ac:spMk id="12" creationId="{133FD8CB-EF08-42A4-BA66-0F5B6AD03B01}"/>
          </ac:spMkLst>
        </pc:spChg>
        <pc:spChg chg="add del mod">
          <ac:chgData name="Tegischer Lukas" userId="f78daebb-0565-485c-bd0e-1cd035e796ff" providerId="ADAL" clId="{8B9D986F-3E8E-497B-A047-0B98BCCF4F6C}" dt="2022-04-11T19:07:20.225" v="411" actId="478"/>
          <ac:spMkLst>
            <pc:docMk/>
            <pc:sldMk cId="2379017716" sldId="398"/>
            <ac:spMk id="17" creationId="{AC2642B2-0A59-4126-932D-204789897CAA}"/>
          </ac:spMkLst>
        </pc:spChg>
        <pc:spChg chg="add mod">
          <ac:chgData name="Tegischer Lukas" userId="f78daebb-0565-485c-bd0e-1cd035e796ff" providerId="ADAL" clId="{8B9D986F-3E8E-497B-A047-0B98BCCF4F6C}" dt="2022-04-11T19:06:50.317" v="400" actId="14100"/>
          <ac:spMkLst>
            <pc:docMk/>
            <pc:sldMk cId="2379017716" sldId="398"/>
            <ac:spMk id="20" creationId="{59B8387F-BB58-421E-83EA-1C989E79CD49}"/>
          </ac:spMkLst>
        </pc:spChg>
        <pc:spChg chg="add mod">
          <ac:chgData name="Tegischer Lukas" userId="f78daebb-0565-485c-bd0e-1cd035e796ff" providerId="ADAL" clId="{8B9D986F-3E8E-497B-A047-0B98BCCF4F6C}" dt="2022-04-11T19:07:04.407" v="407" actId="1076"/>
          <ac:spMkLst>
            <pc:docMk/>
            <pc:sldMk cId="2379017716" sldId="398"/>
            <ac:spMk id="23" creationId="{662A9858-977F-4BC0-A7CF-0E5812AB2244}"/>
          </ac:spMkLst>
        </pc:spChg>
        <pc:spChg chg="add mod">
          <ac:chgData name="Tegischer Lukas" userId="f78daebb-0565-485c-bd0e-1cd035e796ff" providerId="ADAL" clId="{8B9D986F-3E8E-497B-A047-0B98BCCF4F6C}" dt="2022-04-11T19:07:01.038" v="405" actId="1076"/>
          <ac:spMkLst>
            <pc:docMk/>
            <pc:sldMk cId="2379017716" sldId="398"/>
            <ac:spMk id="24" creationId="{D227C8A7-2145-4CE2-8DE1-2D4CFD567AF3}"/>
          </ac:spMkLst>
        </pc:spChg>
        <pc:spChg chg="add mod">
          <ac:chgData name="Tegischer Lukas" userId="f78daebb-0565-485c-bd0e-1cd035e796ff" providerId="ADAL" clId="{8B9D986F-3E8E-497B-A047-0B98BCCF4F6C}" dt="2022-04-11T19:07:36.317" v="416" actId="1076"/>
          <ac:spMkLst>
            <pc:docMk/>
            <pc:sldMk cId="2379017716" sldId="398"/>
            <ac:spMk id="25" creationId="{24672916-469F-4581-875E-F0A546D4834A}"/>
          </ac:spMkLst>
        </pc:spChg>
        <pc:picChg chg="del">
          <ac:chgData name="Tegischer Lukas" userId="f78daebb-0565-485c-bd0e-1cd035e796ff" providerId="ADAL" clId="{8B9D986F-3E8E-497B-A047-0B98BCCF4F6C}" dt="2022-04-11T19:05:40.099" v="371" actId="478"/>
          <ac:picMkLst>
            <pc:docMk/>
            <pc:sldMk cId="2379017716" sldId="398"/>
            <ac:picMk id="4" creationId="{24E14581-CFB0-4F73-946C-3C8F68B36F94}"/>
          </ac:picMkLst>
        </pc:pic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11" creationId="{003FC93B-41E6-4972-870A-C4CDE0915C2D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13" creationId="{720B4A9B-0393-404C-8D92-5B7482264595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15" creationId="{30C35379-DF4D-4F01-A7D8-846F60D23FFB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16" creationId="{072E32BD-F2AB-4315-871B-9702A3EF7A86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18" creationId="{78CB0EDB-898B-4AF4-A530-97DAD35CE76C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19" creationId="{C7F900E0-D732-4271-9896-FAFF6CE59F06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21" creationId="{38D96D0C-DF75-4F0D-9A29-E9633B434BBA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22" creationId="{5C2429E2-139D-4FDA-BF06-5B6A05566CA0}"/>
          </ac:cxnSpMkLst>
        </pc:cxnChg>
      </pc:sldChg>
      <pc:sldChg chg="addSp delSp add mod delAnim">
        <pc:chgData name="Tegischer Lukas" userId="f78daebb-0565-485c-bd0e-1cd035e796ff" providerId="ADAL" clId="{8B9D986F-3E8E-497B-A047-0B98BCCF4F6C}" dt="2022-04-11T19:08:20.617" v="422" actId="22"/>
        <pc:sldMkLst>
          <pc:docMk/>
          <pc:sldMk cId="2376520214" sldId="399"/>
        </pc:sldMkLst>
        <pc:spChg chg="del">
          <ac:chgData name="Tegischer Lukas" userId="f78daebb-0565-485c-bd0e-1cd035e796ff" providerId="ADAL" clId="{8B9D986F-3E8E-497B-A047-0B98BCCF4F6C}" dt="2022-04-11T19:07:43.873" v="421" actId="478"/>
          <ac:spMkLst>
            <pc:docMk/>
            <pc:sldMk cId="2376520214" sldId="399"/>
            <ac:spMk id="20" creationId="{59B8387F-BB58-421E-83EA-1C989E79CD49}"/>
          </ac:spMkLst>
        </pc:spChg>
        <pc:spChg chg="del">
          <ac:chgData name="Tegischer Lukas" userId="f78daebb-0565-485c-bd0e-1cd035e796ff" providerId="ADAL" clId="{8B9D986F-3E8E-497B-A047-0B98BCCF4F6C}" dt="2022-04-11T19:07:42.851" v="419" actId="478"/>
          <ac:spMkLst>
            <pc:docMk/>
            <pc:sldMk cId="2376520214" sldId="399"/>
            <ac:spMk id="23" creationId="{662A9858-977F-4BC0-A7CF-0E5812AB2244}"/>
          </ac:spMkLst>
        </pc:spChg>
        <pc:spChg chg="del">
          <ac:chgData name="Tegischer Lukas" userId="f78daebb-0565-485c-bd0e-1cd035e796ff" providerId="ADAL" clId="{8B9D986F-3E8E-497B-A047-0B98BCCF4F6C}" dt="2022-04-11T19:07:43.393" v="420" actId="478"/>
          <ac:spMkLst>
            <pc:docMk/>
            <pc:sldMk cId="2376520214" sldId="399"/>
            <ac:spMk id="24" creationId="{D227C8A7-2145-4CE2-8DE1-2D4CFD567AF3}"/>
          </ac:spMkLst>
        </pc:spChg>
        <pc:spChg chg="del">
          <ac:chgData name="Tegischer Lukas" userId="f78daebb-0565-485c-bd0e-1cd035e796ff" providerId="ADAL" clId="{8B9D986F-3E8E-497B-A047-0B98BCCF4F6C}" dt="2022-04-11T19:07:42.336" v="418" actId="478"/>
          <ac:spMkLst>
            <pc:docMk/>
            <pc:sldMk cId="2376520214" sldId="399"/>
            <ac:spMk id="25" creationId="{24672916-469F-4581-875E-F0A546D4834A}"/>
          </ac:spMkLst>
        </pc:spChg>
        <pc:picChg chg="add">
          <ac:chgData name="Tegischer Lukas" userId="f78daebb-0565-485c-bd0e-1cd035e796ff" providerId="ADAL" clId="{8B9D986F-3E8E-497B-A047-0B98BCCF4F6C}" dt="2022-04-11T19:08:20.617" v="422" actId="22"/>
          <ac:picMkLst>
            <pc:docMk/>
            <pc:sldMk cId="2376520214" sldId="399"/>
            <ac:picMk id="3" creationId="{E8351D98-B674-4541-98AE-6333AAC8BE67}"/>
          </ac:picMkLst>
        </pc:picChg>
      </pc:sldChg>
      <pc:sldChg chg="addSp delSp modSp add mod delAnim modAnim">
        <pc:chgData name="Tegischer Lukas" userId="f78daebb-0565-485c-bd0e-1cd035e796ff" providerId="ADAL" clId="{8B9D986F-3E8E-497B-A047-0B98BCCF4F6C}" dt="2022-04-11T19:09:26.210" v="456" actId="5793"/>
        <pc:sldMkLst>
          <pc:docMk/>
          <pc:sldMk cId="1674453736" sldId="400"/>
        </pc:sldMkLst>
        <pc:spChg chg="mod">
          <ac:chgData name="Tegischer Lukas" userId="f78daebb-0565-485c-bd0e-1cd035e796ff" providerId="ADAL" clId="{8B9D986F-3E8E-497B-A047-0B98BCCF4F6C}" dt="2022-04-11T19:08:43.610" v="441" actId="20577"/>
          <ac:spMkLst>
            <pc:docMk/>
            <pc:sldMk cId="1674453736" sldId="400"/>
            <ac:spMk id="4" creationId="{23994922-00A3-43FE-A1D2-DC3C43171571}"/>
          </ac:spMkLst>
        </pc:spChg>
        <pc:spChg chg="del">
          <ac:chgData name="Tegischer Lukas" userId="f78daebb-0565-485c-bd0e-1cd035e796ff" providerId="ADAL" clId="{8B9D986F-3E8E-497B-A047-0B98BCCF4F6C}" dt="2022-04-11T19:08:45.018" v="442" actId="478"/>
          <ac:spMkLst>
            <pc:docMk/>
            <pc:sldMk cId="1674453736" sldId="400"/>
            <ac:spMk id="5" creationId="{C659046D-D4F9-4B6B-9C8A-6D2D5D99000A}"/>
          </ac:spMkLst>
        </pc:spChg>
        <pc:spChg chg="add mod">
          <ac:chgData name="Tegischer Lukas" userId="f78daebb-0565-485c-bd0e-1cd035e796ff" providerId="ADAL" clId="{8B9D986F-3E8E-497B-A047-0B98BCCF4F6C}" dt="2022-04-11T19:09:26.210" v="456" actId="5793"/>
          <ac:spMkLst>
            <pc:docMk/>
            <pc:sldMk cId="1674453736" sldId="400"/>
            <ac:spMk id="6" creationId="{A5A180BD-EF6E-4029-B7B7-485AD2F4A9D8}"/>
          </ac:spMkLst>
        </pc:spChg>
      </pc:sldChg>
      <pc:sldChg chg="addSp delSp modSp add mod delAnim">
        <pc:chgData name="Tegischer Lukas" userId="f78daebb-0565-485c-bd0e-1cd035e796ff" providerId="ADAL" clId="{8B9D986F-3E8E-497B-A047-0B98BCCF4F6C}" dt="2022-04-11T19:09:58.512" v="487" actId="22"/>
        <pc:sldMkLst>
          <pc:docMk/>
          <pc:sldMk cId="701145385" sldId="401"/>
        </pc:sldMkLst>
        <pc:spChg chg="add del mod">
          <ac:chgData name="Tegischer Lukas" userId="f78daebb-0565-485c-bd0e-1cd035e796ff" providerId="ADAL" clId="{8B9D986F-3E8E-497B-A047-0B98BCCF4F6C}" dt="2022-04-11T19:09:41.297" v="484" actId="20577"/>
          <ac:spMkLst>
            <pc:docMk/>
            <pc:sldMk cId="701145385" sldId="401"/>
            <ac:spMk id="4" creationId="{23994922-00A3-43FE-A1D2-DC3C43171571}"/>
          </ac:spMkLst>
        </pc:spChg>
        <pc:spChg chg="add del">
          <ac:chgData name="Tegischer Lukas" userId="f78daebb-0565-485c-bd0e-1cd035e796ff" providerId="ADAL" clId="{8B9D986F-3E8E-497B-A047-0B98BCCF4F6C}" dt="2022-04-11T19:09:49.161" v="486" actId="22"/>
          <ac:spMkLst>
            <pc:docMk/>
            <pc:sldMk cId="701145385" sldId="401"/>
            <ac:spMk id="5" creationId="{7BF9B388-4BDC-4DF1-BA32-6FB4FDD3507B}"/>
          </ac:spMkLst>
        </pc:spChg>
        <pc:spChg chg="del">
          <ac:chgData name="Tegischer Lukas" userId="f78daebb-0565-485c-bd0e-1cd035e796ff" providerId="ADAL" clId="{8B9D986F-3E8E-497B-A047-0B98BCCF4F6C}" dt="2022-04-11T19:09:31.541" v="458" actId="478"/>
          <ac:spMkLst>
            <pc:docMk/>
            <pc:sldMk cId="701145385" sldId="401"/>
            <ac:spMk id="6" creationId="{A5A180BD-EF6E-4029-B7B7-485AD2F4A9D8}"/>
          </ac:spMkLst>
        </pc:spChg>
        <pc:picChg chg="add">
          <ac:chgData name="Tegischer Lukas" userId="f78daebb-0565-485c-bd0e-1cd035e796ff" providerId="ADAL" clId="{8B9D986F-3E8E-497B-A047-0B98BCCF4F6C}" dt="2022-04-11T19:09:58.512" v="487" actId="22"/>
          <ac:picMkLst>
            <pc:docMk/>
            <pc:sldMk cId="701145385" sldId="401"/>
            <ac:picMk id="7" creationId="{A75B7506-F99E-4D6A-BC07-7F2D111DDEB8}"/>
          </ac:picMkLst>
        </pc:picChg>
      </pc:sldChg>
      <pc:sldChg chg="addSp delSp modSp new mod modAnim">
        <pc:chgData name="Tegischer Lukas" userId="f78daebb-0565-485c-bd0e-1cd035e796ff" providerId="ADAL" clId="{8B9D986F-3E8E-497B-A047-0B98BCCF4F6C}" dt="2022-04-11T19:12:47.101" v="534" actId="1076"/>
        <pc:sldMkLst>
          <pc:docMk/>
          <pc:sldMk cId="1322818604" sldId="402"/>
        </pc:sldMkLst>
        <pc:spChg chg="del">
          <ac:chgData name="Tegischer Lukas" userId="f78daebb-0565-485c-bd0e-1cd035e796ff" providerId="ADAL" clId="{8B9D986F-3E8E-497B-A047-0B98BCCF4F6C}" dt="2022-04-11T19:10:26.762" v="490" actId="478"/>
          <ac:spMkLst>
            <pc:docMk/>
            <pc:sldMk cId="1322818604" sldId="402"/>
            <ac:spMk id="2" creationId="{E361EA5F-2DD1-4753-9C3B-5C3EECFCA347}"/>
          </ac:spMkLst>
        </pc:spChg>
        <pc:spChg chg="del">
          <ac:chgData name="Tegischer Lukas" userId="f78daebb-0565-485c-bd0e-1cd035e796ff" providerId="ADAL" clId="{8B9D986F-3E8E-497B-A047-0B98BCCF4F6C}" dt="2022-04-11T19:10:25.845" v="489" actId="478"/>
          <ac:spMkLst>
            <pc:docMk/>
            <pc:sldMk cId="1322818604" sldId="402"/>
            <ac:spMk id="3" creationId="{016F069E-7DE1-404B-A8F4-CBEC0FB9375D}"/>
          </ac:spMkLst>
        </pc:spChg>
        <pc:spChg chg="add mod">
          <ac:chgData name="Tegischer Lukas" userId="f78daebb-0565-485c-bd0e-1cd035e796ff" providerId="ADAL" clId="{8B9D986F-3E8E-497B-A047-0B98BCCF4F6C}" dt="2022-04-11T19:10:57.960" v="495" actId="20577"/>
          <ac:spMkLst>
            <pc:docMk/>
            <pc:sldMk cId="1322818604" sldId="402"/>
            <ac:spMk id="5" creationId="{79919260-2D11-444D-BCEE-053676C1FDBA}"/>
          </ac:spMkLst>
        </pc:spChg>
        <pc:spChg chg="add del mod">
          <ac:chgData name="Tegischer Lukas" userId="f78daebb-0565-485c-bd0e-1cd035e796ff" providerId="ADAL" clId="{8B9D986F-3E8E-497B-A047-0B98BCCF4F6C}" dt="2022-04-11T19:11:00.391" v="496" actId="478"/>
          <ac:spMkLst>
            <pc:docMk/>
            <pc:sldMk cId="1322818604" sldId="402"/>
            <ac:spMk id="6" creationId="{47DEE1E6-1C08-42E4-96A1-C458FD0EA093}"/>
          </ac:spMkLst>
        </pc:spChg>
        <pc:spChg chg="add mod">
          <ac:chgData name="Tegischer Lukas" userId="f78daebb-0565-485c-bd0e-1cd035e796ff" providerId="ADAL" clId="{8B9D986F-3E8E-497B-A047-0B98BCCF4F6C}" dt="2022-04-11T19:12:12.117" v="521" actId="1076"/>
          <ac:spMkLst>
            <pc:docMk/>
            <pc:sldMk cId="1322818604" sldId="402"/>
            <ac:spMk id="8" creationId="{8AFA2DAB-AA20-4158-96EA-0065D2CAB73B}"/>
          </ac:spMkLst>
        </pc:spChg>
        <pc:spChg chg="add mod">
          <ac:chgData name="Tegischer Lukas" userId="f78daebb-0565-485c-bd0e-1cd035e796ff" providerId="ADAL" clId="{8B9D986F-3E8E-497B-A047-0B98BCCF4F6C}" dt="2022-04-11T19:12:41.813" v="533" actId="1076"/>
          <ac:spMkLst>
            <pc:docMk/>
            <pc:sldMk cId="1322818604" sldId="402"/>
            <ac:spMk id="9" creationId="{D31D997A-880D-4585-9D1F-7F9FDD87345B}"/>
          </ac:spMkLst>
        </pc:spChg>
        <pc:spChg chg="add mod">
          <ac:chgData name="Tegischer Lukas" userId="f78daebb-0565-485c-bd0e-1cd035e796ff" providerId="ADAL" clId="{8B9D986F-3E8E-497B-A047-0B98BCCF4F6C}" dt="2022-04-11T19:12:47.101" v="534" actId="1076"/>
          <ac:spMkLst>
            <pc:docMk/>
            <pc:sldMk cId="1322818604" sldId="402"/>
            <ac:spMk id="10" creationId="{915B6A94-E20B-40C1-B05A-D08A65FDC10C}"/>
          </ac:spMkLst>
        </pc:spChg>
      </pc:sldChg>
      <pc:sldChg chg="addSp delSp modSp add mod delAnim modAnim">
        <pc:chgData name="Tegischer Lukas" userId="f78daebb-0565-485c-bd0e-1cd035e796ff" providerId="ADAL" clId="{8B9D986F-3E8E-497B-A047-0B98BCCF4F6C}" dt="2022-04-11T19:15:17.293" v="603"/>
        <pc:sldMkLst>
          <pc:docMk/>
          <pc:sldMk cId="2804846779" sldId="403"/>
        </pc:sldMkLst>
        <pc:spChg chg="del">
          <ac:chgData name="Tegischer Lukas" userId="f78daebb-0565-485c-bd0e-1cd035e796ff" providerId="ADAL" clId="{8B9D986F-3E8E-497B-A047-0B98BCCF4F6C}" dt="2022-04-11T19:11:42.901" v="508" actId="478"/>
          <ac:spMkLst>
            <pc:docMk/>
            <pc:sldMk cId="2804846779" sldId="403"/>
            <ac:spMk id="5" creationId="{79919260-2D11-444D-BCEE-053676C1FDBA}"/>
          </ac:spMkLst>
        </pc:spChg>
        <pc:spChg chg="add del mod">
          <ac:chgData name="Tegischer Lukas" userId="f78daebb-0565-485c-bd0e-1cd035e796ff" providerId="ADAL" clId="{8B9D986F-3E8E-497B-A047-0B98BCCF4F6C}" dt="2022-04-11T19:12:15.228" v="522" actId="21"/>
          <ac:spMkLst>
            <pc:docMk/>
            <pc:sldMk cId="2804846779" sldId="403"/>
            <ac:spMk id="6" creationId="{702E936A-B30A-40BC-86B0-213E916C8356}"/>
          </ac:spMkLst>
        </pc:spChg>
        <pc:spChg chg="add del mod">
          <ac:chgData name="Tegischer Lukas" userId="f78daebb-0565-485c-bd0e-1cd035e796ff" providerId="ADAL" clId="{8B9D986F-3E8E-497B-A047-0B98BCCF4F6C}" dt="2022-04-11T19:12:15.228" v="522" actId="21"/>
          <ac:spMkLst>
            <pc:docMk/>
            <pc:sldMk cId="2804846779" sldId="403"/>
            <ac:spMk id="7" creationId="{A6927FEB-8E4E-4126-88D8-F6834A183608}"/>
          </ac:spMkLst>
        </pc:spChg>
        <pc:spChg chg="del">
          <ac:chgData name="Tegischer Lukas" userId="f78daebb-0565-485c-bd0e-1cd035e796ff" providerId="ADAL" clId="{8B9D986F-3E8E-497B-A047-0B98BCCF4F6C}" dt="2022-04-11T19:11:43.907" v="509" actId="478"/>
          <ac:spMkLst>
            <pc:docMk/>
            <pc:sldMk cId="2804846779" sldId="403"/>
            <ac:spMk id="8" creationId="{8AFA2DAB-AA20-4158-96EA-0065D2CAB73B}"/>
          </ac:spMkLst>
        </pc:spChg>
        <pc:spChg chg="add mod">
          <ac:chgData name="Tegischer Lukas" userId="f78daebb-0565-485c-bd0e-1cd035e796ff" providerId="ADAL" clId="{8B9D986F-3E8E-497B-A047-0B98BCCF4F6C}" dt="2022-04-11T19:13:12.037" v="565" actId="115"/>
          <ac:spMkLst>
            <pc:docMk/>
            <pc:sldMk cId="2804846779" sldId="403"/>
            <ac:spMk id="9" creationId="{AE9C4C1C-638B-4E2B-93E4-AD41DC060971}"/>
          </ac:spMkLst>
        </pc:spChg>
        <pc:spChg chg="add mod">
          <ac:chgData name="Tegischer Lukas" userId="f78daebb-0565-485c-bd0e-1cd035e796ff" providerId="ADAL" clId="{8B9D986F-3E8E-497B-A047-0B98BCCF4F6C}" dt="2022-04-11T19:13:27.829" v="571" actId="1076"/>
          <ac:spMkLst>
            <pc:docMk/>
            <pc:sldMk cId="2804846779" sldId="403"/>
            <ac:spMk id="10" creationId="{9645AEE3-A014-49EB-B366-DE6646E1F1B6}"/>
          </ac:spMkLst>
        </pc:spChg>
        <pc:graphicFrameChg chg="add mod modGraphic">
          <ac:chgData name="Tegischer Lukas" userId="f78daebb-0565-485c-bd0e-1cd035e796ff" providerId="ADAL" clId="{8B9D986F-3E8E-497B-A047-0B98BCCF4F6C}" dt="2022-04-11T19:15:10.325" v="602" actId="14100"/>
          <ac:graphicFrameMkLst>
            <pc:docMk/>
            <pc:sldMk cId="2804846779" sldId="403"/>
            <ac:graphicFrameMk id="11" creationId="{856DF567-8AB2-492D-B3F1-846F90202AAE}"/>
          </ac:graphicFrameMkLst>
        </pc:graphicFrameChg>
        <pc:picChg chg="add mod ord">
          <ac:chgData name="Tegischer Lukas" userId="f78daebb-0565-485c-bd0e-1cd035e796ff" providerId="ADAL" clId="{8B9D986F-3E8E-497B-A047-0B98BCCF4F6C}" dt="2022-04-11T19:15:08.093" v="601" actId="1076"/>
          <ac:picMkLst>
            <pc:docMk/>
            <pc:sldMk cId="2804846779" sldId="403"/>
            <ac:picMk id="13" creationId="{E7A01191-E69B-4657-8EA0-65F2578DEA4B}"/>
          </ac:picMkLst>
        </pc:picChg>
      </pc:sldChg>
      <pc:sldChg chg="addSp delSp modSp add mod delAnim modAnim">
        <pc:chgData name="Tegischer Lukas" userId="f78daebb-0565-485c-bd0e-1cd035e796ff" providerId="ADAL" clId="{8B9D986F-3E8E-497B-A047-0B98BCCF4F6C}" dt="2022-04-11T19:17:15.333" v="621"/>
        <pc:sldMkLst>
          <pc:docMk/>
          <pc:sldMk cId="1045059441" sldId="404"/>
        </pc:sldMkLst>
        <pc:spChg chg="add mod">
          <ac:chgData name="Tegischer Lukas" userId="f78daebb-0565-485c-bd0e-1cd035e796ff" providerId="ADAL" clId="{8B9D986F-3E8E-497B-A047-0B98BCCF4F6C}" dt="2022-04-11T19:17:11.234" v="620" actId="20577"/>
          <ac:spMkLst>
            <pc:docMk/>
            <pc:sldMk cId="1045059441" sldId="404"/>
            <ac:spMk id="7" creationId="{E199BC04-44D1-4EBC-9F7D-70A8F1216DEE}"/>
          </ac:spMkLst>
        </pc:spChg>
        <pc:spChg chg="del">
          <ac:chgData name="Tegischer Lukas" userId="f78daebb-0565-485c-bd0e-1cd035e796ff" providerId="ADAL" clId="{8B9D986F-3E8E-497B-A047-0B98BCCF4F6C}" dt="2022-04-11T19:16:34.908" v="608" actId="478"/>
          <ac:spMkLst>
            <pc:docMk/>
            <pc:sldMk cId="1045059441" sldId="404"/>
            <ac:spMk id="9" creationId="{AE9C4C1C-638B-4E2B-93E4-AD41DC060971}"/>
          </ac:spMkLst>
        </pc:spChg>
        <pc:spChg chg="del">
          <ac:chgData name="Tegischer Lukas" userId="f78daebb-0565-485c-bd0e-1cd035e796ff" providerId="ADAL" clId="{8B9D986F-3E8E-497B-A047-0B98BCCF4F6C}" dt="2022-04-11T19:16:34.265" v="607" actId="478"/>
          <ac:spMkLst>
            <pc:docMk/>
            <pc:sldMk cId="1045059441" sldId="404"/>
            <ac:spMk id="10" creationId="{9645AEE3-A014-49EB-B366-DE6646E1F1B6}"/>
          </ac:spMkLst>
        </pc:spChg>
        <pc:graphicFrameChg chg="del modGraphic">
          <ac:chgData name="Tegischer Lukas" userId="f78daebb-0565-485c-bd0e-1cd035e796ff" providerId="ADAL" clId="{8B9D986F-3E8E-497B-A047-0B98BCCF4F6C}" dt="2022-04-11T19:16:35.861" v="609" actId="478"/>
          <ac:graphicFrameMkLst>
            <pc:docMk/>
            <pc:sldMk cId="1045059441" sldId="404"/>
            <ac:graphicFrameMk id="11" creationId="{856DF567-8AB2-492D-B3F1-846F90202AAE}"/>
          </ac:graphicFrameMkLst>
        </pc:graphicFrameChg>
        <pc:picChg chg="del">
          <ac:chgData name="Tegischer Lukas" userId="f78daebb-0565-485c-bd0e-1cd035e796ff" providerId="ADAL" clId="{8B9D986F-3E8E-497B-A047-0B98BCCF4F6C}" dt="2022-04-11T19:16:32.262" v="605" actId="478"/>
          <ac:picMkLst>
            <pc:docMk/>
            <pc:sldMk cId="1045059441" sldId="404"/>
            <ac:picMk id="13" creationId="{E7A01191-E69B-4657-8EA0-65F2578DEA4B}"/>
          </ac:picMkLst>
        </pc:picChg>
      </pc:sldChg>
    </pc:docChg>
  </pc:docChgLst>
  <pc:docChgLst>
    <pc:chgData name="Tegischer Lukas" userId="f78daebb-0565-485c-bd0e-1cd035e796ff" providerId="ADAL" clId="{0CDDB6BC-C09E-485F-9974-FFA1D1414445}"/>
    <pc:docChg chg="custSel addSld modSld">
      <pc:chgData name="Tegischer Lukas" userId="f78daebb-0565-485c-bd0e-1cd035e796ff" providerId="ADAL" clId="{0CDDB6BC-C09E-485F-9974-FFA1D1414445}" dt="2022-10-02T06:58:20.960" v="87" actId="1076"/>
      <pc:docMkLst>
        <pc:docMk/>
      </pc:docMkLst>
      <pc:sldChg chg="addSp delSp modSp add mod">
        <pc:chgData name="Tegischer Lukas" userId="f78daebb-0565-485c-bd0e-1cd035e796ff" providerId="ADAL" clId="{0CDDB6BC-C09E-485F-9974-FFA1D1414445}" dt="2022-10-02T06:57:57.061" v="74" actId="20577"/>
        <pc:sldMkLst>
          <pc:docMk/>
          <pc:sldMk cId="3822087652" sldId="429"/>
        </pc:sldMkLst>
        <pc:spChg chg="mod">
          <ac:chgData name="Tegischer Lukas" userId="f78daebb-0565-485c-bd0e-1cd035e796ff" providerId="ADAL" clId="{0CDDB6BC-C09E-485F-9974-FFA1D1414445}" dt="2022-10-02T06:57:57.061" v="74" actId="20577"/>
          <ac:spMkLst>
            <pc:docMk/>
            <pc:sldMk cId="3822087652" sldId="429"/>
            <ac:spMk id="3" creationId="{CBA8BFA2-17D6-3F4C-419C-0AE6CCFFA998}"/>
          </ac:spMkLst>
        </pc:spChg>
        <pc:spChg chg="del">
          <ac:chgData name="Tegischer Lukas" userId="f78daebb-0565-485c-bd0e-1cd035e796ff" providerId="ADAL" clId="{0CDDB6BC-C09E-485F-9974-FFA1D1414445}" dt="2022-10-02T06:56:50.074" v="1" actId="478"/>
          <ac:spMkLst>
            <pc:docMk/>
            <pc:sldMk cId="3822087652" sldId="429"/>
            <ac:spMk id="5" creationId="{FFB3053D-0C12-78B3-F40D-18BB2DF3A3C5}"/>
          </ac:spMkLst>
        </pc:spChg>
        <pc:spChg chg="add mod">
          <ac:chgData name="Tegischer Lukas" userId="f78daebb-0565-485c-bd0e-1cd035e796ff" providerId="ADAL" clId="{0CDDB6BC-C09E-485F-9974-FFA1D1414445}" dt="2022-10-02T06:57:52.898" v="70" actId="1076"/>
          <ac:spMkLst>
            <pc:docMk/>
            <pc:sldMk cId="3822087652" sldId="429"/>
            <ac:spMk id="6" creationId="{2103D519-421A-B751-DCCD-7FCE2B586F92}"/>
          </ac:spMkLst>
        </pc:spChg>
        <pc:picChg chg="add mod">
          <ac:chgData name="Tegischer Lukas" userId="f78daebb-0565-485c-bd0e-1cd035e796ff" providerId="ADAL" clId="{0CDDB6BC-C09E-485F-9974-FFA1D1414445}" dt="2022-10-02T06:57:12.524" v="63" actId="1076"/>
          <ac:picMkLst>
            <pc:docMk/>
            <pc:sldMk cId="3822087652" sldId="429"/>
            <ac:picMk id="2" creationId="{370ED852-AC8D-9CE5-A7B8-D69529560822}"/>
          </ac:picMkLst>
        </pc:picChg>
      </pc:sldChg>
      <pc:sldChg chg="addSp delSp modSp add mod">
        <pc:chgData name="Tegischer Lukas" userId="f78daebb-0565-485c-bd0e-1cd035e796ff" providerId="ADAL" clId="{0CDDB6BC-C09E-485F-9974-FFA1D1414445}" dt="2022-10-02T06:58:20.960" v="87" actId="1076"/>
        <pc:sldMkLst>
          <pc:docMk/>
          <pc:sldMk cId="1874032401" sldId="430"/>
        </pc:sldMkLst>
        <pc:spChg chg="mod">
          <ac:chgData name="Tegischer Lukas" userId="f78daebb-0565-485c-bd0e-1cd035e796ff" providerId="ADAL" clId="{0CDDB6BC-C09E-485F-9974-FFA1D1414445}" dt="2022-10-02T06:58:00.949" v="76" actId="20577"/>
          <ac:spMkLst>
            <pc:docMk/>
            <pc:sldMk cId="1874032401" sldId="430"/>
            <ac:spMk id="3" creationId="{CBA8BFA2-17D6-3F4C-419C-0AE6CCFFA998}"/>
          </ac:spMkLst>
        </pc:spChg>
        <pc:spChg chg="del">
          <ac:chgData name="Tegischer Lukas" userId="f78daebb-0565-485c-bd0e-1cd035e796ff" providerId="ADAL" clId="{0CDDB6BC-C09E-485F-9974-FFA1D1414445}" dt="2022-10-02T06:58:02.528" v="78" actId="478"/>
          <ac:spMkLst>
            <pc:docMk/>
            <pc:sldMk cId="1874032401" sldId="430"/>
            <ac:spMk id="6" creationId="{2103D519-421A-B751-DCCD-7FCE2B586F92}"/>
          </ac:spMkLst>
        </pc:spChg>
        <pc:spChg chg="add mod">
          <ac:chgData name="Tegischer Lukas" userId="f78daebb-0565-485c-bd0e-1cd035e796ff" providerId="ADAL" clId="{0CDDB6BC-C09E-485F-9974-FFA1D1414445}" dt="2022-10-02T06:58:20.960" v="87" actId="1076"/>
          <ac:spMkLst>
            <pc:docMk/>
            <pc:sldMk cId="1874032401" sldId="430"/>
            <ac:spMk id="7" creationId="{873A2C67-72F2-BF7E-DE1E-891C7707F747}"/>
          </ac:spMkLst>
        </pc:spChg>
        <pc:picChg chg="del">
          <ac:chgData name="Tegischer Lukas" userId="f78daebb-0565-485c-bd0e-1cd035e796ff" providerId="ADAL" clId="{0CDDB6BC-C09E-485F-9974-FFA1D1414445}" dt="2022-10-02T06:58:01.849" v="77" actId="478"/>
          <ac:picMkLst>
            <pc:docMk/>
            <pc:sldMk cId="1874032401" sldId="430"/>
            <ac:picMk id="2" creationId="{370ED852-AC8D-9CE5-A7B8-D69529560822}"/>
          </ac:picMkLst>
        </pc:picChg>
        <pc:picChg chg="add mod">
          <ac:chgData name="Tegischer Lukas" userId="f78daebb-0565-485c-bd0e-1cd035e796ff" providerId="ADAL" clId="{0CDDB6BC-C09E-485F-9974-FFA1D1414445}" dt="2022-10-02T06:58:09.423" v="82" actId="1076"/>
          <ac:picMkLst>
            <pc:docMk/>
            <pc:sldMk cId="1874032401" sldId="430"/>
            <ac:picMk id="4" creationId="{2F438BBE-471B-5FDB-6A10-332851700E67}"/>
          </ac:picMkLst>
        </pc:picChg>
      </pc:sldChg>
    </pc:docChg>
  </pc:docChgLst>
  <pc:docChgLst>
    <pc:chgData name="Tegischer Lukas" userId="f78daebb-0565-485c-bd0e-1cd035e796ff" providerId="ADAL" clId="{6FCFF5F9-B729-4D13-9CDC-6993B7121CBC}"/>
    <pc:docChg chg="undo custSel addSld delSld modSld">
      <pc:chgData name="Tegischer Lukas" userId="f78daebb-0565-485c-bd0e-1cd035e796ff" providerId="ADAL" clId="{6FCFF5F9-B729-4D13-9CDC-6993B7121CBC}" dt="2022-10-02T09:11:29.605" v="373" actId="47"/>
      <pc:docMkLst>
        <pc:docMk/>
      </pc:docMkLst>
      <pc:sldChg chg="modSp mod">
        <pc:chgData name="Tegischer Lukas" userId="f78daebb-0565-485c-bd0e-1cd035e796ff" providerId="ADAL" clId="{6FCFF5F9-B729-4D13-9CDC-6993B7121CBC}" dt="2022-10-02T09:01:25.384" v="5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CFF5F9-B729-4D13-9CDC-6993B7121CBC}" dt="2022-10-02T09:01:25.384" v="5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6FCFF5F9-B729-4D13-9CDC-6993B7121CBC}" dt="2022-10-02T09:11:13.301" v="372"/>
        <pc:sldMkLst>
          <pc:docMk/>
          <pc:sldMk cId="3708682875" sldId="430"/>
        </pc:sldMkLst>
        <pc:spChg chg="del mod">
          <ac:chgData name="Tegischer Lukas" userId="f78daebb-0565-485c-bd0e-1cd035e796ff" providerId="ADAL" clId="{6FCFF5F9-B729-4D13-9CDC-6993B7121CBC}" dt="2022-10-02T09:07:49.747" v="319" actId="478"/>
          <ac:spMkLst>
            <pc:docMk/>
            <pc:sldMk cId="3708682875" sldId="430"/>
            <ac:spMk id="3" creationId="{DF959531-CD52-F144-F0E3-99F8F31C9EC0}"/>
          </ac:spMkLst>
        </pc:spChg>
        <pc:spChg chg="add mod">
          <ac:chgData name="Tegischer Lukas" userId="f78daebb-0565-485c-bd0e-1cd035e796ff" providerId="ADAL" clId="{6FCFF5F9-B729-4D13-9CDC-6993B7121CBC}" dt="2022-10-02T09:08:50.629" v="332"/>
          <ac:spMkLst>
            <pc:docMk/>
            <pc:sldMk cId="3708682875" sldId="430"/>
            <ac:spMk id="4" creationId="{5B66A2C8-F993-E762-69AC-2D852D26C9C0}"/>
          </ac:spMkLst>
        </pc:spChg>
        <pc:spChg chg="add mod">
          <ac:chgData name="Tegischer Lukas" userId="f78daebb-0565-485c-bd0e-1cd035e796ff" providerId="ADAL" clId="{6FCFF5F9-B729-4D13-9CDC-6993B7121CBC}" dt="2022-10-02T09:08:58.424" v="338" actId="1076"/>
          <ac:spMkLst>
            <pc:docMk/>
            <pc:sldMk cId="3708682875" sldId="430"/>
            <ac:spMk id="8" creationId="{7528EE5A-972D-A25A-80C7-DCA1C80B0114}"/>
          </ac:spMkLst>
        </pc:spChg>
        <pc:spChg chg="del">
          <ac:chgData name="Tegischer Lukas" userId="f78daebb-0565-485c-bd0e-1cd035e796ff" providerId="ADAL" clId="{6FCFF5F9-B729-4D13-9CDC-6993B7121CBC}" dt="2022-10-02T09:07:50.488" v="320" actId="478"/>
          <ac:spMkLst>
            <pc:docMk/>
            <pc:sldMk cId="3708682875" sldId="430"/>
            <ac:spMk id="11" creationId="{7A2F8FA6-7158-F567-6548-DB2492D94328}"/>
          </ac:spMkLst>
        </pc:spChg>
        <pc:spChg chg="del">
          <ac:chgData name="Tegischer Lukas" userId="f78daebb-0565-485c-bd0e-1cd035e796ff" providerId="ADAL" clId="{6FCFF5F9-B729-4D13-9CDC-6993B7121CBC}" dt="2022-10-02T09:07:52.242" v="321" actId="478"/>
          <ac:spMkLst>
            <pc:docMk/>
            <pc:sldMk cId="3708682875" sldId="430"/>
            <ac:spMk id="13" creationId="{7DBC7E70-421F-47B5-3169-F0F6065E37CC}"/>
          </ac:spMkLst>
        </pc:spChg>
        <pc:spChg chg="del">
          <ac:chgData name="Tegischer Lukas" userId="f78daebb-0565-485c-bd0e-1cd035e796ff" providerId="ADAL" clId="{6FCFF5F9-B729-4D13-9CDC-6993B7121CBC}" dt="2022-10-02T09:07:52.242" v="321" actId="478"/>
          <ac:spMkLst>
            <pc:docMk/>
            <pc:sldMk cId="3708682875" sldId="430"/>
            <ac:spMk id="19" creationId="{7D8C61D2-D47F-2970-2B90-2A9334627643}"/>
          </ac:spMkLst>
        </pc:spChg>
        <pc:spChg chg="add mod">
          <ac:chgData name="Tegischer Lukas" userId="f78daebb-0565-485c-bd0e-1cd035e796ff" providerId="ADAL" clId="{6FCFF5F9-B729-4D13-9CDC-6993B7121CBC}" dt="2022-10-02T09:10:35.529" v="361" actId="1582"/>
          <ac:spMkLst>
            <pc:docMk/>
            <pc:sldMk cId="3708682875" sldId="430"/>
            <ac:spMk id="25" creationId="{229BF9D5-F1CA-BCB7-1986-42FBBA4307E2}"/>
          </ac:spMkLst>
        </pc:spChg>
        <pc:spChg chg="add mod">
          <ac:chgData name="Tegischer Lukas" userId="f78daebb-0565-485c-bd0e-1cd035e796ff" providerId="ADAL" clId="{6FCFF5F9-B729-4D13-9CDC-6993B7121CBC}" dt="2022-10-02T09:10:41.836" v="363" actId="1076"/>
          <ac:spMkLst>
            <pc:docMk/>
            <pc:sldMk cId="3708682875" sldId="430"/>
            <ac:spMk id="26" creationId="{E13631B5-910E-472A-9E26-C988517A5CD1}"/>
          </ac:spMkLst>
        </pc:spChg>
        <pc:picChg chg="add mod">
          <ac:chgData name="Tegischer Lukas" userId="f78daebb-0565-485c-bd0e-1cd035e796ff" providerId="ADAL" clId="{6FCFF5F9-B729-4D13-9CDC-6993B7121CBC}" dt="2022-10-02T09:08:31.916" v="329" actId="1076"/>
          <ac:picMkLst>
            <pc:docMk/>
            <pc:sldMk cId="3708682875" sldId="430"/>
            <ac:picMk id="5" creationId="{2F53DF14-0760-74F8-831A-27BD14F890B4}"/>
          </ac:picMkLst>
        </pc:picChg>
        <pc:picChg chg="del">
          <ac:chgData name="Tegischer Lukas" userId="f78daebb-0565-485c-bd0e-1cd035e796ff" providerId="ADAL" clId="{6FCFF5F9-B729-4D13-9CDC-6993B7121CBC}" dt="2022-10-02T09:07:52.242" v="321" actId="478"/>
          <ac:picMkLst>
            <pc:docMk/>
            <pc:sldMk cId="3708682875" sldId="430"/>
            <ac:picMk id="6" creationId="{B7248907-4EFF-34D9-6B60-89A7ECC3D3F5}"/>
          </ac:picMkLst>
        </pc:picChg>
        <pc:cxnChg chg="del">
          <ac:chgData name="Tegischer Lukas" userId="f78daebb-0565-485c-bd0e-1cd035e796ff" providerId="ADAL" clId="{6FCFF5F9-B729-4D13-9CDC-6993B7121CBC}" dt="2022-10-02T09:07:52.242" v="321" actId="478"/>
          <ac:cxnSpMkLst>
            <pc:docMk/>
            <pc:sldMk cId="3708682875" sldId="430"/>
            <ac:cxnSpMk id="9" creationId="{BD0045CF-5ED9-4A0D-E371-1DC9D9829639}"/>
          </ac:cxnSpMkLst>
        </pc:cxnChg>
        <pc:cxnChg chg="del">
          <ac:chgData name="Tegischer Lukas" userId="f78daebb-0565-485c-bd0e-1cd035e796ff" providerId="ADAL" clId="{6FCFF5F9-B729-4D13-9CDC-6993B7121CBC}" dt="2022-10-02T09:07:52.242" v="321" actId="478"/>
          <ac:cxnSpMkLst>
            <pc:docMk/>
            <pc:sldMk cId="3708682875" sldId="430"/>
            <ac:cxnSpMk id="10" creationId="{57521911-75DB-4441-8582-F2BCDB3F090B}"/>
          </ac:cxnSpMkLst>
        </pc:cxnChg>
        <pc:cxnChg chg="add mod">
          <ac:chgData name="Tegischer Lukas" userId="f78daebb-0565-485c-bd0e-1cd035e796ff" providerId="ADAL" clId="{6FCFF5F9-B729-4D13-9CDC-6993B7121CBC}" dt="2022-10-02T09:09:12.778" v="341" actId="14100"/>
          <ac:cxnSpMkLst>
            <pc:docMk/>
            <pc:sldMk cId="3708682875" sldId="430"/>
            <ac:cxnSpMk id="12" creationId="{0C306FA5-B890-6B02-15E0-8E54958DE031}"/>
          </ac:cxnSpMkLst>
        </pc:cxnChg>
        <pc:cxnChg chg="del">
          <ac:chgData name="Tegischer Lukas" userId="f78daebb-0565-485c-bd0e-1cd035e796ff" providerId="ADAL" clId="{6FCFF5F9-B729-4D13-9CDC-6993B7121CBC}" dt="2022-10-02T09:07:52.242" v="321" actId="478"/>
          <ac:cxnSpMkLst>
            <pc:docMk/>
            <pc:sldMk cId="3708682875" sldId="430"/>
            <ac:cxnSpMk id="14" creationId="{EB0CE81E-437D-B774-F484-7839FB40322F}"/>
          </ac:cxnSpMkLst>
        </pc:cxnChg>
        <pc:cxnChg chg="add mod">
          <ac:chgData name="Tegischer Lukas" userId="f78daebb-0565-485c-bd0e-1cd035e796ff" providerId="ADAL" clId="{6FCFF5F9-B729-4D13-9CDC-6993B7121CBC}" dt="2022-10-02T09:09:19.907" v="344" actId="14100"/>
          <ac:cxnSpMkLst>
            <pc:docMk/>
            <pc:sldMk cId="3708682875" sldId="430"/>
            <ac:cxnSpMk id="16" creationId="{FB63A75F-B89E-31BF-2114-75DBA9EF2718}"/>
          </ac:cxnSpMkLst>
        </pc:cxnChg>
        <pc:cxnChg chg="add mod">
          <ac:chgData name="Tegischer Lukas" userId="f78daebb-0565-485c-bd0e-1cd035e796ff" providerId="ADAL" clId="{6FCFF5F9-B729-4D13-9CDC-6993B7121CBC}" dt="2022-10-02T09:09:29.966" v="348" actId="14100"/>
          <ac:cxnSpMkLst>
            <pc:docMk/>
            <pc:sldMk cId="3708682875" sldId="430"/>
            <ac:cxnSpMk id="18" creationId="{3340C88F-A878-91BC-002C-4ADBAB00FF85}"/>
          </ac:cxnSpMkLst>
        </pc:cxnChg>
        <pc:cxnChg chg="add mod">
          <ac:chgData name="Tegischer Lukas" userId="f78daebb-0565-485c-bd0e-1cd035e796ff" providerId="ADAL" clId="{6FCFF5F9-B729-4D13-9CDC-6993B7121CBC}" dt="2022-10-02T09:10:12.004" v="356" actId="208"/>
          <ac:cxnSpMkLst>
            <pc:docMk/>
            <pc:sldMk cId="3708682875" sldId="430"/>
            <ac:cxnSpMk id="22" creationId="{027C38D7-513D-AFA1-7575-277768587D8D}"/>
          </ac:cxnSpMkLst>
        </pc:cxnChg>
        <pc:cxnChg chg="add mod">
          <ac:chgData name="Tegischer Lukas" userId="f78daebb-0565-485c-bd0e-1cd035e796ff" providerId="ADAL" clId="{6FCFF5F9-B729-4D13-9CDC-6993B7121CBC}" dt="2022-10-02T09:10:20.427" v="358" actId="1076"/>
          <ac:cxnSpMkLst>
            <pc:docMk/>
            <pc:sldMk cId="3708682875" sldId="430"/>
            <ac:cxnSpMk id="24" creationId="{3965551C-44D3-65BF-8C65-1C26A9C374B9}"/>
          </ac:cxnSpMkLst>
        </pc:cxnChg>
      </pc:sldChg>
      <pc:sldChg chg="addSp delSp modSp mod delAnim modAnim">
        <pc:chgData name="Tegischer Lukas" userId="f78daebb-0565-485c-bd0e-1cd035e796ff" providerId="ADAL" clId="{6FCFF5F9-B729-4D13-9CDC-6993B7121CBC}" dt="2022-10-02T09:04:03.817" v="255" actId="20577"/>
        <pc:sldMkLst>
          <pc:docMk/>
          <pc:sldMk cId="2822248536" sldId="432"/>
        </pc:sldMkLst>
        <pc:spChg chg="del">
          <ac:chgData name="Tegischer Lukas" userId="f78daebb-0565-485c-bd0e-1cd035e796ff" providerId="ADAL" clId="{6FCFF5F9-B729-4D13-9CDC-6993B7121CBC}" dt="2022-10-02T09:01:41.231" v="55" actId="478"/>
          <ac:spMkLst>
            <pc:docMk/>
            <pc:sldMk cId="2822248536" sldId="432"/>
            <ac:spMk id="2" creationId="{ADEA566F-C779-8F53-1915-A4BBFF2F41BB}"/>
          </ac:spMkLst>
        </pc:spChg>
        <pc:spChg chg="del mod">
          <ac:chgData name="Tegischer Lukas" userId="f78daebb-0565-485c-bd0e-1cd035e796ff" providerId="ADAL" clId="{6FCFF5F9-B729-4D13-9CDC-6993B7121CBC}" dt="2022-10-02T09:02:19.112" v="160" actId="478"/>
          <ac:spMkLst>
            <pc:docMk/>
            <pc:sldMk cId="2822248536" sldId="432"/>
            <ac:spMk id="3" creationId="{DBAE2C2E-A4D1-559B-4491-31812E1C52DB}"/>
          </ac:spMkLst>
        </pc:spChg>
        <pc:spChg chg="add mod">
          <ac:chgData name="Tegischer Lukas" userId="f78daebb-0565-485c-bd0e-1cd035e796ff" providerId="ADAL" clId="{6FCFF5F9-B729-4D13-9CDC-6993B7121CBC}" dt="2022-10-02T09:04:03.817" v="255" actId="20577"/>
          <ac:spMkLst>
            <pc:docMk/>
            <pc:sldMk cId="2822248536" sldId="432"/>
            <ac:spMk id="5" creationId="{D6B0337D-0A75-53B1-2E46-23F2D1AB2AA6}"/>
          </ac:spMkLst>
        </pc:spChg>
        <pc:spChg chg="add mod">
          <ac:chgData name="Tegischer Lukas" userId="f78daebb-0565-485c-bd0e-1cd035e796ff" providerId="ADAL" clId="{6FCFF5F9-B729-4D13-9CDC-6993B7121CBC}" dt="2022-10-02T09:02:23.171" v="161" actId="1076"/>
          <ac:spMkLst>
            <pc:docMk/>
            <pc:sldMk cId="2822248536" sldId="432"/>
            <ac:spMk id="7" creationId="{02543962-E9CE-DC34-DA47-912BD1D6DE71}"/>
          </ac:spMkLst>
        </pc:spChg>
        <pc:spChg chg="del">
          <ac:chgData name="Tegischer Lukas" userId="f78daebb-0565-485c-bd0e-1cd035e796ff" providerId="ADAL" clId="{6FCFF5F9-B729-4D13-9CDC-6993B7121CBC}" dt="2022-10-02T09:01:41.231" v="55" actId="478"/>
          <ac:spMkLst>
            <pc:docMk/>
            <pc:sldMk cId="2822248536" sldId="432"/>
            <ac:spMk id="9" creationId="{E881A380-5B1F-C652-08D3-E9BD4AB17576}"/>
          </ac:spMkLst>
        </pc:spChg>
        <pc:picChg chg="del">
          <ac:chgData name="Tegischer Lukas" userId="f78daebb-0565-485c-bd0e-1cd035e796ff" providerId="ADAL" clId="{6FCFF5F9-B729-4D13-9CDC-6993B7121CBC}" dt="2022-10-02T09:01:39.572" v="54" actId="478"/>
          <ac:picMkLst>
            <pc:docMk/>
            <pc:sldMk cId="2822248536" sldId="432"/>
            <ac:picMk id="6" creationId="{5854A5E8-D369-8B77-421F-E2571AA7999C}"/>
          </ac:picMkLst>
        </pc:picChg>
      </pc:sldChg>
      <pc:sldChg chg="del">
        <pc:chgData name="Tegischer Lukas" userId="f78daebb-0565-485c-bd0e-1cd035e796ff" providerId="ADAL" clId="{6FCFF5F9-B729-4D13-9CDC-6993B7121CBC}" dt="2022-10-02T09:11:29.605" v="373" actId="47"/>
        <pc:sldMkLst>
          <pc:docMk/>
          <pc:sldMk cId="2431322579" sldId="436"/>
        </pc:sldMkLst>
      </pc:sldChg>
      <pc:sldChg chg="del">
        <pc:chgData name="Tegischer Lukas" userId="f78daebb-0565-485c-bd0e-1cd035e796ff" providerId="ADAL" clId="{6FCFF5F9-B729-4D13-9CDC-6993B7121CBC}" dt="2022-10-02T09:11:29.605" v="373" actId="47"/>
        <pc:sldMkLst>
          <pc:docMk/>
          <pc:sldMk cId="771097167" sldId="437"/>
        </pc:sldMkLst>
      </pc:sldChg>
      <pc:sldChg chg="addSp delSp modSp add mod delAnim">
        <pc:chgData name="Tegischer Lukas" userId="f78daebb-0565-485c-bd0e-1cd035e796ff" providerId="ADAL" clId="{6FCFF5F9-B729-4D13-9CDC-6993B7121CBC}" dt="2022-10-02T09:05:34.284" v="292" actId="1076"/>
        <pc:sldMkLst>
          <pc:docMk/>
          <pc:sldMk cId="1249705649" sldId="438"/>
        </pc:sldMkLst>
        <pc:spChg chg="add del">
          <ac:chgData name="Tegischer Lukas" userId="f78daebb-0565-485c-bd0e-1cd035e796ff" providerId="ADAL" clId="{6FCFF5F9-B729-4D13-9CDC-6993B7121CBC}" dt="2022-10-02T09:04:36.931" v="267"/>
          <ac:spMkLst>
            <pc:docMk/>
            <pc:sldMk cId="1249705649" sldId="438"/>
            <ac:spMk id="3" creationId="{E66194B5-B1F3-4926-36E6-DB0E71F17763}"/>
          </ac:spMkLst>
        </pc:spChg>
        <pc:spChg chg="del mod">
          <ac:chgData name="Tegischer Lukas" userId="f78daebb-0565-485c-bd0e-1cd035e796ff" providerId="ADAL" clId="{6FCFF5F9-B729-4D13-9CDC-6993B7121CBC}" dt="2022-10-02T09:04:16.326" v="259" actId="478"/>
          <ac:spMkLst>
            <pc:docMk/>
            <pc:sldMk cId="1249705649" sldId="438"/>
            <ac:spMk id="5" creationId="{D6B0337D-0A75-53B1-2E46-23F2D1AB2AA6}"/>
          </ac:spMkLst>
        </pc:spChg>
        <pc:spChg chg="add del">
          <ac:chgData name="Tegischer Lukas" userId="f78daebb-0565-485c-bd0e-1cd035e796ff" providerId="ADAL" clId="{6FCFF5F9-B729-4D13-9CDC-6993B7121CBC}" dt="2022-10-02T09:04:36.931" v="267"/>
          <ac:spMkLst>
            <pc:docMk/>
            <pc:sldMk cId="1249705649" sldId="438"/>
            <ac:spMk id="6" creationId="{093B0A0A-1514-9FB6-7EAA-3C3FBBCF0681}"/>
          </ac:spMkLst>
        </pc:spChg>
        <pc:spChg chg="del">
          <ac:chgData name="Tegischer Lukas" userId="f78daebb-0565-485c-bd0e-1cd035e796ff" providerId="ADAL" clId="{6FCFF5F9-B729-4D13-9CDC-6993B7121CBC}" dt="2022-10-02T09:04:15.123" v="257" actId="478"/>
          <ac:spMkLst>
            <pc:docMk/>
            <pc:sldMk cId="1249705649" sldId="438"/>
            <ac:spMk id="7" creationId="{02543962-E9CE-DC34-DA47-912BD1D6DE71}"/>
          </ac:spMkLst>
        </pc:spChg>
        <pc:spChg chg="add mod">
          <ac:chgData name="Tegischer Lukas" userId="f78daebb-0565-485c-bd0e-1cd035e796ff" providerId="ADAL" clId="{6FCFF5F9-B729-4D13-9CDC-6993B7121CBC}" dt="2022-10-02T09:05:24.541" v="288" actId="1076"/>
          <ac:spMkLst>
            <pc:docMk/>
            <pc:sldMk cId="1249705649" sldId="438"/>
            <ac:spMk id="9" creationId="{90C3CE6D-CA06-94F2-926D-CFB4E2B02BD9}"/>
          </ac:spMkLst>
        </pc:spChg>
        <pc:spChg chg="add mod">
          <ac:chgData name="Tegischer Lukas" userId="f78daebb-0565-485c-bd0e-1cd035e796ff" providerId="ADAL" clId="{6FCFF5F9-B729-4D13-9CDC-6993B7121CBC}" dt="2022-10-02T09:05:34.284" v="292" actId="1076"/>
          <ac:spMkLst>
            <pc:docMk/>
            <pc:sldMk cId="1249705649" sldId="438"/>
            <ac:spMk id="11" creationId="{6395F19D-BC1F-F65E-CC48-162CC1633D55}"/>
          </ac:spMkLst>
        </pc:spChg>
        <pc:picChg chg="add mod">
          <ac:chgData name="Tegischer Lukas" userId="f78daebb-0565-485c-bd0e-1cd035e796ff" providerId="ADAL" clId="{6FCFF5F9-B729-4D13-9CDC-6993B7121CBC}" dt="2022-10-02T09:05:29.462" v="291" actId="1076"/>
          <ac:picMkLst>
            <pc:docMk/>
            <pc:sldMk cId="1249705649" sldId="438"/>
            <ac:picMk id="2" creationId="{3C136C87-94DC-19A9-7BFE-25A92F08E46B}"/>
          </ac:picMkLst>
        </pc:picChg>
        <pc:cxnChg chg="add del">
          <ac:chgData name="Tegischer Lukas" userId="f78daebb-0565-485c-bd0e-1cd035e796ff" providerId="ADAL" clId="{6FCFF5F9-B729-4D13-9CDC-6993B7121CBC}" dt="2022-10-02T09:04:36.931" v="267"/>
          <ac:cxnSpMkLst>
            <pc:docMk/>
            <pc:sldMk cId="1249705649" sldId="438"/>
            <ac:cxnSpMk id="4" creationId="{664C78F4-6464-B050-617C-628070B63E75}"/>
          </ac:cxnSpMkLst>
        </pc:cxnChg>
      </pc:sldChg>
      <pc:sldChg chg="addSp delSp modSp add mod">
        <pc:chgData name="Tegischer Lukas" userId="f78daebb-0565-485c-bd0e-1cd035e796ff" providerId="ADAL" clId="{6FCFF5F9-B729-4D13-9CDC-6993B7121CBC}" dt="2022-10-02T09:06:45.667" v="310" actId="1076"/>
        <pc:sldMkLst>
          <pc:docMk/>
          <pc:sldMk cId="967904329" sldId="439"/>
        </pc:sldMkLst>
        <pc:spChg chg="add mod">
          <ac:chgData name="Tegischer Lukas" userId="f78daebb-0565-485c-bd0e-1cd035e796ff" providerId="ADAL" clId="{6FCFF5F9-B729-4D13-9CDC-6993B7121CBC}" dt="2022-10-02T09:06:27.972" v="304" actId="1076"/>
          <ac:spMkLst>
            <pc:docMk/>
            <pc:sldMk cId="967904329" sldId="439"/>
            <ac:spMk id="4" creationId="{37BB255B-0092-86DF-DAE9-5D0A1A78EDA6}"/>
          </ac:spMkLst>
        </pc:spChg>
        <pc:spChg chg="add mod">
          <ac:chgData name="Tegischer Lukas" userId="f78daebb-0565-485c-bd0e-1cd035e796ff" providerId="ADAL" clId="{6FCFF5F9-B729-4D13-9CDC-6993B7121CBC}" dt="2022-10-02T09:06:45.667" v="310" actId="1076"/>
          <ac:spMkLst>
            <pc:docMk/>
            <pc:sldMk cId="967904329" sldId="439"/>
            <ac:spMk id="6" creationId="{145FDEEE-CFF7-ACA8-BAD4-794D4D41E373}"/>
          </ac:spMkLst>
        </pc:spChg>
        <pc:spChg chg="del">
          <ac:chgData name="Tegischer Lukas" userId="f78daebb-0565-485c-bd0e-1cd035e796ff" providerId="ADAL" clId="{6FCFF5F9-B729-4D13-9CDC-6993B7121CBC}" dt="2022-10-02T09:06:15.211" v="296" actId="478"/>
          <ac:spMkLst>
            <pc:docMk/>
            <pc:sldMk cId="967904329" sldId="439"/>
            <ac:spMk id="9" creationId="{90C3CE6D-CA06-94F2-926D-CFB4E2B02BD9}"/>
          </ac:spMkLst>
        </pc:spChg>
        <pc:spChg chg="del">
          <ac:chgData name="Tegischer Lukas" userId="f78daebb-0565-485c-bd0e-1cd035e796ff" providerId="ADAL" clId="{6FCFF5F9-B729-4D13-9CDC-6993B7121CBC}" dt="2022-10-02T09:06:14.777" v="295" actId="478"/>
          <ac:spMkLst>
            <pc:docMk/>
            <pc:sldMk cId="967904329" sldId="439"/>
            <ac:spMk id="11" creationId="{6395F19D-BC1F-F65E-CC48-162CC1633D55}"/>
          </ac:spMkLst>
        </pc:spChg>
        <pc:picChg chg="del">
          <ac:chgData name="Tegischer Lukas" userId="f78daebb-0565-485c-bd0e-1cd035e796ff" providerId="ADAL" clId="{6FCFF5F9-B729-4D13-9CDC-6993B7121CBC}" dt="2022-10-02T09:06:13.811" v="294" actId="478"/>
          <ac:picMkLst>
            <pc:docMk/>
            <pc:sldMk cId="967904329" sldId="439"/>
            <ac:picMk id="2" creationId="{3C136C87-94DC-19A9-7BFE-25A92F08E46B}"/>
          </ac:picMkLst>
        </pc:picChg>
      </pc:sldChg>
      <pc:sldChg chg="addSp delSp modSp add mod">
        <pc:chgData name="Tegischer Lukas" userId="f78daebb-0565-485c-bd0e-1cd035e796ff" providerId="ADAL" clId="{6FCFF5F9-B729-4D13-9CDC-6993B7121CBC}" dt="2022-10-02T09:07:12.391" v="317" actId="20577"/>
        <pc:sldMkLst>
          <pc:docMk/>
          <pc:sldMk cId="2553859651" sldId="440"/>
        </pc:sldMkLst>
        <pc:spChg chg="add mod">
          <ac:chgData name="Tegischer Lukas" userId="f78daebb-0565-485c-bd0e-1cd035e796ff" providerId="ADAL" clId="{6FCFF5F9-B729-4D13-9CDC-6993B7121CBC}" dt="2022-10-02T09:07:10.427" v="316" actId="1076"/>
          <ac:spMkLst>
            <pc:docMk/>
            <pc:sldMk cId="2553859651" sldId="440"/>
            <ac:spMk id="3" creationId="{62F377FA-D8F5-82E9-7F1A-E1EDADCC7D58}"/>
          </ac:spMkLst>
        </pc:spChg>
        <pc:spChg chg="mod">
          <ac:chgData name="Tegischer Lukas" userId="f78daebb-0565-485c-bd0e-1cd035e796ff" providerId="ADAL" clId="{6FCFF5F9-B729-4D13-9CDC-6993B7121CBC}" dt="2022-10-02T09:07:12.391" v="317" actId="20577"/>
          <ac:spMkLst>
            <pc:docMk/>
            <pc:sldMk cId="2553859651" sldId="440"/>
            <ac:spMk id="4" creationId="{37BB255B-0092-86DF-DAE9-5D0A1A78EDA6}"/>
          </ac:spMkLst>
        </pc:spChg>
        <pc:spChg chg="del">
          <ac:chgData name="Tegischer Lukas" userId="f78daebb-0565-485c-bd0e-1cd035e796ff" providerId="ADAL" clId="{6FCFF5F9-B729-4D13-9CDC-6993B7121CBC}" dt="2022-10-02T09:07:04.334" v="312" actId="478"/>
          <ac:spMkLst>
            <pc:docMk/>
            <pc:sldMk cId="2553859651" sldId="440"/>
            <ac:spMk id="6" creationId="{145FDEEE-CFF7-ACA8-BAD4-794D4D41E373}"/>
          </ac:spMkLst>
        </pc:spChg>
      </pc:sldChg>
    </pc:docChg>
  </pc:docChgLst>
  <pc:docChgLst>
    <pc:chgData name="Tegischer Lukas" userId="f78daebb-0565-485c-bd0e-1cd035e796ff" providerId="ADAL" clId="{C08B5A80-B5F2-4812-A3B3-D3BAF63D1370}"/>
    <pc:docChg chg="undo custSel addSld delSld modSld">
      <pc:chgData name="Tegischer Lukas" userId="f78daebb-0565-485c-bd0e-1cd035e796ff" providerId="ADAL" clId="{C08B5A80-B5F2-4812-A3B3-D3BAF63D1370}" dt="2022-10-02T07:32:02.128" v="1343" actId="20577"/>
      <pc:docMkLst>
        <pc:docMk/>
      </pc:docMkLst>
      <pc:sldChg chg="modSp mod">
        <pc:chgData name="Tegischer Lukas" userId="f78daebb-0565-485c-bd0e-1cd035e796ff" providerId="ADAL" clId="{C08B5A80-B5F2-4812-A3B3-D3BAF63D1370}" dt="2022-10-02T07:32:02.128" v="134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C08B5A80-B5F2-4812-A3B3-D3BAF63D1370}" dt="2022-10-02T07:32:02.128" v="134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modAnim">
        <pc:chgData name="Tegischer Lukas" userId="f78daebb-0565-485c-bd0e-1cd035e796ff" providerId="ADAL" clId="{C08B5A80-B5F2-4812-A3B3-D3BAF63D1370}" dt="2022-10-02T07:25:06.147" v="1058"/>
        <pc:sldMkLst>
          <pc:docMk/>
          <pc:sldMk cId="4007401767" sldId="418"/>
        </pc:sldMkLst>
        <pc:spChg chg="add mod">
          <ac:chgData name="Tegischer Lukas" userId="f78daebb-0565-485c-bd0e-1cd035e796ff" providerId="ADAL" clId="{C08B5A80-B5F2-4812-A3B3-D3BAF63D1370}" dt="2022-10-02T07:03:08.348" v="268" actId="1076"/>
          <ac:spMkLst>
            <pc:docMk/>
            <pc:sldMk cId="4007401767" sldId="418"/>
            <ac:spMk id="2" creationId="{6D52CD0C-2837-DDF4-FD79-BE3A10650B26}"/>
          </ac:spMkLst>
        </pc:spChg>
        <pc:spChg chg="del mod">
          <ac:chgData name="Tegischer Lukas" userId="f78daebb-0565-485c-bd0e-1cd035e796ff" providerId="ADAL" clId="{C08B5A80-B5F2-4812-A3B3-D3BAF63D1370}" dt="2022-10-02T06:59:57.564" v="70" actId="478"/>
          <ac:spMkLst>
            <pc:docMk/>
            <pc:sldMk cId="4007401767" sldId="418"/>
            <ac:spMk id="3" creationId="{CBA8BFA2-17D6-3F4C-419C-0AE6CCFFA998}"/>
          </ac:spMkLst>
        </pc:spChg>
        <pc:spChg chg="add mod">
          <ac:chgData name="Tegischer Lukas" userId="f78daebb-0565-485c-bd0e-1cd035e796ff" providerId="ADAL" clId="{C08B5A80-B5F2-4812-A3B3-D3BAF63D1370}" dt="2022-10-02T07:05:51.633" v="411" actId="403"/>
          <ac:spMkLst>
            <pc:docMk/>
            <pc:sldMk cId="4007401767" sldId="418"/>
            <ac:spMk id="5" creationId="{052E16E8-A53D-85AB-E8E4-605E9ABB2A66}"/>
          </ac:spMkLst>
        </pc:spChg>
        <pc:spChg chg="del">
          <ac:chgData name="Tegischer Lukas" userId="f78daebb-0565-485c-bd0e-1cd035e796ff" providerId="ADAL" clId="{C08B5A80-B5F2-4812-A3B3-D3BAF63D1370}" dt="2022-10-02T06:59:39.412" v="47" actId="478"/>
          <ac:spMkLst>
            <pc:docMk/>
            <pc:sldMk cId="4007401767" sldId="418"/>
            <ac:spMk id="6" creationId="{3A754D05-DBFA-F622-F1F7-B60AAED4FEBB}"/>
          </ac:spMkLst>
        </pc:spChg>
        <pc:spChg chg="add mod">
          <ac:chgData name="Tegischer Lukas" userId="f78daebb-0565-485c-bd0e-1cd035e796ff" providerId="ADAL" clId="{C08B5A80-B5F2-4812-A3B3-D3BAF63D1370}" dt="2022-10-02T07:05:04.314" v="399" actId="1076"/>
          <ac:spMkLst>
            <pc:docMk/>
            <pc:sldMk cId="4007401767" sldId="418"/>
            <ac:spMk id="9" creationId="{2E0033B1-E7AB-B25B-8C2C-4EFDA377C012}"/>
          </ac:spMkLst>
        </pc:spChg>
        <pc:picChg chg="add del mod">
          <ac:chgData name="Tegischer Lukas" userId="f78daebb-0565-485c-bd0e-1cd035e796ff" providerId="ADAL" clId="{C08B5A80-B5F2-4812-A3B3-D3BAF63D1370}" dt="2022-10-02T07:02:07.206" v="216" actId="478"/>
          <ac:picMkLst>
            <pc:docMk/>
            <pc:sldMk cId="4007401767" sldId="418"/>
            <ac:picMk id="7" creationId="{80C6110B-89A1-8B70-B620-36C7E7E3DD14}"/>
          </ac:picMkLst>
        </pc:picChg>
        <pc:picChg chg="add mod">
          <ac:chgData name="Tegischer Lukas" userId="f78daebb-0565-485c-bd0e-1cd035e796ff" providerId="ADAL" clId="{C08B5A80-B5F2-4812-A3B3-D3BAF63D1370}" dt="2022-10-02T07:03:03.305" v="267" actId="1076"/>
          <ac:picMkLst>
            <pc:docMk/>
            <pc:sldMk cId="4007401767" sldId="418"/>
            <ac:picMk id="8" creationId="{4A4A30C1-6A7F-DB66-9D43-62B43C52078A}"/>
          </ac:picMkLst>
        </pc:picChg>
      </pc:sldChg>
      <pc:sldChg chg="addSp delSp modSp mod">
        <pc:chgData name="Tegischer Lukas" userId="f78daebb-0565-485c-bd0e-1cd035e796ff" providerId="ADAL" clId="{C08B5A80-B5F2-4812-A3B3-D3BAF63D1370}" dt="2022-10-02T07:29:30.991" v="1152" actId="1076"/>
        <pc:sldMkLst>
          <pc:docMk/>
          <pc:sldMk cId="2796332034" sldId="427"/>
        </pc:sldMkLst>
        <pc:spChg chg="del mod">
          <ac:chgData name="Tegischer Lukas" userId="f78daebb-0565-485c-bd0e-1cd035e796ff" providerId="ADAL" clId="{C08B5A80-B5F2-4812-A3B3-D3BAF63D1370}" dt="2022-10-02T07:29:01.358" v="1142" actId="478"/>
          <ac:spMkLst>
            <pc:docMk/>
            <pc:sldMk cId="2796332034" sldId="427"/>
            <ac:spMk id="3" creationId="{CBA8BFA2-17D6-3F4C-419C-0AE6CCFFA998}"/>
          </ac:spMkLst>
        </pc:spChg>
        <pc:spChg chg="del">
          <ac:chgData name="Tegischer Lukas" userId="f78daebb-0565-485c-bd0e-1cd035e796ff" providerId="ADAL" clId="{C08B5A80-B5F2-4812-A3B3-D3BAF63D1370}" dt="2022-10-02T07:29:09.203" v="1147" actId="478"/>
          <ac:spMkLst>
            <pc:docMk/>
            <pc:sldMk cId="2796332034" sldId="427"/>
            <ac:spMk id="4" creationId="{8DE5FDCF-3053-D54C-D069-193C367EED49}"/>
          </ac:spMkLst>
        </pc:spChg>
        <pc:spChg chg="add mod">
          <ac:chgData name="Tegischer Lukas" userId="f78daebb-0565-485c-bd0e-1cd035e796ff" providerId="ADAL" clId="{C08B5A80-B5F2-4812-A3B3-D3BAF63D1370}" dt="2022-10-02T07:29:07.097" v="1146" actId="14100"/>
          <ac:spMkLst>
            <pc:docMk/>
            <pc:sldMk cId="2796332034" sldId="427"/>
            <ac:spMk id="5" creationId="{AA0337EF-48FE-716E-169A-66E43BA857C9}"/>
          </ac:spMkLst>
        </pc:spChg>
        <pc:spChg chg="add mod">
          <ac:chgData name="Tegischer Lukas" userId="f78daebb-0565-485c-bd0e-1cd035e796ff" providerId="ADAL" clId="{C08B5A80-B5F2-4812-A3B3-D3BAF63D1370}" dt="2022-10-02T07:29:30.991" v="1152" actId="1076"/>
          <ac:spMkLst>
            <pc:docMk/>
            <pc:sldMk cId="2796332034" sldId="427"/>
            <ac:spMk id="7" creationId="{912FC5B4-CE44-593F-2D30-E87E9C5CA1D2}"/>
          </ac:spMkLst>
        </pc:spChg>
      </pc:sldChg>
      <pc:sldChg chg="addSp delSp modSp mod modAnim">
        <pc:chgData name="Tegischer Lukas" userId="f78daebb-0565-485c-bd0e-1cd035e796ff" providerId="ADAL" clId="{C08B5A80-B5F2-4812-A3B3-D3BAF63D1370}" dt="2022-10-02T07:31:28.703" v="1340"/>
        <pc:sldMkLst>
          <pc:docMk/>
          <pc:sldMk cId="2832239985" sldId="428"/>
        </pc:sldMkLst>
        <pc:spChg chg="del mod">
          <ac:chgData name="Tegischer Lukas" userId="f78daebb-0565-485c-bd0e-1cd035e796ff" providerId="ADAL" clId="{C08B5A80-B5F2-4812-A3B3-D3BAF63D1370}" dt="2022-10-02T07:30:27.720" v="1299" actId="478"/>
          <ac:spMkLst>
            <pc:docMk/>
            <pc:sldMk cId="2832239985" sldId="428"/>
            <ac:spMk id="3" creationId="{CBA8BFA2-17D6-3F4C-419C-0AE6CCFFA998}"/>
          </ac:spMkLst>
        </pc:spChg>
        <pc:spChg chg="del">
          <ac:chgData name="Tegischer Lukas" userId="f78daebb-0565-485c-bd0e-1cd035e796ff" providerId="ADAL" clId="{C08B5A80-B5F2-4812-A3B3-D3BAF63D1370}" dt="2022-10-02T07:29:56.712" v="1153" actId="478"/>
          <ac:spMkLst>
            <pc:docMk/>
            <pc:sldMk cId="2832239985" sldId="428"/>
            <ac:spMk id="5" creationId="{FFB3053D-0C12-78B3-F40D-18BB2DF3A3C5}"/>
          </ac:spMkLst>
        </pc:spChg>
        <pc:spChg chg="add mod">
          <ac:chgData name="Tegischer Lukas" userId="f78daebb-0565-485c-bd0e-1cd035e796ff" providerId="ADAL" clId="{C08B5A80-B5F2-4812-A3B3-D3BAF63D1370}" dt="2022-10-02T07:31:13.164" v="1317" actId="1076"/>
          <ac:spMkLst>
            <pc:docMk/>
            <pc:sldMk cId="2832239985" sldId="428"/>
            <ac:spMk id="6" creationId="{C78C72CB-C4E9-E2A6-BF1A-2333F2BE01D3}"/>
          </ac:spMkLst>
        </pc:spChg>
        <pc:spChg chg="add mod">
          <ac:chgData name="Tegischer Lukas" userId="f78daebb-0565-485c-bd0e-1cd035e796ff" providerId="ADAL" clId="{C08B5A80-B5F2-4812-A3B3-D3BAF63D1370}" dt="2022-10-02T07:31:27.080" v="1339" actId="1076"/>
          <ac:spMkLst>
            <pc:docMk/>
            <pc:sldMk cId="2832239985" sldId="428"/>
            <ac:spMk id="7" creationId="{1B106228-BB02-81AF-5172-1CAE2C4B6720}"/>
          </ac:spMkLst>
        </pc:spChg>
        <pc:graphicFrameChg chg="add del mod">
          <ac:chgData name="Tegischer Lukas" userId="f78daebb-0565-485c-bd0e-1cd035e796ff" providerId="ADAL" clId="{C08B5A80-B5F2-4812-A3B3-D3BAF63D1370}" dt="2022-10-02T07:30:29.540" v="1300" actId="478"/>
          <ac:graphicFrameMkLst>
            <pc:docMk/>
            <pc:sldMk cId="2832239985" sldId="428"/>
            <ac:graphicFrameMk id="2" creationId="{A9E7F915-8B6D-A446-A6FF-9E7C76CE0818}"/>
          </ac:graphicFrameMkLst>
        </pc:graphicFrameChg>
      </pc:sldChg>
      <pc:sldChg chg="del">
        <pc:chgData name="Tegischer Lukas" userId="f78daebb-0565-485c-bd0e-1cd035e796ff" providerId="ADAL" clId="{C08B5A80-B5F2-4812-A3B3-D3BAF63D1370}" dt="2022-10-02T07:31:31.441" v="1341" actId="47"/>
        <pc:sldMkLst>
          <pc:docMk/>
          <pc:sldMk cId="3822087652" sldId="429"/>
        </pc:sldMkLst>
      </pc:sldChg>
      <pc:sldChg chg="del">
        <pc:chgData name="Tegischer Lukas" userId="f78daebb-0565-485c-bd0e-1cd035e796ff" providerId="ADAL" clId="{C08B5A80-B5F2-4812-A3B3-D3BAF63D1370}" dt="2022-10-02T07:31:31.441" v="1341" actId="47"/>
        <pc:sldMkLst>
          <pc:docMk/>
          <pc:sldMk cId="1874032401" sldId="430"/>
        </pc:sldMkLst>
      </pc:sldChg>
      <pc:sldChg chg="addSp delSp modSp add mod delAnim modAnim">
        <pc:chgData name="Tegischer Lukas" userId="f78daebb-0565-485c-bd0e-1cd035e796ff" providerId="ADAL" clId="{C08B5A80-B5F2-4812-A3B3-D3BAF63D1370}" dt="2022-10-02T07:08:59.684" v="505"/>
        <pc:sldMkLst>
          <pc:docMk/>
          <pc:sldMk cId="742277311" sldId="431"/>
        </pc:sldMkLst>
        <pc:spChg chg="mod">
          <ac:chgData name="Tegischer Lukas" userId="f78daebb-0565-485c-bd0e-1cd035e796ff" providerId="ADAL" clId="{C08B5A80-B5F2-4812-A3B3-D3BAF63D1370}" dt="2022-10-02T07:06:21.731" v="418" actId="1076"/>
          <ac:spMkLst>
            <pc:docMk/>
            <pc:sldMk cId="742277311" sldId="431"/>
            <ac:spMk id="2" creationId="{6D52CD0C-2837-DDF4-FD79-BE3A10650B26}"/>
          </ac:spMkLst>
        </pc:spChg>
        <pc:spChg chg="add mod">
          <ac:chgData name="Tegischer Lukas" userId="f78daebb-0565-485c-bd0e-1cd035e796ff" providerId="ADAL" clId="{C08B5A80-B5F2-4812-A3B3-D3BAF63D1370}" dt="2022-10-02T07:06:19.091" v="417" actId="1076"/>
          <ac:spMkLst>
            <pc:docMk/>
            <pc:sldMk cId="742277311" sldId="431"/>
            <ac:spMk id="4" creationId="{B9F5F282-BA93-C894-BB25-6F37BFCBB784}"/>
          </ac:spMkLst>
        </pc:spChg>
        <pc:spChg chg="del">
          <ac:chgData name="Tegischer Lukas" userId="f78daebb-0565-485c-bd0e-1cd035e796ff" providerId="ADAL" clId="{C08B5A80-B5F2-4812-A3B3-D3BAF63D1370}" dt="2022-10-02T07:05:28.210" v="402" actId="478"/>
          <ac:spMkLst>
            <pc:docMk/>
            <pc:sldMk cId="742277311" sldId="431"/>
            <ac:spMk id="5" creationId="{052E16E8-A53D-85AB-E8E4-605E9ABB2A66}"/>
          </ac:spMkLst>
        </pc:spChg>
        <pc:spChg chg="add mod">
          <ac:chgData name="Tegischer Lukas" userId="f78daebb-0565-485c-bd0e-1cd035e796ff" providerId="ADAL" clId="{C08B5A80-B5F2-4812-A3B3-D3BAF63D1370}" dt="2022-10-02T07:08:50.536" v="504" actId="122"/>
          <ac:spMkLst>
            <pc:docMk/>
            <pc:sldMk cId="742277311" sldId="431"/>
            <ac:spMk id="7" creationId="{864DEE15-FA0B-AAB5-6E94-71E4ABC50691}"/>
          </ac:spMkLst>
        </pc:spChg>
        <pc:spChg chg="del">
          <ac:chgData name="Tegischer Lukas" userId="f78daebb-0565-485c-bd0e-1cd035e796ff" providerId="ADAL" clId="{C08B5A80-B5F2-4812-A3B3-D3BAF63D1370}" dt="2022-10-02T07:06:24.413" v="419" actId="478"/>
          <ac:spMkLst>
            <pc:docMk/>
            <pc:sldMk cId="742277311" sldId="431"/>
            <ac:spMk id="9" creationId="{2E0033B1-E7AB-B25B-8C2C-4EFDA377C012}"/>
          </ac:spMkLst>
        </pc:spChg>
        <pc:spChg chg="add del mod">
          <ac:chgData name="Tegischer Lukas" userId="f78daebb-0565-485c-bd0e-1cd035e796ff" providerId="ADAL" clId="{C08B5A80-B5F2-4812-A3B3-D3BAF63D1370}" dt="2022-10-02T07:08:06.739" v="448" actId="478"/>
          <ac:spMkLst>
            <pc:docMk/>
            <pc:sldMk cId="742277311" sldId="431"/>
            <ac:spMk id="12" creationId="{1D4937BF-45F8-AD2B-2A63-D26934FDE4EB}"/>
          </ac:spMkLst>
        </pc:spChg>
        <pc:picChg chg="del">
          <ac:chgData name="Tegischer Lukas" userId="f78daebb-0565-485c-bd0e-1cd035e796ff" providerId="ADAL" clId="{C08B5A80-B5F2-4812-A3B3-D3BAF63D1370}" dt="2022-10-02T07:05:27.825" v="401" actId="478"/>
          <ac:picMkLst>
            <pc:docMk/>
            <pc:sldMk cId="742277311" sldId="431"/>
            <ac:picMk id="8" creationId="{4A4A30C1-6A7F-DB66-9D43-62B43C52078A}"/>
          </ac:picMkLst>
        </pc:picChg>
        <pc:picChg chg="add mod">
          <ac:chgData name="Tegischer Lukas" userId="f78daebb-0565-485c-bd0e-1cd035e796ff" providerId="ADAL" clId="{C08B5A80-B5F2-4812-A3B3-D3BAF63D1370}" dt="2022-10-02T07:07:25.107" v="440" actId="1076"/>
          <ac:picMkLst>
            <pc:docMk/>
            <pc:sldMk cId="742277311" sldId="431"/>
            <ac:picMk id="10" creationId="{FAF5A5CC-8CCF-FC8E-77F3-720D21140213}"/>
          </ac:picMkLst>
        </pc:picChg>
      </pc:sldChg>
      <pc:sldChg chg="addSp delSp modSp add mod modAnim">
        <pc:chgData name="Tegischer Lukas" userId="f78daebb-0565-485c-bd0e-1cd035e796ff" providerId="ADAL" clId="{C08B5A80-B5F2-4812-A3B3-D3BAF63D1370}" dt="2022-10-02T07:09:02.605" v="506"/>
        <pc:sldMkLst>
          <pc:docMk/>
          <pc:sldMk cId="994195444" sldId="432"/>
        </pc:sldMkLst>
        <pc:spChg chg="mod">
          <ac:chgData name="Tegischer Lukas" userId="f78daebb-0565-485c-bd0e-1cd035e796ff" providerId="ADAL" clId="{C08B5A80-B5F2-4812-A3B3-D3BAF63D1370}" dt="2022-10-02T07:08:47.826" v="503" actId="122"/>
          <ac:spMkLst>
            <pc:docMk/>
            <pc:sldMk cId="994195444" sldId="432"/>
            <ac:spMk id="7" creationId="{864DEE15-FA0B-AAB5-6E94-71E4ABC50691}"/>
          </ac:spMkLst>
        </pc:spChg>
        <pc:picChg chg="add mod">
          <ac:chgData name="Tegischer Lukas" userId="f78daebb-0565-485c-bd0e-1cd035e796ff" providerId="ADAL" clId="{C08B5A80-B5F2-4812-A3B3-D3BAF63D1370}" dt="2022-10-02T07:08:45.704" v="502" actId="1076"/>
          <ac:picMkLst>
            <pc:docMk/>
            <pc:sldMk cId="994195444" sldId="432"/>
            <ac:picMk id="3" creationId="{A42F9962-CF7C-CD6A-D454-65347A9C9C29}"/>
          </ac:picMkLst>
        </pc:picChg>
        <pc:picChg chg="del">
          <ac:chgData name="Tegischer Lukas" userId="f78daebb-0565-485c-bd0e-1cd035e796ff" providerId="ADAL" clId="{C08B5A80-B5F2-4812-A3B3-D3BAF63D1370}" dt="2022-10-02T07:08:40.208" v="498" actId="478"/>
          <ac:picMkLst>
            <pc:docMk/>
            <pc:sldMk cId="994195444" sldId="432"/>
            <ac:picMk id="10" creationId="{FAF5A5CC-8CCF-FC8E-77F3-720D21140213}"/>
          </ac:picMkLst>
        </pc:picChg>
      </pc:sldChg>
      <pc:sldChg chg="addSp delSp modSp add mod delAnim">
        <pc:chgData name="Tegischer Lukas" userId="f78daebb-0565-485c-bd0e-1cd035e796ff" providerId="ADAL" clId="{C08B5A80-B5F2-4812-A3B3-D3BAF63D1370}" dt="2022-10-02T07:13:47.153" v="674" actId="1076"/>
        <pc:sldMkLst>
          <pc:docMk/>
          <pc:sldMk cId="2008635579" sldId="433"/>
        </pc:sldMkLst>
        <pc:spChg chg="mod">
          <ac:chgData name="Tegischer Lukas" userId="f78daebb-0565-485c-bd0e-1cd035e796ff" providerId="ADAL" clId="{C08B5A80-B5F2-4812-A3B3-D3BAF63D1370}" dt="2022-10-02T07:10:25.774" v="540" actId="1076"/>
          <ac:spMkLst>
            <pc:docMk/>
            <pc:sldMk cId="2008635579" sldId="433"/>
            <ac:spMk id="2" creationId="{6D52CD0C-2837-DDF4-FD79-BE3A10650B26}"/>
          </ac:spMkLst>
        </pc:spChg>
        <pc:spChg chg="del">
          <ac:chgData name="Tegischer Lukas" userId="f78daebb-0565-485c-bd0e-1cd035e796ff" providerId="ADAL" clId="{C08B5A80-B5F2-4812-A3B3-D3BAF63D1370}" dt="2022-10-02T07:09:14.890" v="522" actId="478"/>
          <ac:spMkLst>
            <pc:docMk/>
            <pc:sldMk cId="2008635579" sldId="433"/>
            <ac:spMk id="4" creationId="{B9F5F282-BA93-C894-BB25-6F37BFCBB784}"/>
          </ac:spMkLst>
        </pc:spChg>
        <pc:spChg chg="add del">
          <ac:chgData name="Tegischer Lukas" userId="f78daebb-0565-485c-bd0e-1cd035e796ff" providerId="ADAL" clId="{C08B5A80-B5F2-4812-A3B3-D3BAF63D1370}" dt="2022-10-02T07:09:30.905" v="526"/>
          <ac:spMkLst>
            <pc:docMk/>
            <pc:sldMk cId="2008635579" sldId="433"/>
            <ac:spMk id="5" creationId="{6AD3E876-B9CD-2229-E954-78E6DDAFA20E}"/>
          </ac:spMkLst>
        </pc:spChg>
        <pc:spChg chg="add del">
          <ac:chgData name="Tegischer Lukas" userId="f78daebb-0565-485c-bd0e-1cd035e796ff" providerId="ADAL" clId="{C08B5A80-B5F2-4812-A3B3-D3BAF63D1370}" dt="2022-10-02T07:09:30.905" v="526"/>
          <ac:spMkLst>
            <pc:docMk/>
            <pc:sldMk cId="2008635579" sldId="433"/>
            <ac:spMk id="6" creationId="{FF74FC4D-F7FA-DB8C-C550-147F78B34D0A}"/>
          </ac:spMkLst>
        </pc:spChg>
        <pc:spChg chg="del">
          <ac:chgData name="Tegischer Lukas" userId="f78daebb-0565-485c-bd0e-1cd035e796ff" providerId="ADAL" clId="{C08B5A80-B5F2-4812-A3B3-D3BAF63D1370}" dt="2022-10-02T07:09:16.850" v="524" actId="478"/>
          <ac:spMkLst>
            <pc:docMk/>
            <pc:sldMk cId="2008635579" sldId="433"/>
            <ac:spMk id="7" creationId="{864DEE15-FA0B-AAB5-6E94-71E4ABC50691}"/>
          </ac:spMkLst>
        </pc:spChg>
        <pc:spChg chg="add del">
          <ac:chgData name="Tegischer Lukas" userId="f78daebb-0565-485c-bd0e-1cd035e796ff" providerId="ADAL" clId="{C08B5A80-B5F2-4812-A3B3-D3BAF63D1370}" dt="2022-10-02T07:10:05.426" v="528" actId="478"/>
          <ac:spMkLst>
            <pc:docMk/>
            <pc:sldMk cId="2008635579" sldId="433"/>
            <ac:spMk id="9" creationId="{65E2E472-036D-60B6-4BE2-305B000192E9}"/>
          </ac:spMkLst>
        </pc:spChg>
        <pc:spChg chg="add mod">
          <ac:chgData name="Tegischer Lukas" userId="f78daebb-0565-485c-bd0e-1cd035e796ff" providerId="ADAL" clId="{C08B5A80-B5F2-4812-A3B3-D3BAF63D1370}" dt="2022-10-02T07:13:43.122" v="673" actId="20577"/>
          <ac:spMkLst>
            <pc:docMk/>
            <pc:sldMk cId="2008635579" sldId="433"/>
            <ac:spMk id="11" creationId="{53118721-BFF7-73DE-7344-B8CCF423E869}"/>
          </ac:spMkLst>
        </pc:spChg>
        <pc:picChg chg="del">
          <ac:chgData name="Tegischer Lukas" userId="f78daebb-0565-485c-bd0e-1cd035e796ff" providerId="ADAL" clId="{C08B5A80-B5F2-4812-A3B3-D3BAF63D1370}" dt="2022-10-02T07:09:15.222" v="523" actId="478"/>
          <ac:picMkLst>
            <pc:docMk/>
            <pc:sldMk cId="2008635579" sldId="433"/>
            <ac:picMk id="3" creationId="{A42F9962-CF7C-CD6A-D454-65347A9C9C29}"/>
          </ac:picMkLst>
        </pc:picChg>
        <pc:picChg chg="add mod">
          <ac:chgData name="Tegischer Lukas" userId="f78daebb-0565-485c-bd0e-1cd035e796ff" providerId="ADAL" clId="{C08B5A80-B5F2-4812-A3B3-D3BAF63D1370}" dt="2022-10-02T07:13:47.153" v="674" actId="1076"/>
          <ac:picMkLst>
            <pc:docMk/>
            <pc:sldMk cId="2008635579" sldId="433"/>
            <ac:picMk id="12" creationId="{45233329-6325-E2E3-807D-ED3B8D275F37}"/>
          </ac:picMkLst>
        </pc:picChg>
        <pc:picChg chg="add del">
          <ac:chgData name="Tegischer Lukas" userId="f78daebb-0565-485c-bd0e-1cd035e796ff" providerId="ADAL" clId="{C08B5A80-B5F2-4812-A3B3-D3BAF63D1370}" dt="2022-10-02T07:09:30.905" v="526"/>
          <ac:picMkLst>
            <pc:docMk/>
            <pc:sldMk cId="2008635579" sldId="433"/>
            <ac:picMk id="1025" creationId="{DBCCDD2C-1845-7F93-7D6F-F8BE38C94E2A}"/>
          </ac:picMkLst>
        </pc:picChg>
      </pc:sldChg>
      <pc:sldChg chg="addSp delSp modSp add mod delAnim modAnim">
        <pc:chgData name="Tegischer Lukas" userId="f78daebb-0565-485c-bd0e-1cd035e796ff" providerId="ADAL" clId="{C08B5A80-B5F2-4812-A3B3-D3BAF63D1370}" dt="2022-10-02T07:12:32.514" v="582"/>
        <pc:sldMkLst>
          <pc:docMk/>
          <pc:sldMk cId="2261244441" sldId="434"/>
        </pc:sldMkLst>
        <pc:spChg chg="del">
          <ac:chgData name="Tegischer Lukas" userId="f78daebb-0565-485c-bd0e-1cd035e796ff" providerId="ADAL" clId="{C08B5A80-B5F2-4812-A3B3-D3BAF63D1370}" dt="2022-10-02T07:11:05.143" v="546" actId="478"/>
          <ac:spMkLst>
            <pc:docMk/>
            <pc:sldMk cId="2261244441" sldId="434"/>
            <ac:spMk id="4" creationId="{B9F5F282-BA93-C894-BB25-6F37BFCBB784}"/>
          </ac:spMkLst>
        </pc:spChg>
        <pc:spChg chg="add mod">
          <ac:chgData name="Tegischer Lukas" userId="f78daebb-0565-485c-bd0e-1cd035e796ff" providerId="ADAL" clId="{C08B5A80-B5F2-4812-A3B3-D3BAF63D1370}" dt="2022-10-02T07:12:00.126" v="570" actId="113"/>
          <ac:spMkLst>
            <pc:docMk/>
            <pc:sldMk cId="2261244441" sldId="434"/>
            <ac:spMk id="6" creationId="{62132715-3C1D-43F4-5A3D-C28026EF4581}"/>
          </ac:spMkLst>
        </pc:spChg>
        <pc:spChg chg="del">
          <ac:chgData name="Tegischer Lukas" userId="f78daebb-0565-485c-bd0e-1cd035e796ff" providerId="ADAL" clId="{C08B5A80-B5F2-4812-A3B3-D3BAF63D1370}" dt="2022-10-02T07:11:08.087" v="548" actId="478"/>
          <ac:spMkLst>
            <pc:docMk/>
            <pc:sldMk cId="2261244441" sldId="434"/>
            <ac:spMk id="7" creationId="{864DEE15-FA0B-AAB5-6E94-71E4ABC50691}"/>
          </ac:spMkLst>
        </pc:spChg>
        <pc:spChg chg="add mod">
          <ac:chgData name="Tegischer Lukas" userId="f78daebb-0565-485c-bd0e-1cd035e796ff" providerId="ADAL" clId="{C08B5A80-B5F2-4812-A3B3-D3BAF63D1370}" dt="2022-10-02T07:12:26.192" v="579" actId="1076"/>
          <ac:spMkLst>
            <pc:docMk/>
            <pc:sldMk cId="2261244441" sldId="434"/>
            <ac:spMk id="10" creationId="{A924A609-D5EE-D9F6-C16E-A767A5941AC1}"/>
          </ac:spMkLst>
        </pc:spChg>
        <pc:picChg chg="mod">
          <ac:chgData name="Tegischer Lukas" userId="f78daebb-0565-485c-bd0e-1cd035e796ff" providerId="ADAL" clId="{C08B5A80-B5F2-4812-A3B3-D3BAF63D1370}" dt="2022-10-02T07:11:30.031" v="557" actId="1076"/>
          <ac:picMkLst>
            <pc:docMk/>
            <pc:sldMk cId="2261244441" sldId="434"/>
            <ac:picMk id="3" creationId="{A42F9962-CF7C-CD6A-D454-65347A9C9C29}"/>
          </ac:picMkLst>
        </pc:picChg>
        <pc:picChg chg="add mod">
          <ac:chgData name="Tegischer Lukas" userId="f78daebb-0565-485c-bd0e-1cd035e796ff" providerId="ADAL" clId="{C08B5A80-B5F2-4812-A3B3-D3BAF63D1370}" dt="2022-10-02T07:11:31.051" v="558" actId="1076"/>
          <ac:picMkLst>
            <pc:docMk/>
            <pc:sldMk cId="2261244441" sldId="434"/>
            <ac:picMk id="8" creationId="{8AE5988C-C8FB-31A2-BF26-C491C03E99BA}"/>
          </ac:picMkLst>
        </pc:picChg>
      </pc:sldChg>
      <pc:sldChg chg="addSp delSp modSp add mod modAnim">
        <pc:chgData name="Tegischer Lukas" userId="f78daebb-0565-485c-bd0e-1cd035e796ff" providerId="ADAL" clId="{C08B5A80-B5F2-4812-A3B3-D3BAF63D1370}" dt="2022-10-02T07:17:18.377" v="749"/>
        <pc:sldMkLst>
          <pc:docMk/>
          <pc:sldMk cId="2324651131" sldId="435"/>
        </pc:sldMkLst>
        <pc:spChg chg="del">
          <ac:chgData name="Tegischer Lukas" userId="f78daebb-0565-485c-bd0e-1cd035e796ff" providerId="ADAL" clId="{C08B5A80-B5F2-4812-A3B3-D3BAF63D1370}" dt="2022-10-02T07:14:04.966" v="678" actId="478"/>
          <ac:spMkLst>
            <pc:docMk/>
            <pc:sldMk cId="2324651131" sldId="435"/>
            <ac:spMk id="2" creationId="{6D52CD0C-2837-DDF4-FD79-BE3A10650B26}"/>
          </ac:spMkLst>
        </pc:spChg>
        <pc:spChg chg="add mod">
          <ac:chgData name="Tegischer Lukas" userId="f78daebb-0565-485c-bd0e-1cd035e796ff" providerId="ADAL" clId="{C08B5A80-B5F2-4812-A3B3-D3BAF63D1370}" dt="2022-10-02T07:15:11.530" v="694" actId="1076"/>
          <ac:spMkLst>
            <pc:docMk/>
            <pc:sldMk cId="2324651131" sldId="435"/>
            <ac:spMk id="4" creationId="{03BA01EB-066F-6A77-DB0E-1FECB4ECD82C}"/>
          </ac:spMkLst>
        </pc:spChg>
        <pc:spChg chg="add mod">
          <ac:chgData name="Tegischer Lukas" userId="f78daebb-0565-485c-bd0e-1cd035e796ff" providerId="ADAL" clId="{C08B5A80-B5F2-4812-A3B3-D3BAF63D1370}" dt="2022-10-02T07:16:57.866" v="745" actId="1076"/>
          <ac:spMkLst>
            <pc:docMk/>
            <pc:sldMk cId="2324651131" sldId="435"/>
            <ac:spMk id="6" creationId="{4ACD2E4B-BA00-10DC-0DF4-7E0CA4F78EE7}"/>
          </ac:spMkLst>
        </pc:spChg>
        <pc:spChg chg="del">
          <ac:chgData name="Tegischer Lukas" userId="f78daebb-0565-485c-bd0e-1cd035e796ff" providerId="ADAL" clId="{C08B5A80-B5F2-4812-A3B3-D3BAF63D1370}" dt="2022-10-02T07:14:04.460" v="677" actId="478"/>
          <ac:spMkLst>
            <pc:docMk/>
            <pc:sldMk cId="2324651131" sldId="435"/>
            <ac:spMk id="11" creationId="{53118721-BFF7-73DE-7344-B8CCF423E869}"/>
          </ac:spMkLst>
        </pc:spChg>
        <pc:picChg chg="add mod">
          <ac:chgData name="Tegischer Lukas" userId="f78daebb-0565-485c-bd0e-1cd035e796ff" providerId="ADAL" clId="{C08B5A80-B5F2-4812-A3B3-D3BAF63D1370}" dt="2022-10-02T07:16:35.418" v="743" actId="1076"/>
          <ac:picMkLst>
            <pc:docMk/>
            <pc:sldMk cId="2324651131" sldId="435"/>
            <ac:picMk id="7" creationId="{8DF1CD0D-CE67-B0DF-16E7-A9EF9DA30499}"/>
          </ac:picMkLst>
        </pc:picChg>
        <pc:picChg chg="add mod">
          <ac:chgData name="Tegischer Lukas" userId="f78daebb-0565-485c-bd0e-1cd035e796ff" providerId="ADAL" clId="{C08B5A80-B5F2-4812-A3B3-D3BAF63D1370}" dt="2022-10-02T07:16:39.669" v="744" actId="1076"/>
          <ac:picMkLst>
            <pc:docMk/>
            <pc:sldMk cId="2324651131" sldId="435"/>
            <ac:picMk id="8" creationId="{45F3FE0C-9584-C3FB-B012-79C6CE018322}"/>
          </ac:picMkLst>
        </pc:picChg>
        <pc:picChg chg="del">
          <ac:chgData name="Tegischer Lukas" userId="f78daebb-0565-485c-bd0e-1cd035e796ff" providerId="ADAL" clId="{C08B5A80-B5F2-4812-A3B3-D3BAF63D1370}" dt="2022-10-02T07:14:03.694" v="676" actId="478"/>
          <ac:picMkLst>
            <pc:docMk/>
            <pc:sldMk cId="2324651131" sldId="435"/>
            <ac:picMk id="12" creationId="{45233329-6325-E2E3-807D-ED3B8D275F37}"/>
          </ac:picMkLst>
        </pc:picChg>
      </pc:sldChg>
      <pc:sldChg chg="addSp delSp modSp add mod modAnim">
        <pc:chgData name="Tegischer Lukas" userId="f78daebb-0565-485c-bd0e-1cd035e796ff" providerId="ADAL" clId="{C08B5A80-B5F2-4812-A3B3-D3BAF63D1370}" dt="2022-10-02T07:20:18.051" v="878"/>
        <pc:sldMkLst>
          <pc:docMk/>
          <pc:sldMk cId="3263651290" sldId="436"/>
        </pc:sldMkLst>
        <pc:spChg chg="del">
          <ac:chgData name="Tegischer Lukas" userId="f78daebb-0565-485c-bd0e-1cd035e796ff" providerId="ADAL" clId="{C08B5A80-B5F2-4812-A3B3-D3BAF63D1370}" dt="2022-10-02T07:17:37.751" v="756" actId="478"/>
          <ac:spMkLst>
            <pc:docMk/>
            <pc:sldMk cId="3263651290" sldId="436"/>
            <ac:spMk id="4" creationId="{03BA01EB-066F-6A77-DB0E-1FECB4ECD82C}"/>
          </ac:spMkLst>
        </pc:spChg>
        <pc:spChg chg="mod">
          <ac:chgData name="Tegischer Lukas" userId="f78daebb-0565-485c-bd0e-1cd035e796ff" providerId="ADAL" clId="{C08B5A80-B5F2-4812-A3B3-D3BAF63D1370}" dt="2022-10-02T07:17:39.673" v="757" actId="1076"/>
          <ac:spMkLst>
            <pc:docMk/>
            <pc:sldMk cId="3263651290" sldId="436"/>
            <ac:spMk id="6" creationId="{4ACD2E4B-BA00-10DC-0DF4-7E0CA4F78EE7}"/>
          </ac:spMkLst>
        </pc:spChg>
        <pc:picChg chg="add mod">
          <ac:chgData name="Tegischer Lukas" userId="f78daebb-0565-485c-bd0e-1cd035e796ff" providerId="ADAL" clId="{C08B5A80-B5F2-4812-A3B3-D3BAF63D1370}" dt="2022-10-02T07:17:41.850" v="759" actId="14100"/>
          <ac:picMkLst>
            <pc:docMk/>
            <pc:sldMk cId="3263651290" sldId="436"/>
            <ac:picMk id="2" creationId="{017B4030-E4DF-DEE0-AAF9-5515A2E5254D}"/>
          </ac:picMkLst>
        </pc:picChg>
        <pc:picChg chg="add mod">
          <ac:chgData name="Tegischer Lukas" userId="f78daebb-0565-485c-bd0e-1cd035e796ff" providerId="ADAL" clId="{C08B5A80-B5F2-4812-A3B3-D3BAF63D1370}" dt="2022-10-02T07:17:51.136" v="763" actId="1076"/>
          <ac:picMkLst>
            <pc:docMk/>
            <pc:sldMk cId="3263651290" sldId="436"/>
            <ac:picMk id="3" creationId="{772A87E6-38D4-8D58-F114-4D2939CE16BB}"/>
          </ac:picMkLst>
        </pc:picChg>
        <pc:picChg chg="del">
          <ac:chgData name="Tegischer Lukas" userId="f78daebb-0565-485c-bd0e-1cd035e796ff" providerId="ADAL" clId="{C08B5A80-B5F2-4812-A3B3-D3BAF63D1370}" dt="2022-10-02T07:17:21.674" v="750" actId="478"/>
          <ac:picMkLst>
            <pc:docMk/>
            <pc:sldMk cId="3263651290" sldId="436"/>
            <ac:picMk id="7" creationId="{8DF1CD0D-CE67-B0DF-16E7-A9EF9DA30499}"/>
          </ac:picMkLst>
        </pc:picChg>
        <pc:picChg chg="del">
          <ac:chgData name="Tegischer Lukas" userId="f78daebb-0565-485c-bd0e-1cd035e796ff" providerId="ADAL" clId="{C08B5A80-B5F2-4812-A3B3-D3BAF63D1370}" dt="2022-10-02T07:17:22.330" v="751" actId="478"/>
          <ac:picMkLst>
            <pc:docMk/>
            <pc:sldMk cId="3263651290" sldId="436"/>
            <ac:picMk id="8" creationId="{45F3FE0C-9584-C3FB-B012-79C6CE018322}"/>
          </ac:picMkLst>
        </pc:picChg>
      </pc:sldChg>
      <pc:sldChg chg="addSp delSp modSp add mod modAnim">
        <pc:chgData name="Tegischer Lukas" userId="f78daebb-0565-485c-bd0e-1cd035e796ff" providerId="ADAL" clId="{C08B5A80-B5F2-4812-A3B3-D3BAF63D1370}" dt="2022-10-02T07:22:17.668" v="995" actId="1076"/>
        <pc:sldMkLst>
          <pc:docMk/>
          <pc:sldMk cId="3279102412" sldId="437"/>
        </pc:sldMkLst>
        <pc:spChg chg="mod">
          <ac:chgData name="Tegischer Lukas" userId="f78daebb-0565-485c-bd0e-1cd035e796ff" providerId="ADAL" clId="{C08B5A80-B5F2-4812-A3B3-D3BAF63D1370}" dt="2022-10-02T07:18:00.786" v="765" actId="20577"/>
          <ac:spMkLst>
            <pc:docMk/>
            <pc:sldMk cId="3279102412" sldId="437"/>
            <ac:spMk id="6" creationId="{4ACD2E4B-BA00-10DC-0DF4-7E0CA4F78EE7}"/>
          </ac:spMkLst>
        </pc:spChg>
        <pc:spChg chg="add mod">
          <ac:chgData name="Tegischer Lukas" userId="f78daebb-0565-485c-bd0e-1cd035e796ff" providerId="ADAL" clId="{C08B5A80-B5F2-4812-A3B3-D3BAF63D1370}" dt="2022-10-02T07:21:46.109" v="935" actId="1076"/>
          <ac:spMkLst>
            <pc:docMk/>
            <pc:sldMk cId="3279102412" sldId="437"/>
            <ac:spMk id="8" creationId="{BCCECFA3-86D2-B354-5C25-F52B23908E5A}"/>
          </ac:spMkLst>
        </pc:spChg>
        <pc:spChg chg="add mod">
          <ac:chgData name="Tegischer Lukas" userId="f78daebb-0565-485c-bd0e-1cd035e796ff" providerId="ADAL" clId="{C08B5A80-B5F2-4812-A3B3-D3BAF63D1370}" dt="2022-10-02T07:21:43.180" v="934" actId="1076"/>
          <ac:spMkLst>
            <pc:docMk/>
            <pc:sldMk cId="3279102412" sldId="437"/>
            <ac:spMk id="9" creationId="{2386A225-E51D-755F-8516-23CE87003CB4}"/>
          </ac:spMkLst>
        </pc:spChg>
        <pc:spChg chg="add mod">
          <ac:chgData name="Tegischer Lukas" userId="f78daebb-0565-485c-bd0e-1cd035e796ff" providerId="ADAL" clId="{C08B5A80-B5F2-4812-A3B3-D3BAF63D1370}" dt="2022-10-02T07:21:48.399" v="936" actId="1076"/>
          <ac:spMkLst>
            <pc:docMk/>
            <pc:sldMk cId="3279102412" sldId="437"/>
            <ac:spMk id="10" creationId="{F2336F8C-A8A5-C3EE-66C6-F0CD3C85191C}"/>
          </ac:spMkLst>
        </pc:spChg>
        <pc:spChg chg="add mod">
          <ac:chgData name="Tegischer Lukas" userId="f78daebb-0565-485c-bd0e-1cd035e796ff" providerId="ADAL" clId="{C08B5A80-B5F2-4812-A3B3-D3BAF63D1370}" dt="2022-10-02T07:22:17.668" v="995" actId="1076"/>
          <ac:spMkLst>
            <pc:docMk/>
            <pc:sldMk cId="3279102412" sldId="437"/>
            <ac:spMk id="11" creationId="{E760F89E-45FE-896C-B316-320F7DC41052}"/>
          </ac:spMkLst>
        </pc:spChg>
        <pc:picChg chg="del">
          <ac:chgData name="Tegischer Lukas" userId="f78daebb-0565-485c-bd0e-1cd035e796ff" providerId="ADAL" clId="{C08B5A80-B5F2-4812-A3B3-D3BAF63D1370}" dt="2022-10-02T07:18:01.715" v="766" actId="478"/>
          <ac:picMkLst>
            <pc:docMk/>
            <pc:sldMk cId="3279102412" sldId="437"/>
            <ac:picMk id="2" creationId="{017B4030-E4DF-DEE0-AAF9-5515A2E5254D}"/>
          </ac:picMkLst>
        </pc:picChg>
        <pc:picChg chg="del">
          <ac:chgData name="Tegischer Lukas" userId="f78daebb-0565-485c-bd0e-1cd035e796ff" providerId="ADAL" clId="{C08B5A80-B5F2-4812-A3B3-D3BAF63D1370}" dt="2022-10-02T07:18:02.118" v="767" actId="478"/>
          <ac:picMkLst>
            <pc:docMk/>
            <pc:sldMk cId="3279102412" sldId="437"/>
            <ac:picMk id="3" creationId="{772A87E6-38D4-8D58-F114-4D2939CE16BB}"/>
          </ac:picMkLst>
        </pc:picChg>
        <pc:picChg chg="add mod">
          <ac:chgData name="Tegischer Lukas" userId="f78daebb-0565-485c-bd0e-1cd035e796ff" providerId="ADAL" clId="{C08B5A80-B5F2-4812-A3B3-D3BAF63D1370}" dt="2022-10-02T07:18:09.513" v="771" actId="1076"/>
          <ac:picMkLst>
            <pc:docMk/>
            <pc:sldMk cId="3279102412" sldId="437"/>
            <ac:picMk id="4" creationId="{4BDAFA44-F57D-C656-BDF6-8535DC2D6AF5}"/>
          </ac:picMkLst>
        </pc:picChg>
        <pc:picChg chg="add mod">
          <ac:chgData name="Tegischer Lukas" userId="f78daebb-0565-485c-bd0e-1cd035e796ff" providerId="ADAL" clId="{C08B5A80-B5F2-4812-A3B3-D3BAF63D1370}" dt="2022-10-02T07:18:28.499" v="774" actId="14100"/>
          <ac:picMkLst>
            <pc:docMk/>
            <pc:sldMk cId="3279102412" sldId="437"/>
            <ac:picMk id="5" creationId="{8369063C-7DE9-BABE-F63F-42DBAF7F7384}"/>
          </ac:picMkLst>
        </pc:picChg>
      </pc:sldChg>
      <pc:sldChg chg="addSp delSp modSp add del mod delAnim modAnim">
        <pc:chgData name="Tegischer Lukas" userId="f78daebb-0565-485c-bd0e-1cd035e796ff" providerId="ADAL" clId="{C08B5A80-B5F2-4812-A3B3-D3BAF63D1370}" dt="2022-10-02T07:25:30.411" v="1059" actId="47"/>
        <pc:sldMkLst>
          <pc:docMk/>
          <pc:sldMk cId="252100780" sldId="438"/>
        </pc:sldMkLst>
        <pc:spChg chg="mod">
          <ac:chgData name="Tegischer Lukas" userId="f78daebb-0565-485c-bd0e-1cd035e796ff" providerId="ADAL" clId="{C08B5A80-B5F2-4812-A3B3-D3BAF63D1370}" dt="2022-10-02T07:20:38.536" v="886" actId="20577"/>
          <ac:spMkLst>
            <pc:docMk/>
            <pc:sldMk cId="252100780" sldId="438"/>
            <ac:spMk id="6" creationId="{4ACD2E4B-BA00-10DC-0DF4-7E0CA4F78EE7}"/>
          </ac:spMkLst>
        </pc:spChg>
        <pc:spChg chg="add mod">
          <ac:chgData name="Tegischer Lukas" userId="f78daebb-0565-485c-bd0e-1cd035e796ff" providerId="ADAL" clId="{C08B5A80-B5F2-4812-A3B3-D3BAF63D1370}" dt="2022-10-02T07:22:52.361" v="1009" actId="20577"/>
          <ac:spMkLst>
            <pc:docMk/>
            <pc:sldMk cId="252100780" sldId="438"/>
            <ac:spMk id="7" creationId="{FFF2FB10-E5E5-3289-2A05-139E6E8F7DAE}"/>
          </ac:spMkLst>
        </pc:spChg>
        <pc:spChg chg="mod">
          <ac:chgData name="Tegischer Lukas" userId="f78daebb-0565-485c-bd0e-1cd035e796ff" providerId="ADAL" clId="{C08B5A80-B5F2-4812-A3B3-D3BAF63D1370}" dt="2022-10-02T07:22:24.698" v="997" actId="1076"/>
          <ac:spMkLst>
            <pc:docMk/>
            <pc:sldMk cId="252100780" sldId="438"/>
            <ac:spMk id="8" creationId="{BCCECFA3-86D2-B354-5C25-F52B23908E5A}"/>
          </ac:spMkLst>
        </pc:spChg>
        <pc:spChg chg="mod">
          <ac:chgData name="Tegischer Lukas" userId="f78daebb-0565-485c-bd0e-1cd035e796ff" providerId="ADAL" clId="{C08B5A80-B5F2-4812-A3B3-D3BAF63D1370}" dt="2022-10-02T07:22:27.122" v="998" actId="1076"/>
          <ac:spMkLst>
            <pc:docMk/>
            <pc:sldMk cId="252100780" sldId="438"/>
            <ac:spMk id="9" creationId="{2386A225-E51D-755F-8516-23CE87003CB4}"/>
          </ac:spMkLst>
        </pc:spChg>
        <pc:spChg chg="mod">
          <ac:chgData name="Tegischer Lukas" userId="f78daebb-0565-485c-bd0e-1cd035e796ff" providerId="ADAL" clId="{C08B5A80-B5F2-4812-A3B3-D3BAF63D1370}" dt="2022-10-02T07:22:29.933" v="999" actId="1076"/>
          <ac:spMkLst>
            <pc:docMk/>
            <pc:sldMk cId="252100780" sldId="438"/>
            <ac:spMk id="10" creationId="{F2336F8C-A8A5-C3EE-66C6-F0CD3C85191C}"/>
          </ac:spMkLst>
        </pc:spChg>
        <pc:picChg chg="add mod">
          <ac:chgData name="Tegischer Lukas" userId="f78daebb-0565-485c-bd0e-1cd035e796ff" providerId="ADAL" clId="{C08B5A80-B5F2-4812-A3B3-D3BAF63D1370}" dt="2022-10-02T07:20:48.852" v="893" actId="1076"/>
          <ac:picMkLst>
            <pc:docMk/>
            <pc:sldMk cId="252100780" sldId="438"/>
            <ac:picMk id="2" creationId="{708B4672-92DB-AB7D-6241-B0E4720BEAD9}"/>
          </ac:picMkLst>
        </pc:picChg>
        <pc:picChg chg="add mod">
          <ac:chgData name="Tegischer Lukas" userId="f78daebb-0565-485c-bd0e-1cd035e796ff" providerId="ADAL" clId="{C08B5A80-B5F2-4812-A3B3-D3BAF63D1370}" dt="2022-10-02T07:21:04.074" v="899" actId="1076"/>
          <ac:picMkLst>
            <pc:docMk/>
            <pc:sldMk cId="252100780" sldId="438"/>
            <ac:picMk id="3" creationId="{887AE757-09B7-56B9-5C92-298BE2FE7804}"/>
          </ac:picMkLst>
        </pc:picChg>
        <pc:picChg chg="del mod">
          <ac:chgData name="Tegischer Lukas" userId="f78daebb-0565-485c-bd0e-1cd035e796ff" providerId="ADAL" clId="{C08B5A80-B5F2-4812-A3B3-D3BAF63D1370}" dt="2022-10-02T07:20:40.211" v="888" actId="478"/>
          <ac:picMkLst>
            <pc:docMk/>
            <pc:sldMk cId="252100780" sldId="438"/>
            <ac:picMk id="4" creationId="{4BDAFA44-F57D-C656-BDF6-8535DC2D6AF5}"/>
          </ac:picMkLst>
        </pc:picChg>
        <pc:picChg chg="del">
          <ac:chgData name="Tegischer Lukas" userId="f78daebb-0565-485c-bd0e-1cd035e796ff" providerId="ADAL" clId="{C08B5A80-B5F2-4812-A3B3-D3BAF63D1370}" dt="2022-10-02T07:20:40.561" v="889" actId="478"/>
          <ac:picMkLst>
            <pc:docMk/>
            <pc:sldMk cId="252100780" sldId="438"/>
            <ac:picMk id="5" creationId="{8369063C-7DE9-BABE-F63F-42DBAF7F7384}"/>
          </ac:picMkLst>
        </pc:picChg>
      </pc:sldChg>
      <pc:sldChg chg="add">
        <pc:chgData name="Tegischer Lukas" userId="f78daebb-0565-485c-bd0e-1cd035e796ff" providerId="ADAL" clId="{C08B5A80-B5F2-4812-A3B3-D3BAF63D1370}" dt="2022-10-02T07:23:10.620" v="1019"/>
        <pc:sldMkLst>
          <pc:docMk/>
          <pc:sldMk cId="420183143" sldId="439"/>
        </pc:sldMkLst>
      </pc:sldChg>
      <pc:sldChg chg="addSp delSp modSp add mod delAnim">
        <pc:chgData name="Tegischer Lukas" userId="f78daebb-0565-485c-bd0e-1cd035e796ff" providerId="ADAL" clId="{C08B5A80-B5F2-4812-A3B3-D3BAF63D1370}" dt="2022-10-02T07:24:27.763" v="1053" actId="20577"/>
        <pc:sldMkLst>
          <pc:docMk/>
          <pc:sldMk cId="563266072" sldId="440"/>
        </pc:sldMkLst>
        <pc:spChg chg="mod">
          <ac:chgData name="Tegischer Lukas" userId="f78daebb-0565-485c-bd0e-1cd035e796ff" providerId="ADAL" clId="{C08B5A80-B5F2-4812-A3B3-D3BAF63D1370}" dt="2022-10-02T07:23:40.708" v="1023" actId="20577"/>
          <ac:spMkLst>
            <pc:docMk/>
            <pc:sldMk cId="563266072" sldId="440"/>
            <ac:spMk id="6" creationId="{4ACD2E4B-BA00-10DC-0DF4-7E0CA4F78EE7}"/>
          </ac:spMkLst>
        </pc:spChg>
        <pc:spChg chg="mod">
          <ac:chgData name="Tegischer Lukas" userId="f78daebb-0565-485c-bd0e-1cd035e796ff" providerId="ADAL" clId="{C08B5A80-B5F2-4812-A3B3-D3BAF63D1370}" dt="2022-10-02T07:24:27.763" v="1053" actId="20577"/>
          <ac:spMkLst>
            <pc:docMk/>
            <pc:sldMk cId="563266072" sldId="440"/>
            <ac:spMk id="7" creationId="{FFF2FB10-E5E5-3289-2A05-139E6E8F7DAE}"/>
          </ac:spMkLst>
        </pc:spChg>
        <pc:spChg chg="mod">
          <ac:chgData name="Tegischer Lukas" userId="f78daebb-0565-485c-bd0e-1cd035e796ff" providerId="ADAL" clId="{C08B5A80-B5F2-4812-A3B3-D3BAF63D1370}" dt="2022-10-02T07:24:05.525" v="1039" actId="20577"/>
          <ac:spMkLst>
            <pc:docMk/>
            <pc:sldMk cId="563266072" sldId="440"/>
            <ac:spMk id="8" creationId="{BCCECFA3-86D2-B354-5C25-F52B23908E5A}"/>
          </ac:spMkLst>
        </pc:spChg>
        <pc:spChg chg="mod">
          <ac:chgData name="Tegischer Lukas" userId="f78daebb-0565-485c-bd0e-1cd035e796ff" providerId="ADAL" clId="{C08B5A80-B5F2-4812-A3B3-D3BAF63D1370}" dt="2022-10-02T07:24:11.315" v="1043" actId="20577"/>
          <ac:spMkLst>
            <pc:docMk/>
            <pc:sldMk cId="563266072" sldId="440"/>
            <ac:spMk id="9" creationId="{2386A225-E51D-755F-8516-23CE87003CB4}"/>
          </ac:spMkLst>
        </pc:spChg>
        <pc:spChg chg="mod">
          <ac:chgData name="Tegischer Lukas" userId="f78daebb-0565-485c-bd0e-1cd035e796ff" providerId="ADAL" clId="{C08B5A80-B5F2-4812-A3B3-D3BAF63D1370}" dt="2022-10-02T07:24:22.161" v="1051" actId="20577"/>
          <ac:spMkLst>
            <pc:docMk/>
            <pc:sldMk cId="563266072" sldId="440"/>
            <ac:spMk id="10" creationId="{F2336F8C-A8A5-C3EE-66C6-F0CD3C85191C}"/>
          </ac:spMkLst>
        </pc:spChg>
        <pc:picChg chg="del">
          <ac:chgData name="Tegischer Lukas" userId="f78daebb-0565-485c-bd0e-1cd035e796ff" providerId="ADAL" clId="{C08B5A80-B5F2-4812-A3B3-D3BAF63D1370}" dt="2022-10-02T07:23:42.466" v="1024" actId="478"/>
          <ac:picMkLst>
            <pc:docMk/>
            <pc:sldMk cId="563266072" sldId="440"/>
            <ac:picMk id="2" creationId="{708B4672-92DB-AB7D-6241-B0E4720BEAD9}"/>
          </ac:picMkLst>
        </pc:picChg>
        <pc:picChg chg="del">
          <ac:chgData name="Tegischer Lukas" userId="f78daebb-0565-485c-bd0e-1cd035e796ff" providerId="ADAL" clId="{C08B5A80-B5F2-4812-A3B3-D3BAF63D1370}" dt="2022-10-02T07:23:42.745" v="1025" actId="478"/>
          <ac:picMkLst>
            <pc:docMk/>
            <pc:sldMk cId="563266072" sldId="440"/>
            <ac:picMk id="3" creationId="{887AE757-09B7-56B9-5C92-298BE2FE7804}"/>
          </ac:picMkLst>
        </pc:picChg>
        <pc:picChg chg="add mod">
          <ac:chgData name="Tegischer Lukas" userId="f78daebb-0565-485c-bd0e-1cd035e796ff" providerId="ADAL" clId="{C08B5A80-B5F2-4812-A3B3-D3BAF63D1370}" dt="2022-10-02T07:23:51.200" v="1030" actId="1076"/>
          <ac:picMkLst>
            <pc:docMk/>
            <pc:sldMk cId="563266072" sldId="440"/>
            <ac:picMk id="4" creationId="{64AD20F5-7588-BF35-21E5-BC54C03CB73C}"/>
          </ac:picMkLst>
        </pc:picChg>
        <pc:picChg chg="add mod">
          <ac:chgData name="Tegischer Lukas" userId="f78daebb-0565-485c-bd0e-1cd035e796ff" providerId="ADAL" clId="{C08B5A80-B5F2-4812-A3B3-D3BAF63D1370}" dt="2022-10-02T07:24:00.669" v="1034" actId="1076"/>
          <ac:picMkLst>
            <pc:docMk/>
            <pc:sldMk cId="563266072" sldId="440"/>
            <ac:picMk id="5" creationId="{51A4A050-A317-90C6-7DB3-7132CCC5EA27}"/>
          </ac:picMkLst>
        </pc:picChg>
      </pc:sldChg>
      <pc:sldChg chg="addSp delSp modSp add mod modAnim">
        <pc:chgData name="Tegischer Lukas" userId="f78daebb-0565-485c-bd0e-1cd035e796ff" providerId="ADAL" clId="{C08B5A80-B5F2-4812-A3B3-D3BAF63D1370}" dt="2022-10-02T07:27:01.481" v="1096" actId="403"/>
        <pc:sldMkLst>
          <pc:docMk/>
          <pc:sldMk cId="2390623837" sldId="441"/>
        </pc:sldMkLst>
        <pc:spChg chg="mod">
          <ac:chgData name="Tegischer Lukas" userId="f78daebb-0565-485c-bd0e-1cd035e796ff" providerId="ADAL" clId="{C08B5A80-B5F2-4812-A3B3-D3BAF63D1370}" dt="2022-10-02T07:25:54.823" v="1078" actId="20577"/>
          <ac:spMkLst>
            <pc:docMk/>
            <pc:sldMk cId="2390623837" sldId="441"/>
            <ac:spMk id="2" creationId="{6D52CD0C-2837-DDF4-FD79-BE3A10650B26}"/>
          </ac:spMkLst>
        </pc:spChg>
        <pc:spChg chg="add mod">
          <ac:chgData name="Tegischer Lukas" userId="f78daebb-0565-485c-bd0e-1cd035e796ff" providerId="ADAL" clId="{C08B5A80-B5F2-4812-A3B3-D3BAF63D1370}" dt="2022-10-02T07:27:01.481" v="1096" actId="403"/>
          <ac:spMkLst>
            <pc:docMk/>
            <pc:sldMk cId="2390623837" sldId="441"/>
            <ac:spMk id="4" creationId="{F160CB9A-921B-B326-E2A6-E98E861B4B11}"/>
          </ac:spMkLst>
        </pc:spChg>
        <pc:spChg chg="del">
          <ac:chgData name="Tegischer Lukas" userId="f78daebb-0565-485c-bd0e-1cd035e796ff" providerId="ADAL" clId="{C08B5A80-B5F2-4812-A3B3-D3BAF63D1370}" dt="2022-10-02T07:25:56.515" v="1079" actId="478"/>
          <ac:spMkLst>
            <pc:docMk/>
            <pc:sldMk cId="2390623837" sldId="441"/>
            <ac:spMk id="11" creationId="{53118721-BFF7-73DE-7344-B8CCF423E869}"/>
          </ac:spMkLst>
        </pc:spChg>
        <pc:picChg chg="del">
          <ac:chgData name="Tegischer Lukas" userId="f78daebb-0565-485c-bd0e-1cd035e796ff" providerId="ADAL" clId="{C08B5A80-B5F2-4812-A3B3-D3BAF63D1370}" dt="2022-10-02T07:25:56.894" v="1080" actId="478"/>
          <ac:picMkLst>
            <pc:docMk/>
            <pc:sldMk cId="2390623837" sldId="441"/>
            <ac:picMk id="12" creationId="{45233329-6325-E2E3-807D-ED3B8D275F37}"/>
          </ac:picMkLst>
        </pc:picChg>
      </pc:sldChg>
      <pc:sldChg chg="addSp delSp modSp add mod delAnim modAnim">
        <pc:chgData name="Tegischer Lukas" userId="f78daebb-0565-485c-bd0e-1cd035e796ff" providerId="ADAL" clId="{C08B5A80-B5F2-4812-A3B3-D3BAF63D1370}" dt="2022-10-02T07:28:39.196" v="1140"/>
        <pc:sldMkLst>
          <pc:docMk/>
          <pc:sldMk cId="1472463717" sldId="442"/>
        </pc:sldMkLst>
        <pc:spChg chg="del">
          <ac:chgData name="Tegischer Lukas" userId="f78daebb-0565-485c-bd0e-1cd035e796ff" providerId="ADAL" clId="{C08B5A80-B5F2-4812-A3B3-D3BAF63D1370}" dt="2022-10-02T07:27:21.134" v="1099" actId="478"/>
          <ac:spMkLst>
            <pc:docMk/>
            <pc:sldMk cId="1472463717" sldId="442"/>
            <ac:spMk id="2" creationId="{6D52CD0C-2837-DDF4-FD79-BE3A10650B26}"/>
          </ac:spMkLst>
        </pc:spChg>
        <pc:spChg chg="del">
          <ac:chgData name="Tegischer Lukas" userId="f78daebb-0565-485c-bd0e-1cd035e796ff" providerId="ADAL" clId="{C08B5A80-B5F2-4812-A3B3-D3BAF63D1370}" dt="2022-10-02T07:27:20.092" v="1098" actId="478"/>
          <ac:spMkLst>
            <pc:docMk/>
            <pc:sldMk cId="1472463717" sldId="442"/>
            <ac:spMk id="4" creationId="{F160CB9A-921B-B326-E2A6-E98E861B4B11}"/>
          </ac:spMkLst>
        </pc:spChg>
        <pc:spChg chg="add mod">
          <ac:chgData name="Tegischer Lukas" userId="f78daebb-0565-485c-bd0e-1cd035e796ff" providerId="ADAL" clId="{C08B5A80-B5F2-4812-A3B3-D3BAF63D1370}" dt="2022-10-02T07:28:05.798" v="1128" actId="404"/>
          <ac:spMkLst>
            <pc:docMk/>
            <pc:sldMk cId="1472463717" sldId="442"/>
            <ac:spMk id="5" creationId="{BDCE1F7F-5C08-ED98-D627-1BB0CB569B30}"/>
          </ac:spMkLst>
        </pc:spChg>
        <pc:picChg chg="add mod">
          <ac:chgData name="Tegischer Lukas" userId="f78daebb-0565-485c-bd0e-1cd035e796ff" providerId="ADAL" clId="{C08B5A80-B5F2-4812-A3B3-D3BAF63D1370}" dt="2022-10-02T07:28:23.744" v="1136" actId="1076"/>
          <ac:picMkLst>
            <pc:docMk/>
            <pc:sldMk cId="1472463717" sldId="442"/>
            <ac:picMk id="6" creationId="{D29E0BBC-0EF8-F254-DD20-CD09E237846D}"/>
          </ac:picMkLst>
        </pc:picChg>
        <pc:picChg chg="add mod">
          <ac:chgData name="Tegischer Lukas" userId="f78daebb-0565-485c-bd0e-1cd035e796ff" providerId="ADAL" clId="{C08B5A80-B5F2-4812-A3B3-D3BAF63D1370}" dt="2022-10-02T07:28:25.010" v="1137" actId="1076"/>
          <ac:picMkLst>
            <pc:docMk/>
            <pc:sldMk cId="1472463717" sldId="442"/>
            <ac:picMk id="7" creationId="{A714884F-D1B7-C6D8-64A6-40C3F22D3985}"/>
          </ac:picMkLst>
        </pc:picChg>
      </pc:sldChg>
    </pc:docChg>
  </pc:docChgLst>
  <pc:docChgLst>
    <pc:chgData name="Tegischer Lukas" userId="f78daebb-0565-485c-bd0e-1cd035e796ff" providerId="ADAL" clId="{BAEDC589-DEA9-48A9-9E9C-DEED5267528B}"/>
    <pc:docChg chg="undo custSel addSld delSld modSld">
      <pc:chgData name="Tegischer Lukas" userId="f78daebb-0565-485c-bd0e-1cd035e796ff" providerId="ADAL" clId="{BAEDC589-DEA9-48A9-9E9C-DEED5267528B}" dt="2022-04-10T13:38:39.059" v="343" actId="20577"/>
      <pc:docMkLst>
        <pc:docMk/>
      </pc:docMkLst>
      <pc:sldChg chg="modSp mod">
        <pc:chgData name="Tegischer Lukas" userId="f78daebb-0565-485c-bd0e-1cd035e796ff" providerId="ADAL" clId="{BAEDC589-DEA9-48A9-9E9C-DEED5267528B}" dt="2022-04-10T13:26:12.794" v="1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AEDC589-DEA9-48A9-9E9C-DEED5267528B}" dt="2022-04-10T13:26:12.794" v="1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BAEDC589-DEA9-48A9-9E9C-DEED5267528B}" dt="2022-04-10T13:30:10.254" v="212" actId="207"/>
        <pc:sldMkLst>
          <pc:docMk/>
          <pc:sldMk cId="2738696002" sldId="324"/>
        </pc:sldMkLst>
        <pc:spChg chg="mod">
          <ac:chgData name="Tegischer Lukas" userId="f78daebb-0565-485c-bd0e-1cd035e796ff" providerId="ADAL" clId="{BAEDC589-DEA9-48A9-9E9C-DEED5267528B}" dt="2022-04-10T13:26:43.659" v="65" actId="20577"/>
          <ac:spMkLst>
            <pc:docMk/>
            <pc:sldMk cId="2738696002" sldId="324"/>
            <ac:spMk id="4" creationId="{C427B5BC-E2AB-4596-857C-DA06F86C68EB}"/>
          </ac:spMkLst>
        </pc:spChg>
        <pc:spChg chg="add mod">
          <ac:chgData name="Tegischer Lukas" userId="f78daebb-0565-485c-bd0e-1cd035e796ff" providerId="ADAL" clId="{BAEDC589-DEA9-48A9-9E9C-DEED5267528B}" dt="2022-04-10T13:30:10.254" v="212" actId="207"/>
          <ac:spMkLst>
            <pc:docMk/>
            <pc:sldMk cId="2738696002" sldId="324"/>
            <ac:spMk id="6" creationId="{12B510E9-505E-4F79-B66D-81A6532DED3D}"/>
          </ac:spMkLst>
        </pc:spChg>
        <pc:spChg chg="add mod">
          <ac:chgData name="Tegischer Lukas" userId="f78daebb-0565-485c-bd0e-1cd035e796ff" providerId="ADAL" clId="{BAEDC589-DEA9-48A9-9E9C-DEED5267528B}" dt="2022-04-10T13:28:10.373" v="145" actId="1076"/>
          <ac:spMkLst>
            <pc:docMk/>
            <pc:sldMk cId="2738696002" sldId="324"/>
            <ac:spMk id="8" creationId="{3C8DE921-3EFF-4BC4-ACBD-B417BFCC0517}"/>
          </ac:spMkLst>
        </pc:spChg>
        <pc:spChg chg="add del mod">
          <ac:chgData name="Tegischer Lukas" userId="f78daebb-0565-485c-bd0e-1cd035e796ff" providerId="ADAL" clId="{BAEDC589-DEA9-48A9-9E9C-DEED5267528B}" dt="2022-04-10T13:27:56.324" v="143"/>
          <ac:spMkLst>
            <pc:docMk/>
            <pc:sldMk cId="2738696002" sldId="324"/>
            <ac:spMk id="10" creationId="{C083947C-0E19-492D-A2C0-188F3BA1B607}"/>
          </ac:spMkLst>
        </pc:spChg>
        <pc:spChg chg="del">
          <ac:chgData name="Tegischer Lukas" userId="f78daebb-0565-485c-bd0e-1cd035e796ff" providerId="ADAL" clId="{BAEDC589-DEA9-48A9-9E9C-DEED5267528B}" dt="2022-04-10T13:26:46.601" v="66" actId="478"/>
          <ac:spMkLst>
            <pc:docMk/>
            <pc:sldMk cId="2738696002" sldId="324"/>
            <ac:spMk id="13" creationId="{02F07EE2-5CA4-41C7-B0FA-5F719B73FEEB}"/>
          </ac:spMkLst>
        </pc:spChg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986812351" sldId="337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1048903968" sldId="338"/>
        </pc:sldMkLst>
      </pc:sldChg>
      <pc:sldChg chg="addSp delSp modSp mod delAnim modAnim">
        <pc:chgData name="Tegischer Lukas" userId="f78daebb-0565-485c-bd0e-1cd035e796ff" providerId="ADAL" clId="{BAEDC589-DEA9-48A9-9E9C-DEED5267528B}" dt="2022-04-10T13:33:40.149" v="288"/>
        <pc:sldMkLst>
          <pc:docMk/>
          <pc:sldMk cId="1245368849" sldId="341"/>
        </pc:sldMkLst>
        <pc:spChg chg="del">
          <ac:chgData name="Tegischer Lukas" userId="f78daebb-0565-485c-bd0e-1cd035e796ff" providerId="ADAL" clId="{BAEDC589-DEA9-48A9-9E9C-DEED5267528B}" dt="2022-04-10T13:32:44.738" v="261" actId="478"/>
          <ac:spMkLst>
            <pc:docMk/>
            <pc:sldMk cId="1245368849" sldId="341"/>
            <ac:spMk id="4" creationId="{C427B5BC-E2AB-4596-857C-DA06F86C68EB}"/>
          </ac:spMkLst>
        </pc:spChg>
        <pc:spChg chg="del">
          <ac:chgData name="Tegischer Lukas" userId="f78daebb-0565-485c-bd0e-1cd035e796ff" providerId="ADAL" clId="{BAEDC589-DEA9-48A9-9E9C-DEED5267528B}" dt="2022-04-10T13:32:42.237" v="260" actId="478"/>
          <ac:spMkLst>
            <pc:docMk/>
            <pc:sldMk cId="1245368849" sldId="341"/>
            <ac:spMk id="6" creationId="{8B6C73EE-7740-4146-854B-B5F6983C89C9}"/>
          </ac:spMkLst>
        </pc:spChg>
        <pc:spChg chg="del">
          <ac:chgData name="Tegischer Lukas" userId="f78daebb-0565-485c-bd0e-1cd035e796ff" providerId="ADAL" clId="{BAEDC589-DEA9-48A9-9E9C-DEED5267528B}" dt="2022-04-10T13:32:44.738" v="261" actId="478"/>
          <ac:spMkLst>
            <pc:docMk/>
            <pc:sldMk cId="1245368849" sldId="341"/>
            <ac:spMk id="7" creationId="{B3901B15-0B24-444B-A341-8F18C113F714}"/>
          </ac:spMkLst>
        </pc:spChg>
        <pc:spChg chg="add mod">
          <ac:chgData name="Tegischer Lukas" userId="f78daebb-0565-485c-bd0e-1cd035e796ff" providerId="ADAL" clId="{BAEDC589-DEA9-48A9-9E9C-DEED5267528B}" dt="2022-04-10T13:32:49.324" v="264" actId="1076"/>
          <ac:spMkLst>
            <pc:docMk/>
            <pc:sldMk cId="1245368849" sldId="341"/>
            <ac:spMk id="8" creationId="{A2E8E4F8-C20D-43F1-A032-98CBF3779427}"/>
          </ac:spMkLst>
        </pc:spChg>
        <pc:spChg chg="del">
          <ac:chgData name="Tegischer Lukas" userId="f78daebb-0565-485c-bd0e-1cd035e796ff" providerId="ADAL" clId="{BAEDC589-DEA9-48A9-9E9C-DEED5267528B}" dt="2022-04-10T13:32:45.744" v="262" actId="478"/>
          <ac:spMkLst>
            <pc:docMk/>
            <pc:sldMk cId="1245368849" sldId="341"/>
            <ac:spMk id="9" creationId="{59D9F288-9CB8-4E56-814D-0EA3ABD79342}"/>
          </ac:spMkLst>
        </pc:spChg>
        <pc:spChg chg="add mod">
          <ac:chgData name="Tegischer Lukas" userId="f78daebb-0565-485c-bd0e-1cd035e796ff" providerId="ADAL" clId="{BAEDC589-DEA9-48A9-9E9C-DEED5267528B}" dt="2022-04-10T13:33:27.455" v="286" actId="20577"/>
          <ac:spMkLst>
            <pc:docMk/>
            <pc:sldMk cId="1245368849" sldId="341"/>
            <ac:spMk id="11" creationId="{9E04BA44-95E0-4577-8420-B318E71D6D1B}"/>
          </ac:spMkLst>
        </pc:spChg>
        <pc:graphicFrameChg chg="add del mod modGraphic">
          <ac:chgData name="Tegischer Lukas" userId="f78daebb-0565-485c-bd0e-1cd035e796ff" providerId="ADAL" clId="{BAEDC589-DEA9-48A9-9E9C-DEED5267528B}" dt="2022-04-10T13:33:22.154" v="279" actId="478"/>
          <ac:graphicFrameMkLst>
            <pc:docMk/>
            <pc:sldMk cId="1245368849" sldId="341"/>
            <ac:graphicFrameMk id="3" creationId="{73F24D42-7744-4970-8404-FA02A6900DCE}"/>
          </ac:graphicFrameMkLst>
        </pc:graphicFrameChg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3198157009" sldId="342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3056743295" sldId="343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2760376477" sldId="344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2919697873" sldId="345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1165330524" sldId="346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3229890011" sldId="347"/>
        </pc:sldMkLst>
      </pc:sldChg>
      <pc:sldChg chg="addSp delSp modSp add mod modAnim">
        <pc:chgData name="Tegischer Lukas" userId="f78daebb-0565-485c-bd0e-1cd035e796ff" providerId="ADAL" clId="{BAEDC589-DEA9-48A9-9E9C-DEED5267528B}" dt="2022-04-10T13:29:42.321" v="201"/>
        <pc:sldMkLst>
          <pc:docMk/>
          <pc:sldMk cId="3785642135" sldId="348"/>
        </pc:sldMkLst>
        <pc:spChg chg="del mod">
          <ac:chgData name="Tegischer Lukas" userId="f78daebb-0565-485c-bd0e-1cd035e796ff" providerId="ADAL" clId="{BAEDC589-DEA9-48A9-9E9C-DEED5267528B}" dt="2022-04-10T13:28:16.316" v="148" actId="478"/>
          <ac:spMkLst>
            <pc:docMk/>
            <pc:sldMk cId="3785642135" sldId="348"/>
            <ac:spMk id="6" creationId="{12B510E9-505E-4F79-B66D-81A6532DED3D}"/>
          </ac:spMkLst>
        </pc:spChg>
        <pc:spChg chg="add mod">
          <ac:chgData name="Tegischer Lukas" userId="f78daebb-0565-485c-bd0e-1cd035e796ff" providerId="ADAL" clId="{BAEDC589-DEA9-48A9-9E9C-DEED5267528B}" dt="2022-04-10T13:29:09.463" v="189" actId="20577"/>
          <ac:spMkLst>
            <pc:docMk/>
            <pc:sldMk cId="3785642135" sldId="348"/>
            <ac:spMk id="7" creationId="{AD161D27-AD36-41CB-85A2-EA077D6424E7}"/>
          </ac:spMkLst>
        </pc:spChg>
        <pc:spChg chg="add mod">
          <ac:chgData name="Tegischer Lukas" userId="f78daebb-0565-485c-bd0e-1cd035e796ff" providerId="ADAL" clId="{BAEDC589-DEA9-48A9-9E9C-DEED5267528B}" dt="2022-04-10T13:29:39.424" v="200" actId="1076"/>
          <ac:spMkLst>
            <pc:docMk/>
            <pc:sldMk cId="3785642135" sldId="348"/>
            <ac:spMk id="9" creationId="{6C9A42D4-FC0E-48DD-B16C-C0A5F58062E7}"/>
          </ac:spMkLst>
        </pc:spChg>
      </pc:sldChg>
      <pc:sldChg chg="addSp delSp modSp add mod delAnim modAnim">
        <pc:chgData name="Tegischer Lukas" userId="f78daebb-0565-485c-bd0e-1cd035e796ff" providerId="ADAL" clId="{BAEDC589-DEA9-48A9-9E9C-DEED5267528B}" dt="2022-04-10T13:32:31.889" v="259"/>
        <pc:sldMkLst>
          <pc:docMk/>
          <pc:sldMk cId="3248617293" sldId="349"/>
        </pc:sldMkLst>
        <pc:spChg chg="del">
          <ac:chgData name="Tegischer Lukas" userId="f78daebb-0565-485c-bd0e-1cd035e796ff" providerId="ADAL" clId="{BAEDC589-DEA9-48A9-9E9C-DEED5267528B}" dt="2022-04-10T13:29:46.229" v="204" actId="478"/>
          <ac:spMkLst>
            <pc:docMk/>
            <pc:sldMk cId="3248617293" sldId="349"/>
            <ac:spMk id="7" creationId="{AD161D27-AD36-41CB-85A2-EA077D6424E7}"/>
          </ac:spMkLst>
        </pc:spChg>
        <pc:spChg chg="del">
          <ac:chgData name="Tegischer Lukas" userId="f78daebb-0565-485c-bd0e-1cd035e796ff" providerId="ADAL" clId="{BAEDC589-DEA9-48A9-9E9C-DEED5267528B}" dt="2022-04-10T13:29:53.509" v="206" actId="478"/>
          <ac:spMkLst>
            <pc:docMk/>
            <pc:sldMk cId="3248617293" sldId="349"/>
            <ac:spMk id="8" creationId="{3C8DE921-3EFF-4BC4-ACBD-B417BFCC0517}"/>
          </ac:spMkLst>
        </pc:spChg>
        <pc:spChg chg="del">
          <ac:chgData name="Tegischer Lukas" userId="f78daebb-0565-485c-bd0e-1cd035e796ff" providerId="ADAL" clId="{BAEDC589-DEA9-48A9-9E9C-DEED5267528B}" dt="2022-04-10T13:29:45.500" v="203" actId="478"/>
          <ac:spMkLst>
            <pc:docMk/>
            <pc:sldMk cId="3248617293" sldId="349"/>
            <ac:spMk id="9" creationId="{6C9A42D4-FC0E-48DD-B16C-C0A5F58062E7}"/>
          </ac:spMkLst>
        </pc:spChg>
        <pc:spChg chg="add mod">
          <ac:chgData name="Tegischer Lukas" userId="f78daebb-0565-485c-bd0e-1cd035e796ff" providerId="ADAL" clId="{BAEDC589-DEA9-48A9-9E9C-DEED5267528B}" dt="2022-04-10T13:30:18.025" v="214" actId="207"/>
          <ac:spMkLst>
            <pc:docMk/>
            <pc:sldMk cId="3248617293" sldId="349"/>
            <ac:spMk id="10" creationId="{8B90FBEA-4E30-4FEF-8101-93C35A2942DA}"/>
          </ac:spMkLst>
        </pc:spChg>
        <pc:spChg chg="add mod">
          <ac:chgData name="Tegischer Lukas" userId="f78daebb-0565-485c-bd0e-1cd035e796ff" providerId="ADAL" clId="{BAEDC589-DEA9-48A9-9E9C-DEED5267528B}" dt="2022-04-10T13:32:29.961" v="258" actId="207"/>
          <ac:spMkLst>
            <pc:docMk/>
            <pc:sldMk cId="3248617293" sldId="349"/>
            <ac:spMk id="11" creationId="{A8945FB0-B0BB-4115-978F-172FC6555F24}"/>
          </ac:spMkLst>
        </pc:spChg>
        <pc:graphicFrameChg chg="add mod modGraphic">
          <ac:chgData name="Tegischer Lukas" userId="f78daebb-0565-485c-bd0e-1cd035e796ff" providerId="ADAL" clId="{BAEDC589-DEA9-48A9-9E9C-DEED5267528B}" dt="2022-04-10T13:31:53.518" v="243" actId="14100"/>
          <ac:graphicFrameMkLst>
            <pc:docMk/>
            <pc:sldMk cId="3248617293" sldId="349"/>
            <ac:graphicFrameMk id="3" creationId="{430DF218-FE20-48C2-A1C3-1CC387ABFB8E}"/>
          </ac:graphicFrameMkLst>
        </pc:graphicFrameChg>
      </pc:sldChg>
      <pc:sldChg chg="addSp delSp modSp add mod delAnim">
        <pc:chgData name="Tegischer Lukas" userId="f78daebb-0565-485c-bd0e-1cd035e796ff" providerId="ADAL" clId="{BAEDC589-DEA9-48A9-9E9C-DEED5267528B}" dt="2022-04-10T13:34:41.728" v="312" actId="20577"/>
        <pc:sldMkLst>
          <pc:docMk/>
          <pc:sldMk cId="3807913917" sldId="350"/>
        </pc:sldMkLst>
        <pc:spChg chg="add mod">
          <ac:chgData name="Tegischer Lukas" userId="f78daebb-0565-485c-bd0e-1cd035e796ff" providerId="ADAL" clId="{BAEDC589-DEA9-48A9-9E9C-DEED5267528B}" dt="2022-04-10T13:34:05.719" v="295" actId="14100"/>
          <ac:spMkLst>
            <pc:docMk/>
            <pc:sldMk cId="3807913917" sldId="350"/>
            <ac:spMk id="6" creationId="{CDB9878E-9F25-4BCD-AC3D-3EB51994D15C}"/>
          </ac:spMkLst>
        </pc:spChg>
        <pc:spChg chg="del">
          <ac:chgData name="Tegischer Lukas" userId="f78daebb-0565-485c-bd0e-1cd035e796ff" providerId="ADAL" clId="{BAEDC589-DEA9-48A9-9E9C-DEED5267528B}" dt="2022-04-10T13:33:59.098" v="291" actId="478"/>
          <ac:spMkLst>
            <pc:docMk/>
            <pc:sldMk cId="3807913917" sldId="350"/>
            <ac:spMk id="8" creationId="{A2E8E4F8-C20D-43F1-A032-98CBF3779427}"/>
          </ac:spMkLst>
        </pc:spChg>
        <pc:spChg chg="add mod">
          <ac:chgData name="Tegischer Lukas" userId="f78daebb-0565-485c-bd0e-1cd035e796ff" providerId="ADAL" clId="{BAEDC589-DEA9-48A9-9E9C-DEED5267528B}" dt="2022-04-10T13:34:24.477" v="304" actId="20577"/>
          <ac:spMkLst>
            <pc:docMk/>
            <pc:sldMk cId="3807913917" sldId="350"/>
            <ac:spMk id="9" creationId="{AD6DB09A-345D-4833-97CC-D2B02885BF05}"/>
          </ac:spMkLst>
        </pc:spChg>
        <pc:spChg chg="add mod">
          <ac:chgData name="Tegischer Lukas" userId="f78daebb-0565-485c-bd0e-1cd035e796ff" providerId="ADAL" clId="{BAEDC589-DEA9-48A9-9E9C-DEED5267528B}" dt="2022-04-10T13:34:41.728" v="312" actId="20577"/>
          <ac:spMkLst>
            <pc:docMk/>
            <pc:sldMk cId="3807913917" sldId="350"/>
            <ac:spMk id="10" creationId="{D9A7C92E-FB61-4A99-B0E7-C731D2F04BB5}"/>
          </ac:spMkLst>
        </pc:spChg>
        <pc:spChg chg="del">
          <ac:chgData name="Tegischer Lukas" userId="f78daebb-0565-485c-bd0e-1cd035e796ff" providerId="ADAL" clId="{BAEDC589-DEA9-48A9-9E9C-DEED5267528B}" dt="2022-04-10T13:34:00.454" v="292" actId="478"/>
          <ac:spMkLst>
            <pc:docMk/>
            <pc:sldMk cId="3807913917" sldId="350"/>
            <ac:spMk id="11" creationId="{9E04BA44-95E0-4577-8420-B318E71D6D1B}"/>
          </ac:spMkLst>
        </pc:spChg>
      </pc:sldChg>
      <pc:sldChg chg="addSp delSp modSp add mod">
        <pc:chgData name="Tegischer Lukas" userId="f78daebb-0565-485c-bd0e-1cd035e796ff" providerId="ADAL" clId="{BAEDC589-DEA9-48A9-9E9C-DEED5267528B}" dt="2022-04-10T13:35:26.382" v="328" actId="20577"/>
        <pc:sldMkLst>
          <pc:docMk/>
          <pc:sldMk cId="2842384496" sldId="351"/>
        </pc:sldMkLst>
        <pc:spChg chg="del">
          <ac:chgData name="Tegischer Lukas" userId="f78daebb-0565-485c-bd0e-1cd035e796ff" providerId="ADAL" clId="{BAEDC589-DEA9-48A9-9E9C-DEED5267528B}" dt="2022-04-10T13:34:56.630" v="316" actId="478"/>
          <ac:spMkLst>
            <pc:docMk/>
            <pc:sldMk cId="2842384496" sldId="351"/>
            <ac:spMk id="6" creationId="{CDB9878E-9F25-4BCD-AC3D-3EB51994D15C}"/>
          </ac:spMkLst>
        </pc:spChg>
        <pc:spChg chg="add mod">
          <ac:chgData name="Tegischer Lukas" userId="f78daebb-0565-485c-bd0e-1cd035e796ff" providerId="ADAL" clId="{BAEDC589-DEA9-48A9-9E9C-DEED5267528B}" dt="2022-04-10T13:35:26.382" v="328" actId="20577"/>
          <ac:spMkLst>
            <pc:docMk/>
            <pc:sldMk cId="2842384496" sldId="351"/>
            <ac:spMk id="7" creationId="{902F7CBF-0AE5-4637-AFDE-DB9F8C617CE7}"/>
          </ac:spMkLst>
        </pc:spChg>
        <pc:spChg chg="del">
          <ac:chgData name="Tegischer Lukas" userId="f78daebb-0565-485c-bd0e-1cd035e796ff" providerId="ADAL" clId="{BAEDC589-DEA9-48A9-9E9C-DEED5267528B}" dt="2022-04-10T13:34:55.841" v="315" actId="478"/>
          <ac:spMkLst>
            <pc:docMk/>
            <pc:sldMk cId="2842384496" sldId="351"/>
            <ac:spMk id="9" creationId="{AD6DB09A-345D-4833-97CC-D2B02885BF05}"/>
          </ac:spMkLst>
        </pc:spChg>
        <pc:spChg chg="del">
          <ac:chgData name="Tegischer Lukas" userId="f78daebb-0565-485c-bd0e-1cd035e796ff" providerId="ADAL" clId="{BAEDC589-DEA9-48A9-9E9C-DEED5267528B}" dt="2022-04-10T13:34:55.133" v="314" actId="478"/>
          <ac:spMkLst>
            <pc:docMk/>
            <pc:sldMk cId="2842384496" sldId="351"/>
            <ac:spMk id="10" creationId="{D9A7C92E-FB61-4A99-B0E7-C731D2F04BB5}"/>
          </ac:spMkLst>
        </pc:spChg>
      </pc:sldChg>
      <pc:sldChg chg="addSp delSp modSp add mod modAnim">
        <pc:chgData name="Tegischer Lukas" userId="f78daebb-0565-485c-bd0e-1cd035e796ff" providerId="ADAL" clId="{BAEDC589-DEA9-48A9-9E9C-DEED5267528B}" dt="2022-04-10T13:38:39.059" v="343" actId="20577"/>
        <pc:sldMkLst>
          <pc:docMk/>
          <pc:sldMk cId="125280913" sldId="352"/>
        </pc:sldMkLst>
        <pc:spChg chg="add mod">
          <ac:chgData name="Tegischer Lukas" userId="f78daebb-0565-485c-bd0e-1cd035e796ff" providerId="ADAL" clId="{BAEDC589-DEA9-48A9-9E9C-DEED5267528B}" dt="2022-04-10T13:38:39.059" v="343" actId="20577"/>
          <ac:spMkLst>
            <pc:docMk/>
            <pc:sldMk cId="125280913" sldId="352"/>
            <ac:spMk id="5" creationId="{2BD77433-33E0-49F0-BBB8-04F323E725D3}"/>
          </ac:spMkLst>
        </pc:spChg>
        <pc:spChg chg="del">
          <ac:chgData name="Tegischer Lukas" userId="f78daebb-0565-485c-bd0e-1cd035e796ff" providerId="ADAL" clId="{BAEDC589-DEA9-48A9-9E9C-DEED5267528B}" dt="2022-04-10T13:35:31.989" v="329" actId="478"/>
          <ac:spMkLst>
            <pc:docMk/>
            <pc:sldMk cId="125280913" sldId="352"/>
            <ac:spMk id="7" creationId="{902F7CBF-0AE5-4637-AFDE-DB9F8C617CE7}"/>
          </ac:spMkLst>
        </pc:spChg>
      </pc:sldChg>
    </pc:docChg>
  </pc:docChgLst>
  <pc:docChgLst>
    <pc:chgData name="Tegischer Lukas" userId="f78daebb-0565-485c-bd0e-1cd035e796ff" providerId="ADAL" clId="{23F5F884-5119-4DE8-B736-F1D7E7BD9E26}"/>
    <pc:docChg chg="modSld">
      <pc:chgData name="Tegischer Lukas" userId="f78daebb-0565-485c-bd0e-1cd035e796ff" providerId="ADAL" clId="{23F5F884-5119-4DE8-B736-F1D7E7BD9E26}" dt="2022-04-10T18:22:54.034" v="3" actId="6549"/>
      <pc:docMkLst>
        <pc:docMk/>
      </pc:docMkLst>
      <pc:sldChg chg="modSp mod">
        <pc:chgData name="Tegischer Lukas" userId="f78daebb-0565-485c-bd0e-1cd035e796ff" providerId="ADAL" clId="{23F5F884-5119-4DE8-B736-F1D7E7BD9E26}" dt="2022-04-10T18:22:54.034" v="3" actId="6549"/>
        <pc:sldMkLst>
          <pc:docMk/>
          <pc:sldMk cId="336392357" sldId="256"/>
        </pc:sldMkLst>
        <pc:spChg chg="mod">
          <ac:chgData name="Tegischer Lukas" userId="f78daebb-0565-485c-bd0e-1cd035e796ff" providerId="ADAL" clId="{23F5F884-5119-4DE8-B736-F1D7E7BD9E26}" dt="2022-04-10T18:22:54.034" v="3" actId="6549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8DF0FA62-D287-44C1-86D1-9378FD7B5613}"/>
    <pc:docChg chg="undo custSel addSld delSld modSld">
      <pc:chgData name="Tegischer Lukas" userId="f78daebb-0565-485c-bd0e-1cd035e796ff" providerId="ADAL" clId="{8DF0FA62-D287-44C1-86D1-9378FD7B5613}" dt="2022-10-02T07:38:42.920" v="156" actId="47"/>
      <pc:docMkLst>
        <pc:docMk/>
      </pc:docMkLst>
      <pc:sldChg chg="modSp mod">
        <pc:chgData name="Tegischer Lukas" userId="f78daebb-0565-485c-bd0e-1cd035e796ff" providerId="ADAL" clId="{8DF0FA62-D287-44C1-86D1-9378FD7B5613}" dt="2022-10-02T07:32:39.550" v="25" actId="404"/>
        <pc:sldMkLst>
          <pc:docMk/>
          <pc:sldMk cId="336392357" sldId="256"/>
        </pc:sldMkLst>
        <pc:spChg chg="mod">
          <ac:chgData name="Tegischer Lukas" userId="f78daebb-0565-485c-bd0e-1cd035e796ff" providerId="ADAL" clId="{8DF0FA62-D287-44C1-86D1-9378FD7B5613}" dt="2022-10-02T07:32:39.550" v="25" actId="404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8DF0FA62-D287-44C1-86D1-9378FD7B5613}" dt="2022-10-02T07:32:47.084" v="26" actId="47"/>
        <pc:sldMkLst>
          <pc:docMk/>
          <pc:sldMk cId="4007401767" sldId="418"/>
        </pc:sldMkLst>
      </pc:sldChg>
      <pc:sldChg chg="addSp delSp modSp mod modAnim">
        <pc:chgData name="Tegischer Lukas" userId="f78daebb-0565-485c-bd0e-1cd035e796ff" providerId="ADAL" clId="{8DF0FA62-D287-44C1-86D1-9378FD7B5613}" dt="2022-10-02T07:36:41.985" v="114" actId="14100"/>
        <pc:sldMkLst>
          <pc:docMk/>
          <pc:sldMk cId="2796332034" sldId="427"/>
        </pc:sldMkLst>
        <pc:spChg chg="add mod">
          <ac:chgData name="Tegischer Lukas" userId="f78daebb-0565-485c-bd0e-1cd035e796ff" providerId="ADAL" clId="{8DF0FA62-D287-44C1-86D1-9378FD7B5613}" dt="2022-10-02T07:33:34.217" v="40" actId="20577"/>
          <ac:spMkLst>
            <pc:docMk/>
            <pc:sldMk cId="2796332034" sldId="427"/>
            <ac:spMk id="3" creationId="{D7AF59FF-7213-CA06-2566-E3AF2CCFD332}"/>
          </ac:spMkLst>
        </pc:spChg>
        <pc:spChg chg="del">
          <ac:chgData name="Tegischer Lukas" userId="f78daebb-0565-485c-bd0e-1cd035e796ff" providerId="ADAL" clId="{8DF0FA62-D287-44C1-86D1-9378FD7B5613}" dt="2022-10-02T07:32:57.016" v="27" actId="478"/>
          <ac:spMkLst>
            <pc:docMk/>
            <pc:sldMk cId="2796332034" sldId="427"/>
            <ac:spMk id="5" creationId="{AA0337EF-48FE-716E-169A-66E43BA857C9}"/>
          </ac:spMkLst>
        </pc:spChg>
        <pc:spChg chg="add mod">
          <ac:chgData name="Tegischer Lukas" userId="f78daebb-0565-485c-bd0e-1cd035e796ff" providerId="ADAL" clId="{8DF0FA62-D287-44C1-86D1-9378FD7B5613}" dt="2022-10-02T07:33:48.396" v="59" actId="1076"/>
          <ac:spMkLst>
            <pc:docMk/>
            <pc:sldMk cId="2796332034" sldId="427"/>
            <ac:spMk id="6" creationId="{D6255930-AAEF-638B-C2A8-58E9B4C2FA3C}"/>
          </ac:spMkLst>
        </pc:spChg>
        <pc:spChg chg="del">
          <ac:chgData name="Tegischer Lukas" userId="f78daebb-0565-485c-bd0e-1cd035e796ff" providerId="ADAL" clId="{8DF0FA62-D287-44C1-86D1-9378FD7B5613}" dt="2022-10-02T07:33:03.476" v="32" actId="478"/>
          <ac:spMkLst>
            <pc:docMk/>
            <pc:sldMk cId="2796332034" sldId="427"/>
            <ac:spMk id="7" creationId="{912FC5B4-CE44-593F-2D30-E87E9C5CA1D2}"/>
          </ac:spMkLst>
        </pc:spChg>
        <pc:spChg chg="add mod">
          <ac:chgData name="Tegischer Lukas" userId="f78daebb-0565-485c-bd0e-1cd035e796ff" providerId="ADAL" clId="{8DF0FA62-D287-44C1-86D1-9378FD7B5613}" dt="2022-10-02T07:34:07.421" v="68" actId="1076"/>
          <ac:spMkLst>
            <pc:docMk/>
            <pc:sldMk cId="2796332034" sldId="427"/>
            <ac:spMk id="11" creationId="{119EBA3C-0E4E-A1CE-3162-52976C083747}"/>
          </ac:spMkLst>
        </pc:spChg>
        <pc:spChg chg="add mod">
          <ac:chgData name="Tegischer Lukas" userId="f78daebb-0565-485c-bd0e-1cd035e796ff" providerId="ADAL" clId="{8DF0FA62-D287-44C1-86D1-9378FD7B5613}" dt="2022-10-02T07:36:41.985" v="114" actId="14100"/>
          <ac:spMkLst>
            <pc:docMk/>
            <pc:sldMk cId="2796332034" sldId="427"/>
            <ac:spMk id="13" creationId="{A205A756-A621-FABD-B73E-8D22C12DDBDA}"/>
          </ac:spMkLst>
        </pc:spChg>
        <pc:spChg chg="add mod">
          <ac:chgData name="Tegischer Lukas" userId="f78daebb-0565-485c-bd0e-1cd035e796ff" providerId="ADAL" clId="{8DF0FA62-D287-44C1-86D1-9378FD7B5613}" dt="2022-10-02T07:36:38.507" v="113" actId="14100"/>
          <ac:spMkLst>
            <pc:docMk/>
            <pc:sldMk cId="2796332034" sldId="427"/>
            <ac:spMk id="14" creationId="{A9995909-ED57-2775-6CD2-5722375C1DCA}"/>
          </ac:spMkLst>
        </pc:spChg>
        <pc:spChg chg="add del mod">
          <ac:chgData name="Tegischer Lukas" userId="f78daebb-0565-485c-bd0e-1cd035e796ff" providerId="ADAL" clId="{8DF0FA62-D287-44C1-86D1-9378FD7B5613}" dt="2022-10-02T07:35:08.349" v="88" actId="478"/>
          <ac:spMkLst>
            <pc:docMk/>
            <pc:sldMk cId="2796332034" sldId="427"/>
            <ac:spMk id="15" creationId="{105DA68A-6BF6-B5DA-8A9D-63001C32DCE1}"/>
          </ac:spMkLst>
        </pc:spChg>
        <pc:picChg chg="add del">
          <ac:chgData name="Tegischer Lukas" userId="f78daebb-0565-485c-bd0e-1cd035e796ff" providerId="ADAL" clId="{8DF0FA62-D287-44C1-86D1-9378FD7B5613}" dt="2022-10-02T07:33:31.550" v="39" actId="22"/>
          <ac:picMkLst>
            <pc:docMk/>
            <pc:sldMk cId="2796332034" sldId="427"/>
            <ac:picMk id="9" creationId="{BB2B6C3D-5EB8-E7BF-1330-15D9C650100B}"/>
          </ac:picMkLst>
        </pc:picChg>
        <pc:picChg chg="add mod">
          <ac:chgData name="Tegischer Lukas" userId="f78daebb-0565-485c-bd0e-1cd035e796ff" providerId="ADAL" clId="{8DF0FA62-D287-44C1-86D1-9378FD7B5613}" dt="2022-10-02T07:35:00.338" v="85" actId="1076"/>
          <ac:picMkLst>
            <pc:docMk/>
            <pc:sldMk cId="2796332034" sldId="427"/>
            <ac:picMk id="12" creationId="{0E619B96-24B7-F886-3BD7-39BAC04CD057}"/>
          </ac:picMkLst>
        </pc:picChg>
        <pc:cxnChg chg="add mod">
          <ac:chgData name="Tegischer Lukas" userId="f78daebb-0565-485c-bd0e-1cd035e796ff" providerId="ADAL" clId="{8DF0FA62-D287-44C1-86D1-9378FD7B5613}" dt="2022-10-02T07:35:27.527" v="92" actId="208"/>
          <ac:cxnSpMkLst>
            <pc:docMk/>
            <pc:sldMk cId="2796332034" sldId="427"/>
            <ac:cxnSpMk id="17" creationId="{832B0470-B576-96FE-A948-2C3022737539}"/>
          </ac:cxnSpMkLst>
        </pc:cxnChg>
      </pc:sldChg>
      <pc:sldChg chg="delSp del mod delAnim">
        <pc:chgData name="Tegischer Lukas" userId="f78daebb-0565-485c-bd0e-1cd035e796ff" providerId="ADAL" clId="{8DF0FA62-D287-44C1-86D1-9378FD7B5613}" dt="2022-10-02T07:38:42.920" v="156" actId="47"/>
        <pc:sldMkLst>
          <pc:docMk/>
          <pc:sldMk cId="2832239985" sldId="428"/>
        </pc:sldMkLst>
        <pc:spChg chg="del">
          <ac:chgData name="Tegischer Lukas" userId="f78daebb-0565-485c-bd0e-1cd035e796ff" providerId="ADAL" clId="{8DF0FA62-D287-44C1-86D1-9378FD7B5613}" dt="2022-10-02T07:37:33.519" v="126" actId="478"/>
          <ac:spMkLst>
            <pc:docMk/>
            <pc:sldMk cId="2832239985" sldId="428"/>
            <ac:spMk id="6" creationId="{C78C72CB-C4E9-E2A6-BF1A-2333F2BE01D3}"/>
          </ac:spMkLst>
        </pc:spChg>
        <pc:spChg chg="del">
          <ac:chgData name="Tegischer Lukas" userId="f78daebb-0565-485c-bd0e-1cd035e796ff" providerId="ADAL" clId="{8DF0FA62-D287-44C1-86D1-9378FD7B5613}" dt="2022-10-02T07:37:34.407" v="127" actId="478"/>
          <ac:spMkLst>
            <pc:docMk/>
            <pc:sldMk cId="2832239985" sldId="428"/>
            <ac:spMk id="7" creationId="{1B106228-BB02-81AF-5172-1CAE2C4B6720}"/>
          </ac:spMkLst>
        </pc:spChg>
      </pc:sldChg>
      <pc:sldChg chg="modSp add mod modAnim">
        <pc:chgData name="Tegischer Lukas" userId="f78daebb-0565-485c-bd0e-1cd035e796ff" providerId="ADAL" clId="{8DF0FA62-D287-44C1-86D1-9378FD7B5613}" dt="2022-10-02T07:36:56.167" v="119"/>
        <pc:sldMkLst>
          <pc:docMk/>
          <pc:sldMk cId="1380527264" sldId="429"/>
        </pc:sldMkLst>
        <pc:spChg chg="mod">
          <ac:chgData name="Tegischer Lukas" userId="f78daebb-0565-485c-bd0e-1cd035e796ff" providerId="ADAL" clId="{8DF0FA62-D287-44C1-86D1-9378FD7B5613}" dt="2022-10-02T07:35:54.598" v="100" actId="20577"/>
          <ac:spMkLst>
            <pc:docMk/>
            <pc:sldMk cId="1380527264" sldId="429"/>
            <ac:spMk id="11" creationId="{119EBA3C-0E4E-A1CE-3162-52976C083747}"/>
          </ac:spMkLst>
        </pc:spChg>
        <pc:spChg chg="mod">
          <ac:chgData name="Tegischer Lukas" userId="f78daebb-0565-485c-bd0e-1cd035e796ff" providerId="ADAL" clId="{8DF0FA62-D287-44C1-86D1-9378FD7B5613}" dt="2022-10-02T07:36:34.347" v="112" actId="14100"/>
          <ac:spMkLst>
            <pc:docMk/>
            <pc:sldMk cId="1380527264" sldId="429"/>
            <ac:spMk id="13" creationId="{A205A756-A621-FABD-B73E-8D22C12DDBDA}"/>
          </ac:spMkLst>
        </pc:spChg>
        <pc:spChg chg="mod">
          <ac:chgData name="Tegischer Lukas" userId="f78daebb-0565-485c-bd0e-1cd035e796ff" providerId="ADAL" clId="{8DF0FA62-D287-44C1-86D1-9378FD7B5613}" dt="2022-10-02T07:36:28.393" v="111" actId="14100"/>
          <ac:spMkLst>
            <pc:docMk/>
            <pc:sldMk cId="1380527264" sldId="429"/>
            <ac:spMk id="14" creationId="{A9995909-ED57-2775-6CD2-5722375C1DCA}"/>
          </ac:spMkLst>
        </pc:spChg>
        <pc:picChg chg="mod">
          <ac:chgData name="Tegischer Lukas" userId="f78daebb-0565-485c-bd0e-1cd035e796ff" providerId="ADAL" clId="{8DF0FA62-D287-44C1-86D1-9378FD7B5613}" dt="2022-10-02T07:36:21.056" v="109" actId="1076"/>
          <ac:picMkLst>
            <pc:docMk/>
            <pc:sldMk cId="1380527264" sldId="429"/>
            <ac:picMk id="12" creationId="{0E619B96-24B7-F886-3BD7-39BAC04CD057}"/>
          </ac:picMkLst>
        </pc:picChg>
        <pc:cxnChg chg="mod">
          <ac:chgData name="Tegischer Lukas" userId="f78daebb-0565-485c-bd0e-1cd035e796ff" providerId="ADAL" clId="{8DF0FA62-D287-44C1-86D1-9378FD7B5613}" dt="2022-10-02T07:36:08.724" v="105" actId="1076"/>
          <ac:cxnSpMkLst>
            <pc:docMk/>
            <pc:sldMk cId="1380527264" sldId="429"/>
            <ac:cxnSpMk id="17" creationId="{832B0470-B576-96FE-A948-2C3022737539}"/>
          </ac:cxnSpMkLst>
        </pc:cxnChg>
      </pc:sldChg>
      <pc:sldChg chg="addSp delSp modSp add mod delAnim">
        <pc:chgData name="Tegischer Lukas" userId="f78daebb-0565-485c-bd0e-1cd035e796ff" providerId="ADAL" clId="{8DF0FA62-D287-44C1-86D1-9378FD7B5613}" dt="2022-10-02T07:37:29.577" v="125" actId="1076"/>
        <pc:sldMkLst>
          <pc:docMk/>
          <pc:sldMk cId="3708682875" sldId="430"/>
        </pc:sldMkLst>
        <pc:spChg chg="add mod">
          <ac:chgData name="Tegischer Lukas" userId="f78daebb-0565-485c-bd0e-1cd035e796ff" providerId="ADAL" clId="{8DF0FA62-D287-44C1-86D1-9378FD7B5613}" dt="2022-10-02T07:37:29.577" v="125" actId="1076"/>
          <ac:spMkLst>
            <pc:docMk/>
            <pc:sldMk cId="3708682875" sldId="430"/>
            <ac:spMk id="2" creationId="{CDFA19F6-DF1D-40A8-C04C-605E6E7EAD87}"/>
          </ac:spMkLst>
        </pc:spChg>
        <pc:spChg chg="del">
          <ac:chgData name="Tegischer Lukas" userId="f78daebb-0565-485c-bd0e-1cd035e796ff" providerId="ADAL" clId="{8DF0FA62-D287-44C1-86D1-9378FD7B5613}" dt="2022-10-02T07:37:17.404" v="123" actId="478"/>
          <ac:spMkLst>
            <pc:docMk/>
            <pc:sldMk cId="3708682875" sldId="430"/>
            <ac:spMk id="3" creationId="{D7AF59FF-7213-CA06-2566-E3AF2CCFD332}"/>
          </ac:spMkLst>
        </pc:spChg>
        <pc:spChg chg="del">
          <ac:chgData name="Tegischer Lukas" userId="f78daebb-0565-485c-bd0e-1cd035e796ff" providerId="ADAL" clId="{8DF0FA62-D287-44C1-86D1-9378FD7B5613}" dt="2022-10-02T07:37:17.404" v="123" actId="478"/>
          <ac:spMkLst>
            <pc:docMk/>
            <pc:sldMk cId="3708682875" sldId="430"/>
            <ac:spMk id="6" creationId="{D6255930-AAEF-638B-C2A8-58E9B4C2FA3C}"/>
          </ac:spMkLst>
        </pc:spChg>
        <pc:spChg chg="del">
          <ac:chgData name="Tegischer Lukas" userId="f78daebb-0565-485c-bd0e-1cd035e796ff" providerId="ADAL" clId="{8DF0FA62-D287-44C1-86D1-9378FD7B5613}" dt="2022-10-02T07:37:15.678" v="122" actId="478"/>
          <ac:spMkLst>
            <pc:docMk/>
            <pc:sldMk cId="3708682875" sldId="430"/>
            <ac:spMk id="11" creationId="{119EBA3C-0E4E-A1CE-3162-52976C083747}"/>
          </ac:spMkLst>
        </pc:spChg>
        <pc:spChg chg="del">
          <ac:chgData name="Tegischer Lukas" userId="f78daebb-0565-485c-bd0e-1cd035e796ff" providerId="ADAL" clId="{8DF0FA62-D287-44C1-86D1-9378FD7B5613}" dt="2022-10-02T07:37:17.404" v="123" actId="478"/>
          <ac:spMkLst>
            <pc:docMk/>
            <pc:sldMk cId="3708682875" sldId="430"/>
            <ac:spMk id="13" creationId="{A205A756-A621-FABD-B73E-8D22C12DDBDA}"/>
          </ac:spMkLst>
        </pc:spChg>
        <pc:spChg chg="del">
          <ac:chgData name="Tegischer Lukas" userId="f78daebb-0565-485c-bd0e-1cd035e796ff" providerId="ADAL" clId="{8DF0FA62-D287-44C1-86D1-9378FD7B5613}" dt="2022-10-02T07:37:17.404" v="123" actId="478"/>
          <ac:spMkLst>
            <pc:docMk/>
            <pc:sldMk cId="3708682875" sldId="430"/>
            <ac:spMk id="14" creationId="{A9995909-ED57-2775-6CD2-5722375C1DCA}"/>
          </ac:spMkLst>
        </pc:spChg>
        <pc:picChg chg="del">
          <ac:chgData name="Tegischer Lukas" userId="f78daebb-0565-485c-bd0e-1cd035e796ff" providerId="ADAL" clId="{8DF0FA62-D287-44C1-86D1-9378FD7B5613}" dt="2022-10-02T07:37:14.658" v="121" actId="478"/>
          <ac:picMkLst>
            <pc:docMk/>
            <pc:sldMk cId="3708682875" sldId="430"/>
            <ac:picMk id="12" creationId="{0E619B96-24B7-F886-3BD7-39BAC04CD057}"/>
          </ac:picMkLst>
        </pc:picChg>
        <pc:cxnChg chg="del">
          <ac:chgData name="Tegischer Lukas" userId="f78daebb-0565-485c-bd0e-1cd035e796ff" providerId="ADAL" clId="{8DF0FA62-D287-44C1-86D1-9378FD7B5613}" dt="2022-10-02T07:37:17.404" v="123" actId="478"/>
          <ac:cxnSpMkLst>
            <pc:docMk/>
            <pc:sldMk cId="3708682875" sldId="430"/>
            <ac:cxnSpMk id="17" creationId="{832B0470-B576-96FE-A948-2C3022737539}"/>
          </ac:cxnSpMkLst>
        </pc:cxnChg>
      </pc:sldChg>
      <pc:sldChg chg="del">
        <pc:chgData name="Tegischer Lukas" userId="f78daebb-0565-485c-bd0e-1cd035e796ff" providerId="ADAL" clId="{8DF0FA62-D287-44C1-86D1-9378FD7B5613}" dt="2022-10-02T07:32:47.084" v="26" actId="47"/>
        <pc:sldMkLst>
          <pc:docMk/>
          <pc:sldMk cId="742277311" sldId="431"/>
        </pc:sldMkLst>
      </pc:sldChg>
      <pc:sldChg chg="addSp delSp modSp add mod delAnim">
        <pc:chgData name="Tegischer Lukas" userId="f78daebb-0565-485c-bd0e-1cd035e796ff" providerId="ADAL" clId="{8DF0FA62-D287-44C1-86D1-9378FD7B5613}" dt="2022-10-02T07:38:37.593" v="155" actId="20577"/>
        <pc:sldMkLst>
          <pc:docMk/>
          <pc:sldMk cId="1617543262" sldId="431"/>
        </pc:sldMkLst>
        <pc:spChg chg="mod">
          <ac:chgData name="Tegischer Lukas" userId="f78daebb-0565-485c-bd0e-1cd035e796ff" providerId="ADAL" clId="{8DF0FA62-D287-44C1-86D1-9378FD7B5613}" dt="2022-10-02T07:37:49.089" v="129" actId="20577"/>
          <ac:spMkLst>
            <pc:docMk/>
            <pc:sldMk cId="1617543262" sldId="431"/>
            <ac:spMk id="3" creationId="{D7AF59FF-7213-CA06-2566-E3AF2CCFD332}"/>
          </ac:spMkLst>
        </pc:spChg>
        <pc:spChg chg="add mod">
          <ac:chgData name="Tegischer Lukas" userId="f78daebb-0565-485c-bd0e-1cd035e796ff" providerId="ADAL" clId="{8DF0FA62-D287-44C1-86D1-9378FD7B5613}" dt="2022-10-02T07:38:37.593" v="155" actId="20577"/>
          <ac:spMkLst>
            <pc:docMk/>
            <pc:sldMk cId="1617543262" sldId="431"/>
            <ac:spMk id="4" creationId="{4119FEC1-26E5-5A71-3DEF-057587CBFDFF}"/>
          </ac:spMkLst>
        </pc:spChg>
        <pc:spChg chg="del">
          <ac:chgData name="Tegischer Lukas" userId="f78daebb-0565-485c-bd0e-1cd035e796ff" providerId="ADAL" clId="{8DF0FA62-D287-44C1-86D1-9378FD7B5613}" dt="2022-10-02T07:37:56.789" v="130" actId="478"/>
          <ac:spMkLst>
            <pc:docMk/>
            <pc:sldMk cId="1617543262" sldId="431"/>
            <ac:spMk id="6" creationId="{D6255930-AAEF-638B-C2A8-58E9B4C2FA3C}"/>
          </ac:spMkLst>
        </pc:spChg>
        <pc:spChg chg="del">
          <ac:chgData name="Tegischer Lukas" userId="f78daebb-0565-485c-bd0e-1cd035e796ff" providerId="ADAL" clId="{8DF0FA62-D287-44C1-86D1-9378FD7B5613}" dt="2022-10-02T07:38:04.100" v="131" actId="478"/>
          <ac:spMkLst>
            <pc:docMk/>
            <pc:sldMk cId="1617543262" sldId="431"/>
            <ac:spMk id="11" creationId="{119EBA3C-0E4E-A1CE-3162-52976C083747}"/>
          </ac:spMkLst>
        </pc:spChg>
        <pc:spChg chg="del">
          <ac:chgData name="Tegischer Lukas" userId="f78daebb-0565-485c-bd0e-1cd035e796ff" providerId="ADAL" clId="{8DF0FA62-D287-44C1-86D1-9378FD7B5613}" dt="2022-10-02T07:38:05.668" v="133" actId="478"/>
          <ac:spMkLst>
            <pc:docMk/>
            <pc:sldMk cId="1617543262" sldId="431"/>
            <ac:spMk id="13" creationId="{A205A756-A621-FABD-B73E-8D22C12DDBDA}"/>
          </ac:spMkLst>
        </pc:spChg>
        <pc:spChg chg="del">
          <ac:chgData name="Tegischer Lukas" userId="f78daebb-0565-485c-bd0e-1cd035e796ff" providerId="ADAL" clId="{8DF0FA62-D287-44C1-86D1-9378FD7B5613}" dt="2022-10-02T07:38:05.668" v="133" actId="478"/>
          <ac:spMkLst>
            <pc:docMk/>
            <pc:sldMk cId="1617543262" sldId="431"/>
            <ac:spMk id="14" creationId="{A9995909-ED57-2775-6CD2-5722375C1DCA}"/>
          </ac:spMkLst>
        </pc:spChg>
        <pc:picChg chg="del">
          <ac:chgData name="Tegischer Lukas" userId="f78daebb-0565-485c-bd0e-1cd035e796ff" providerId="ADAL" clId="{8DF0FA62-D287-44C1-86D1-9378FD7B5613}" dt="2022-10-02T07:38:04.385" v="132" actId="478"/>
          <ac:picMkLst>
            <pc:docMk/>
            <pc:sldMk cId="1617543262" sldId="431"/>
            <ac:picMk id="12" creationId="{0E619B96-24B7-F886-3BD7-39BAC04CD057}"/>
          </ac:picMkLst>
        </pc:picChg>
        <pc:cxnChg chg="del">
          <ac:chgData name="Tegischer Lukas" userId="f78daebb-0565-485c-bd0e-1cd035e796ff" providerId="ADAL" clId="{8DF0FA62-D287-44C1-86D1-9378FD7B5613}" dt="2022-10-02T07:38:05.668" v="133" actId="478"/>
          <ac:cxnSpMkLst>
            <pc:docMk/>
            <pc:sldMk cId="1617543262" sldId="431"/>
            <ac:cxnSpMk id="17" creationId="{832B0470-B576-96FE-A948-2C3022737539}"/>
          </ac:cxnSpMkLst>
        </pc:cxnChg>
      </pc:sldChg>
      <pc:sldChg chg="del">
        <pc:chgData name="Tegischer Lukas" userId="f78daebb-0565-485c-bd0e-1cd035e796ff" providerId="ADAL" clId="{8DF0FA62-D287-44C1-86D1-9378FD7B5613}" dt="2022-10-02T07:32:47.084" v="26" actId="47"/>
        <pc:sldMkLst>
          <pc:docMk/>
          <pc:sldMk cId="994195444" sldId="432"/>
        </pc:sldMkLst>
      </pc:sldChg>
      <pc:sldChg chg="del">
        <pc:chgData name="Tegischer Lukas" userId="f78daebb-0565-485c-bd0e-1cd035e796ff" providerId="ADAL" clId="{8DF0FA62-D287-44C1-86D1-9378FD7B5613}" dt="2022-10-02T07:32:47.084" v="26" actId="47"/>
        <pc:sldMkLst>
          <pc:docMk/>
          <pc:sldMk cId="2008635579" sldId="433"/>
        </pc:sldMkLst>
      </pc:sldChg>
      <pc:sldChg chg="del">
        <pc:chgData name="Tegischer Lukas" userId="f78daebb-0565-485c-bd0e-1cd035e796ff" providerId="ADAL" clId="{8DF0FA62-D287-44C1-86D1-9378FD7B5613}" dt="2022-10-02T07:32:47.084" v="26" actId="47"/>
        <pc:sldMkLst>
          <pc:docMk/>
          <pc:sldMk cId="2261244441" sldId="434"/>
        </pc:sldMkLst>
      </pc:sldChg>
      <pc:sldChg chg="del">
        <pc:chgData name="Tegischer Lukas" userId="f78daebb-0565-485c-bd0e-1cd035e796ff" providerId="ADAL" clId="{8DF0FA62-D287-44C1-86D1-9378FD7B5613}" dt="2022-10-02T07:32:47.084" v="26" actId="47"/>
        <pc:sldMkLst>
          <pc:docMk/>
          <pc:sldMk cId="2324651131" sldId="435"/>
        </pc:sldMkLst>
      </pc:sldChg>
      <pc:sldChg chg="del">
        <pc:chgData name="Tegischer Lukas" userId="f78daebb-0565-485c-bd0e-1cd035e796ff" providerId="ADAL" clId="{8DF0FA62-D287-44C1-86D1-9378FD7B5613}" dt="2022-10-02T07:32:47.084" v="26" actId="47"/>
        <pc:sldMkLst>
          <pc:docMk/>
          <pc:sldMk cId="3263651290" sldId="436"/>
        </pc:sldMkLst>
      </pc:sldChg>
      <pc:sldChg chg="del">
        <pc:chgData name="Tegischer Lukas" userId="f78daebb-0565-485c-bd0e-1cd035e796ff" providerId="ADAL" clId="{8DF0FA62-D287-44C1-86D1-9378FD7B5613}" dt="2022-10-02T07:32:47.084" v="26" actId="47"/>
        <pc:sldMkLst>
          <pc:docMk/>
          <pc:sldMk cId="3279102412" sldId="437"/>
        </pc:sldMkLst>
      </pc:sldChg>
      <pc:sldChg chg="del">
        <pc:chgData name="Tegischer Lukas" userId="f78daebb-0565-485c-bd0e-1cd035e796ff" providerId="ADAL" clId="{8DF0FA62-D287-44C1-86D1-9378FD7B5613}" dt="2022-10-02T07:32:47.084" v="26" actId="47"/>
        <pc:sldMkLst>
          <pc:docMk/>
          <pc:sldMk cId="420183143" sldId="439"/>
        </pc:sldMkLst>
      </pc:sldChg>
      <pc:sldChg chg="del">
        <pc:chgData name="Tegischer Lukas" userId="f78daebb-0565-485c-bd0e-1cd035e796ff" providerId="ADAL" clId="{8DF0FA62-D287-44C1-86D1-9378FD7B5613}" dt="2022-10-02T07:32:47.084" v="26" actId="47"/>
        <pc:sldMkLst>
          <pc:docMk/>
          <pc:sldMk cId="563266072" sldId="440"/>
        </pc:sldMkLst>
      </pc:sldChg>
      <pc:sldChg chg="del">
        <pc:chgData name="Tegischer Lukas" userId="f78daebb-0565-485c-bd0e-1cd035e796ff" providerId="ADAL" clId="{8DF0FA62-D287-44C1-86D1-9378FD7B5613}" dt="2022-10-02T07:32:47.084" v="26" actId="47"/>
        <pc:sldMkLst>
          <pc:docMk/>
          <pc:sldMk cId="2390623837" sldId="441"/>
        </pc:sldMkLst>
      </pc:sldChg>
      <pc:sldChg chg="del">
        <pc:chgData name="Tegischer Lukas" userId="f78daebb-0565-485c-bd0e-1cd035e796ff" providerId="ADAL" clId="{8DF0FA62-D287-44C1-86D1-9378FD7B5613}" dt="2022-10-02T07:32:47.084" v="26" actId="47"/>
        <pc:sldMkLst>
          <pc:docMk/>
          <pc:sldMk cId="1472463717" sldId="442"/>
        </pc:sldMkLst>
      </pc:sldChg>
    </pc:docChg>
  </pc:docChgLst>
  <pc:docChgLst>
    <pc:chgData name="Tegischer Lukas" userId="f78daebb-0565-485c-bd0e-1cd035e796ff" providerId="ADAL" clId="{A5A260EA-E85C-47D3-BAF8-C95BC37E6468}"/>
    <pc:docChg chg="undo custSel addSld delSld modSld sldOrd">
      <pc:chgData name="Tegischer Lukas" userId="f78daebb-0565-485c-bd0e-1cd035e796ff" providerId="ADAL" clId="{A5A260EA-E85C-47D3-BAF8-C95BC37E6468}" dt="2022-04-10T20:38:25.570" v="586" actId="47"/>
      <pc:docMkLst>
        <pc:docMk/>
      </pc:docMkLst>
      <pc:sldChg chg="modSp mod">
        <pc:chgData name="Tegischer Lukas" userId="f78daebb-0565-485c-bd0e-1cd035e796ff" providerId="ADAL" clId="{A5A260EA-E85C-47D3-BAF8-C95BC37E6468}" dt="2022-04-10T20:16:35.282" v="76" actId="404"/>
        <pc:sldMkLst>
          <pc:docMk/>
          <pc:sldMk cId="336392357" sldId="256"/>
        </pc:sldMkLst>
        <pc:spChg chg="mod">
          <ac:chgData name="Tegischer Lukas" userId="f78daebb-0565-485c-bd0e-1cd035e796ff" providerId="ADAL" clId="{A5A260EA-E85C-47D3-BAF8-C95BC37E6468}" dt="2022-04-10T20:16:35.282" v="76" actId="404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A5A260EA-E85C-47D3-BAF8-C95BC37E6468}" dt="2022-04-10T20:32:05.304" v="490" actId="20577"/>
        <pc:sldMkLst>
          <pc:docMk/>
          <pc:sldMk cId="2738696002" sldId="324"/>
        </pc:sldMkLst>
        <pc:spChg chg="mod">
          <ac:chgData name="Tegischer Lukas" userId="f78daebb-0565-485c-bd0e-1cd035e796ff" providerId="ADAL" clId="{A5A260EA-E85C-47D3-BAF8-C95BC37E6468}" dt="2022-04-10T20:32:05.304" v="490" actId="20577"/>
          <ac:spMkLst>
            <pc:docMk/>
            <pc:sldMk cId="2738696002" sldId="324"/>
            <ac:spMk id="4" creationId="{C427B5BC-E2AB-4596-857C-DA06F86C68EB}"/>
          </ac:spMkLst>
        </pc:spChg>
        <pc:spChg chg="del">
          <ac:chgData name="Tegischer Lukas" userId="f78daebb-0565-485c-bd0e-1cd035e796ff" providerId="ADAL" clId="{A5A260EA-E85C-47D3-BAF8-C95BC37E6468}" dt="2022-04-10T20:16:49.677" v="101" actId="478"/>
          <ac:spMkLst>
            <pc:docMk/>
            <pc:sldMk cId="2738696002" sldId="324"/>
            <ac:spMk id="7" creationId="{213206CF-ACA4-41CF-B034-08EE4E885245}"/>
          </ac:spMkLst>
        </pc:spChg>
        <pc:spChg chg="del mod">
          <ac:chgData name="Tegischer Lukas" userId="f78daebb-0565-485c-bd0e-1cd035e796ff" providerId="ADAL" clId="{A5A260EA-E85C-47D3-BAF8-C95BC37E6468}" dt="2022-04-10T20:16:50.878" v="104" actId="478"/>
          <ac:spMkLst>
            <pc:docMk/>
            <pc:sldMk cId="2738696002" sldId="324"/>
            <ac:spMk id="9" creationId="{15A2063E-081E-4674-A610-69575AB1734F}"/>
          </ac:spMkLst>
        </pc:spChg>
        <pc:spChg chg="del">
          <ac:chgData name="Tegischer Lukas" userId="f78daebb-0565-485c-bd0e-1cd035e796ff" providerId="ADAL" clId="{A5A260EA-E85C-47D3-BAF8-C95BC37E6468}" dt="2022-04-10T20:16:50.074" v="102" actId="478"/>
          <ac:spMkLst>
            <pc:docMk/>
            <pc:sldMk cId="2738696002" sldId="324"/>
            <ac:spMk id="10" creationId="{5B60481B-F72B-4BE1-B8EF-9AF987B410CC}"/>
          </ac:spMkLst>
        </pc:spChg>
        <pc:spChg chg="del">
          <ac:chgData name="Tegischer Lukas" userId="f78daebb-0565-485c-bd0e-1cd035e796ff" providerId="ADAL" clId="{A5A260EA-E85C-47D3-BAF8-C95BC37E6468}" dt="2022-04-10T20:16:51.488" v="105" actId="478"/>
          <ac:spMkLst>
            <pc:docMk/>
            <pc:sldMk cId="2738696002" sldId="324"/>
            <ac:spMk id="11" creationId="{B51195F4-149A-4C40-846B-4611E8ED6B0F}"/>
          </ac:spMkLst>
        </pc:spChg>
        <pc:spChg chg="add mod">
          <ac:chgData name="Tegischer Lukas" userId="f78daebb-0565-485c-bd0e-1cd035e796ff" providerId="ADAL" clId="{A5A260EA-E85C-47D3-BAF8-C95BC37E6468}" dt="2022-04-10T20:18:14.476" v="132" actId="1582"/>
          <ac:spMkLst>
            <pc:docMk/>
            <pc:sldMk cId="2738696002" sldId="324"/>
            <ac:spMk id="12" creationId="{4C20B794-593D-4202-92F3-D4407A1EC044}"/>
          </ac:spMkLst>
        </pc:spChg>
        <pc:spChg chg="add mod">
          <ac:chgData name="Tegischer Lukas" userId="f78daebb-0565-485c-bd0e-1cd035e796ff" providerId="ADAL" clId="{A5A260EA-E85C-47D3-BAF8-C95BC37E6468}" dt="2022-04-10T20:18:18.930" v="133" actId="1582"/>
          <ac:spMkLst>
            <pc:docMk/>
            <pc:sldMk cId="2738696002" sldId="324"/>
            <ac:spMk id="13" creationId="{7CA4CCE7-8A84-426E-989E-BD9259220CC1}"/>
          </ac:spMkLst>
        </pc:spChg>
      </pc:sldChg>
      <pc:sldChg chg="addSp delSp modSp mod delAnim modAnim">
        <pc:chgData name="Tegischer Lukas" userId="f78daebb-0565-485c-bd0e-1cd035e796ff" providerId="ADAL" clId="{A5A260EA-E85C-47D3-BAF8-C95BC37E6468}" dt="2022-04-10T20:23:22.193" v="277" actId="14100"/>
        <pc:sldMkLst>
          <pc:docMk/>
          <pc:sldMk cId="3785642135" sldId="348"/>
        </pc:sldMkLst>
        <pc:spChg chg="del">
          <ac:chgData name="Tegischer Lukas" userId="f78daebb-0565-485c-bd0e-1cd035e796ff" providerId="ADAL" clId="{A5A260EA-E85C-47D3-BAF8-C95BC37E6468}" dt="2022-04-10T20:18:51.680" v="136" actId="478"/>
          <ac:spMkLst>
            <pc:docMk/>
            <pc:sldMk cId="3785642135" sldId="348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5A260EA-E85C-47D3-BAF8-C95BC37E6468}" dt="2022-04-10T20:21:15.425" v="234" actId="20577"/>
          <ac:spMkLst>
            <pc:docMk/>
            <pc:sldMk cId="3785642135" sldId="348"/>
            <ac:spMk id="7" creationId="{7E2974EE-F161-42DA-99F5-5AAD76EB719C}"/>
          </ac:spMkLst>
        </pc:spChg>
        <pc:spChg chg="add del mod">
          <ac:chgData name="Tegischer Lukas" userId="f78daebb-0565-485c-bd0e-1cd035e796ff" providerId="ADAL" clId="{A5A260EA-E85C-47D3-BAF8-C95BC37E6468}" dt="2022-04-10T20:19:36.343" v="159" actId="478"/>
          <ac:spMkLst>
            <pc:docMk/>
            <pc:sldMk cId="3785642135" sldId="348"/>
            <ac:spMk id="9" creationId="{1CEA1E21-F36C-463C-A430-1BAA75BA3110}"/>
          </ac:spMkLst>
        </pc:spChg>
        <pc:spChg chg="del">
          <ac:chgData name="Tegischer Lukas" userId="f78daebb-0565-485c-bd0e-1cd035e796ff" providerId="ADAL" clId="{A5A260EA-E85C-47D3-BAF8-C95BC37E6468}" dt="2022-04-10T20:18:50.522" v="135" actId="478"/>
          <ac:spMkLst>
            <pc:docMk/>
            <pc:sldMk cId="3785642135" sldId="348"/>
            <ac:spMk id="10" creationId="{13F33AF2-4B26-4A34-A7C0-B2A95C0AB7B6}"/>
          </ac:spMkLst>
        </pc:spChg>
        <pc:spChg chg="del">
          <ac:chgData name="Tegischer Lukas" userId="f78daebb-0565-485c-bd0e-1cd035e796ff" providerId="ADAL" clId="{A5A260EA-E85C-47D3-BAF8-C95BC37E6468}" dt="2022-04-10T20:18:52.288" v="137" actId="478"/>
          <ac:spMkLst>
            <pc:docMk/>
            <pc:sldMk cId="3785642135" sldId="348"/>
            <ac:spMk id="11" creationId="{60A68BB4-C622-4C67-90D8-64EA2E82F01B}"/>
          </ac:spMkLst>
        </pc:spChg>
        <pc:spChg chg="add mod">
          <ac:chgData name="Tegischer Lukas" userId="f78daebb-0565-485c-bd0e-1cd035e796ff" providerId="ADAL" clId="{A5A260EA-E85C-47D3-BAF8-C95BC37E6468}" dt="2022-04-10T20:20:19.245" v="218" actId="1076"/>
          <ac:spMkLst>
            <pc:docMk/>
            <pc:sldMk cId="3785642135" sldId="348"/>
            <ac:spMk id="12" creationId="{943ABEB7-2972-4019-AE5B-55EE3050597C}"/>
          </ac:spMkLst>
        </pc:spChg>
        <pc:spChg chg="add mod">
          <ac:chgData name="Tegischer Lukas" userId="f78daebb-0565-485c-bd0e-1cd035e796ff" providerId="ADAL" clId="{A5A260EA-E85C-47D3-BAF8-C95BC37E6468}" dt="2022-04-10T20:22:54.580" v="267" actId="207"/>
          <ac:spMkLst>
            <pc:docMk/>
            <pc:sldMk cId="3785642135" sldId="348"/>
            <ac:spMk id="15" creationId="{89907A79-C0A9-40EE-94DE-D54B2821E6DD}"/>
          </ac:spMkLst>
        </pc:spChg>
        <pc:spChg chg="add mod">
          <ac:chgData name="Tegischer Lukas" userId="f78daebb-0565-485c-bd0e-1cd035e796ff" providerId="ADAL" clId="{A5A260EA-E85C-47D3-BAF8-C95BC37E6468}" dt="2022-04-10T20:23:22.193" v="277" actId="14100"/>
          <ac:spMkLst>
            <pc:docMk/>
            <pc:sldMk cId="3785642135" sldId="348"/>
            <ac:spMk id="16" creationId="{081B0B6C-3851-4873-9089-709D4A23F23D}"/>
          </ac:spMkLst>
        </pc:spChg>
        <pc:graphicFrameChg chg="add mod modGraphic">
          <ac:chgData name="Tegischer Lukas" userId="f78daebb-0565-485c-bd0e-1cd035e796ff" providerId="ADAL" clId="{A5A260EA-E85C-47D3-BAF8-C95BC37E6468}" dt="2022-04-10T20:21:18.193" v="235" actId="1076"/>
          <ac:graphicFrameMkLst>
            <pc:docMk/>
            <pc:sldMk cId="3785642135" sldId="348"/>
            <ac:graphicFrameMk id="6" creationId="{DFE6AAB6-2249-4A4D-A733-14D6EB23489F}"/>
          </ac:graphicFrameMkLst>
        </pc:graphicFrameChg>
        <pc:graphicFrameChg chg="add mod modGraphic">
          <ac:chgData name="Tegischer Lukas" userId="f78daebb-0565-485c-bd0e-1cd035e796ff" providerId="ADAL" clId="{A5A260EA-E85C-47D3-BAF8-C95BC37E6468}" dt="2022-04-10T20:22:45.479" v="264" actId="1076"/>
          <ac:graphicFrameMkLst>
            <pc:docMk/>
            <pc:sldMk cId="3785642135" sldId="348"/>
            <ac:graphicFrameMk id="13" creationId="{361EC121-6269-465C-B3C9-E4DFF5AE65E7}"/>
          </ac:graphicFrameMkLst>
        </pc:graphicFrameChg>
        <pc:picChg chg="del">
          <ac:chgData name="Tegischer Lukas" userId="f78daebb-0565-485c-bd0e-1cd035e796ff" providerId="ADAL" clId="{A5A260EA-E85C-47D3-BAF8-C95BC37E6468}" dt="2022-04-10T20:21:11.203" v="232" actId="478"/>
          <ac:picMkLst>
            <pc:docMk/>
            <pc:sldMk cId="3785642135" sldId="348"/>
            <ac:picMk id="14" creationId="{053D7308-DE5D-4085-8981-CCF5F27D1668}"/>
          </ac:picMkLst>
        </pc:picChg>
      </pc:sldChg>
      <pc:sldChg chg="addSp delSp modSp mod delAnim">
        <pc:chgData name="Tegischer Lukas" userId="f78daebb-0565-485c-bd0e-1cd035e796ff" providerId="ADAL" clId="{A5A260EA-E85C-47D3-BAF8-C95BC37E6468}" dt="2022-04-10T20:27:56.276" v="342" actId="1076"/>
        <pc:sldMkLst>
          <pc:docMk/>
          <pc:sldMk cId="3924277000" sldId="353"/>
        </pc:sldMkLst>
        <pc:spChg chg="del">
          <ac:chgData name="Tegischer Lukas" userId="f78daebb-0565-485c-bd0e-1cd035e796ff" providerId="ADAL" clId="{A5A260EA-E85C-47D3-BAF8-C95BC37E6468}" dt="2022-04-10T20:27:03.666" v="316" actId="478"/>
          <ac:spMkLst>
            <pc:docMk/>
            <pc:sldMk cId="3924277000" sldId="353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5A260EA-E85C-47D3-BAF8-C95BC37E6468}" dt="2022-04-10T20:27:56.276" v="342" actId="1076"/>
          <ac:spMkLst>
            <pc:docMk/>
            <pc:sldMk cId="3924277000" sldId="353"/>
            <ac:spMk id="7" creationId="{5BA310F1-C81E-4AAF-9998-D99132525B3A}"/>
          </ac:spMkLst>
        </pc:spChg>
        <pc:spChg chg="del">
          <ac:chgData name="Tegischer Lukas" userId="f78daebb-0565-485c-bd0e-1cd035e796ff" providerId="ADAL" clId="{A5A260EA-E85C-47D3-BAF8-C95BC37E6468}" dt="2022-04-10T20:27:04.545" v="318" actId="478"/>
          <ac:spMkLst>
            <pc:docMk/>
            <pc:sldMk cId="3924277000" sldId="353"/>
            <ac:spMk id="8" creationId="{40C6ACB1-3402-47CA-905C-853C03A2643B}"/>
          </ac:spMkLst>
        </pc:spChg>
        <pc:spChg chg="add del mod">
          <ac:chgData name="Tegischer Lukas" userId="f78daebb-0565-485c-bd0e-1cd035e796ff" providerId="ADAL" clId="{A5A260EA-E85C-47D3-BAF8-C95BC37E6468}" dt="2022-04-10T20:27:33.634" v="332" actId="478"/>
          <ac:spMkLst>
            <pc:docMk/>
            <pc:sldMk cId="3924277000" sldId="353"/>
            <ac:spMk id="9" creationId="{57527AA3-FD8D-416D-AE72-78FF1B4035B5}"/>
          </ac:spMkLst>
        </pc:spChg>
        <pc:picChg chg="del">
          <ac:chgData name="Tegischer Lukas" userId="f78daebb-0565-485c-bd0e-1cd035e796ff" providerId="ADAL" clId="{A5A260EA-E85C-47D3-BAF8-C95BC37E6468}" dt="2022-04-10T20:27:03.955" v="317" actId="478"/>
          <ac:picMkLst>
            <pc:docMk/>
            <pc:sldMk cId="3924277000" sldId="353"/>
            <ac:picMk id="6" creationId="{6C13817F-9367-41ED-A351-9110C68708E9}"/>
          </ac:picMkLst>
        </pc:picChg>
        <pc:picChg chg="del">
          <ac:chgData name="Tegischer Lukas" userId="f78daebb-0565-485c-bd0e-1cd035e796ff" providerId="ADAL" clId="{A5A260EA-E85C-47D3-BAF8-C95BC37E6468}" dt="2022-04-10T20:27:05.925" v="319" actId="478"/>
          <ac:picMkLst>
            <pc:docMk/>
            <pc:sldMk cId="3924277000" sldId="353"/>
            <ac:picMk id="14" creationId="{053D7308-DE5D-4085-8981-CCF5F27D1668}"/>
          </ac:picMkLst>
        </pc:picChg>
      </pc:sldChg>
      <pc:sldChg chg="addSp delSp modSp mod delAnim">
        <pc:chgData name="Tegischer Lukas" userId="f78daebb-0565-485c-bd0e-1cd035e796ff" providerId="ADAL" clId="{A5A260EA-E85C-47D3-BAF8-C95BC37E6468}" dt="2022-04-10T20:28:41.571" v="372" actId="1076"/>
        <pc:sldMkLst>
          <pc:docMk/>
          <pc:sldMk cId="1894577095" sldId="354"/>
        </pc:sldMkLst>
        <pc:spChg chg="del mod">
          <ac:chgData name="Tegischer Lukas" userId="f78daebb-0565-485c-bd0e-1cd035e796ff" providerId="ADAL" clId="{A5A260EA-E85C-47D3-BAF8-C95BC37E6468}" dt="2022-04-10T20:28:40.258" v="371" actId="478"/>
          <ac:spMkLst>
            <pc:docMk/>
            <pc:sldMk cId="1894577095" sldId="354"/>
            <ac:spMk id="4" creationId="{C427B5BC-E2AB-4596-857C-DA06F86C68EB}"/>
          </ac:spMkLst>
        </pc:spChg>
        <pc:spChg chg="del">
          <ac:chgData name="Tegischer Lukas" userId="f78daebb-0565-485c-bd0e-1cd035e796ff" providerId="ADAL" clId="{A5A260EA-E85C-47D3-BAF8-C95BC37E6468}" dt="2022-04-10T20:28:07.690" v="366" actId="478"/>
          <ac:spMkLst>
            <pc:docMk/>
            <pc:sldMk cId="1894577095" sldId="354"/>
            <ac:spMk id="9" creationId="{51B17204-3F1C-4F61-933E-C6F8FCEB57E9}"/>
          </ac:spMkLst>
        </pc:spChg>
        <pc:picChg chg="add mod">
          <ac:chgData name="Tegischer Lukas" userId="f78daebb-0565-485c-bd0e-1cd035e796ff" providerId="ADAL" clId="{A5A260EA-E85C-47D3-BAF8-C95BC37E6468}" dt="2022-04-10T20:28:41.571" v="372" actId="1076"/>
          <ac:picMkLst>
            <pc:docMk/>
            <pc:sldMk cId="1894577095" sldId="354"/>
            <ac:picMk id="3" creationId="{1D92B8C4-2FFD-4770-96DE-1D2816073798}"/>
          </ac:picMkLst>
        </pc:picChg>
        <pc:picChg chg="del">
          <ac:chgData name="Tegischer Lukas" userId="f78daebb-0565-485c-bd0e-1cd035e796ff" providerId="ADAL" clId="{A5A260EA-E85C-47D3-BAF8-C95BC37E6468}" dt="2022-04-10T20:28:06.930" v="365" actId="478"/>
          <ac:picMkLst>
            <pc:docMk/>
            <pc:sldMk cId="1894577095" sldId="354"/>
            <ac:picMk id="7" creationId="{80E62D3D-E5BC-40A7-BB69-23F8AC9FBB41}"/>
          </ac:picMkLst>
        </pc:picChg>
        <pc:picChg chg="del">
          <ac:chgData name="Tegischer Lukas" userId="f78daebb-0565-485c-bd0e-1cd035e796ff" providerId="ADAL" clId="{A5A260EA-E85C-47D3-BAF8-C95BC37E6468}" dt="2022-04-10T20:28:36.755" v="369" actId="478"/>
          <ac:picMkLst>
            <pc:docMk/>
            <pc:sldMk cId="1894577095" sldId="354"/>
            <ac:picMk id="14" creationId="{053D7308-DE5D-4085-8981-CCF5F27D1668}"/>
          </ac:picMkLst>
        </pc:picChg>
      </pc:sldChg>
      <pc:sldChg chg="addSp delSp modSp mod delAnim modAnim">
        <pc:chgData name="Tegischer Lukas" userId="f78daebb-0565-485c-bd0e-1cd035e796ff" providerId="ADAL" clId="{A5A260EA-E85C-47D3-BAF8-C95BC37E6468}" dt="2022-04-10T20:31:47.431" v="454"/>
        <pc:sldMkLst>
          <pc:docMk/>
          <pc:sldMk cId="1310503968" sldId="355"/>
        </pc:sldMkLst>
        <pc:spChg chg="del">
          <ac:chgData name="Tegischer Lukas" userId="f78daebb-0565-485c-bd0e-1cd035e796ff" providerId="ADAL" clId="{A5A260EA-E85C-47D3-BAF8-C95BC37E6468}" dt="2022-04-10T20:29:16.526" v="378" actId="478"/>
          <ac:spMkLst>
            <pc:docMk/>
            <pc:sldMk cId="1310503968" sldId="355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5A260EA-E85C-47D3-BAF8-C95BC37E6468}" dt="2022-04-10T20:31:28.886" v="450" actId="14100"/>
          <ac:spMkLst>
            <pc:docMk/>
            <pc:sldMk cId="1310503968" sldId="355"/>
            <ac:spMk id="7" creationId="{69FAD5CC-F776-4820-B146-CF5A08538F99}"/>
          </ac:spMkLst>
        </pc:spChg>
        <pc:spChg chg="del">
          <ac:chgData name="Tegischer Lukas" userId="f78daebb-0565-485c-bd0e-1cd035e796ff" providerId="ADAL" clId="{A5A260EA-E85C-47D3-BAF8-C95BC37E6468}" dt="2022-04-10T20:29:16.079" v="377" actId="478"/>
          <ac:spMkLst>
            <pc:docMk/>
            <pc:sldMk cId="1310503968" sldId="355"/>
            <ac:spMk id="8" creationId="{6BCD34C5-BC15-484A-85AC-8DFC5F59F688}"/>
          </ac:spMkLst>
        </pc:spChg>
        <pc:spChg chg="add mod">
          <ac:chgData name="Tegischer Lukas" userId="f78daebb-0565-485c-bd0e-1cd035e796ff" providerId="ADAL" clId="{A5A260EA-E85C-47D3-BAF8-C95BC37E6468}" dt="2022-04-10T20:31:44.294" v="453" actId="14100"/>
          <ac:spMkLst>
            <pc:docMk/>
            <pc:sldMk cId="1310503968" sldId="355"/>
            <ac:spMk id="10" creationId="{190D2A8D-24FA-4375-BC0B-633639A4881A}"/>
          </ac:spMkLst>
        </pc:spChg>
        <pc:graphicFrameChg chg="add mod modGraphic">
          <ac:chgData name="Tegischer Lukas" userId="f78daebb-0565-485c-bd0e-1cd035e796ff" providerId="ADAL" clId="{A5A260EA-E85C-47D3-BAF8-C95BC37E6468}" dt="2022-04-10T20:31:24.492" v="448" actId="207"/>
          <ac:graphicFrameMkLst>
            <pc:docMk/>
            <pc:sldMk cId="1310503968" sldId="355"/>
            <ac:graphicFrameMk id="9" creationId="{0A6206D5-3045-451E-8735-9DDE6BBA5346}"/>
          </ac:graphicFrameMkLst>
        </pc:graphicFrameChg>
        <pc:picChg chg="del">
          <ac:chgData name="Tegischer Lukas" userId="f78daebb-0565-485c-bd0e-1cd035e796ff" providerId="ADAL" clId="{A5A260EA-E85C-47D3-BAF8-C95BC37E6468}" dt="2022-04-10T20:29:15.351" v="376" actId="478"/>
          <ac:picMkLst>
            <pc:docMk/>
            <pc:sldMk cId="1310503968" sldId="355"/>
            <ac:picMk id="6" creationId="{1CF6997D-F91A-4CE9-AE36-8A72E64C2A70}"/>
          </ac:picMkLst>
        </pc:picChg>
        <pc:picChg chg="del">
          <ac:chgData name="Tegischer Lukas" userId="f78daebb-0565-485c-bd0e-1cd035e796ff" providerId="ADAL" clId="{A5A260EA-E85C-47D3-BAF8-C95BC37E6468}" dt="2022-04-10T20:30:59.146" v="444" actId="478"/>
          <ac:picMkLst>
            <pc:docMk/>
            <pc:sldMk cId="1310503968" sldId="355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997602756" sldId="356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819407377" sldId="358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330337602" sldId="359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2258642459" sldId="360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2290432259" sldId="361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3616146878" sldId="362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1872041154" sldId="363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901146677" sldId="364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980546885" sldId="365"/>
        </pc:sldMkLst>
      </pc:sldChg>
      <pc:sldChg chg="addSp delSp modSp add mod delAnim">
        <pc:chgData name="Tegischer Lukas" userId="f78daebb-0565-485c-bd0e-1cd035e796ff" providerId="ADAL" clId="{A5A260EA-E85C-47D3-BAF8-C95BC37E6468}" dt="2022-04-10T20:30:34.671" v="437" actId="113"/>
        <pc:sldMkLst>
          <pc:docMk/>
          <pc:sldMk cId="2207993389" sldId="366"/>
        </pc:sldMkLst>
        <pc:spChg chg="del">
          <ac:chgData name="Tegischer Lukas" userId="f78daebb-0565-485c-bd0e-1cd035e796ff" providerId="ADAL" clId="{A5A260EA-E85C-47D3-BAF8-C95BC37E6468}" dt="2022-04-10T20:23:33.058" v="284" actId="478"/>
          <ac:spMkLst>
            <pc:docMk/>
            <pc:sldMk cId="2207993389" sldId="366"/>
            <ac:spMk id="7" creationId="{7E2974EE-F161-42DA-99F5-5AAD76EB719C}"/>
          </ac:spMkLst>
        </pc:spChg>
        <pc:spChg chg="del">
          <ac:chgData name="Tegischer Lukas" userId="f78daebb-0565-485c-bd0e-1cd035e796ff" providerId="ADAL" clId="{A5A260EA-E85C-47D3-BAF8-C95BC37E6468}" dt="2022-04-10T20:23:31.871" v="283" actId="478"/>
          <ac:spMkLst>
            <pc:docMk/>
            <pc:sldMk cId="2207993389" sldId="366"/>
            <ac:spMk id="12" creationId="{943ABEB7-2972-4019-AE5B-55EE3050597C}"/>
          </ac:spMkLst>
        </pc:spChg>
        <pc:spChg chg="del">
          <ac:chgData name="Tegischer Lukas" userId="f78daebb-0565-485c-bd0e-1cd035e796ff" providerId="ADAL" clId="{A5A260EA-E85C-47D3-BAF8-C95BC37E6468}" dt="2022-04-10T20:23:29.043" v="280" actId="478"/>
          <ac:spMkLst>
            <pc:docMk/>
            <pc:sldMk cId="2207993389" sldId="366"/>
            <ac:spMk id="15" creationId="{89907A79-C0A9-40EE-94DE-D54B2821E6DD}"/>
          </ac:spMkLst>
        </pc:spChg>
        <pc:spChg chg="del">
          <ac:chgData name="Tegischer Lukas" userId="f78daebb-0565-485c-bd0e-1cd035e796ff" providerId="ADAL" clId="{A5A260EA-E85C-47D3-BAF8-C95BC37E6468}" dt="2022-04-10T20:23:28.506" v="279" actId="478"/>
          <ac:spMkLst>
            <pc:docMk/>
            <pc:sldMk cId="2207993389" sldId="366"/>
            <ac:spMk id="16" creationId="{081B0B6C-3851-4873-9089-709D4A23F23D}"/>
          </ac:spMkLst>
        </pc:spChg>
        <pc:graphicFrameChg chg="add mod modGraphic">
          <ac:chgData name="Tegischer Lukas" userId="f78daebb-0565-485c-bd0e-1cd035e796ff" providerId="ADAL" clId="{A5A260EA-E85C-47D3-BAF8-C95BC37E6468}" dt="2022-04-10T20:30:34.671" v="437" actId="113"/>
          <ac:graphicFrameMkLst>
            <pc:docMk/>
            <pc:sldMk cId="2207993389" sldId="366"/>
            <ac:graphicFrameMk id="2" creationId="{374EB9B8-63E2-4964-A1F3-96A38E8DF593}"/>
          </ac:graphicFrameMkLst>
        </pc:graphicFrameChg>
        <pc:graphicFrameChg chg="del">
          <ac:chgData name="Tegischer Lukas" userId="f78daebb-0565-485c-bd0e-1cd035e796ff" providerId="ADAL" clId="{A5A260EA-E85C-47D3-BAF8-C95BC37E6468}" dt="2022-04-10T20:23:30.986" v="282" actId="478"/>
          <ac:graphicFrameMkLst>
            <pc:docMk/>
            <pc:sldMk cId="2207993389" sldId="366"/>
            <ac:graphicFrameMk id="6" creationId="{DFE6AAB6-2249-4A4D-A733-14D6EB23489F}"/>
          </ac:graphicFrameMkLst>
        </pc:graphicFrameChg>
        <pc:graphicFrameChg chg="del">
          <ac:chgData name="Tegischer Lukas" userId="f78daebb-0565-485c-bd0e-1cd035e796ff" providerId="ADAL" clId="{A5A260EA-E85C-47D3-BAF8-C95BC37E6468}" dt="2022-04-10T20:23:30.262" v="281" actId="478"/>
          <ac:graphicFrameMkLst>
            <pc:docMk/>
            <pc:sldMk cId="2207993389" sldId="366"/>
            <ac:graphicFrameMk id="13" creationId="{361EC121-6269-465C-B3C9-E4DFF5AE65E7}"/>
          </ac:graphicFrameMkLst>
        </pc:graphicFrameChg>
      </pc:sldChg>
      <pc:sldChg chg="modSp add mod">
        <pc:chgData name="Tegischer Lukas" userId="f78daebb-0565-485c-bd0e-1cd035e796ff" providerId="ADAL" clId="{A5A260EA-E85C-47D3-BAF8-C95BC37E6468}" dt="2022-04-10T20:30:24.334" v="433" actId="113"/>
        <pc:sldMkLst>
          <pc:docMk/>
          <pc:sldMk cId="508993427" sldId="367"/>
        </pc:sldMkLst>
        <pc:graphicFrameChg chg="mod modGraphic">
          <ac:chgData name="Tegischer Lukas" userId="f78daebb-0565-485c-bd0e-1cd035e796ff" providerId="ADAL" clId="{A5A260EA-E85C-47D3-BAF8-C95BC37E6468}" dt="2022-04-10T20:30:24.334" v="433" actId="113"/>
          <ac:graphicFrameMkLst>
            <pc:docMk/>
            <pc:sldMk cId="508993427" sldId="367"/>
            <ac:graphicFrameMk id="2" creationId="{374EB9B8-63E2-4964-A1F3-96A38E8DF593}"/>
          </ac:graphicFrameMkLst>
        </pc:graphicFrameChg>
      </pc:sldChg>
      <pc:sldChg chg="addSp delSp add mod">
        <pc:chgData name="Tegischer Lukas" userId="f78daebb-0565-485c-bd0e-1cd035e796ff" providerId="ADAL" clId="{A5A260EA-E85C-47D3-BAF8-C95BC37E6468}" dt="2022-04-10T20:28:55.112" v="375" actId="22"/>
        <pc:sldMkLst>
          <pc:docMk/>
          <pc:sldMk cId="1112780137" sldId="368"/>
        </pc:sldMkLst>
        <pc:picChg chg="del">
          <ac:chgData name="Tegischer Lukas" userId="f78daebb-0565-485c-bd0e-1cd035e796ff" providerId="ADAL" clId="{A5A260EA-E85C-47D3-BAF8-C95BC37E6468}" dt="2022-04-10T20:28:54.862" v="374" actId="478"/>
          <ac:picMkLst>
            <pc:docMk/>
            <pc:sldMk cId="1112780137" sldId="368"/>
            <ac:picMk id="3" creationId="{1D92B8C4-2FFD-4770-96DE-1D2816073798}"/>
          </ac:picMkLst>
        </pc:picChg>
        <pc:picChg chg="add">
          <ac:chgData name="Tegischer Lukas" userId="f78daebb-0565-485c-bd0e-1cd035e796ff" providerId="ADAL" clId="{A5A260EA-E85C-47D3-BAF8-C95BC37E6468}" dt="2022-04-10T20:28:55.112" v="375" actId="22"/>
          <ac:picMkLst>
            <pc:docMk/>
            <pc:sldMk cId="1112780137" sldId="368"/>
            <ac:picMk id="4" creationId="{54DD0D5C-7211-41BE-8129-828A6A2A97F3}"/>
          </ac:picMkLst>
        </pc:picChg>
      </pc:sldChg>
      <pc:sldChg chg="addSp delSp modSp add mod">
        <pc:chgData name="Tegischer Lukas" userId="f78daebb-0565-485c-bd0e-1cd035e796ff" providerId="ADAL" clId="{A5A260EA-E85C-47D3-BAF8-C95BC37E6468}" dt="2022-04-10T20:38:17.703" v="585" actId="1076"/>
        <pc:sldMkLst>
          <pc:docMk/>
          <pc:sldMk cId="1843791332" sldId="369"/>
        </pc:sldMkLst>
        <pc:spChg chg="add mod">
          <ac:chgData name="Tegischer Lukas" userId="f78daebb-0565-485c-bd0e-1cd035e796ff" providerId="ADAL" clId="{A5A260EA-E85C-47D3-BAF8-C95BC37E6468}" dt="2022-04-10T20:38:16.557" v="584" actId="1076"/>
          <ac:spMkLst>
            <pc:docMk/>
            <pc:sldMk cId="1843791332" sldId="369"/>
            <ac:spMk id="6" creationId="{C9A0E6CF-675A-4E57-A8A9-4F0EFC3BB0FC}"/>
          </ac:spMkLst>
        </pc:spChg>
        <pc:graphicFrameChg chg="del">
          <ac:chgData name="Tegischer Lukas" userId="f78daebb-0565-485c-bd0e-1cd035e796ff" providerId="ADAL" clId="{A5A260EA-E85C-47D3-BAF8-C95BC37E6468}" dt="2022-04-10T20:37:26.881" v="571" actId="478"/>
          <ac:graphicFrameMkLst>
            <pc:docMk/>
            <pc:sldMk cId="1843791332" sldId="369"/>
            <ac:graphicFrameMk id="2" creationId="{374EB9B8-63E2-4964-A1F3-96A38E8DF593}"/>
          </ac:graphicFrameMkLst>
        </pc:graphicFrameChg>
        <pc:picChg chg="add mod">
          <ac:chgData name="Tegischer Lukas" userId="f78daebb-0565-485c-bd0e-1cd035e796ff" providerId="ADAL" clId="{A5A260EA-E85C-47D3-BAF8-C95BC37E6468}" dt="2022-04-10T20:38:17.703" v="585" actId="1076"/>
          <ac:picMkLst>
            <pc:docMk/>
            <pc:sldMk cId="1843791332" sldId="369"/>
            <ac:picMk id="4" creationId="{61E6E8B5-CDCB-41BC-AFAE-BF43978814B9}"/>
          </ac:picMkLst>
        </pc:picChg>
      </pc:sldChg>
      <pc:sldChg chg="add">
        <pc:chgData name="Tegischer Lukas" userId="f78daebb-0565-485c-bd0e-1cd035e796ff" providerId="ADAL" clId="{A5A260EA-E85C-47D3-BAF8-C95BC37E6468}" dt="2022-04-10T20:29:26.879" v="381"/>
        <pc:sldMkLst>
          <pc:docMk/>
          <pc:sldMk cId="3043499339" sldId="370"/>
        </pc:sldMkLst>
      </pc:sldChg>
      <pc:sldChg chg="addSp delSp modSp add mod ord delAnim modAnim">
        <pc:chgData name="Tegischer Lukas" userId="f78daebb-0565-485c-bd0e-1cd035e796ff" providerId="ADAL" clId="{A5A260EA-E85C-47D3-BAF8-C95BC37E6468}" dt="2022-04-10T20:33:22.828" v="538"/>
        <pc:sldMkLst>
          <pc:docMk/>
          <pc:sldMk cId="2566979629" sldId="371"/>
        </pc:sldMkLst>
        <pc:spChg chg="mod">
          <ac:chgData name="Tegischer Lukas" userId="f78daebb-0565-485c-bd0e-1cd035e796ff" providerId="ADAL" clId="{A5A260EA-E85C-47D3-BAF8-C95BC37E6468}" dt="2022-04-10T20:32:17.643" v="510" actId="20577"/>
          <ac:spMkLst>
            <pc:docMk/>
            <pc:sldMk cId="2566979629" sldId="371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5A260EA-E85C-47D3-BAF8-C95BC37E6468}" dt="2022-04-10T20:32:39.358" v="521" actId="1582"/>
          <ac:spMkLst>
            <pc:docMk/>
            <pc:sldMk cId="2566979629" sldId="371"/>
            <ac:spMk id="7" creationId="{8A8506A6-EE96-45CA-AFE7-6189A6025038}"/>
          </ac:spMkLst>
        </pc:spChg>
        <pc:spChg chg="add mod">
          <ac:chgData name="Tegischer Lukas" userId="f78daebb-0565-485c-bd0e-1cd035e796ff" providerId="ADAL" clId="{A5A260EA-E85C-47D3-BAF8-C95BC37E6468}" dt="2022-04-10T20:33:06.603" v="533" actId="115"/>
          <ac:spMkLst>
            <pc:docMk/>
            <pc:sldMk cId="2566979629" sldId="371"/>
            <ac:spMk id="9" creationId="{485E9EAE-6936-4688-A13B-06CD0AF5141A}"/>
          </ac:spMkLst>
        </pc:spChg>
        <pc:spChg chg="del">
          <ac:chgData name="Tegischer Lukas" userId="f78daebb-0565-485c-bd0e-1cd035e796ff" providerId="ADAL" clId="{A5A260EA-E85C-47D3-BAF8-C95BC37E6468}" dt="2022-04-10T20:32:18.875" v="511" actId="478"/>
          <ac:spMkLst>
            <pc:docMk/>
            <pc:sldMk cId="2566979629" sldId="371"/>
            <ac:spMk id="12" creationId="{4C20B794-593D-4202-92F3-D4407A1EC044}"/>
          </ac:spMkLst>
        </pc:spChg>
        <pc:spChg chg="del">
          <ac:chgData name="Tegischer Lukas" userId="f78daebb-0565-485c-bd0e-1cd035e796ff" providerId="ADAL" clId="{A5A260EA-E85C-47D3-BAF8-C95BC37E6468}" dt="2022-04-10T20:32:19.304" v="512" actId="478"/>
          <ac:spMkLst>
            <pc:docMk/>
            <pc:sldMk cId="2566979629" sldId="371"/>
            <ac:spMk id="13" creationId="{7CA4CCE7-8A84-426E-989E-BD9259220CC1}"/>
          </ac:spMkLst>
        </pc:spChg>
      </pc:sldChg>
      <pc:sldChg chg="addSp delSp modSp add mod delAnim">
        <pc:chgData name="Tegischer Lukas" userId="f78daebb-0565-485c-bd0e-1cd035e796ff" providerId="ADAL" clId="{A5A260EA-E85C-47D3-BAF8-C95BC37E6468}" dt="2022-04-10T20:36:53.658" v="559" actId="20577"/>
        <pc:sldMkLst>
          <pc:docMk/>
          <pc:sldMk cId="2423451084" sldId="372"/>
        </pc:sldMkLst>
        <pc:spChg chg="del">
          <ac:chgData name="Tegischer Lukas" userId="f78daebb-0565-485c-bd0e-1cd035e796ff" providerId="ADAL" clId="{A5A260EA-E85C-47D3-BAF8-C95BC37E6468}" dt="2022-04-10T20:34:36.827" v="539" actId="478"/>
          <ac:spMkLst>
            <pc:docMk/>
            <pc:sldMk cId="2423451084" sldId="372"/>
            <ac:spMk id="7" creationId="{69FAD5CC-F776-4820-B146-CF5A08538F99}"/>
          </ac:spMkLst>
        </pc:spChg>
        <pc:spChg chg="del mod">
          <ac:chgData name="Tegischer Lukas" userId="f78daebb-0565-485c-bd0e-1cd035e796ff" providerId="ADAL" clId="{A5A260EA-E85C-47D3-BAF8-C95BC37E6468}" dt="2022-04-10T20:34:39.301" v="541" actId="478"/>
          <ac:spMkLst>
            <pc:docMk/>
            <pc:sldMk cId="2423451084" sldId="372"/>
            <ac:spMk id="10" creationId="{190D2A8D-24FA-4375-BC0B-633639A4881A}"/>
          </ac:spMkLst>
        </pc:spChg>
        <pc:graphicFrameChg chg="add mod modGraphic">
          <ac:chgData name="Tegischer Lukas" userId="f78daebb-0565-485c-bd0e-1cd035e796ff" providerId="ADAL" clId="{A5A260EA-E85C-47D3-BAF8-C95BC37E6468}" dt="2022-04-10T20:36:53.658" v="559" actId="20577"/>
          <ac:graphicFrameMkLst>
            <pc:docMk/>
            <pc:sldMk cId="2423451084" sldId="372"/>
            <ac:graphicFrameMk id="2" creationId="{D2D82656-93A9-4F9E-8BB6-81BEC11FB603}"/>
          </ac:graphicFrameMkLst>
        </pc:graphicFrameChg>
        <pc:graphicFrameChg chg="del">
          <ac:chgData name="Tegischer Lukas" userId="f78daebb-0565-485c-bd0e-1cd035e796ff" providerId="ADAL" clId="{A5A260EA-E85C-47D3-BAF8-C95BC37E6468}" dt="2022-04-10T20:34:41.024" v="542" actId="478"/>
          <ac:graphicFrameMkLst>
            <pc:docMk/>
            <pc:sldMk cId="2423451084" sldId="372"/>
            <ac:graphicFrameMk id="9" creationId="{0A6206D5-3045-451E-8735-9DDE6BBA5346}"/>
          </ac:graphicFrameMkLst>
        </pc:graphicFrameChg>
      </pc:sldChg>
      <pc:sldChg chg="modSp add mod">
        <pc:chgData name="Tegischer Lukas" userId="f78daebb-0565-485c-bd0e-1cd035e796ff" providerId="ADAL" clId="{A5A260EA-E85C-47D3-BAF8-C95BC37E6468}" dt="2022-04-10T20:37:22.211" v="570" actId="1076"/>
        <pc:sldMkLst>
          <pc:docMk/>
          <pc:sldMk cId="2312616909" sldId="373"/>
        </pc:sldMkLst>
        <pc:graphicFrameChg chg="mod modGraphic">
          <ac:chgData name="Tegischer Lukas" userId="f78daebb-0565-485c-bd0e-1cd035e796ff" providerId="ADAL" clId="{A5A260EA-E85C-47D3-BAF8-C95BC37E6468}" dt="2022-04-10T20:37:22.211" v="570" actId="1076"/>
          <ac:graphicFrameMkLst>
            <pc:docMk/>
            <pc:sldMk cId="2312616909" sldId="373"/>
            <ac:graphicFrameMk id="2" creationId="{D2D82656-93A9-4F9E-8BB6-81BEC11FB603}"/>
          </ac:graphicFrameMkLst>
        </pc:graphicFrameChg>
      </pc:sldChg>
    </pc:docChg>
  </pc:docChgLst>
  <pc:docChgLst>
    <pc:chgData name="Tegischer Lukas" userId="f78daebb-0565-485c-bd0e-1cd035e796ff" providerId="ADAL" clId="{69F9E457-8F71-4878-A322-B12595988639}"/>
    <pc:docChg chg="custSel addSld modSld">
      <pc:chgData name="Tegischer Lukas" userId="f78daebb-0565-485c-bd0e-1cd035e796ff" providerId="ADAL" clId="{69F9E457-8F71-4878-A322-B12595988639}" dt="2022-10-02T06:33:01.934" v="33" actId="1076"/>
      <pc:docMkLst>
        <pc:docMk/>
      </pc:docMkLst>
      <pc:sldChg chg="delSp modSp mod delAnim">
        <pc:chgData name="Tegischer Lukas" userId="f78daebb-0565-485c-bd0e-1cd035e796ff" providerId="ADAL" clId="{69F9E457-8F71-4878-A322-B12595988639}" dt="2022-10-02T06:31:26.552" v="8" actId="1076"/>
        <pc:sldMkLst>
          <pc:docMk/>
          <pc:sldMk cId="3867422063" sldId="411"/>
        </pc:sldMkLst>
        <pc:spChg chg="mod">
          <ac:chgData name="Tegischer Lukas" userId="f78daebb-0565-485c-bd0e-1cd035e796ff" providerId="ADAL" clId="{69F9E457-8F71-4878-A322-B12595988639}" dt="2022-10-02T06:31:18.512" v="5" actId="1076"/>
          <ac:spMkLst>
            <pc:docMk/>
            <pc:sldMk cId="3867422063" sldId="411"/>
            <ac:spMk id="3" creationId="{9A95201E-7830-A34D-699C-86A637979658}"/>
          </ac:spMkLst>
        </pc:spChg>
        <pc:spChg chg="mod">
          <ac:chgData name="Tegischer Lukas" userId="f78daebb-0565-485c-bd0e-1cd035e796ff" providerId="ADAL" clId="{69F9E457-8F71-4878-A322-B12595988639}" dt="2022-10-02T06:31:26.552" v="8" actId="1076"/>
          <ac:spMkLst>
            <pc:docMk/>
            <pc:sldMk cId="3867422063" sldId="411"/>
            <ac:spMk id="4" creationId="{23994922-00A3-43FE-A1D2-DC3C43171571}"/>
          </ac:spMkLst>
        </pc:spChg>
        <pc:spChg chg="del">
          <ac:chgData name="Tegischer Lukas" userId="f78daebb-0565-485c-bd0e-1cd035e796ff" providerId="ADAL" clId="{69F9E457-8F71-4878-A322-B12595988639}" dt="2022-10-02T06:31:16.820" v="4" actId="478"/>
          <ac:spMkLst>
            <pc:docMk/>
            <pc:sldMk cId="3867422063" sldId="411"/>
            <ac:spMk id="7" creationId="{2FE883BB-5A5A-038C-104C-4DDC4BE716B6}"/>
          </ac:spMkLst>
        </pc:spChg>
        <pc:spChg chg="mod">
          <ac:chgData name="Tegischer Lukas" userId="f78daebb-0565-485c-bd0e-1cd035e796ff" providerId="ADAL" clId="{69F9E457-8F71-4878-A322-B12595988639}" dt="2022-10-02T06:31:24.376" v="7" actId="1076"/>
          <ac:spMkLst>
            <pc:docMk/>
            <pc:sldMk cId="3867422063" sldId="411"/>
            <ac:spMk id="8" creationId="{2A1E8CCF-560E-C7B4-D4A5-974BEC34A49A}"/>
          </ac:spMkLst>
        </pc:spChg>
        <pc:spChg chg="mod">
          <ac:chgData name="Tegischer Lukas" userId="f78daebb-0565-485c-bd0e-1cd035e796ff" providerId="ADAL" clId="{69F9E457-8F71-4878-A322-B12595988639}" dt="2022-10-02T06:31:20.818" v="6" actId="1076"/>
          <ac:spMkLst>
            <pc:docMk/>
            <pc:sldMk cId="3867422063" sldId="411"/>
            <ac:spMk id="10" creationId="{2A406795-5046-5D1D-B54E-990CEDFB4EB6}"/>
          </ac:spMkLst>
        </pc:spChg>
      </pc:sldChg>
      <pc:sldChg chg="modSp mod">
        <pc:chgData name="Tegischer Lukas" userId="f78daebb-0565-485c-bd0e-1cd035e796ff" providerId="ADAL" clId="{69F9E457-8F71-4878-A322-B12595988639}" dt="2022-10-02T06:33:01.934" v="33" actId="1076"/>
        <pc:sldMkLst>
          <pc:docMk/>
          <pc:sldMk cId="467817443" sldId="419"/>
        </pc:sldMkLst>
        <pc:spChg chg="mod">
          <ac:chgData name="Tegischer Lukas" userId="f78daebb-0565-485c-bd0e-1cd035e796ff" providerId="ADAL" clId="{69F9E457-8F71-4878-A322-B12595988639}" dt="2022-10-02T06:33:01.934" v="33" actId="1076"/>
          <ac:spMkLst>
            <pc:docMk/>
            <pc:sldMk cId="467817443" sldId="419"/>
            <ac:spMk id="7" creationId="{46670544-B527-F8BE-73C8-78CB1619532E}"/>
          </ac:spMkLst>
        </pc:spChg>
      </pc:sldChg>
      <pc:sldChg chg="delSp modSp add mod delAnim modAnim">
        <pc:chgData name="Tegischer Lukas" userId="f78daebb-0565-485c-bd0e-1cd035e796ff" providerId="ADAL" clId="{69F9E457-8F71-4878-A322-B12595988639}" dt="2022-10-02T06:32:06.414" v="17" actId="6549"/>
        <pc:sldMkLst>
          <pc:docMk/>
          <pc:sldMk cId="3894701210" sldId="420"/>
        </pc:sldMkLst>
        <pc:spChg chg="mod">
          <ac:chgData name="Tegischer Lukas" userId="f78daebb-0565-485c-bd0e-1cd035e796ff" providerId="ADAL" clId="{69F9E457-8F71-4878-A322-B12595988639}" dt="2022-10-02T06:32:06.414" v="17" actId="6549"/>
          <ac:spMkLst>
            <pc:docMk/>
            <pc:sldMk cId="3894701210" sldId="420"/>
            <ac:spMk id="3" creationId="{9A95201E-7830-A34D-699C-86A637979658}"/>
          </ac:spMkLst>
        </pc:spChg>
        <pc:spChg chg="mod">
          <ac:chgData name="Tegischer Lukas" userId="f78daebb-0565-485c-bd0e-1cd035e796ff" providerId="ADAL" clId="{69F9E457-8F71-4878-A322-B12595988639}" dt="2022-10-02T06:31:30.557" v="9" actId="1076"/>
          <ac:spMkLst>
            <pc:docMk/>
            <pc:sldMk cId="3894701210" sldId="420"/>
            <ac:spMk id="7" creationId="{2FE883BB-5A5A-038C-104C-4DDC4BE716B6}"/>
          </ac:spMkLst>
        </pc:spChg>
        <pc:spChg chg="del">
          <ac:chgData name="Tegischer Lukas" userId="f78daebb-0565-485c-bd0e-1cd035e796ff" providerId="ADAL" clId="{69F9E457-8F71-4878-A322-B12595988639}" dt="2022-10-02T06:31:10.927" v="2" actId="478"/>
          <ac:spMkLst>
            <pc:docMk/>
            <pc:sldMk cId="3894701210" sldId="420"/>
            <ac:spMk id="8" creationId="{2A1E8CCF-560E-C7B4-D4A5-974BEC34A49A}"/>
          </ac:spMkLst>
        </pc:spChg>
        <pc:spChg chg="del">
          <ac:chgData name="Tegischer Lukas" userId="f78daebb-0565-485c-bd0e-1cd035e796ff" providerId="ADAL" clId="{69F9E457-8F71-4878-A322-B12595988639}" dt="2022-10-02T06:31:10.076" v="1" actId="478"/>
          <ac:spMkLst>
            <pc:docMk/>
            <pc:sldMk cId="3894701210" sldId="420"/>
            <ac:spMk id="10" creationId="{2A406795-5046-5D1D-B54E-990CEDFB4EB6}"/>
          </ac:spMkLst>
        </pc:spChg>
      </pc:sldChg>
    </pc:docChg>
  </pc:docChgLst>
  <pc:docChgLst>
    <pc:chgData name="Tegischer Lukas" userId="f78daebb-0565-485c-bd0e-1cd035e796ff" providerId="ADAL" clId="{A070133C-2A57-49A3-A428-8D7EB356678D}"/>
    <pc:docChg chg="undo custSel addSld delSld modSld sldOrd">
      <pc:chgData name="Tegischer Lukas" userId="f78daebb-0565-485c-bd0e-1cd035e796ff" providerId="ADAL" clId="{A070133C-2A57-49A3-A428-8D7EB356678D}" dt="2022-10-02T06:43:49.122" v="309" actId="1076"/>
      <pc:docMkLst>
        <pc:docMk/>
      </pc:docMkLst>
      <pc:sldChg chg="del">
        <pc:chgData name="Tegischer Lukas" userId="f78daebb-0565-485c-bd0e-1cd035e796ff" providerId="ADAL" clId="{A070133C-2A57-49A3-A428-8D7EB356678D}" dt="2022-10-02T06:33:29.190" v="0" actId="47"/>
        <pc:sldMkLst>
          <pc:docMk/>
          <pc:sldMk cId="1674453736" sldId="400"/>
        </pc:sldMkLst>
      </pc:sldChg>
      <pc:sldChg chg="addSp delSp modSp mod">
        <pc:chgData name="Tegischer Lukas" userId="f78daebb-0565-485c-bd0e-1cd035e796ff" providerId="ADAL" clId="{A070133C-2A57-49A3-A428-8D7EB356678D}" dt="2022-10-02T06:40:51.978" v="249" actId="20577"/>
        <pc:sldMkLst>
          <pc:docMk/>
          <pc:sldMk cId="1045059441" sldId="404"/>
        </pc:sldMkLst>
        <pc:spChg chg="del">
          <ac:chgData name="Tegischer Lukas" userId="f78daebb-0565-485c-bd0e-1cd035e796ff" providerId="ADAL" clId="{A070133C-2A57-49A3-A428-8D7EB356678D}" dt="2022-10-02T06:40:10.418" v="233" actId="478"/>
          <ac:spMkLst>
            <pc:docMk/>
            <pc:sldMk cId="1045059441" sldId="404"/>
            <ac:spMk id="3" creationId="{6F2E315A-7074-098E-2F0B-477435DF93DA}"/>
          </ac:spMkLst>
        </pc:spChg>
        <pc:spChg chg="add mod">
          <ac:chgData name="Tegischer Lukas" userId="f78daebb-0565-485c-bd0e-1cd035e796ff" providerId="ADAL" clId="{A070133C-2A57-49A3-A428-8D7EB356678D}" dt="2022-10-02T06:40:51.978" v="249" actId="20577"/>
          <ac:spMkLst>
            <pc:docMk/>
            <pc:sldMk cId="1045059441" sldId="404"/>
            <ac:spMk id="4" creationId="{08670EA2-07DE-9A92-5982-7BA7BDFA9391}"/>
          </ac:spMkLst>
        </pc:spChg>
        <pc:spChg chg="del">
          <ac:chgData name="Tegischer Lukas" userId="f78daebb-0565-485c-bd0e-1cd035e796ff" providerId="ADAL" clId="{A070133C-2A57-49A3-A428-8D7EB356678D}" dt="2022-10-02T06:40:19.243" v="238" actId="478"/>
          <ac:spMkLst>
            <pc:docMk/>
            <pc:sldMk cId="1045059441" sldId="404"/>
            <ac:spMk id="6" creationId="{D26936DF-4490-C8F5-5547-02D09103E43C}"/>
          </ac:spMkLst>
        </pc:spChg>
        <pc:spChg chg="add mod">
          <ac:chgData name="Tegischer Lukas" userId="f78daebb-0565-485c-bd0e-1cd035e796ff" providerId="ADAL" clId="{A070133C-2A57-49A3-A428-8D7EB356678D}" dt="2022-10-02T06:40:45.781" v="246" actId="1076"/>
          <ac:spMkLst>
            <pc:docMk/>
            <pc:sldMk cId="1045059441" sldId="404"/>
            <ac:spMk id="7" creationId="{C6D03B50-2930-AF68-CC49-546068C99DD7}"/>
          </ac:spMkLst>
        </pc:spChg>
      </pc:sldChg>
      <pc:sldChg chg="del">
        <pc:chgData name="Tegischer Lukas" userId="f78daebb-0565-485c-bd0e-1cd035e796ff" providerId="ADAL" clId="{A070133C-2A57-49A3-A428-8D7EB356678D}" dt="2022-10-02T06:33:29.190" v="0" actId="47"/>
        <pc:sldMkLst>
          <pc:docMk/>
          <pc:sldMk cId="1318793251" sldId="410"/>
        </pc:sldMkLst>
      </pc:sldChg>
      <pc:sldChg chg="del">
        <pc:chgData name="Tegischer Lukas" userId="f78daebb-0565-485c-bd0e-1cd035e796ff" providerId="ADAL" clId="{A070133C-2A57-49A3-A428-8D7EB356678D}" dt="2022-10-02T06:33:29.190" v="0" actId="47"/>
        <pc:sldMkLst>
          <pc:docMk/>
          <pc:sldMk cId="3867422063" sldId="411"/>
        </pc:sldMkLst>
      </pc:sldChg>
      <pc:sldChg chg="del">
        <pc:chgData name="Tegischer Lukas" userId="f78daebb-0565-485c-bd0e-1cd035e796ff" providerId="ADAL" clId="{A070133C-2A57-49A3-A428-8D7EB356678D}" dt="2022-10-02T06:33:29.190" v="0" actId="47"/>
        <pc:sldMkLst>
          <pc:docMk/>
          <pc:sldMk cId="2873026054" sldId="412"/>
        </pc:sldMkLst>
      </pc:sldChg>
      <pc:sldChg chg="ord">
        <pc:chgData name="Tegischer Lukas" userId="f78daebb-0565-485c-bd0e-1cd035e796ff" providerId="ADAL" clId="{A070133C-2A57-49A3-A428-8D7EB356678D}" dt="2022-10-02T06:35:06.719" v="45"/>
        <pc:sldMkLst>
          <pc:docMk/>
          <pc:sldMk cId="219169044" sldId="415"/>
        </pc:sldMkLst>
      </pc:sldChg>
      <pc:sldChg chg="ord">
        <pc:chgData name="Tegischer Lukas" userId="f78daebb-0565-485c-bd0e-1cd035e796ff" providerId="ADAL" clId="{A070133C-2A57-49A3-A428-8D7EB356678D}" dt="2022-10-02T06:35:28.074" v="48"/>
        <pc:sldMkLst>
          <pc:docMk/>
          <pc:sldMk cId="2748657211" sldId="416"/>
        </pc:sldMkLst>
      </pc:sldChg>
      <pc:sldChg chg="del">
        <pc:chgData name="Tegischer Lukas" userId="f78daebb-0565-485c-bd0e-1cd035e796ff" providerId="ADAL" clId="{A070133C-2A57-49A3-A428-8D7EB356678D}" dt="2022-10-02T06:42:37.130" v="280" actId="47"/>
        <pc:sldMkLst>
          <pc:docMk/>
          <pc:sldMk cId="3590426698" sldId="417"/>
        </pc:sldMkLst>
      </pc:sldChg>
      <pc:sldChg chg="addSp delSp modSp mod">
        <pc:chgData name="Tegischer Lukas" userId="f78daebb-0565-485c-bd0e-1cd035e796ff" providerId="ADAL" clId="{A070133C-2A57-49A3-A428-8D7EB356678D}" dt="2022-10-02T06:43:21.646" v="296" actId="1076"/>
        <pc:sldMkLst>
          <pc:docMk/>
          <pc:sldMk cId="4007401767" sldId="418"/>
        </pc:sldMkLst>
        <pc:spChg chg="del">
          <ac:chgData name="Tegischer Lukas" userId="f78daebb-0565-485c-bd0e-1cd035e796ff" providerId="ADAL" clId="{A070133C-2A57-49A3-A428-8D7EB356678D}" dt="2022-10-02T06:42:49.308" v="281" actId="478"/>
          <ac:spMkLst>
            <pc:docMk/>
            <pc:sldMk cId="4007401767" sldId="418"/>
            <ac:spMk id="3" creationId="{6F2E315A-7074-098E-2F0B-477435DF93DA}"/>
          </ac:spMkLst>
        </pc:spChg>
        <pc:spChg chg="del">
          <ac:chgData name="Tegischer Lukas" userId="f78daebb-0565-485c-bd0e-1cd035e796ff" providerId="ADAL" clId="{A070133C-2A57-49A3-A428-8D7EB356678D}" dt="2022-10-02T06:42:49.933" v="282" actId="478"/>
          <ac:spMkLst>
            <pc:docMk/>
            <pc:sldMk cId="4007401767" sldId="418"/>
            <ac:spMk id="4" creationId="{49A78188-5751-971E-F781-7A4345EDF3F9}"/>
          </ac:spMkLst>
        </pc:spChg>
        <pc:spChg chg="add mod">
          <ac:chgData name="Tegischer Lukas" userId="f78daebb-0565-485c-bd0e-1cd035e796ff" providerId="ADAL" clId="{A070133C-2A57-49A3-A428-8D7EB356678D}" dt="2022-10-02T06:43:14.652" v="291" actId="1076"/>
          <ac:spMkLst>
            <pc:docMk/>
            <pc:sldMk cId="4007401767" sldId="418"/>
            <ac:spMk id="5" creationId="{DA93EB86-D0FD-3B38-B0B4-DAC310D44B70}"/>
          </ac:spMkLst>
        </pc:spChg>
        <pc:spChg chg="add mod">
          <ac:chgData name="Tegischer Lukas" userId="f78daebb-0565-485c-bd0e-1cd035e796ff" providerId="ADAL" clId="{A070133C-2A57-49A3-A428-8D7EB356678D}" dt="2022-10-02T06:43:21.646" v="296" actId="1076"/>
          <ac:spMkLst>
            <pc:docMk/>
            <pc:sldMk cId="4007401767" sldId="418"/>
            <ac:spMk id="7" creationId="{49B7D574-778B-11A5-E205-316B5D723164}"/>
          </ac:spMkLst>
        </pc:spChg>
      </pc:sldChg>
      <pc:sldChg chg="delSp modSp add mod ord">
        <pc:chgData name="Tegischer Lukas" userId="f78daebb-0565-485c-bd0e-1cd035e796ff" providerId="ADAL" clId="{A070133C-2A57-49A3-A428-8D7EB356678D}" dt="2022-10-02T06:34:55.382" v="43" actId="20577"/>
        <pc:sldMkLst>
          <pc:docMk/>
          <pc:sldMk cId="2998070128" sldId="420"/>
        </pc:sldMkLst>
        <pc:spChg chg="mod">
          <ac:chgData name="Tegischer Lukas" userId="f78daebb-0565-485c-bd0e-1cd035e796ff" providerId="ADAL" clId="{A070133C-2A57-49A3-A428-8D7EB356678D}" dt="2022-10-02T06:34:33.061" v="27" actId="2711"/>
          <ac:spMkLst>
            <pc:docMk/>
            <pc:sldMk cId="2998070128" sldId="420"/>
            <ac:spMk id="3" creationId="{61E30C59-4707-97D8-9441-DAF06C5F7020}"/>
          </ac:spMkLst>
        </pc:spChg>
        <pc:spChg chg="mod">
          <ac:chgData name="Tegischer Lukas" userId="f78daebb-0565-485c-bd0e-1cd035e796ff" providerId="ADAL" clId="{A070133C-2A57-49A3-A428-8D7EB356678D}" dt="2022-10-02T06:34:13.037" v="23" actId="115"/>
          <ac:spMkLst>
            <pc:docMk/>
            <pc:sldMk cId="2998070128" sldId="420"/>
            <ac:spMk id="4" creationId="{23994922-00A3-43FE-A1D2-DC3C43171571}"/>
          </ac:spMkLst>
        </pc:spChg>
        <pc:spChg chg="mod">
          <ac:chgData name="Tegischer Lukas" userId="f78daebb-0565-485c-bd0e-1cd035e796ff" providerId="ADAL" clId="{A070133C-2A57-49A3-A428-8D7EB356678D}" dt="2022-10-02T06:34:55.382" v="43" actId="20577"/>
          <ac:spMkLst>
            <pc:docMk/>
            <pc:sldMk cId="2998070128" sldId="420"/>
            <ac:spMk id="8" creationId="{DAB1A1EF-B736-15EF-009A-4FFF18505005}"/>
          </ac:spMkLst>
        </pc:spChg>
        <pc:spChg chg="del">
          <ac:chgData name="Tegischer Lukas" userId="f78daebb-0565-485c-bd0e-1cd035e796ff" providerId="ADAL" clId="{A070133C-2A57-49A3-A428-8D7EB356678D}" dt="2022-10-02T06:34:45.376" v="28" actId="478"/>
          <ac:spMkLst>
            <pc:docMk/>
            <pc:sldMk cId="2998070128" sldId="420"/>
            <ac:spMk id="9" creationId="{CF26A3E1-3FBA-6DA5-6C83-0CBDE8BEACC6}"/>
          </ac:spMkLst>
        </pc:spChg>
      </pc:sldChg>
      <pc:sldChg chg="del">
        <pc:chgData name="Tegischer Lukas" userId="f78daebb-0565-485c-bd0e-1cd035e796ff" providerId="ADAL" clId="{A070133C-2A57-49A3-A428-8D7EB356678D}" dt="2022-10-02T06:33:29.190" v="0" actId="47"/>
        <pc:sldMkLst>
          <pc:docMk/>
          <pc:sldMk cId="3894701210" sldId="420"/>
        </pc:sldMkLst>
      </pc:sldChg>
      <pc:sldChg chg="addSp delSp modSp add mod delAnim modAnim">
        <pc:chgData name="Tegischer Lukas" userId="f78daebb-0565-485c-bd0e-1cd035e796ff" providerId="ADAL" clId="{A070133C-2A57-49A3-A428-8D7EB356678D}" dt="2022-10-02T06:36:41.147" v="99"/>
        <pc:sldMkLst>
          <pc:docMk/>
          <pc:sldMk cId="3325594306" sldId="421"/>
        </pc:sldMkLst>
        <pc:spChg chg="del">
          <ac:chgData name="Tegischer Lukas" userId="f78daebb-0565-485c-bd0e-1cd035e796ff" providerId="ADAL" clId="{A070133C-2A57-49A3-A428-8D7EB356678D}" dt="2022-10-02T06:36:13.268" v="85" actId="478"/>
          <ac:spMkLst>
            <pc:docMk/>
            <pc:sldMk cId="3325594306" sldId="421"/>
            <ac:spMk id="3" creationId="{61E30C59-4707-97D8-9441-DAF06C5F7020}"/>
          </ac:spMkLst>
        </pc:spChg>
        <pc:spChg chg="mod">
          <ac:chgData name="Tegischer Lukas" userId="f78daebb-0565-485c-bd0e-1cd035e796ff" providerId="ADAL" clId="{A070133C-2A57-49A3-A428-8D7EB356678D}" dt="2022-10-02T06:36:11.859" v="84" actId="115"/>
          <ac:spMkLst>
            <pc:docMk/>
            <pc:sldMk cId="3325594306" sldId="421"/>
            <ac:spMk id="4" creationId="{23994922-00A3-43FE-A1D2-DC3C43171571}"/>
          </ac:spMkLst>
        </pc:spChg>
        <pc:spChg chg="add mod">
          <ac:chgData name="Tegischer Lukas" userId="f78daebb-0565-485c-bd0e-1cd035e796ff" providerId="ADAL" clId="{A070133C-2A57-49A3-A428-8D7EB356678D}" dt="2022-10-02T06:36:20.608" v="90" actId="1076"/>
          <ac:spMkLst>
            <pc:docMk/>
            <pc:sldMk cId="3325594306" sldId="421"/>
            <ac:spMk id="5" creationId="{49D8BC06-CDF7-0D36-24F2-4F4798EEF07B}"/>
          </ac:spMkLst>
        </pc:spChg>
        <pc:spChg chg="add mod">
          <ac:chgData name="Tegischer Lukas" userId="f78daebb-0565-485c-bd0e-1cd035e796ff" providerId="ADAL" clId="{A070133C-2A57-49A3-A428-8D7EB356678D}" dt="2022-10-02T06:36:39.394" v="98" actId="1076"/>
          <ac:spMkLst>
            <pc:docMk/>
            <pc:sldMk cId="3325594306" sldId="421"/>
            <ac:spMk id="7" creationId="{F3333348-B6DD-0591-ECA6-42EEF5CE681A}"/>
          </ac:spMkLst>
        </pc:spChg>
        <pc:spChg chg="del">
          <ac:chgData name="Tegischer Lukas" userId="f78daebb-0565-485c-bd0e-1cd035e796ff" providerId="ADAL" clId="{A070133C-2A57-49A3-A428-8D7EB356678D}" dt="2022-10-02T06:36:30.748" v="92" actId="478"/>
          <ac:spMkLst>
            <pc:docMk/>
            <pc:sldMk cId="3325594306" sldId="421"/>
            <ac:spMk id="8" creationId="{DAB1A1EF-B736-15EF-009A-4FFF18505005}"/>
          </ac:spMkLst>
        </pc:spChg>
        <pc:spChg chg="del">
          <ac:chgData name="Tegischer Lukas" userId="f78daebb-0565-485c-bd0e-1cd035e796ff" providerId="ADAL" clId="{A070133C-2A57-49A3-A428-8D7EB356678D}" dt="2022-10-02T06:36:21.828" v="91" actId="478"/>
          <ac:spMkLst>
            <pc:docMk/>
            <pc:sldMk cId="3325594306" sldId="421"/>
            <ac:spMk id="9" creationId="{CF26A3E1-3FBA-6DA5-6C83-0CBDE8BEACC6}"/>
          </ac:spMkLst>
        </pc:spChg>
      </pc:sldChg>
      <pc:sldChg chg="addSp delSp modSp add mod delAnim modAnim">
        <pc:chgData name="Tegischer Lukas" userId="f78daebb-0565-485c-bd0e-1cd035e796ff" providerId="ADAL" clId="{A070133C-2A57-49A3-A428-8D7EB356678D}" dt="2022-10-02T06:38:43.133" v="187" actId="1076"/>
        <pc:sldMkLst>
          <pc:docMk/>
          <pc:sldMk cId="3272179405" sldId="422"/>
        </pc:sldMkLst>
        <pc:spChg chg="add mod">
          <ac:chgData name="Tegischer Lukas" userId="f78daebb-0565-485c-bd0e-1cd035e796ff" providerId="ADAL" clId="{A070133C-2A57-49A3-A428-8D7EB356678D}" dt="2022-10-02T06:37:35.060" v="144" actId="1076"/>
          <ac:spMkLst>
            <pc:docMk/>
            <pc:sldMk cId="3272179405" sldId="422"/>
            <ac:spMk id="3" creationId="{F47EEE6D-ABEE-C891-1E9F-413C5D42076A}"/>
          </ac:spMkLst>
        </pc:spChg>
        <pc:spChg chg="mod">
          <ac:chgData name="Tegischer Lukas" userId="f78daebb-0565-485c-bd0e-1cd035e796ff" providerId="ADAL" clId="{A070133C-2A57-49A3-A428-8D7EB356678D}" dt="2022-10-02T06:37:17.439" v="137" actId="20577"/>
          <ac:spMkLst>
            <pc:docMk/>
            <pc:sldMk cId="3272179405" sldId="422"/>
            <ac:spMk id="4" creationId="{23994922-00A3-43FE-A1D2-DC3C43171571}"/>
          </ac:spMkLst>
        </pc:spChg>
        <pc:spChg chg="del">
          <ac:chgData name="Tegischer Lukas" userId="f78daebb-0565-485c-bd0e-1cd035e796ff" providerId="ADAL" clId="{A070133C-2A57-49A3-A428-8D7EB356678D}" dt="2022-10-02T06:37:10.040" v="122" actId="478"/>
          <ac:spMkLst>
            <pc:docMk/>
            <pc:sldMk cId="3272179405" sldId="422"/>
            <ac:spMk id="5" creationId="{49D8BC06-CDF7-0D36-24F2-4F4798EEF07B}"/>
          </ac:spMkLst>
        </pc:spChg>
        <pc:spChg chg="del">
          <ac:chgData name="Tegischer Lukas" userId="f78daebb-0565-485c-bd0e-1cd035e796ff" providerId="ADAL" clId="{A070133C-2A57-49A3-A428-8D7EB356678D}" dt="2022-10-02T06:37:20.019" v="138" actId="478"/>
          <ac:spMkLst>
            <pc:docMk/>
            <pc:sldMk cId="3272179405" sldId="422"/>
            <ac:spMk id="7" creationId="{F3333348-B6DD-0591-ECA6-42EEF5CE681A}"/>
          </ac:spMkLst>
        </pc:spChg>
        <pc:spChg chg="add mod">
          <ac:chgData name="Tegischer Lukas" userId="f78daebb-0565-485c-bd0e-1cd035e796ff" providerId="ADAL" clId="{A070133C-2A57-49A3-A428-8D7EB356678D}" dt="2022-10-02T06:37:43.653" v="149" actId="1076"/>
          <ac:spMkLst>
            <pc:docMk/>
            <pc:sldMk cId="3272179405" sldId="422"/>
            <ac:spMk id="8" creationId="{EE27A5AF-1D0A-64C8-E8CD-B3380F6F1230}"/>
          </ac:spMkLst>
        </pc:spChg>
        <pc:spChg chg="add mod">
          <ac:chgData name="Tegischer Lukas" userId="f78daebb-0565-485c-bd0e-1cd035e796ff" providerId="ADAL" clId="{A070133C-2A57-49A3-A428-8D7EB356678D}" dt="2022-10-02T06:38:23.295" v="175" actId="1076"/>
          <ac:spMkLst>
            <pc:docMk/>
            <pc:sldMk cId="3272179405" sldId="422"/>
            <ac:spMk id="9" creationId="{A33DB4FB-D061-406C-895D-2DCFC540934B}"/>
          </ac:spMkLst>
        </pc:spChg>
        <pc:spChg chg="add mod">
          <ac:chgData name="Tegischer Lukas" userId="f78daebb-0565-485c-bd0e-1cd035e796ff" providerId="ADAL" clId="{A070133C-2A57-49A3-A428-8D7EB356678D}" dt="2022-10-02T06:38:43.133" v="187" actId="1076"/>
          <ac:spMkLst>
            <pc:docMk/>
            <pc:sldMk cId="3272179405" sldId="422"/>
            <ac:spMk id="10" creationId="{961FD93C-6081-4660-3F15-C33403EBD03F}"/>
          </ac:spMkLst>
        </pc:spChg>
      </pc:sldChg>
      <pc:sldChg chg="addSp delSp modSp add mod delAnim modAnim">
        <pc:chgData name="Tegischer Lukas" userId="f78daebb-0565-485c-bd0e-1cd035e796ff" providerId="ADAL" clId="{A070133C-2A57-49A3-A428-8D7EB356678D}" dt="2022-10-02T06:39:58.892" v="232"/>
        <pc:sldMkLst>
          <pc:docMk/>
          <pc:sldMk cId="3013027991" sldId="423"/>
        </pc:sldMkLst>
        <pc:spChg chg="del">
          <ac:chgData name="Tegischer Lukas" userId="f78daebb-0565-485c-bd0e-1cd035e796ff" providerId="ADAL" clId="{A070133C-2A57-49A3-A428-8D7EB356678D}" dt="2022-10-02T06:39:01.370" v="204" actId="478"/>
          <ac:spMkLst>
            <pc:docMk/>
            <pc:sldMk cId="3013027991" sldId="423"/>
            <ac:spMk id="3" creationId="{F47EEE6D-ABEE-C891-1E9F-413C5D42076A}"/>
          </ac:spMkLst>
        </pc:spChg>
        <pc:spChg chg="mod">
          <ac:chgData name="Tegischer Lukas" userId="f78daebb-0565-485c-bd0e-1cd035e796ff" providerId="ADAL" clId="{A070133C-2A57-49A3-A428-8D7EB356678D}" dt="2022-10-02T06:39:21.726" v="215" actId="1076"/>
          <ac:spMkLst>
            <pc:docMk/>
            <pc:sldMk cId="3013027991" sldId="423"/>
            <ac:spMk id="4" creationId="{23994922-00A3-43FE-A1D2-DC3C43171571}"/>
          </ac:spMkLst>
        </pc:spChg>
        <pc:spChg chg="add mod">
          <ac:chgData name="Tegischer Lukas" userId="f78daebb-0565-485c-bd0e-1cd035e796ff" providerId="ADAL" clId="{A070133C-2A57-49A3-A428-8D7EB356678D}" dt="2022-10-02T06:39:24.021" v="216" actId="1076"/>
          <ac:spMkLst>
            <pc:docMk/>
            <pc:sldMk cId="3013027991" sldId="423"/>
            <ac:spMk id="5" creationId="{2EB511D8-645A-FC20-3419-C8E76D2538DB}"/>
          </ac:spMkLst>
        </pc:spChg>
        <pc:spChg chg="add mod">
          <ac:chgData name="Tegischer Lukas" userId="f78daebb-0565-485c-bd0e-1cd035e796ff" providerId="ADAL" clId="{A070133C-2A57-49A3-A428-8D7EB356678D}" dt="2022-10-02T06:39:38.872" v="223" actId="1076"/>
          <ac:spMkLst>
            <pc:docMk/>
            <pc:sldMk cId="3013027991" sldId="423"/>
            <ac:spMk id="7" creationId="{5D2EEC2F-A6BF-07E5-D859-A0B729F1950D}"/>
          </ac:spMkLst>
        </pc:spChg>
        <pc:spChg chg="del mod">
          <ac:chgData name="Tegischer Lukas" userId="f78daebb-0565-485c-bd0e-1cd035e796ff" providerId="ADAL" clId="{A070133C-2A57-49A3-A428-8D7EB356678D}" dt="2022-10-02T06:39:03.261" v="206" actId="478"/>
          <ac:spMkLst>
            <pc:docMk/>
            <pc:sldMk cId="3013027991" sldId="423"/>
            <ac:spMk id="8" creationId="{EE27A5AF-1D0A-64C8-E8CD-B3380F6F1230}"/>
          </ac:spMkLst>
        </pc:spChg>
        <pc:spChg chg="del">
          <ac:chgData name="Tegischer Lukas" userId="f78daebb-0565-485c-bd0e-1cd035e796ff" providerId="ADAL" clId="{A070133C-2A57-49A3-A428-8D7EB356678D}" dt="2022-10-02T06:39:04.565" v="207" actId="478"/>
          <ac:spMkLst>
            <pc:docMk/>
            <pc:sldMk cId="3013027991" sldId="423"/>
            <ac:spMk id="9" creationId="{A33DB4FB-D061-406C-895D-2DCFC540934B}"/>
          </ac:spMkLst>
        </pc:spChg>
        <pc:spChg chg="del">
          <ac:chgData name="Tegischer Lukas" userId="f78daebb-0565-485c-bd0e-1cd035e796ff" providerId="ADAL" clId="{A070133C-2A57-49A3-A428-8D7EB356678D}" dt="2022-10-02T06:39:05.199" v="208" actId="478"/>
          <ac:spMkLst>
            <pc:docMk/>
            <pc:sldMk cId="3013027991" sldId="423"/>
            <ac:spMk id="10" creationId="{961FD93C-6081-4660-3F15-C33403EBD03F}"/>
          </ac:spMkLst>
        </pc:spChg>
        <pc:spChg chg="add mod">
          <ac:chgData name="Tegischer Lukas" userId="f78daebb-0565-485c-bd0e-1cd035e796ff" providerId="ADAL" clId="{A070133C-2A57-49A3-A428-8D7EB356678D}" dt="2022-10-02T06:39:53.570" v="230" actId="1076"/>
          <ac:spMkLst>
            <pc:docMk/>
            <pc:sldMk cId="3013027991" sldId="423"/>
            <ac:spMk id="12" creationId="{8DAD0121-B33E-9A91-A087-EB600527B226}"/>
          </ac:spMkLst>
        </pc:spChg>
      </pc:sldChg>
      <pc:sldChg chg="addSp delSp modSp add mod">
        <pc:chgData name="Tegischer Lukas" userId="f78daebb-0565-485c-bd0e-1cd035e796ff" providerId="ADAL" clId="{A070133C-2A57-49A3-A428-8D7EB356678D}" dt="2022-10-02T06:42:12.515" v="279" actId="20577"/>
        <pc:sldMkLst>
          <pc:docMk/>
          <pc:sldMk cId="3810211837" sldId="424"/>
        </pc:sldMkLst>
        <pc:spChg chg="add del">
          <ac:chgData name="Tegischer Lukas" userId="f78daebb-0565-485c-bd0e-1cd035e796ff" providerId="ADAL" clId="{A070133C-2A57-49A3-A428-8D7EB356678D}" dt="2022-10-02T06:41:10.994" v="253" actId="22"/>
          <ac:spMkLst>
            <pc:docMk/>
            <pc:sldMk cId="3810211837" sldId="424"/>
            <ac:spMk id="3" creationId="{D5A39E7F-D502-5291-0C4C-13F743AB4F5B}"/>
          </ac:spMkLst>
        </pc:spChg>
        <pc:spChg chg="mod">
          <ac:chgData name="Tegischer Lukas" userId="f78daebb-0565-485c-bd0e-1cd035e796ff" providerId="ADAL" clId="{A070133C-2A57-49A3-A428-8D7EB356678D}" dt="2022-10-02T06:42:12.515" v="279" actId="20577"/>
          <ac:spMkLst>
            <pc:docMk/>
            <pc:sldMk cId="3810211837" sldId="424"/>
            <ac:spMk id="4" creationId="{08670EA2-07DE-9A92-5982-7BA7BDFA9391}"/>
          </ac:spMkLst>
        </pc:spChg>
        <pc:spChg chg="add del">
          <ac:chgData name="Tegischer Lukas" userId="f78daebb-0565-485c-bd0e-1cd035e796ff" providerId="ADAL" clId="{A070133C-2A57-49A3-A428-8D7EB356678D}" dt="2022-10-02T06:41:15.226" v="255" actId="478"/>
          <ac:spMkLst>
            <pc:docMk/>
            <pc:sldMk cId="3810211837" sldId="424"/>
            <ac:spMk id="6" creationId="{EC7A6A6F-293B-2447-304E-686AD6EA19DF}"/>
          </ac:spMkLst>
        </pc:spChg>
        <pc:spChg chg="del">
          <ac:chgData name="Tegischer Lukas" userId="f78daebb-0565-485c-bd0e-1cd035e796ff" providerId="ADAL" clId="{A070133C-2A57-49A3-A428-8D7EB356678D}" dt="2022-10-02T06:41:08.948" v="251" actId="478"/>
          <ac:spMkLst>
            <pc:docMk/>
            <pc:sldMk cId="3810211837" sldId="424"/>
            <ac:spMk id="7" creationId="{C6D03B50-2930-AF68-CC49-546068C99DD7}"/>
          </ac:spMkLst>
        </pc:spChg>
        <pc:spChg chg="add del mod">
          <ac:chgData name="Tegischer Lukas" userId="f78daebb-0565-485c-bd0e-1cd035e796ff" providerId="ADAL" clId="{A070133C-2A57-49A3-A428-8D7EB356678D}" dt="2022-10-02T06:41:26.166" v="258" actId="478"/>
          <ac:spMkLst>
            <pc:docMk/>
            <pc:sldMk cId="3810211837" sldId="424"/>
            <ac:spMk id="9" creationId="{F88892A7-37FB-07E7-ECB0-1416D8D0AAB2}"/>
          </ac:spMkLst>
        </pc:spChg>
        <pc:spChg chg="add del mod">
          <ac:chgData name="Tegischer Lukas" userId="f78daebb-0565-485c-bd0e-1cd035e796ff" providerId="ADAL" clId="{A070133C-2A57-49A3-A428-8D7EB356678D}" dt="2022-10-02T06:41:37.023" v="262" actId="478"/>
          <ac:spMkLst>
            <pc:docMk/>
            <pc:sldMk cId="3810211837" sldId="424"/>
            <ac:spMk id="11" creationId="{AAEE066A-8169-2407-9BE0-0FED14096114}"/>
          </ac:spMkLst>
        </pc:spChg>
        <pc:spChg chg="add mod">
          <ac:chgData name="Tegischer Lukas" userId="f78daebb-0565-485c-bd0e-1cd035e796ff" providerId="ADAL" clId="{A070133C-2A57-49A3-A428-8D7EB356678D}" dt="2022-10-02T06:41:58.505" v="278" actId="20577"/>
          <ac:spMkLst>
            <pc:docMk/>
            <pc:sldMk cId="3810211837" sldId="424"/>
            <ac:spMk id="12" creationId="{5ADBC5AA-6A09-0210-EF20-92E9F832D0A7}"/>
          </ac:spMkLst>
        </pc:spChg>
      </pc:sldChg>
      <pc:sldChg chg="addSp delSp modSp add mod">
        <pc:chgData name="Tegischer Lukas" userId="f78daebb-0565-485c-bd0e-1cd035e796ff" providerId="ADAL" clId="{A070133C-2A57-49A3-A428-8D7EB356678D}" dt="2022-10-02T06:43:49.122" v="309" actId="1076"/>
        <pc:sldMkLst>
          <pc:docMk/>
          <pc:sldMk cId="754144132" sldId="425"/>
        </pc:sldMkLst>
        <pc:spChg chg="add mod">
          <ac:chgData name="Tegischer Lukas" userId="f78daebb-0565-485c-bd0e-1cd035e796ff" providerId="ADAL" clId="{A070133C-2A57-49A3-A428-8D7EB356678D}" dt="2022-10-02T06:43:49.122" v="309" actId="1076"/>
          <ac:spMkLst>
            <pc:docMk/>
            <pc:sldMk cId="754144132" sldId="425"/>
            <ac:spMk id="3" creationId="{3D3F77E3-8E4D-E7F1-A7C4-BD48B88AD0D1}"/>
          </ac:spMkLst>
        </pc:spChg>
        <pc:spChg chg="mod">
          <ac:chgData name="Tegischer Lukas" userId="f78daebb-0565-485c-bd0e-1cd035e796ff" providerId="ADAL" clId="{A070133C-2A57-49A3-A428-8D7EB356678D}" dt="2022-10-02T06:43:35.234" v="300" actId="20577"/>
          <ac:spMkLst>
            <pc:docMk/>
            <pc:sldMk cId="754144132" sldId="425"/>
            <ac:spMk id="5" creationId="{DA93EB86-D0FD-3B38-B0B4-DAC310D44B70}"/>
          </ac:spMkLst>
        </pc:spChg>
        <pc:spChg chg="del">
          <ac:chgData name="Tegischer Lukas" userId="f78daebb-0565-485c-bd0e-1cd035e796ff" providerId="ADAL" clId="{A070133C-2A57-49A3-A428-8D7EB356678D}" dt="2022-10-02T06:43:37.473" v="301" actId="478"/>
          <ac:spMkLst>
            <pc:docMk/>
            <pc:sldMk cId="754144132" sldId="425"/>
            <ac:spMk id="7" creationId="{49B7D574-778B-11A5-E205-316B5D723164}"/>
          </ac:spMkLst>
        </pc:spChg>
      </pc:sldChg>
    </pc:docChg>
  </pc:docChgLst>
  <pc:docChgLst>
    <pc:chgData name="Tegischer Lukas" userId="f78daebb-0565-485c-bd0e-1cd035e796ff" providerId="ADAL" clId="{2645CDBD-CD02-442A-B553-5F8597921C04}"/>
    <pc:docChg chg="custSel delSld modSld">
      <pc:chgData name="Tegischer Lukas" userId="f78daebb-0565-485c-bd0e-1cd035e796ff" providerId="ADAL" clId="{2645CDBD-CD02-442A-B553-5F8597921C04}" dt="2022-11-04T11:35:17.960" v="2" actId="47"/>
      <pc:docMkLst>
        <pc:docMk/>
      </pc:docMkLst>
      <pc:sldChg chg="delSp mod delAnim">
        <pc:chgData name="Tegischer Lukas" userId="f78daebb-0565-485c-bd0e-1cd035e796ff" providerId="ADAL" clId="{2645CDBD-CD02-442A-B553-5F8597921C04}" dt="2022-11-04T11:35:16.324" v="1" actId="478"/>
        <pc:sldMkLst>
          <pc:docMk/>
          <pc:sldMk cId="336392357" sldId="256"/>
        </pc:sldMkLst>
        <pc:spChg chg="del">
          <ac:chgData name="Tegischer Lukas" userId="f78daebb-0565-485c-bd0e-1cd035e796ff" providerId="ADAL" clId="{2645CDBD-CD02-442A-B553-5F8597921C04}" dt="2022-11-04T11:35:16.087" v="0" actId="478"/>
          <ac:spMkLst>
            <pc:docMk/>
            <pc:sldMk cId="336392357" sldId="256"/>
            <ac:spMk id="4" creationId="{05F5701B-5420-4454-B15F-8E1E586146BC}"/>
          </ac:spMkLst>
        </pc:spChg>
        <pc:picChg chg="del">
          <ac:chgData name="Tegischer Lukas" userId="f78daebb-0565-485c-bd0e-1cd035e796ff" providerId="ADAL" clId="{2645CDBD-CD02-442A-B553-5F8597921C04}" dt="2022-11-04T11:35:16.324" v="1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2645CDBD-CD02-442A-B553-5F8597921C04}" dt="2022-11-04T11:35:17.960" v="2" actId="47"/>
        <pc:sldMkLst>
          <pc:docMk/>
          <pc:sldMk cId="3932101437" sldId="291"/>
        </pc:sldMkLst>
      </pc:sldChg>
    </pc:docChg>
  </pc:docChgLst>
  <pc:docChgLst>
    <pc:chgData name="Tegischer Lukas" userId="f78daebb-0565-485c-bd0e-1cd035e796ff" providerId="ADAL" clId="{48E6BDDA-AC03-4514-846C-1459614A623F}"/>
    <pc:docChg chg="modSld">
      <pc:chgData name="Tegischer Lukas" userId="f78daebb-0565-485c-bd0e-1cd035e796ff" providerId="ADAL" clId="{48E6BDDA-AC03-4514-846C-1459614A623F}" dt="2022-04-11T17:01:58.605" v="2" actId="2164"/>
      <pc:docMkLst>
        <pc:docMk/>
      </pc:docMkLst>
      <pc:sldChg chg="modSp mod">
        <pc:chgData name="Tegischer Lukas" userId="f78daebb-0565-485c-bd0e-1cd035e796ff" providerId="ADAL" clId="{48E6BDDA-AC03-4514-846C-1459614A623F}" dt="2022-04-11T17:01:47.297" v="0" actId="2164"/>
        <pc:sldMkLst>
          <pc:docMk/>
          <pc:sldMk cId="1393937610" sldId="384"/>
        </pc:sldMkLst>
        <pc:graphicFrameChg chg="modGraphic">
          <ac:chgData name="Tegischer Lukas" userId="f78daebb-0565-485c-bd0e-1cd035e796ff" providerId="ADAL" clId="{48E6BDDA-AC03-4514-846C-1459614A623F}" dt="2022-04-11T17:01:47.297" v="0" actId="2164"/>
          <ac:graphicFrameMkLst>
            <pc:docMk/>
            <pc:sldMk cId="1393937610" sldId="384"/>
            <ac:graphicFrameMk id="5" creationId="{405D672D-83C3-467B-95A6-CC8372FD4B15}"/>
          </ac:graphicFrameMkLst>
        </pc:graphicFrameChg>
      </pc:sldChg>
      <pc:sldChg chg="modSp mod">
        <pc:chgData name="Tegischer Lukas" userId="f78daebb-0565-485c-bd0e-1cd035e796ff" providerId="ADAL" clId="{48E6BDDA-AC03-4514-846C-1459614A623F}" dt="2022-04-11T17:01:54.125" v="1" actId="2164"/>
        <pc:sldMkLst>
          <pc:docMk/>
          <pc:sldMk cId="2750312868" sldId="388"/>
        </pc:sldMkLst>
        <pc:graphicFrameChg chg="modGraphic">
          <ac:chgData name="Tegischer Lukas" userId="f78daebb-0565-485c-bd0e-1cd035e796ff" providerId="ADAL" clId="{48E6BDDA-AC03-4514-846C-1459614A623F}" dt="2022-04-11T17:01:54.125" v="1" actId="2164"/>
          <ac:graphicFrameMkLst>
            <pc:docMk/>
            <pc:sldMk cId="2750312868" sldId="388"/>
            <ac:graphicFrameMk id="5" creationId="{405D672D-83C3-467B-95A6-CC8372FD4B15}"/>
          </ac:graphicFrameMkLst>
        </pc:graphicFrameChg>
      </pc:sldChg>
      <pc:sldChg chg="modSp mod">
        <pc:chgData name="Tegischer Lukas" userId="f78daebb-0565-485c-bd0e-1cd035e796ff" providerId="ADAL" clId="{48E6BDDA-AC03-4514-846C-1459614A623F}" dt="2022-04-11T17:01:58.605" v="2" actId="2164"/>
        <pc:sldMkLst>
          <pc:docMk/>
          <pc:sldMk cId="3441958520" sldId="395"/>
        </pc:sldMkLst>
        <pc:graphicFrameChg chg="modGraphic">
          <ac:chgData name="Tegischer Lukas" userId="f78daebb-0565-485c-bd0e-1cd035e796ff" providerId="ADAL" clId="{48E6BDDA-AC03-4514-846C-1459614A623F}" dt="2022-04-11T17:01:58.605" v="2" actId="2164"/>
          <ac:graphicFrameMkLst>
            <pc:docMk/>
            <pc:sldMk cId="3441958520" sldId="395"/>
            <ac:graphicFrameMk id="5" creationId="{405D672D-83C3-467B-95A6-CC8372FD4B15}"/>
          </ac:graphicFrameMkLst>
        </pc:graphicFrameChg>
      </pc:sldChg>
    </pc:docChg>
  </pc:docChgLst>
  <pc:docChgLst>
    <pc:chgData name="Tegischer Lukas" userId="f78daebb-0565-485c-bd0e-1cd035e796ff" providerId="ADAL" clId="{FDD44131-7DAA-4D66-9E7D-67B7995B255E}"/>
    <pc:docChg chg="undo redo custSel addSld delSld modSld sldOrd">
      <pc:chgData name="Tegischer Lukas" userId="f78daebb-0565-485c-bd0e-1cd035e796ff" providerId="ADAL" clId="{FDD44131-7DAA-4D66-9E7D-67B7995B255E}" dt="2022-04-11T16:44:04.168" v="915"/>
      <pc:docMkLst>
        <pc:docMk/>
      </pc:docMkLst>
      <pc:sldChg chg="modSp mod">
        <pc:chgData name="Tegischer Lukas" userId="f78daebb-0565-485c-bd0e-1cd035e796ff" providerId="ADAL" clId="{FDD44131-7DAA-4D66-9E7D-67B7995B255E}" dt="2022-04-11T16:12:16.047" v="29" actId="404"/>
        <pc:sldMkLst>
          <pc:docMk/>
          <pc:sldMk cId="336392357" sldId="256"/>
        </pc:sldMkLst>
        <pc:spChg chg="mod">
          <ac:chgData name="Tegischer Lukas" userId="f78daebb-0565-485c-bd0e-1cd035e796ff" providerId="ADAL" clId="{FDD44131-7DAA-4D66-9E7D-67B7995B255E}" dt="2022-04-11T16:12:16.047" v="29" actId="404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">
        <pc:chgData name="Tegischer Lukas" userId="f78daebb-0565-485c-bd0e-1cd035e796ff" providerId="ADAL" clId="{FDD44131-7DAA-4D66-9E7D-67B7995B255E}" dt="2022-04-11T16:16:58.696" v="269" actId="478"/>
        <pc:sldMkLst>
          <pc:docMk/>
          <pc:sldMk cId="2738696002" sldId="324"/>
        </pc:sldMkLst>
        <pc:spChg chg="mod">
          <ac:chgData name="Tegischer Lukas" userId="f78daebb-0565-485c-bd0e-1cd035e796ff" providerId="ADAL" clId="{FDD44131-7DAA-4D66-9E7D-67B7995B255E}" dt="2022-04-11T16:14:00.412" v="72" actId="1076"/>
          <ac:spMkLst>
            <pc:docMk/>
            <pc:sldMk cId="2738696002" sldId="324"/>
            <ac:spMk id="4" creationId="{C427B5BC-E2AB-4596-857C-DA06F86C68EB}"/>
          </ac:spMkLst>
        </pc:spChg>
        <pc:spChg chg="add mod">
          <ac:chgData name="Tegischer Lukas" userId="f78daebb-0565-485c-bd0e-1cd035e796ff" providerId="ADAL" clId="{FDD44131-7DAA-4D66-9E7D-67B7995B255E}" dt="2022-04-11T16:13:58.617" v="71" actId="1076"/>
          <ac:spMkLst>
            <pc:docMk/>
            <pc:sldMk cId="2738696002" sldId="324"/>
            <ac:spMk id="7" creationId="{93980A07-FDE8-4A6C-8737-A09EBE14F8E5}"/>
          </ac:spMkLst>
        </pc:spChg>
        <pc:spChg chg="del">
          <ac:chgData name="Tegischer Lukas" userId="f78daebb-0565-485c-bd0e-1cd035e796ff" providerId="ADAL" clId="{FDD44131-7DAA-4D66-9E7D-67B7995B255E}" dt="2022-04-11T16:12:22.037" v="30" actId="478"/>
          <ac:spMkLst>
            <pc:docMk/>
            <pc:sldMk cId="2738696002" sldId="324"/>
            <ac:spMk id="12" creationId="{4C20B794-593D-4202-92F3-D4407A1EC044}"/>
          </ac:spMkLst>
        </pc:spChg>
        <pc:spChg chg="del">
          <ac:chgData name="Tegischer Lukas" userId="f78daebb-0565-485c-bd0e-1cd035e796ff" providerId="ADAL" clId="{FDD44131-7DAA-4D66-9E7D-67B7995B255E}" dt="2022-04-11T16:12:22.913" v="31" actId="478"/>
          <ac:spMkLst>
            <pc:docMk/>
            <pc:sldMk cId="2738696002" sldId="324"/>
            <ac:spMk id="13" creationId="{7CA4CCE7-8A84-426E-989E-BD9259220CC1}"/>
          </ac:spMkLst>
        </pc:spChg>
        <pc:picChg chg="add del">
          <ac:chgData name="Tegischer Lukas" userId="f78daebb-0565-485c-bd0e-1cd035e796ff" providerId="ADAL" clId="{FDD44131-7DAA-4D66-9E7D-67B7995B255E}" dt="2022-04-11T16:16:58.696" v="269" actId="478"/>
          <ac:picMkLst>
            <pc:docMk/>
            <pc:sldMk cId="2738696002" sldId="324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3785642135" sldId="348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3924277000" sldId="353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1894577095" sldId="354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1310503968" sldId="355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2207993389" sldId="366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508993427" sldId="367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1112780137" sldId="368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1843791332" sldId="369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3043499339" sldId="370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2566979629" sldId="371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2423451084" sldId="372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2312616909" sldId="373"/>
        </pc:sldMkLst>
      </pc:sldChg>
      <pc:sldChg chg="addSp delSp modSp add mod">
        <pc:chgData name="Tegischer Lukas" userId="f78daebb-0565-485c-bd0e-1cd035e796ff" providerId="ADAL" clId="{FDD44131-7DAA-4D66-9E7D-67B7995B255E}" dt="2022-04-11T16:16:58.900" v="270" actId="478"/>
        <pc:sldMkLst>
          <pc:docMk/>
          <pc:sldMk cId="2025837772" sldId="374"/>
        </pc:sldMkLst>
        <pc:spChg chg="del mod">
          <ac:chgData name="Tegischer Lukas" userId="f78daebb-0565-485c-bd0e-1cd035e796ff" providerId="ADAL" clId="{FDD44131-7DAA-4D66-9E7D-67B7995B255E}" dt="2022-04-11T16:15:05.826" v="143" actId="478"/>
          <ac:spMkLst>
            <pc:docMk/>
            <pc:sldMk cId="2025837772" sldId="374"/>
            <ac:spMk id="4" creationId="{C427B5BC-E2AB-4596-857C-DA06F86C68EB}"/>
          </ac:spMkLst>
        </pc:spChg>
        <pc:spChg chg="add mod">
          <ac:chgData name="Tegischer Lukas" userId="f78daebb-0565-485c-bd0e-1cd035e796ff" providerId="ADAL" clId="{FDD44131-7DAA-4D66-9E7D-67B7995B255E}" dt="2022-04-11T16:15:07.823" v="144" actId="1076"/>
          <ac:spMkLst>
            <pc:docMk/>
            <pc:sldMk cId="2025837772" sldId="374"/>
            <ac:spMk id="6" creationId="{B9C6AA76-CF88-4E6D-89FE-A4E7F40505DC}"/>
          </ac:spMkLst>
        </pc:spChg>
        <pc:spChg chg="del">
          <ac:chgData name="Tegischer Lukas" userId="f78daebb-0565-485c-bd0e-1cd035e796ff" providerId="ADAL" clId="{FDD44131-7DAA-4D66-9E7D-67B7995B255E}" dt="2022-04-11T16:14:04.702" v="74" actId="478"/>
          <ac:spMkLst>
            <pc:docMk/>
            <pc:sldMk cId="2025837772" sldId="374"/>
            <ac:spMk id="7" creationId="{93980A07-FDE8-4A6C-8737-A09EBE14F8E5}"/>
          </ac:spMkLst>
        </pc:spChg>
        <pc:picChg chg="add del">
          <ac:chgData name="Tegischer Lukas" userId="f78daebb-0565-485c-bd0e-1cd035e796ff" providerId="ADAL" clId="{FDD44131-7DAA-4D66-9E7D-67B7995B255E}" dt="2022-04-11T16:16:58.900" v="270" actId="478"/>
          <ac:picMkLst>
            <pc:docMk/>
            <pc:sldMk cId="2025837772" sldId="374"/>
            <ac:picMk id="14" creationId="{053D7308-DE5D-4085-8981-CCF5F27D1668}"/>
          </ac:picMkLst>
        </pc:picChg>
      </pc:sldChg>
      <pc:sldChg chg="addSp delSp modSp add mod modAnim">
        <pc:chgData name="Tegischer Lukas" userId="f78daebb-0565-485c-bd0e-1cd035e796ff" providerId="ADAL" clId="{FDD44131-7DAA-4D66-9E7D-67B7995B255E}" dt="2022-04-11T16:20:16.808" v="335" actId="113"/>
        <pc:sldMkLst>
          <pc:docMk/>
          <pc:sldMk cId="4092045795" sldId="375"/>
        </pc:sldMkLst>
        <pc:spChg chg="del mod">
          <ac:chgData name="Tegischer Lukas" userId="f78daebb-0565-485c-bd0e-1cd035e796ff" providerId="ADAL" clId="{FDD44131-7DAA-4D66-9E7D-67B7995B255E}" dt="2022-04-11T16:16:22.737" v="254" actId="478"/>
          <ac:spMkLst>
            <pc:docMk/>
            <pc:sldMk cId="4092045795" sldId="375"/>
            <ac:spMk id="4" creationId="{C427B5BC-E2AB-4596-857C-DA06F86C68EB}"/>
          </ac:spMkLst>
        </pc:spChg>
        <pc:spChg chg="add mod">
          <ac:chgData name="Tegischer Lukas" userId="f78daebb-0565-485c-bd0e-1cd035e796ff" providerId="ADAL" clId="{FDD44131-7DAA-4D66-9E7D-67B7995B255E}" dt="2022-04-11T16:20:16.808" v="335" actId="113"/>
          <ac:spMkLst>
            <pc:docMk/>
            <pc:sldMk cId="4092045795" sldId="375"/>
            <ac:spMk id="6" creationId="{5BBB6A71-840B-4279-BAFF-0089C11F1BC3}"/>
          </ac:spMkLst>
        </pc:spChg>
        <pc:spChg chg="del">
          <ac:chgData name="Tegischer Lukas" userId="f78daebb-0565-485c-bd0e-1cd035e796ff" providerId="ADAL" clId="{FDD44131-7DAA-4D66-9E7D-67B7995B255E}" dt="2022-04-11T16:15:31.680" v="201" actId="478"/>
          <ac:spMkLst>
            <pc:docMk/>
            <pc:sldMk cId="4092045795" sldId="375"/>
            <ac:spMk id="7" creationId="{93980A07-FDE8-4A6C-8737-A09EBE14F8E5}"/>
          </ac:spMkLst>
        </pc:spChg>
        <pc:spChg chg="add del mod">
          <ac:chgData name="Tegischer Lukas" userId="f78daebb-0565-485c-bd0e-1cd035e796ff" providerId="ADAL" clId="{FDD44131-7DAA-4D66-9E7D-67B7995B255E}" dt="2022-04-11T16:17:26.291" v="278" actId="478"/>
          <ac:spMkLst>
            <pc:docMk/>
            <pc:sldMk cId="4092045795" sldId="375"/>
            <ac:spMk id="8" creationId="{AD70E464-E55E-49C6-8E7B-5FE499E06C78}"/>
          </ac:spMkLst>
        </pc:spChg>
        <pc:spChg chg="add mod">
          <ac:chgData name="Tegischer Lukas" userId="f78daebb-0565-485c-bd0e-1cd035e796ff" providerId="ADAL" clId="{FDD44131-7DAA-4D66-9E7D-67B7995B255E}" dt="2022-04-11T16:20:07.862" v="334" actId="20577"/>
          <ac:spMkLst>
            <pc:docMk/>
            <pc:sldMk cId="4092045795" sldId="375"/>
            <ac:spMk id="9" creationId="{B523D3ED-A8BC-4493-9476-CBBC0862B563}"/>
          </ac:spMkLst>
        </pc:spChg>
        <pc:spChg chg="add del mod">
          <ac:chgData name="Tegischer Lukas" userId="f78daebb-0565-485c-bd0e-1cd035e796ff" providerId="ADAL" clId="{FDD44131-7DAA-4D66-9E7D-67B7995B255E}" dt="2022-04-11T16:17:48.642" v="284" actId="21"/>
          <ac:spMkLst>
            <pc:docMk/>
            <pc:sldMk cId="4092045795" sldId="375"/>
            <ac:spMk id="11" creationId="{8CB10423-E03E-410B-9C05-9EB468BE6048}"/>
          </ac:spMkLst>
        </pc:spChg>
        <pc:picChg chg="del">
          <ac:chgData name="Tegischer Lukas" userId="f78daebb-0565-485c-bd0e-1cd035e796ff" providerId="ADAL" clId="{FDD44131-7DAA-4D66-9E7D-67B7995B255E}" dt="2022-04-11T16:16:47.148" v="266" actId="478"/>
          <ac:picMkLst>
            <pc:docMk/>
            <pc:sldMk cId="4092045795" sldId="375"/>
            <ac:picMk id="14" creationId="{053D7308-DE5D-4085-8981-CCF5F27D1668}"/>
          </ac:picMkLst>
        </pc:picChg>
      </pc:sldChg>
      <pc:sldChg chg="addSp delSp modSp add mod ord modAnim">
        <pc:chgData name="Tegischer Lukas" userId="f78daebb-0565-485c-bd0e-1cd035e796ff" providerId="ADAL" clId="{FDD44131-7DAA-4D66-9E7D-67B7995B255E}" dt="2022-04-11T16:25:34.164" v="480"/>
        <pc:sldMkLst>
          <pc:docMk/>
          <pc:sldMk cId="3376764983" sldId="376"/>
        </pc:sldMkLst>
        <pc:spChg chg="add mod">
          <ac:chgData name="Tegischer Lukas" userId="f78daebb-0565-485c-bd0e-1cd035e796ff" providerId="ADAL" clId="{FDD44131-7DAA-4D66-9E7D-67B7995B255E}" dt="2022-04-11T16:24:59.903" v="459" actId="20577"/>
          <ac:spMkLst>
            <pc:docMk/>
            <pc:sldMk cId="3376764983" sldId="376"/>
            <ac:spMk id="5" creationId="{834A1121-4847-496E-BA55-9EB5A520BC6A}"/>
          </ac:spMkLst>
        </pc:spChg>
        <pc:spChg chg="del">
          <ac:chgData name="Tegischer Lukas" userId="f78daebb-0565-485c-bd0e-1cd035e796ff" providerId="ADAL" clId="{FDD44131-7DAA-4D66-9E7D-67B7995B255E}" dt="2022-04-11T16:19:24.379" v="309" actId="478"/>
          <ac:spMkLst>
            <pc:docMk/>
            <pc:sldMk cId="3376764983" sldId="376"/>
            <ac:spMk id="6" creationId="{B9C6AA76-CF88-4E6D-89FE-A4E7F40505DC}"/>
          </ac:spMkLst>
        </pc:spChg>
      </pc:sldChg>
      <pc:sldChg chg="addSp delSp modSp add mod delAnim modAnim">
        <pc:chgData name="Tegischer Lukas" userId="f78daebb-0565-485c-bd0e-1cd035e796ff" providerId="ADAL" clId="{FDD44131-7DAA-4D66-9E7D-67B7995B255E}" dt="2022-04-11T16:19:04.816" v="308"/>
        <pc:sldMkLst>
          <pc:docMk/>
          <pc:sldMk cId="2865861909" sldId="377"/>
        </pc:sldMkLst>
        <pc:spChg chg="add mod">
          <ac:chgData name="Tegischer Lukas" userId="f78daebb-0565-485c-bd0e-1cd035e796ff" providerId="ADAL" clId="{FDD44131-7DAA-4D66-9E7D-67B7995B255E}" dt="2022-04-11T16:18:21.608" v="295" actId="1582"/>
          <ac:spMkLst>
            <pc:docMk/>
            <pc:sldMk cId="2865861909" sldId="377"/>
            <ac:spMk id="4" creationId="{C13F5052-0CB2-421A-9B3F-D3AF942F6CBB}"/>
          </ac:spMkLst>
        </pc:spChg>
        <pc:spChg chg="del">
          <ac:chgData name="Tegischer Lukas" userId="f78daebb-0565-485c-bd0e-1cd035e796ff" providerId="ADAL" clId="{FDD44131-7DAA-4D66-9E7D-67B7995B255E}" dt="2022-04-11T16:17:59.213" v="287" actId="478"/>
          <ac:spMkLst>
            <pc:docMk/>
            <pc:sldMk cId="2865861909" sldId="377"/>
            <ac:spMk id="6" creationId="{5BBB6A71-840B-4279-BAFF-0089C11F1BC3}"/>
          </ac:spMkLst>
        </pc:spChg>
        <pc:spChg chg="add mod">
          <ac:chgData name="Tegischer Lukas" userId="f78daebb-0565-485c-bd0e-1cd035e796ff" providerId="ADAL" clId="{FDD44131-7DAA-4D66-9E7D-67B7995B255E}" dt="2022-04-11T16:18:55.648" v="305" actId="20577"/>
          <ac:spMkLst>
            <pc:docMk/>
            <pc:sldMk cId="2865861909" sldId="377"/>
            <ac:spMk id="7" creationId="{AA56A15C-9FE9-44F4-ACFF-8BA9050CD96D}"/>
          </ac:spMkLst>
        </pc:spChg>
        <pc:spChg chg="del">
          <ac:chgData name="Tegischer Lukas" userId="f78daebb-0565-485c-bd0e-1cd035e796ff" providerId="ADAL" clId="{FDD44131-7DAA-4D66-9E7D-67B7995B255E}" dt="2022-04-11T16:17:59.531" v="288" actId="478"/>
          <ac:spMkLst>
            <pc:docMk/>
            <pc:sldMk cId="2865861909" sldId="377"/>
            <ac:spMk id="9" creationId="{B523D3ED-A8BC-4493-9476-CBBC0862B563}"/>
          </ac:spMkLst>
        </pc:spChg>
      </pc:sldChg>
      <pc:sldChg chg="addSp delSp modSp new mod">
        <pc:chgData name="Tegischer Lukas" userId="f78daebb-0565-485c-bd0e-1cd035e796ff" providerId="ADAL" clId="{FDD44131-7DAA-4D66-9E7D-67B7995B255E}" dt="2022-04-11T16:43:37.154" v="914" actId="1076"/>
        <pc:sldMkLst>
          <pc:docMk/>
          <pc:sldMk cId="3892961303" sldId="378"/>
        </pc:sldMkLst>
        <pc:spChg chg="del">
          <ac:chgData name="Tegischer Lukas" userId="f78daebb-0565-485c-bd0e-1cd035e796ff" providerId="ADAL" clId="{FDD44131-7DAA-4D66-9E7D-67B7995B255E}" dt="2022-04-11T16:20:29.417" v="338" actId="478"/>
          <ac:spMkLst>
            <pc:docMk/>
            <pc:sldMk cId="3892961303" sldId="378"/>
            <ac:spMk id="2" creationId="{4DBD9996-3916-4FA1-96C2-C8E4D3589753}"/>
          </ac:spMkLst>
        </pc:spChg>
        <pc:spChg chg="del">
          <ac:chgData name="Tegischer Lukas" userId="f78daebb-0565-485c-bd0e-1cd035e796ff" providerId="ADAL" clId="{FDD44131-7DAA-4D66-9E7D-67B7995B255E}" dt="2022-04-11T16:20:28.877" v="337" actId="478"/>
          <ac:spMkLst>
            <pc:docMk/>
            <pc:sldMk cId="3892961303" sldId="378"/>
            <ac:spMk id="3" creationId="{56F1D28D-A3DD-4366-A0D0-D7ABD0F582C6}"/>
          </ac:spMkLst>
        </pc:spChg>
        <pc:spChg chg="add del mod">
          <ac:chgData name="Tegischer Lukas" userId="f78daebb-0565-485c-bd0e-1cd035e796ff" providerId="ADAL" clId="{FDD44131-7DAA-4D66-9E7D-67B7995B255E}" dt="2022-04-11T16:43:21.871" v="907" actId="478"/>
          <ac:spMkLst>
            <pc:docMk/>
            <pc:sldMk cId="3892961303" sldId="378"/>
            <ac:spMk id="4" creationId="{23994922-00A3-43FE-A1D2-DC3C43171571}"/>
          </ac:spMkLst>
        </pc:spChg>
        <pc:spChg chg="add mod">
          <ac:chgData name="Tegischer Lukas" userId="f78daebb-0565-485c-bd0e-1cd035e796ff" providerId="ADAL" clId="{FDD44131-7DAA-4D66-9E7D-67B7995B255E}" dt="2022-04-11T16:43:34.208" v="913" actId="1076"/>
          <ac:spMkLst>
            <pc:docMk/>
            <pc:sldMk cId="3892961303" sldId="378"/>
            <ac:spMk id="7" creationId="{8CAD82A5-A545-483A-900B-A6963155702F}"/>
          </ac:spMkLst>
        </pc:spChg>
        <pc:graphicFrameChg chg="add mod modGraphic">
          <ac:chgData name="Tegischer Lukas" userId="f78daebb-0565-485c-bd0e-1cd035e796ff" providerId="ADAL" clId="{FDD44131-7DAA-4D66-9E7D-67B7995B255E}" dt="2022-04-11T16:43:37.154" v="914" actId="1076"/>
          <ac:graphicFrameMkLst>
            <pc:docMk/>
            <pc:sldMk cId="3892961303" sldId="378"/>
            <ac:graphicFrameMk id="5" creationId="{405D672D-83C3-467B-95A6-CC8372FD4B15}"/>
          </ac:graphicFrameMkLst>
        </pc:graphicFrameChg>
      </pc:sldChg>
      <pc:sldChg chg="addSp delSp modSp add mod modAnim">
        <pc:chgData name="Tegischer Lukas" userId="f78daebb-0565-485c-bd0e-1cd035e796ff" providerId="ADAL" clId="{FDD44131-7DAA-4D66-9E7D-67B7995B255E}" dt="2022-04-11T16:24:03.553" v="436"/>
        <pc:sldMkLst>
          <pc:docMk/>
          <pc:sldMk cId="4227939111" sldId="379"/>
        </pc:sldMkLst>
        <pc:spChg chg="mod">
          <ac:chgData name="Tegischer Lukas" userId="f78daebb-0565-485c-bd0e-1cd035e796ff" providerId="ADAL" clId="{FDD44131-7DAA-4D66-9E7D-67B7995B255E}" dt="2022-04-11T16:22:06.783" v="361" actId="122"/>
          <ac:spMkLst>
            <pc:docMk/>
            <pc:sldMk cId="4227939111" sldId="379"/>
            <ac:spMk id="4" creationId="{23994922-00A3-43FE-A1D2-DC3C43171571}"/>
          </ac:spMkLst>
        </pc:spChg>
        <pc:spChg chg="add mod">
          <ac:chgData name="Tegischer Lukas" userId="f78daebb-0565-485c-bd0e-1cd035e796ff" providerId="ADAL" clId="{FDD44131-7DAA-4D66-9E7D-67B7995B255E}" dt="2022-04-11T16:22:42.921" v="370" actId="1076"/>
          <ac:spMkLst>
            <pc:docMk/>
            <pc:sldMk cId="4227939111" sldId="379"/>
            <ac:spMk id="6" creationId="{D182D0C8-9D6C-413C-98C3-462915193B51}"/>
          </ac:spMkLst>
        </pc:spChg>
        <pc:spChg chg="add mod">
          <ac:chgData name="Tegischer Lukas" userId="f78daebb-0565-485c-bd0e-1cd035e796ff" providerId="ADAL" clId="{FDD44131-7DAA-4D66-9E7D-67B7995B255E}" dt="2022-04-11T16:23:20.978" v="422" actId="20577"/>
          <ac:spMkLst>
            <pc:docMk/>
            <pc:sldMk cId="4227939111" sldId="379"/>
            <ac:spMk id="7" creationId="{4F4068E2-EF73-4F6F-81DC-F801BE8579BD}"/>
          </ac:spMkLst>
        </pc:spChg>
        <pc:spChg chg="add mod">
          <ac:chgData name="Tegischer Lukas" userId="f78daebb-0565-485c-bd0e-1cd035e796ff" providerId="ADAL" clId="{FDD44131-7DAA-4D66-9E7D-67B7995B255E}" dt="2022-04-11T16:23:39.268" v="427" actId="1076"/>
          <ac:spMkLst>
            <pc:docMk/>
            <pc:sldMk cId="4227939111" sldId="379"/>
            <ac:spMk id="9" creationId="{64AA8B57-00F6-46A5-BAEC-3704490A7D34}"/>
          </ac:spMkLst>
        </pc:spChg>
        <pc:spChg chg="add mod">
          <ac:chgData name="Tegischer Lukas" userId="f78daebb-0565-485c-bd0e-1cd035e796ff" providerId="ADAL" clId="{FDD44131-7DAA-4D66-9E7D-67B7995B255E}" dt="2022-04-11T16:23:53.468" v="433" actId="1076"/>
          <ac:spMkLst>
            <pc:docMk/>
            <pc:sldMk cId="4227939111" sldId="379"/>
            <ac:spMk id="11" creationId="{CD87A8FD-75AE-4D58-84C8-2F531F2CF890}"/>
          </ac:spMkLst>
        </pc:spChg>
        <pc:graphicFrameChg chg="del">
          <ac:chgData name="Tegischer Lukas" userId="f78daebb-0565-485c-bd0e-1cd035e796ff" providerId="ADAL" clId="{FDD44131-7DAA-4D66-9E7D-67B7995B255E}" dt="2022-04-11T16:21:40.008" v="357" actId="478"/>
          <ac:graphicFrameMkLst>
            <pc:docMk/>
            <pc:sldMk cId="4227939111" sldId="379"/>
            <ac:graphicFrameMk id="5" creationId="{405D672D-83C3-467B-95A6-CC8372FD4B15}"/>
          </ac:graphicFrameMkLst>
        </pc:graphicFrameChg>
      </pc:sldChg>
      <pc:sldChg chg="modSp add">
        <pc:chgData name="Tegischer Lukas" userId="f78daebb-0565-485c-bd0e-1cd035e796ff" providerId="ADAL" clId="{FDD44131-7DAA-4D66-9E7D-67B7995B255E}" dt="2022-04-11T16:25:26.946" v="478" actId="20577"/>
        <pc:sldMkLst>
          <pc:docMk/>
          <pc:sldMk cId="3359074548" sldId="380"/>
        </pc:sldMkLst>
        <pc:spChg chg="mod">
          <ac:chgData name="Tegischer Lukas" userId="f78daebb-0565-485c-bd0e-1cd035e796ff" providerId="ADAL" clId="{FDD44131-7DAA-4D66-9E7D-67B7995B255E}" dt="2022-04-11T16:25:26.946" v="478" actId="20577"/>
          <ac:spMkLst>
            <pc:docMk/>
            <pc:sldMk cId="3359074548" sldId="380"/>
            <ac:spMk id="5" creationId="{834A1121-4847-496E-BA55-9EB5A520BC6A}"/>
          </ac:spMkLst>
        </pc:spChg>
      </pc:sldChg>
      <pc:sldChg chg="addSp delSp modSp add mod">
        <pc:chgData name="Tegischer Lukas" userId="f78daebb-0565-485c-bd0e-1cd035e796ff" providerId="ADAL" clId="{FDD44131-7DAA-4D66-9E7D-67B7995B255E}" dt="2022-04-11T16:43:09.717" v="904" actId="1076"/>
        <pc:sldMkLst>
          <pc:docMk/>
          <pc:sldMk cId="3454483996" sldId="381"/>
        </pc:sldMkLst>
        <pc:spChg chg="del">
          <ac:chgData name="Tegischer Lukas" userId="f78daebb-0565-485c-bd0e-1cd035e796ff" providerId="ADAL" clId="{FDD44131-7DAA-4D66-9E7D-67B7995B255E}" dt="2022-04-11T16:26:36.544" v="597" actId="478"/>
          <ac:spMkLst>
            <pc:docMk/>
            <pc:sldMk cId="3454483996" sldId="381"/>
            <ac:spMk id="4" creationId="{23994922-00A3-43FE-A1D2-DC3C43171571}"/>
          </ac:spMkLst>
        </pc:spChg>
        <pc:spChg chg="add mod">
          <ac:chgData name="Tegischer Lukas" userId="f78daebb-0565-485c-bd0e-1cd035e796ff" providerId="ADAL" clId="{FDD44131-7DAA-4D66-9E7D-67B7995B255E}" dt="2022-04-11T16:43:09.717" v="904" actId="1076"/>
          <ac:spMkLst>
            <pc:docMk/>
            <pc:sldMk cId="3454483996" sldId="381"/>
            <ac:spMk id="6" creationId="{08F00804-07FD-4208-9788-D870B4767E88}"/>
          </ac:spMkLst>
        </pc:spChg>
        <pc:graphicFrameChg chg="mod modGraphic">
          <ac:chgData name="Tegischer Lukas" userId="f78daebb-0565-485c-bd0e-1cd035e796ff" providerId="ADAL" clId="{FDD44131-7DAA-4D66-9E7D-67B7995B255E}" dt="2022-04-11T16:42:57.283" v="898" actId="1076"/>
          <ac:graphicFrameMkLst>
            <pc:docMk/>
            <pc:sldMk cId="3454483996" sldId="381"/>
            <ac:graphicFrameMk id="5" creationId="{405D672D-83C3-467B-95A6-CC8372FD4B15}"/>
          </ac:graphicFrameMkLst>
        </pc:graphicFrameChg>
      </pc:sldChg>
      <pc:sldChg chg="addSp delSp modSp add mod delAnim modAnim">
        <pc:chgData name="Tegischer Lukas" userId="f78daebb-0565-485c-bd0e-1cd035e796ff" providerId="ADAL" clId="{FDD44131-7DAA-4D66-9E7D-67B7995B255E}" dt="2022-04-11T16:31:49.306" v="675" actId="403"/>
        <pc:sldMkLst>
          <pc:docMk/>
          <pc:sldMk cId="2889453575" sldId="382"/>
        </pc:sldMkLst>
        <pc:spChg chg="mod">
          <ac:chgData name="Tegischer Lukas" userId="f78daebb-0565-485c-bd0e-1cd035e796ff" providerId="ADAL" clId="{FDD44131-7DAA-4D66-9E7D-67B7995B255E}" dt="2022-04-11T16:31:32.828" v="671" actId="1076"/>
          <ac:spMkLst>
            <pc:docMk/>
            <pc:sldMk cId="2889453575" sldId="382"/>
            <ac:spMk id="4" creationId="{23994922-00A3-43FE-A1D2-DC3C43171571}"/>
          </ac:spMkLst>
        </pc:spChg>
        <pc:spChg chg="del">
          <ac:chgData name="Tegischer Lukas" userId="f78daebb-0565-485c-bd0e-1cd035e796ff" providerId="ADAL" clId="{FDD44131-7DAA-4D66-9E7D-67B7995B255E}" dt="2022-04-11T16:29:49.149" v="637" actId="478"/>
          <ac:spMkLst>
            <pc:docMk/>
            <pc:sldMk cId="2889453575" sldId="382"/>
            <ac:spMk id="6" creationId="{D182D0C8-9D6C-413C-98C3-462915193B51}"/>
          </ac:spMkLst>
        </pc:spChg>
        <pc:spChg chg="del">
          <ac:chgData name="Tegischer Lukas" userId="f78daebb-0565-485c-bd0e-1cd035e796ff" providerId="ADAL" clId="{FDD44131-7DAA-4D66-9E7D-67B7995B255E}" dt="2022-04-11T16:29:49.943" v="638" actId="478"/>
          <ac:spMkLst>
            <pc:docMk/>
            <pc:sldMk cId="2889453575" sldId="382"/>
            <ac:spMk id="7" creationId="{4F4068E2-EF73-4F6F-81DC-F801BE8579BD}"/>
          </ac:spMkLst>
        </pc:spChg>
        <pc:spChg chg="add mod">
          <ac:chgData name="Tegischer Lukas" userId="f78daebb-0565-485c-bd0e-1cd035e796ff" providerId="ADAL" clId="{FDD44131-7DAA-4D66-9E7D-67B7995B255E}" dt="2022-04-11T16:31:49.306" v="675" actId="403"/>
          <ac:spMkLst>
            <pc:docMk/>
            <pc:sldMk cId="2889453575" sldId="382"/>
            <ac:spMk id="8" creationId="{CA7C5C22-3851-48B3-B2CC-E5439C152111}"/>
          </ac:spMkLst>
        </pc:spChg>
        <pc:spChg chg="del">
          <ac:chgData name="Tegischer Lukas" userId="f78daebb-0565-485c-bd0e-1cd035e796ff" providerId="ADAL" clId="{FDD44131-7DAA-4D66-9E7D-67B7995B255E}" dt="2022-04-11T16:29:51.355" v="639" actId="478"/>
          <ac:spMkLst>
            <pc:docMk/>
            <pc:sldMk cId="2889453575" sldId="382"/>
            <ac:spMk id="9" creationId="{64AA8B57-00F6-46A5-BAEC-3704490A7D34}"/>
          </ac:spMkLst>
        </pc:spChg>
        <pc:spChg chg="del">
          <ac:chgData name="Tegischer Lukas" userId="f78daebb-0565-485c-bd0e-1cd035e796ff" providerId="ADAL" clId="{FDD44131-7DAA-4D66-9E7D-67B7995B255E}" dt="2022-04-11T16:29:52.448" v="640" actId="478"/>
          <ac:spMkLst>
            <pc:docMk/>
            <pc:sldMk cId="2889453575" sldId="382"/>
            <ac:spMk id="11" creationId="{CD87A8FD-75AE-4D58-84C8-2F531F2CF890}"/>
          </ac:spMkLst>
        </pc:spChg>
      </pc:sldChg>
      <pc:sldChg chg="delSp add del mod delAnim">
        <pc:chgData name="Tegischer Lukas" userId="f78daebb-0565-485c-bd0e-1cd035e796ff" providerId="ADAL" clId="{FDD44131-7DAA-4D66-9E7D-67B7995B255E}" dt="2022-04-11T16:32:43.895" v="699" actId="47"/>
        <pc:sldMkLst>
          <pc:docMk/>
          <pc:sldMk cId="418839328" sldId="383"/>
        </pc:sldMkLst>
        <pc:spChg chg="del">
          <ac:chgData name="Tegischer Lukas" userId="f78daebb-0565-485c-bd0e-1cd035e796ff" providerId="ADAL" clId="{FDD44131-7DAA-4D66-9E7D-67B7995B255E}" dt="2022-04-11T16:31:52.890" v="676" actId="478"/>
          <ac:spMkLst>
            <pc:docMk/>
            <pc:sldMk cId="418839328" sldId="383"/>
            <ac:spMk id="5" creationId="{834A1121-4847-496E-BA55-9EB5A520BC6A}"/>
          </ac:spMkLst>
        </pc:spChg>
      </pc:sldChg>
      <pc:sldChg chg="addSp modSp add mod">
        <pc:chgData name="Tegischer Lukas" userId="f78daebb-0565-485c-bd0e-1cd035e796ff" providerId="ADAL" clId="{FDD44131-7DAA-4D66-9E7D-67B7995B255E}" dt="2022-04-11T16:42:42.825" v="896" actId="1076"/>
        <pc:sldMkLst>
          <pc:docMk/>
          <pc:sldMk cId="1393937610" sldId="384"/>
        </pc:sldMkLst>
        <pc:spChg chg="add mod">
          <ac:chgData name="Tegischer Lukas" userId="f78daebb-0565-485c-bd0e-1cd035e796ff" providerId="ADAL" clId="{FDD44131-7DAA-4D66-9E7D-67B7995B255E}" dt="2022-04-11T16:42:42.825" v="896" actId="1076"/>
          <ac:spMkLst>
            <pc:docMk/>
            <pc:sldMk cId="1393937610" sldId="384"/>
            <ac:spMk id="4" creationId="{2AC66C3B-9ECC-4A4B-BE7C-C3CB2AA8F54D}"/>
          </ac:spMkLst>
        </pc:spChg>
        <pc:graphicFrameChg chg="mod modGraphic">
          <ac:chgData name="Tegischer Lukas" userId="f78daebb-0565-485c-bd0e-1cd035e796ff" providerId="ADAL" clId="{FDD44131-7DAA-4D66-9E7D-67B7995B255E}" dt="2022-04-11T16:42:34.987" v="890" actId="1076"/>
          <ac:graphicFrameMkLst>
            <pc:docMk/>
            <pc:sldMk cId="1393937610" sldId="384"/>
            <ac:graphicFrameMk id="5" creationId="{405D672D-83C3-467B-95A6-CC8372FD4B15}"/>
          </ac:graphicFrameMkLst>
        </pc:graphicFrameChg>
      </pc:sldChg>
      <pc:sldChg chg="modSp add">
        <pc:chgData name="Tegischer Lukas" userId="f78daebb-0565-485c-bd0e-1cd035e796ff" providerId="ADAL" clId="{FDD44131-7DAA-4D66-9E7D-67B7995B255E}" dt="2022-04-11T16:32:32.710" v="698" actId="207"/>
        <pc:sldMkLst>
          <pc:docMk/>
          <pc:sldMk cId="4266368926" sldId="385"/>
        </pc:sldMkLst>
        <pc:spChg chg="mod">
          <ac:chgData name="Tegischer Lukas" userId="f78daebb-0565-485c-bd0e-1cd035e796ff" providerId="ADAL" clId="{FDD44131-7DAA-4D66-9E7D-67B7995B255E}" dt="2022-04-11T16:32:32.710" v="698" actId="207"/>
          <ac:spMkLst>
            <pc:docMk/>
            <pc:sldMk cId="4266368926" sldId="385"/>
            <ac:spMk id="5" creationId="{834A1121-4847-496E-BA55-9EB5A520BC6A}"/>
          </ac:spMkLst>
        </pc:spChg>
      </pc:sldChg>
      <pc:sldChg chg="addSp delSp modSp add mod delAnim modAnim">
        <pc:chgData name="Tegischer Lukas" userId="f78daebb-0565-485c-bd0e-1cd035e796ff" providerId="ADAL" clId="{FDD44131-7DAA-4D66-9E7D-67B7995B255E}" dt="2022-04-11T16:35:00.196" v="730"/>
        <pc:sldMkLst>
          <pc:docMk/>
          <pc:sldMk cId="2827705079" sldId="386"/>
        </pc:sldMkLst>
        <pc:spChg chg="mod">
          <ac:chgData name="Tegischer Lukas" userId="f78daebb-0565-485c-bd0e-1cd035e796ff" providerId="ADAL" clId="{FDD44131-7DAA-4D66-9E7D-67B7995B255E}" dt="2022-04-11T16:34:50.125" v="727" actId="1076"/>
          <ac:spMkLst>
            <pc:docMk/>
            <pc:sldMk cId="2827705079" sldId="386"/>
            <ac:spMk id="4" creationId="{23994922-00A3-43FE-A1D2-DC3C43171571}"/>
          </ac:spMkLst>
        </pc:spChg>
        <pc:spChg chg="add mod">
          <ac:chgData name="Tegischer Lukas" userId="f78daebb-0565-485c-bd0e-1cd035e796ff" providerId="ADAL" clId="{FDD44131-7DAA-4D66-9E7D-67B7995B255E}" dt="2022-04-11T16:34:47.416" v="726" actId="1076"/>
          <ac:spMkLst>
            <pc:docMk/>
            <pc:sldMk cId="2827705079" sldId="386"/>
            <ac:spMk id="5" creationId="{24887CA5-AC85-4C90-91AB-570424EB53D4}"/>
          </ac:spMkLst>
        </pc:spChg>
        <pc:spChg chg="del">
          <ac:chgData name="Tegischer Lukas" userId="f78daebb-0565-485c-bd0e-1cd035e796ff" providerId="ADAL" clId="{FDD44131-7DAA-4D66-9E7D-67B7995B255E}" dt="2022-04-11T16:34:24.990" v="721" actId="478"/>
          <ac:spMkLst>
            <pc:docMk/>
            <pc:sldMk cId="2827705079" sldId="386"/>
            <ac:spMk id="8" creationId="{CA7C5C22-3851-48B3-B2CC-E5439C152111}"/>
          </ac:spMkLst>
        </pc:spChg>
      </pc:sldChg>
      <pc:sldChg chg="addSp delSp modSp add mod delAnim modAnim">
        <pc:chgData name="Tegischer Lukas" userId="f78daebb-0565-485c-bd0e-1cd035e796ff" providerId="ADAL" clId="{FDD44131-7DAA-4D66-9E7D-67B7995B255E}" dt="2022-04-11T16:37:23.893" v="781"/>
        <pc:sldMkLst>
          <pc:docMk/>
          <pc:sldMk cId="2987314754" sldId="387"/>
        </pc:sldMkLst>
        <pc:spChg chg="del">
          <ac:chgData name="Tegischer Lukas" userId="f78daebb-0565-485c-bd0e-1cd035e796ff" providerId="ADAL" clId="{FDD44131-7DAA-4D66-9E7D-67B7995B255E}" dt="2022-04-11T16:36:48.182" v="767" actId="478"/>
          <ac:spMkLst>
            <pc:docMk/>
            <pc:sldMk cId="2987314754" sldId="387"/>
            <ac:spMk id="5" creationId="{834A1121-4847-496E-BA55-9EB5A520BC6A}"/>
          </ac:spMkLst>
        </pc:spChg>
        <pc:spChg chg="add mod">
          <ac:chgData name="Tegischer Lukas" userId="f78daebb-0565-485c-bd0e-1cd035e796ff" providerId="ADAL" clId="{FDD44131-7DAA-4D66-9E7D-67B7995B255E}" dt="2022-04-11T16:36:55.942" v="770" actId="1076"/>
          <ac:spMkLst>
            <pc:docMk/>
            <pc:sldMk cId="2987314754" sldId="387"/>
            <ac:spMk id="6" creationId="{28712077-FC04-4465-A745-3C4E6DFAC87D}"/>
          </ac:spMkLst>
        </pc:spChg>
        <pc:spChg chg="add mod">
          <ac:chgData name="Tegischer Lukas" userId="f78daebb-0565-485c-bd0e-1cd035e796ff" providerId="ADAL" clId="{FDD44131-7DAA-4D66-9E7D-67B7995B255E}" dt="2022-04-11T16:37:09.442" v="774" actId="207"/>
          <ac:spMkLst>
            <pc:docMk/>
            <pc:sldMk cId="2987314754" sldId="387"/>
            <ac:spMk id="7" creationId="{641A8DDF-ED42-44BF-B65B-01FEA6AB853D}"/>
          </ac:spMkLst>
        </pc:spChg>
        <pc:spChg chg="add mod">
          <ac:chgData name="Tegischer Lukas" userId="f78daebb-0565-485c-bd0e-1cd035e796ff" providerId="ADAL" clId="{FDD44131-7DAA-4D66-9E7D-67B7995B255E}" dt="2022-04-11T16:37:21.792" v="780" actId="1076"/>
          <ac:spMkLst>
            <pc:docMk/>
            <pc:sldMk cId="2987314754" sldId="387"/>
            <ac:spMk id="9" creationId="{8BACB33F-42CE-470A-8D89-AE62E871BA4B}"/>
          </ac:spMkLst>
        </pc:spChg>
      </pc:sldChg>
      <pc:sldChg chg="addSp modSp add del mod">
        <pc:chgData name="Tegischer Lukas" userId="f78daebb-0565-485c-bd0e-1cd035e796ff" providerId="ADAL" clId="{FDD44131-7DAA-4D66-9E7D-67B7995B255E}" dt="2022-04-11T16:42:08.013" v="886" actId="1076"/>
        <pc:sldMkLst>
          <pc:docMk/>
          <pc:sldMk cId="2750312868" sldId="388"/>
        </pc:sldMkLst>
        <pc:spChg chg="add mod">
          <ac:chgData name="Tegischer Lukas" userId="f78daebb-0565-485c-bd0e-1cd035e796ff" providerId="ADAL" clId="{FDD44131-7DAA-4D66-9E7D-67B7995B255E}" dt="2022-04-11T16:42:04.762" v="885" actId="1076"/>
          <ac:spMkLst>
            <pc:docMk/>
            <pc:sldMk cId="2750312868" sldId="388"/>
            <ac:spMk id="4" creationId="{A88CC646-9E91-4B32-AD32-091670D52A55}"/>
          </ac:spMkLst>
        </pc:spChg>
        <pc:graphicFrameChg chg="mod modGraphic">
          <ac:chgData name="Tegischer Lukas" userId="f78daebb-0565-485c-bd0e-1cd035e796ff" providerId="ADAL" clId="{FDD44131-7DAA-4D66-9E7D-67B7995B255E}" dt="2022-04-11T16:42:08.013" v="886" actId="1076"/>
          <ac:graphicFrameMkLst>
            <pc:docMk/>
            <pc:sldMk cId="2750312868" sldId="388"/>
            <ac:graphicFrameMk id="5" creationId="{405D672D-83C3-467B-95A6-CC8372FD4B15}"/>
          </ac:graphicFrameMkLst>
        </pc:graphicFrameChg>
      </pc:sldChg>
      <pc:sldChg chg="addSp delSp modSp add mod addAnim delAnim modAnim">
        <pc:chgData name="Tegischer Lukas" userId="f78daebb-0565-485c-bd0e-1cd035e796ff" providerId="ADAL" clId="{FDD44131-7DAA-4D66-9E7D-67B7995B255E}" dt="2022-04-11T16:36:45.850" v="766" actId="478"/>
        <pc:sldMkLst>
          <pc:docMk/>
          <pc:sldMk cId="2376582050" sldId="389"/>
        </pc:sldMkLst>
        <pc:spChg chg="del mod">
          <ac:chgData name="Tegischer Lukas" userId="f78daebb-0565-485c-bd0e-1cd035e796ff" providerId="ADAL" clId="{FDD44131-7DAA-4D66-9E7D-67B7995B255E}" dt="2022-04-11T16:35:27.793" v="742"/>
          <ac:spMkLst>
            <pc:docMk/>
            <pc:sldMk cId="2376582050" sldId="389"/>
            <ac:spMk id="4" creationId="{23994922-00A3-43FE-A1D2-DC3C43171571}"/>
          </ac:spMkLst>
        </pc:spChg>
        <pc:spChg chg="mod">
          <ac:chgData name="Tegischer Lukas" userId="f78daebb-0565-485c-bd0e-1cd035e796ff" providerId="ADAL" clId="{FDD44131-7DAA-4D66-9E7D-67B7995B255E}" dt="2022-04-11T16:35:27.423" v="740" actId="1076"/>
          <ac:spMkLst>
            <pc:docMk/>
            <pc:sldMk cId="2376582050" sldId="389"/>
            <ac:spMk id="5" creationId="{24887CA5-AC85-4C90-91AB-570424EB53D4}"/>
          </ac:spMkLst>
        </pc:spChg>
        <pc:spChg chg="add mod">
          <ac:chgData name="Tegischer Lukas" userId="f78daebb-0565-485c-bd0e-1cd035e796ff" providerId="ADAL" clId="{FDD44131-7DAA-4D66-9E7D-67B7995B255E}" dt="2022-04-11T16:35:35.173" v="746" actId="1076"/>
          <ac:spMkLst>
            <pc:docMk/>
            <pc:sldMk cId="2376582050" sldId="389"/>
            <ac:spMk id="6" creationId="{D5F47B30-EA97-41E3-BA32-C7355BA4C4DF}"/>
          </ac:spMkLst>
        </pc:spChg>
        <pc:spChg chg="add del mod">
          <ac:chgData name="Tegischer Lukas" userId="f78daebb-0565-485c-bd0e-1cd035e796ff" providerId="ADAL" clId="{FDD44131-7DAA-4D66-9E7D-67B7995B255E}" dt="2022-04-11T16:36:45.850" v="766" actId="478"/>
          <ac:spMkLst>
            <pc:docMk/>
            <pc:sldMk cId="2376582050" sldId="389"/>
            <ac:spMk id="7" creationId="{9B1FF008-B53C-479A-B6C3-6E0CFE84664F}"/>
          </ac:spMkLst>
        </pc:spChg>
        <pc:spChg chg="add mod">
          <ac:chgData name="Tegischer Lukas" userId="f78daebb-0565-485c-bd0e-1cd035e796ff" providerId="ADAL" clId="{FDD44131-7DAA-4D66-9E7D-67B7995B255E}" dt="2022-04-11T16:36:43.670" v="764" actId="6549"/>
          <ac:spMkLst>
            <pc:docMk/>
            <pc:sldMk cId="2376582050" sldId="389"/>
            <ac:spMk id="9" creationId="{F0558C7D-7117-4407-9EAE-973FF067BF77}"/>
          </ac:spMkLst>
        </pc:spChg>
      </pc:sldChg>
      <pc:sldChg chg="addSp delSp modSp add mod delAnim modAnim">
        <pc:chgData name="Tegischer Lukas" userId="f78daebb-0565-485c-bd0e-1cd035e796ff" providerId="ADAL" clId="{FDD44131-7DAA-4D66-9E7D-67B7995B255E}" dt="2022-04-11T16:44:04.168" v="915"/>
        <pc:sldMkLst>
          <pc:docMk/>
          <pc:sldMk cId="181065231" sldId="390"/>
        </pc:sldMkLst>
        <pc:spChg chg="del">
          <ac:chgData name="Tegischer Lukas" userId="f78daebb-0565-485c-bd0e-1cd035e796ff" providerId="ADAL" clId="{FDD44131-7DAA-4D66-9E7D-67B7995B255E}" dt="2022-04-11T16:37:37.234" v="785" actId="478"/>
          <ac:spMkLst>
            <pc:docMk/>
            <pc:sldMk cId="181065231" sldId="390"/>
            <ac:spMk id="6" creationId="{28712077-FC04-4465-A745-3C4E6DFAC87D}"/>
          </ac:spMkLst>
        </pc:spChg>
        <pc:spChg chg="del">
          <ac:chgData name="Tegischer Lukas" userId="f78daebb-0565-485c-bd0e-1cd035e796ff" providerId="ADAL" clId="{FDD44131-7DAA-4D66-9E7D-67B7995B255E}" dt="2022-04-11T16:37:36.765" v="784" actId="478"/>
          <ac:spMkLst>
            <pc:docMk/>
            <pc:sldMk cId="181065231" sldId="390"/>
            <ac:spMk id="7" creationId="{641A8DDF-ED42-44BF-B65B-01FEA6AB853D}"/>
          </ac:spMkLst>
        </pc:spChg>
        <pc:spChg chg="add mod">
          <ac:chgData name="Tegischer Lukas" userId="f78daebb-0565-485c-bd0e-1cd035e796ff" providerId="ADAL" clId="{FDD44131-7DAA-4D66-9E7D-67B7995B255E}" dt="2022-04-11T16:37:58.179" v="793" actId="20577"/>
          <ac:spMkLst>
            <pc:docMk/>
            <pc:sldMk cId="181065231" sldId="390"/>
            <ac:spMk id="8" creationId="{37A08C2A-6789-40D4-A08B-E52FFF3E6DCA}"/>
          </ac:spMkLst>
        </pc:spChg>
        <pc:spChg chg="del">
          <ac:chgData name="Tegischer Lukas" userId="f78daebb-0565-485c-bd0e-1cd035e796ff" providerId="ADAL" clId="{FDD44131-7DAA-4D66-9E7D-67B7995B255E}" dt="2022-04-11T16:37:35.759" v="783" actId="478"/>
          <ac:spMkLst>
            <pc:docMk/>
            <pc:sldMk cId="181065231" sldId="390"/>
            <ac:spMk id="9" creationId="{8BACB33F-42CE-470A-8D89-AE62E871BA4B}"/>
          </ac:spMkLst>
        </pc:spChg>
      </pc:sldChg>
      <pc:sldChg chg="addSp delSp modSp add mod">
        <pc:chgData name="Tegischer Lukas" userId="f78daebb-0565-485c-bd0e-1cd035e796ff" providerId="ADAL" clId="{FDD44131-7DAA-4D66-9E7D-67B7995B255E}" dt="2022-04-11T16:38:25.572" v="800" actId="1076"/>
        <pc:sldMkLst>
          <pc:docMk/>
          <pc:sldMk cId="3765551445" sldId="391"/>
        </pc:sldMkLst>
        <pc:spChg chg="add mod">
          <ac:chgData name="Tegischer Lukas" userId="f78daebb-0565-485c-bd0e-1cd035e796ff" providerId="ADAL" clId="{FDD44131-7DAA-4D66-9E7D-67B7995B255E}" dt="2022-04-11T16:38:25.572" v="800" actId="1076"/>
          <ac:spMkLst>
            <pc:docMk/>
            <pc:sldMk cId="3765551445" sldId="391"/>
            <ac:spMk id="5" creationId="{6B1C3D4A-A769-4C3C-B3F8-979DBCB711A9}"/>
          </ac:spMkLst>
        </pc:spChg>
        <pc:spChg chg="del">
          <ac:chgData name="Tegischer Lukas" userId="f78daebb-0565-485c-bd0e-1cd035e796ff" providerId="ADAL" clId="{FDD44131-7DAA-4D66-9E7D-67B7995B255E}" dt="2022-04-11T16:38:14.963" v="795" actId="478"/>
          <ac:spMkLst>
            <pc:docMk/>
            <pc:sldMk cId="3765551445" sldId="391"/>
            <ac:spMk id="8" creationId="{37A08C2A-6789-40D4-A08B-E52FFF3E6DCA}"/>
          </ac:spMkLst>
        </pc:spChg>
      </pc:sldChg>
      <pc:sldChg chg="addSp delSp modSp add mod delAnim">
        <pc:chgData name="Tegischer Lukas" userId="f78daebb-0565-485c-bd0e-1cd035e796ff" providerId="ADAL" clId="{FDD44131-7DAA-4D66-9E7D-67B7995B255E}" dt="2022-04-11T16:40:00.054" v="850" actId="1076"/>
        <pc:sldMkLst>
          <pc:docMk/>
          <pc:sldMk cId="3212391464" sldId="392"/>
        </pc:sldMkLst>
        <pc:spChg chg="mod">
          <ac:chgData name="Tegischer Lukas" userId="f78daebb-0565-485c-bd0e-1cd035e796ff" providerId="ADAL" clId="{FDD44131-7DAA-4D66-9E7D-67B7995B255E}" dt="2022-04-11T16:40:00.054" v="850" actId="1076"/>
          <ac:spMkLst>
            <pc:docMk/>
            <pc:sldMk cId="3212391464" sldId="392"/>
            <ac:spMk id="4" creationId="{23994922-00A3-43FE-A1D2-DC3C43171571}"/>
          </ac:spMkLst>
        </pc:spChg>
        <pc:spChg chg="del">
          <ac:chgData name="Tegischer Lukas" userId="f78daebb-0565-485c-bd0e-1cd035e796ff" providerId="ADAL" clId="{FDD44131-7DAA-4D66-9E7D-67B7995B255E}" dt="2022-04-11T16:39:49.059" v="845" actId="478"/>
          <ac:spMkLst>
            <pc:docMk/>
            <pc:sldMk cId="3212391464" sldId="392"/>
            <ac:spMk id="5" creationId="{24887CA5-AC85-4C90-91AB-570424EB53D4}"/>
          </ac:spMkLst>
        </pc:spChg>
        <pc:spChg chg="add mod">
          <ac:chgData name="Tegischer Lukas" userId="f78daebb-0565-485c-bd0e-1cd035e796ff" providerId="ADAL" clId="{FDD44131-7DAA-4D66-9E7D-67B7995B255E}" dt="2022-04-11T16:39:57.619" v="849" actId="1076"/>
          <ac:spMkLst>
            <pc:docMk/>
            <pc:sldMk cId="3212391464" sldId="392"/>
            <ac:spMk id="6" creationId="{C835939F-74F5-49AC-BB8C-ED93043F3EFC}"/>
          </ac:spMkLst>
        </pc:spChg>
      </pc:sldChg>
      <pc:sldChg chg="add del">
        <pc:chgData name="Tegischer Lukas" userId="f78daebb-0565-485c-bd0e-1cd035e796ff" providerId="ADAL" clId="{FDD44131-7DAA-4D66-9E7D-67B7995B255E}" dt="2022-04-11T16:40:22.387" v="851" actId="47"/>
        <pc:sldMkLst>
          <pc:docMk/>
          <pc:sldMk cId="2574933781" sldId="393"/>
        </pc:sldMkLst>
      </pc:sldChg>
      <pc:sldChg chg="addSp delSp modSp add mod delAnim">
        <pc:chgData name="Tegischer Lukas" userId="f78daebb-0565-485c-bd0e-1cd035e796ff" providerId="ADAL" clId="{FDD44131-7DAA-4D66-9E7D-67B7995B255E}" dt="2022-04-11T16:40:32.105" v="858" actId="14100"/>
        <pc:sldMkLst>
          <pc:docMk/>
          <pc:sldMk cId="2739579911" sldId="394"/>
        </pc:sldMkLst>
        <pc:spChg chg="del">
          <ac:chgData name="Tegischer Lukas" userId="f78daebb-0565-485c-bd0e-1cd035e796ff" providerId="ADAL" clId="{FDD44131-7DAA-4D66-9E7D-67B7995B255E}" dt="2022-04-11T16:40:25.799" v="854" actId="478"/>
          <ac:spMkLst>
            <pc:docMk/>
            <pc:sldMk cId="2739579911" sldId="394"/>
            <ac:spMk id="6" creationId="{28712077-FC04-4465-A745-3C4E6DFAC87D}"/>
          </ac:spMkLst>
        </pc:spChg>
        <pc:spChg chg="del">
          <ac:chgData name="Tegischer Lukas" userId="f78daebb-0565-485c-bd0e-1cd035e796ff" providerId="ADAL" clId="{FDD44131-7DAA-4D66-9E7D-67B7995B255E}" dt="2022-04-11T16:40:24.443" v="852" actId="478"/>
          <ac:spMkLst>
            <pc:docMk/>
            <pc:sldMk cId="2739579911" sldId="394"/>
            <ac:spMk id="7" creationId="{641A8DDF-ED42-44BF-B65B-01FEA6AB853D}"/>
          </ac:spMkLst>
        </pc:spChg>
        <pc:spChg chg="add mod">
          <ac:chgData name="Tegischer Lukas" userId="f78daebb-0565-485c-bd0e-1cd035e796ff" providerId="ADAL" clId="{FDD44131-7DAA-4D66-9E7D-67B7995B255E}" dt="2022-04-11T16:40:32.105" v="858" actId="14100"/>
          <ac:spMkLst>
            <pc:docMk/>
            <pc:sldMk cId="2739579911" sldId="394"/>
            <ac:spMk id="8" creationId="{F7B169F1-A273-4D50-BD91-D46DD2770E8C}"/>
          </ac:spMkLst>
        </pc:spChg>
        <pc:spChg chg="del">
          <ac:chgData name="Tegischer Lukas" userId="f78daebb-0565-485c-bd0e-1cd035e796ff" providerId="ADAL" clId="{FDD44131-7DAA-4D66-9E7D-67B7995B255E}" dt="2022-04-11T16:40:25.200" v="853" actId="478"/>
          <ac:spMkLst>
            <pc:docMk/>
            <pc:sldMk cId="2739579911" sldId="394"/>
            <ac:spMk id="9" creationId="{8BACB33F-42CE-470A-8D89-AE62E871BA4B}"/>
          </ac:spMkLst>
        </pc:spChg>
      </pc:sldChg>
      <pc:sldChg chg="add del">
        <pc:chgData name="Tegischer Lukas" userId="f78daebb-0565-485c-bd0e-1cd035e796ff" providerId="ADAL" clId="{FDD44131-7DAA-4D66-9E7D-67B7995B255E}" dt="2022-04-11T16:40:36.159" v="859" actId="47"/>
        <pc:sldMkLst>
          <pc:docMk/>
          <pc:sldMk cId="974733029" sldId="395"/>
        </pc:sldMkLst>
      </pc:sldChg>
      <pc:sldChg chg="addSp modSp add mod">
        <pc:chgData name="Tegischer Lukas" userId="f78daebb-0565-485c-bd0e-1cd035e796ff" providerId="ADAL" clId="{FDD44131-7DAA-4D66-9E7D-67B7995B255E}" dt="2022-04-11T16:42:20.968" v="888" actId="1076"/>
        <pc:sldMkLst>
          <pc:docMk/>
          <pc:sldMk cId="3441958520" sldId="395"/>
        </pc:sldMkLst>
        <pc:spChg chg="add mod">
          <ac:chgData name="Tegischer Lukas" userId="f78daebb-0565-485c-bd0e-1cd035e796ff" providerId="ADAL" clId="{FDD44131-7DAA-4D66-9E7D-67B7995B255E}" dt="2022-04-11T16:42:20.968" v="888" actId="1076"/>
          <ac:spMkLst>
            <pc:docMk/>
            <pc:sldMk cId="3441958520" sldId="395"/>
            <ac:spMk id="4" creationId="{DD21D03E-A968-4813-81DE-35C61B2B626E}"/>
          </ac:spMkLst>
        </pc:spChg>
        <pc:graphicFrameChg chg="mod modGraphic">
          <ac:chgData name="Tegischer Lukas" userId="f78daebb-0565-485c-bd0e-1cd035e796ff" providerId="ADAL" clId="{FDD44131-7DAA-4D66-9E7D-67B7995B255E}" dt="2022-04-11T16:41:22.684" v="867" actId="1076"/>
          <ac:graphicFrameMkLst>
            <pc:docMk/>
            <pc:sldMk cId="3441958520" sldId="395"/>
            <ac:graphicFrameMk id="5" creationId="{405D672D-83C3-467B-95A6-CC8372FD4B15}"/>
          </ac:graphicFrameMkLst>
        </pc:graphicFrameChg>
      </pc:sldChg>
      <pc:sldChg chg="add del">
        <pc:chgData name="Tegischer Lukas" userId="f78daebb-0565-485c-bd0e-1cd035e796ff" providerId="ADAL" clId="{FDD44131-7DAA-4D66-9E7D-67B7995B255E}" dt="2022-04-11T16:40:36.159" v="859" actId="47"/>
        <pc:sldMkLst>
          <pc:docMk/>
          <pc:sldMk cId="1936102408" sldId="396"/>
        </pc:sldMkLst>
      </pc:sldChg>
      <pc:sldChg chg="add del">
        <pc:chgData name="Tegischer Lukas" userId="f78daebb-0565-485c-bd0e-1cd035e796ff" providerId="ADAL" clId="{FDD44131-7DAA-4D66-9E7D-67B7995B255E}" dt="2022-04-11T16:40:36.159" v="859" actId="47"/>
        <pc:sldMkLst>
          <pc:docMk/>
          <pc:sldMk cId="4220335831" sldId="397"/>
        </pc:sldMkLst>
      </pc:sldChg>
    </pc:docChg>
  </pc:docChgLst>
  <pc:docChgLst>
    <pc:chgData name="Tegischer Lukas" userId="f78daebb-0565-485c-bd0e-1cd035e796ff" providerId="ADAL" clId="{8D873CFE-DC3C-42AB-8E57-67F19A59BDBB}"/>
    <pc:docChg chg="undo custSel addSld delSld modSld">
      <pc:chgData name="Tegischer Lukas" userId="f78daebb-0565-485c-bd0e-1cd035e796ff" providerId="ADAL" clId="{8D873CFE-DC3C-42AB-8E57-67F19A59BDBB}" dt="2022-10-02T08:46:57.584" v="317" actId="47"/>
      <pc:docMkLst>
        <pc:docMk/>
      </pc:docMkLst>
      <pc:sldChg chg="modSp mod">
        <pc:chgData name="Tegischer Lukas" userId="f78daebb-0565-485c-bd0e-1cd035e796ff" providerId="ADAL" clId="{8D873CFE-DC3C-42AB-8E57-67F19A59BDBB}" dt="2022-10-02T07:40:05.283" v="18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8D873CFE-DC3C-42AB-8E57-67F19A59BDBB}" dt="2022-10-02T07:40:05.283" v="18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8D873CFE-DC3C-42AB-8E57-67F19A59BDBB}" dt="2022-10-02T07:43:22.599" v="90" actId="207"/>
        <pc:sldMkLst>
          <pc:docMk/>
          <pc:sldMk cId="2796332034" sldId="427"/>
        </pc:sldMkLst>
        <pc:spChg chg="add mod">
          <ac:chgData name="Tegischer Lukas" userId="f78daebb-0565-485c-bd0e-1cd035e796ff" providerId="ADAL" clId="{8D873CFE-DC3C-42AB-8E57-67F19A59BDBB}" dt="2022-10-02T07:40:31.580" v="42" actId="403"/>
          <ac:spMkLst>
            <pc:docMk/>
            <pc:sldMk cId="2796332034" sldId="427"/>
            <ac:spMk id="2" creationId="{25CC4BA6-CC73-1AD4-5600-C732D686440D}"/>
          </ac:spMkLst>
        </pc:spChg>
        <pc:spChg chg="del">
          <ac:chgData name="Tegischer Lukas" userId="f78daebb-0565-485c-bd0e-1cd035e796ff" providerId="ADAL" clId="{8D873CFE-DC3C-42AB-8E57-67F19A59BDBB}" dt="2022-10-02T07:40:21.349" v="20" actId="478"/>
          <ac:spMkLst>
            <pc:docMk/>
            <pc:sldMk cId="2796332034" sldId="427"/>
            <ac:spMk id="3" creationId="{D7AF59FF-7213-CA06-2566-E3AF2CCFD332}"/>
          </ac:spMkLst>
        </pc:spChg>
        <pc:spChg chg="add mod">
          <ac:chgData name="Tegischer Lukas" userId="f78daebb-0565-485c-bd0e-1cd035e796ff" providerId="ADAL" clId="{8D873CFE-DC3C-42AB-8E57-67F19A59BDBB}" dt="2022-10-02T07:41:37.083" v="54" actId="1582"/>
          <ac:spMkLst>
            <pc:docMk/>
            <pc:sldMk cId="2796332034" sldId="427"/>
            <ac:spMk id="5" creationId="{5226DD38-E94E-BD5C-E403-864E645C3B5D}"/>
          </ac:spMkLst>
        </pc:spChg>
        <pc:spChg chg="del">
          <ac:chgData name="Tegischer Lukas" userId="f78daebb-0565-485c-bd0e-1cd035e796ff" providerId="ADAL" clId="{8D873CFE-DC3C-42AB-8E57-67F19A59BDBB}" dt="2022-10-02T07:40:21.349" v="20" actId="478"/>
          <ac:spMkLst>
            <pc:docMk/>
            <pc:sldMk cId="2796332034" sldId="427"/>
            <ac:spMk id="6" creationId="{D6255930-AAEF-638B-C2A8-58E9B4C2FA3C}"/>
          </ac:spMkLst>
        </pc:spChg>
        <pc:spChg chg="add mod">
          <ac:chgData name="Tegischer Lukas" userId="f78daebb-0565-485c-bd0e-1cd035e796ff" providerId="ADAL" clId="{8D873CFE-DC3C-42AB-8E57-67F19A59BDBB}" dt="2022-10-02T07:43:22.599" v="90" actId="207"/>
          <ac:spMkLst>
            <pc:docMk/>
            <pc:sldMk cId="2796332034" sldId="427"/>
            <ac:spMk id="8" creationId="{5E4E43C7-4212-E012-3B37-DAF4819D35B3}"/>
          </ac:spMkLst>
        </pc:spChg>
        <pc:spChg chg="del">
          <ac:chgData name="Tegischer Lukas" userId="f78daebb-0565-485c-bd0e-1cd035e796ff" providerId="ADAL" clId="{8D873CFE-DC3C-42AB-8E57-67F19A59BDBB}" dt="2022-10-02T07:40:21.349" v="20" actId="478"/>
          <ac:spMkLst>
            <pc:docMk/>
            <pc:sldMk cId="2796332034" sldId="427"/>
            <ac:spMk id="11" creationId="{119EBA3C-0E4E-A1CE-3162-52976C083747}"/>
          </ac:spMkLst>
        </pc:spChg>
        <pc:spChg chg="del">
          <ac:chgData name="Tegischer Lukas" userId="f78daebb-0565-485c-bd0e-1cd035e796ff" providerId="ADAL" clId="{8D873CFE-DC3C-42AB-8E57-67F19A59BDBB}" dt="2022-10-02T07:40:21.349" v="20" actId="478"/>
          <ac:spMkLst>
            <pc:docMk/>
            <pc:sldMk cId="2796332034" sldId="427"/>
            <ac:spMk id="13" creationId="{A205A756-A621-FABD-B73E-8D22C12DDBDA}"/>
          </ac:spMkLst>
        </pc:spChg>
        <pc:spChg chg="del">
          <ac:chgData name="Tegischer Lukas" userId="f78daebb-0565-485c-bd0e-1cd035e796ff" providerId="ADAL" clId="{8D873CFE-DC3C-42AB-8E57-67F19A59BDBB}" dt="2022-10-02T07:40:21.349" v="20" actId="478"/>
          <ac:spMkLst>
            <pc:docMk/>
            <pc:sldMk cId="2796332034" sldId="427"/>
            <ac:spMk id="14" creationId="{A9995909-ED57-2775-6CD2-5722375C1DCA}"/>
          </ac:spMkLst>
        </pc:spChg>
        <pc:picChg chg="del">
          <ac:chgData name="Tegischer Lukas" userId="f78daebb-0565-485c-bd0e-1cd035e796ff" providerId="ADAL" clId="{8D873CFE-DC3C-42AB-8E57-67F19A59BDBB}" dt="2022-10-02T07:40:18.200" v="19" actId="478"/>
          <ac:picMkLst>
            <pc:docMk/>
            <pc:sldMk cId="2796332034" sldId="427"/>
            <ac:picMk id="12" creationId="{0E619B96-24B7-F886-3BD7-39BAC04CD057}"/>
          </ac:picMkLst>
        </pc:picChg>
        <pc:cxnChg chg="del">
          <ac:chgData name="Tegischer Lukas" userId="f78daebb-0565-485c-bd0e-1cd035e796ff" providerId="ADAL" clId="{8D873CFE-DC3C-42AB-8E57-67F19A59BDBB}" dt="2022-10-02T07:40:21.349" v="20" actId="478"/>
          <ac:cxnSpMkLst>
            <pc:docMk/>
            <pc:sldMk cId="2796332034" sldId="427"/>
            <ac:cxnSpMk id="17" creationId="{832B0470-B576-96FE-A948-2C3022737539}"/>
          </ac:cxnSpMkLst>
        </pc:cxnChg>
      </pc:sldChg>
      <pc:sldChg chg="addSp delSp modSp mod delAnim modAnim">
        <pc:chgData name="Tegischer Lukas" userId="f78daebb-0565-485c-bd0e-1cd035e796ff" providerId="ADAL" clId="{8D873CFE-DC3C-42AB-8E57-67F19A59BDBB}" dt="2022-10-02T08:09:39.038" v="132"/>
        <pc:sldMkLst>
          <pc:docMk/>
          <pc:sldMk cId="1380527264" sldId="429"/>
        </pc:sldMkLst>
        <pc:spChg chg="del">
          <ac:chgData name="Tegischer Lukas" userId="f78daebb-0565-485c-bd0e-1cd035e796ff" providerId="ADAL" clId="{8D873CFE-DC3C-42AB-8E57-67F19A59BDBB}" dt="2022-10-02T08:08:35.951" v="91" actId="478"/>
          <ac:spMkLst>
            <pc:docMk/>
            <pc:sldMk cId="1380527264" sldId="429"/>
            <ac:spMk id="3" creationId="{D7AF59FF-7213-CA06-2566-E3AF2CCFD332}"/>
          </ac:spMkLst>
        </pc:spChg>
        <pc:spChg chg="add mod">
          <ac:chgData name="Tegischer Lukas" userId="f78daebb-0565-485c-bd0e-1cd035e796ff" providerId="ADAL" clId="{8D873CFE-DC3C-42AB-8E57-67F19A59BDBB}" dt="2022-10-02T08:09:31.556" v="129" actId="1076"/>
          <ac:spMkLst>
            <pc:docMk/>
            <pc:sldMk cId="1380527264" sldId="429"/>
            <ac:spMk id="4" creationId="{38768719-B134-3D8F-BB93-767E3A138A87}"/>
          </ac:spMkLst>
        </pc:spChg>
        <pc:spChg chg="del">
          <ac:chgData name="Tegischer Lukas" userId="f78daebb-0565-485c-bd0e-1cd035e796ff" providerId="ADAL" clId="{8D873CFE-DC3C-42AB-8E57-67F19A59BDBB}" dt="2022-10-02T08:08:37.101" v="93" actId="478"/>
          <ac:spMkLst>
            <pc:docMk/>
            <pc:sldMk cId="1380527264" sldId="429"/>
            <ac:spMk id="6" creationId="{D6255930-AAEF-638B-C2A8-58E9B4C2FA3C}"/>
          </ac:spMkLst>
        </pc:spChg>
        <pc:spChg chg="add mod">
          <ac:chgData name="Tegischer Lukas" userId="f78daebb-0565-485c-bd0e-1cd035e796ff" providerId="ADAL" clId="{8D873CFE-DC3C-42AB-8E57-67F19A59BDBB}" dt="2022-10-02T08:09:36.528" v="131" actId="1076"/>
          <ac:spMkLst>
            <pc:docMk/>
            <pc:sldMk cId="1380527264" sldId="429"/>
            <ac:spMk id="7" creationId="{40B37E57-DEFA-9A3C-5B0C-F0A4C6B61AE7}"/>
          </ac:spMkLst>
        </pc:spChg>
        <pc:spChg chg="del">
          <ac:chgData name="Tegischer Lukas" userId="f78daebb-0565-485c-bd0e-1cd035e796ff" providerId="ADAL" clId="{8D873CFE-DC3C-42AB-8E57-67F19A59BDBB}" dt="2022-10-02T08:08:36.684" v="92" actId="478"/>
          <ac:spMkLst>
            <pc:docMk/>
            <pc:sldMk cId="1380527264" sldId="429"/>
            <ac:spMk id="11" creationId="{119EBA3C-0E4E-A1CE-3162-52976C083747}"/>
          </ac:spMkLst>
        </pc:spChg>
        <pc:spChg chg="del">
          <ac:chgData name="Tegischer Lukas" userId="f78daebb-0565-485c-bd0e-1cd035e796ff" providerId="ADAL" clId="{8D873CFE-DC3C-42AB-8E57-67F19A59BDBB}" dt="2022-10-02T08:08:38.527" v="95" actId="478"/>
          <ac:spMkLst>
            <pc:docMk/>
            <pc:sldMk cId="1380527264" sldId="429"/>
            <ac:spMk id="13" creationId="{A205A756-A621-FABD-B73E-8D22C12DDBDA}"/>
          </ac:spMkLst>
        </pc:spChg>
        <pc:spChg chg="del">
          <ac:chgData name="Tegischer Lukas" userId="f78daebb-0565-485c-bd0e-1cd035e796ff" providerId="ADAL" clId="{8D873CFE-DC3C-42AB-8E57-67F19A59BDBB}" dt="2022-10-02T08:08:38.527" v="95" actId="478"/>
          <ac:spMkLst>
            <pc:docMk/>
            <pc:sldMk cId="1380527264" sldId="429"/>
            <ac:spMk id="14" creationId="{A9995909-ED57-2775-6CD2-5722375C1DCA}"/>
          </ac:spMkLst>
        </pc:spChg>
        <pc:picChg chg="add mod">
          <ac:chgData name="Tegischer Lukas" userId="f78daebb-0565-485c-bd0e-1cd035e796ff" providerId="ADAL" clId="{8D873CFE-DC3C-42AB-8E57-67F19A59BDBB}" dt="2022-10-02T08:09:34.272" v="130" actId="1076"/>
          <ac:picMkLst>
            <pc:docMk/>
            <pc:sldMk cId="1380527264" sldId="429"/>
            <ac:picMk id="5" creationId="{2C56A798-E05E-CB6E-6C80-F67255F935CC}"/>
          </ac:picMkLst>
        </pc:picChg>
        <pc:picChg chg="del">
          <ac:chgData name="Tegischer Lukas" userId="f78daebb-0565-485c-bd0e-1cd035e796ff" providerId="ADAL" clId="{8D873CFE-DC3C-42AB-8E57-67F19A59BDBB}" dt="2022-10-02T08:08:37.454" v="94" actId="478"/>
          <ac:picMkLst>
            <pc:docMk/>
            <pc:sldMk cId="1380527264" sldId="429"/>
            <ac:picMk id="12" creationId="{0E619B96-24B7-F886-3BD7-39BAC04CD057}"/>
          </ac:picMkLst>
        </pc:picChg>
        <pc:cxnChg chg="del">
          <ac:chgData name="Tegischer Lukas" userId="f78daebb-0565-485c-bd0e-1cd035e796ff" providerId="ADAL" clId="{8D873CFE-DC3C-42AB-8E57-67F19A59BDBB}" dt="2022-10-02T08:08:38.527" v="95" actId="478"/>
          <ac:cxnSpMkLst>
            <pc:docMk/>
            <pc:sldMk cId="1380527264" sldId="429"/>
            <ac:cxnSpMk id="17" creationId="{832B0470-B576-96FE-A948-2C3022737539}"/>
          </ac:cxnSpMkLst>
        </pc:cxnChg>
      </pc:sldChg>
      <pc:sldChg chg="addSp delSp modSp mod modAnim">
        <pc:chgData name="Tegischer Lukas" userId="f78daebb-0565-485c-bd0e-1cd035e796ff" providerId="ADAL" clId="{8D873CFE-DC3C-42AB-8E57-67F19A59BDBB}" dt="2022-10-02T08:42:10.550" v="248" actId="208"/>
        <pc:sldMkLst>
          <pc:docMk/>
          <pc:sldMk cId="3708682875" sldId="430"/>
        </pc:sldMkLst>
        <pc:spChg chg="del">
          <ac:chgData name="Tegischer Lukas" userId="f78daebb-0565-485c-bd0e-1cd035e796ff" providerId="ADAL" clId="{8D873CFE-DC3C-42AB-8E57-67F19A59BDBB}" dt="2022-10-02T08:40:42.085" v="222" actId="478"/>
          <ac:spMkLst>
            <pc:docMk/>
            <pc:sldMk cId="3708682875" sldId="430"/>
            <ac:spMk id="2" creationId="{CDFA19F6-DF1D-40A8-C04C-605E6E7EAD87}"/>
          </ac:spMkLst>
        </pc:spChg>
        <pc:spChg chg="add mod">
          <ac:chgData name="Tegischer Lukas" userId="f78daebb-0565-485c-bd0e-1cd035e796ff" providerId="ADAL" clId="{8D873CFE-DC3C-42AB-8E57-67F19A59BDBB}" dt="2022-10-02T08:40:50.986" v="229" actId="1076"/>
          <ac:spMkLst>
            <pc:docMk/>
            <pc:sldMk cId="3708682875" sldId="430"/>
            <ac:spMk id="4" creationId="{6809EDC9-4233-4109-C8A2-5D4650ED323A}"/>
          </ac:spMkLst>
        </pc:spChg>
        <pc:spChg chg="add mod">
          <ac:chgData name="Tegischer Lukas" userId="f78daebb-0565-485c-bd0e-1cd035e796ff" providerId="ADAL" clId="{8D873CFE-DC3C-42AB-8E57-67F19A59BDBB}" dt="2022-10-02T08:41:11.238" v="238" actId="1076"/>
          <ac:spMkLst>
            <pc:docMk/>
            <pc:sldMk cId="3708682875" sldId="430"/>
            <ac:spMk id="7" creationId="{7523EF96-420D-A7C1-B763-A21EEE35453B}"/>
          </ac:spMkLst>
        </pc:spChg>
        <pc:picChg chg="add mod">
          <ac:chgData name="Tegischer Lukas" userId="f78daebb-0565-485c-bd0e-1cd035e796ff" providerId="ADAL" clId="{8D873CFE-DC3C-42AB-8E57-67F19A59BDBB}" dt="2022-10-02T08:41:13.210" v="239" actId="1076"/>
          <ac:picMkLst>
            <pc:docMk/>
            <pc:sldMk cId="3708682875" sldId="430"/>
            <ac:picMk id="5" creationId="{309FDA6B-BEEF-45AF-FDFA-2C840D9F1755}"/>
          </ac:picMkLst>
        </pc:picChg>
        <pc:cxnChg chg="add mod">
          <ac:chgData name="Tegischer Lukas" userId="f78daebb-0565-485c-bd0e-1cd035e796ff" providerId="ADAL" clId="{8D873CFE-DC3C-42AB-8E57-67F19A59BDBB}" dt="2022-10-02T08:42:10.550" v="248" actId="208"/>
          <ac:cxnSpMkLst>
            <pc:docMk/>
            <pc:sldMk cId="3708682875" sldId="430"/>
            <ac:cxnSpMk id="9" creationId="{BD0045CF-5ED9-4A0D-E371-1DC9D9829639}"/>
          </ac:cxnSpMkLst>
        </pc:cxnChg>
        <pc:cxnChg chg="add mod">
          <ac:chgData name="Tegischer Lukas" userId="f78daebb-0565-485c-bd0e-1cd035e796ff" providerId="ADAL" clId="{8D873CFE-DC3C-42AB-8E57-67F19A59BDBB}" dt="2022-10-02T08:42:10.550" v="248" actId="208"/>
          <ac:cxnSpMkLst>
            <pc:docMk/>
            <pc:sldMk cId="3708682875" sldId="430"/>
            <ac:cxnSpMk id="10" creationId="{57521911-75DB-4441-8582-F2BCDB3F090B}"/>
          </ac:cxnSpMkLst>
        </pc:cxnChg>
      </pc:sldChg>
      <pc:sldChg chg="del">
        <pc:chgData name="Tegischer Lukas" userId="f78daebb-0565-485c-bd0e-1cd035e796ff" providerId="ADAL" clId="{8D873CFE-DC3C-42AB-8E57-67F19A59BDBB}" dt="2022-10-02T08:46:57.584" v="317" actId="47"/>
        <pc:sldMkLst>
          <pc:docMk/>
          <pc:sldMk cId="1617543262" sldId="431"/>
        </pc:sldMkLst>
      </pc:sldChg>
      <pc:sldChg chg="addSp delSp modSp add mod delAnim modAnim">
        <pc:chgData name="Tegischer Lukas" userId="f78daebb-0565-485c-bd0e-1cd035e796ff" providerId="ADAL" clId="{8D873CFE-DC3C-42AB-8E57-67F19A59BDBB}" dt="2022-10-02T08:11:04.308" v="161"/>
        <pc:sldMkLst>
          <pc:docMk/>
          <pc:sldMk cId="2822248536" sldId="432"/>
        </pc:sldMkLst>
        <pc:spChg chg="add mod">
          <ac:chgData name="Tegischer Lukas" userId="f78daebb-0565-485c-bd0e-1cd035e796ff" providerId="ADAL" clId="{8D873CFE-DC3C-42AB-8E57-67F19A59BDBB}" dt="2022-10-02T08:10:10.642" v="143" actId="1076"/>
          <ac:spMkLst>
            <pc:docMk/>
            <pc:sldMk cId="2822248536" sldId="432"/>
            <ac:spMk id="3" creationId="{DBAE2C2E-A4D1-559B-4491-31812E1C52DB}"/>
          </ac:spMkLst>
        </pc:spChg>
        <pc:spChg chg="del">
          <ac:chgData name="Tegischer Lukas" userId="f78daebb-0565-485c-bd0e-1cd035e796ff" providerId="ADAL" clId="{8D873CFE-DC3C-42AB-8E57-67F19A59BDBB}" dt="2022-10-02T08:09:48.311" v="134" actId="478"/>
          <ac:spMkLst>
            <pc:docMk/>
            <pc:sldMk cId="2822248536" sldId="432"/>
            <ac:spMk id="4" creationId="{38768719-B134-3D8F-BB93-767E3A138A87}"/>
          </ac:spMkLst>
        </pc:spChg>
        <pc:spChg chg="del">
          <ac:chgData name="Tegischer Lukas" userId="f78daebb-0565-485c-bd0e-1cd035e796ff" providerId="ADAL" clId="{8D873CFE-DC3C-42AB-8E57-67F19A59BDBB}" dt="2022-10-02T08:09:49.896" v="136" actId="478"/>
          <ac:spMkLst>
            <pc:docMk/>
            <pc:sldMk cId="2822248536" sldId="432"/>
            <ac:spMk id="7" creationId="{40B37E57-DEFA-9A3C-5B0C-F0A4C6B61AE7}"/>
          </ac:spMkLst>
        </pc:spChg>
        <pc:spChg chg="add mod">
          <ac:chgData name="Tegischer Lukas" userId="f78daebb-0565-485c-bd0e-1cd035e796ff" providerId="ADAL" clId="{8D873CFE-DC3C-42AB-8E57-67F19A59BDBB}" dt="2022-10-02T08:10:59.644" v="159" actId="207"/>
          <ac:spMkLst>
            <pc:docMk/>
            <pc:sldMk cId="2822248536" sldId="432"/>
            <ac:spMk id="9" creationId="{E881A380-5B1F-C652-08D3-E9BD4AB17576}"/>
          </ac:spMkLst>
        </pc:spChg>
        <pc:picChg chg="del">
          <ac:chgData name="Tegischer Lukas" userId="f78daebb-0565-485c-bd0e-1cd035e796ff" providerId="ADAL" clId="{8D873CFE-DC3C-42AB-8E57-67F19A59BDBB}" dt="2022-10-02T08:09:48.598" v="135" actId="478"/>
          <ac:picMkLst>
            <pc:docMk/>
            <pc:sldMk cId="2822248536" sldId="432"/>
            <ac:picMk id="5" creationId="{2C56A798-E05E-CB6E-6C80-F67255F935CC}"/>
          </ac:picMkLst>
        </pc:picChg>
        <pc:picChg chg="add mod">
          <ac:chgData name="Tegischer Lukas" userId="f78daebb-0565-485c-bd0e-1cd035e796ff" providerId="ADAL" clId="{8D873CFE-DC3C-42AB-8E57-67F19A59BDBB}" dt="2022-10-02T08:10:25.424" v="149" actId="1076"/>
          <ac:picMkLst>
            <pc:docMk/>
            <pc:sldMk cId="2822248536" sldId="432"/>
            <ac:picMk id="6" creationId="{5854A5E8-D369-8B77-421F-E2571AA7999C}"/>
          </ac:picMkLst>
        </pc:picChg>
      </pc:sldChg>
      <pc:sldChg chg="addSp delSp modSp add mod delAnim modAnim">
        <pc:chgData name="Tegischer Lukas" userId="f78daebb-0565-485c-bd0e-1cd035e796ff" providerId="ADAL" clId="{8D873CFE-DC3C-42AB-8E57-67F19A59BDBB}" dt="2022-10-02T08:12:03.585" v="181" actId="1076"/>
        <pc:sldMkLst>
          <pc:docMk/>
          <pc:sldMk cId="2566253603" sldId="433"/>
        </pc:sldMkLst>
        <pc:spChg chg="del">
          <ac:chgData name="Tegischer Lukas" userId="f78daebb-0565-485c-bd0e-1cd035e796ff" providerId="ADAL" clId="{8D873CFE-DC3C-42AB-8E57-67F19A59BDBB}" dt="2022-10-02T08:11:18.612" v="163" actId="478"/>
          <ac:spMkLst>
            <pc:docMk/>
            <pc:sldMk cId="2566253603" sldId="433"/>
            <ac:spMk id="3" creationId="{DBAE2C2E-A4D1-559B-4491-31812E1C52DB}"/>
          </ac:spMkLst>
        </pc:spChg>
        <pc:spChg chg="add mod">
          <ac:chgData name="Tegischer Lukas" userId="f78daebb-0565-485c-bd0e-1cd035e796ff" providerId="ADAL" clId="{8D873CFE-DC3C-42AB-8E57-67F19A59BDBB}" dt="2022-10-02T08:12:03.585" v="181" actId="1076"/>
          <ac:spMkLst>
            <pc:docMk/>
            <pc:sldMk cId="2566253603" sldId="433"/>
            <ac:spMk id="4" creationId="{989B8F93-25A4-B474-4E45-8A34D4A8CCEE}"/>
          </ac:spMkLst>
        </pc:spChg>
        <pc:spChg chg="del">
          <ac:chgData name="Tegischer Lukas" userId="f78daebb-0565-485c-bd0e-1cd035e796ff" providerId="ADAL" clId="{8D873CFE-DC3C-42AB-8E57-67F19A59BDBB}" dt="2022-10-02T08:11:21.550" v="166" actId="478"/>
          <ac:spMkLst>
            <pc:docMk/>
            <pc:sldMk cId="2566253603" sldId="433"/>
            <ac:spMk id="9" creationId="{E881A380-5B1F-C652-08D3-E9BD4AB17576}"/>
          </ac:spMkLst>
        </pc:spChg>
        <pc:picChg chg="mod">
          <ac:chgData name="Tegischer Lukas" userId="f78daebb-0565-485c-bd0e-1cd035e796ff" providerId="ADAL" clId="{8D873CFE-DC3C-42AB-8E57-67F19A59BDBB}" dt="2022-10-02T08:12:00.556" v="180" actId="1076"/>
          <ac:picMkLst>
            <pc:docMk/>
            <pc:sldMk cId="2566253603" sldId="433"/>
            <ac:picMk id="6" creationId="{5854A5E8-D369-8B77-421F-E2571AA7999C}"/>
          </ac:picMkLst>
        </pc:picChg>
      </pc:sldChg>
      <pc:sldChg chg="addSp delSp modSp add mod delAnim modAnim">
        <pc:chgData name="Tegischer Lukas" userId="f78daebb-0565-485c-bd0e-1cd035e796ff" providerId="ADAL" clId="{8D873CFE-DC3C-42AB-8E57-67F19A59BDBB}" dt="2022-10-02T08:13:38.969" v="221"/>
        <pc:sldMkLst>
          <pc:docMk/>
          <pc:sldMk cId="4265901" sldId="434"/>
        </pc:sldMkLst>
        <pc:spChg chg="add mod">
          <ac:chgData name="Tegischer Lukas" userId="f78daebb-0565-485c-bd0e-1cd035e796ff" providerId="ADAL" clId="{8D873CFE-DC3C-42AB-8E57-67F19A59BDBB}" dt="2022-10-02T08:13:31.825" v="219" actId="6549"/>
          <ac:spMkLst>
            <pc:docMk/>
            <pc:sldMk cId="4265901" sldId="434"/>
            <ac:spMk id="3" creationId="{E4972A72-4195-3BE4-99E2-AF9E523EB850}"/>
          </ac:spMkLst>
        </pc:spChg>
        <pc:spChg chg="del">
          <ac:chgData name="Tegischer Lukas" userId="f78daebb-0565-485c-bd0e-1cd035e796ff" providerId="ADAL" clId="{8D873CFE-DC3C-42AB-8E57-67F19A59BDBB}" dt="2022-10-02T08:12:08.617" v="183" actId="478"/>
          <ac:spMkLst>
            <pc:docMk/>
            <pc:sldMk cId="4265901" sldId="434"/>
            <ac:spMk id="4" creationId="{989B8F93-25A4-B474-4E45-8A34D4A8CCEE}"/>
          </ac:spMkLst>
        </pc:spChg>
        <pc:spChg chg="add mod">
          <ac:chgData name="Tegischer Lukas" userId="f78daebb-0565-485c-bd0e-1cd035e796ff" providerId="ADAL" clId="{8D873CFE-DC3C-42AB-8E57-67F19A59BDBB}" dt="2022-10-02T08:13:24.311" v="214" actId="113"/>
          <ac:spMkLst>
            <pc:docMk/>
            <pc:sldMk cId="4265901" sldId="434"/>
            <ac:spMk id="7" creationId="{A3D6F71B-32BD-98AA-614C-A0CF6E766A9D}"/>
          </ac:spMkLst>
        </pc:spChg>
        <pc:picChg chg="mod">
          <ac:chgData name="Tegischer Lukas" userId="f78daebb-0565-485c-bd0e-1cd035e796ff" providerId="ADAL" clId="{8D873CFE-DC3C-42AB-8E57-67F19A59BDBB}" dt="2022-10-02T08:13:15.839" v="212" actId="1076"/>
          <ac:picMkLst>
            <pc:docMk/>
            <pc:sldMk cId="4265901" sldId="434"/>
            <ac:picMk id="6" creationId="{5854A5E8-D369-8B77-421F-E2571AA7999C}"/>
          </ac:picMkLst>
        </pc:picChg>
      </pc:sldChg>
      <pc:sldChg chg="addSp delSp modSp add mod delAnim modAnim">
        <pc:chgData name="Tegischer Lukas" userId="f78daebb-0565-485c-bd0e-1cd035e796ff" providerId="ADAL" clId="{8D873CFE-DC3C-42AB-8E57-67F19A59BDBB}" dt="2022-10-02T08:46:32.389" v="316"/>
        <pc:sldMkLst>
          <pc:docMk/>
          <pc:sldMk cId="1584894419" sldId="435"/>
        </pc:sldMkLst>
        <pc:spChg chg="del mod">
          <ac:chgData name="Tegischer Lukas" userId="f78daebb-0565-485c-bd0e-1cd035e796ff" providerId="ADAL" clId="{8D873CFE-DC3C-42AB-8E57-67F19A59BDBB}" dt="2022-10-02T08:43:35.421" v="277" actId="478"/>
          <ac:spMkLst>
            <pc:docMk/>
            <pc:sldMk cId="1584894419" sldId="435"/>
            <ac:spMk id="4" creationId="{6809EDC9-4233-4109-C8A2-5D4650ED323A}"/>
          </ac:spMkLst>
        </pc:spChg>
        <pc:spChg chg="del mod">
          <ac:chgData name="Tegischer Lukas" userId="f78daebb-0565-485c-bd0e-1cd035e796ff" providerId="ADAL" clId="{8D873CFE-DC3C-42AB-8E57-67F19A59BDBB}" dt="2022-10-02T08:43:38.811" v="280" actId="478"/>
          <ac:spMkLst>
            <pc:docMk/>
            <pc:sldMk cId="1584894419" sldId="435"/>
            <ac:spMk id="7" creationId="{7523EF96-420D-A7C1-B763-A21EEE35453B}"/>
          </ac:spMkLst>
        </pc:spChg>
        <pc:spChg chg="add mod">
          <ac:chgData name="Tegischer Lukas" userId="f78daebb-0565-485c-bd0e-1cd035e796ff" providerId="ADAL" clId="{8D873CFE-DC3C-42AB-8E57-67F19A59BDBB}" dt="2022-10-02T08:44:02.818" v="285" actId="20577"/>
          <ac:spMkLst>
            <pc:docMk/>
            <pc:sldMk cId="1584894419" sldId="435"/>
            <ac:spMk id="11" creationId="{E08DD598-CE78-1177-1A54-601D0DA9FB0C}"/>
          </ac:spMkLst>
        </pc:spChg>
        <pc:spChg chg="add mod">
          <ac:chgData name="Tegischer Lukas" userId="f78daebb-0565-485c-bd0e-1cd035e796ff" providerId="ADAL" clId="{8D873CFE-DC3C-42AB-8E57-67F19A59BDBB}" dt="2022-10-02T08:44:22.664" v="295" actId="1076"/>
          <ac:spMkLst>
            <pc:docMk/>
            <pc:sldMk cId="1584894419" sldId="435"/>
            <ac:spMk id="14" creationId="{BAF84D02-7079-4408-5EDD-31CDC92075EB}"/>
          </ac:spMkLst>
        </pc:spChg>
        <pc:spChg chg="add mod">
          <ac:chgData name="Tegischer Lukas" userId="f78daebb-0565-485c-bd0e-1cd035e796ff" providerId="ADAL" clId="{8D873CFE-DC3C-42AB-8E57-67F19A59BDBB}" dt="2022-10-02T08:46:09.766" v="312" actId="207"/>
          <ac:spMkLst>
            <pc:docMk/>
            <pc:sldMk cId="1584894419" sldId="435"/>
            <ac:spMk id="15" creationId="{2BED6262-5DB1-6BC0-9392-64B187806C48}"/>
          </ac:spMkLst>
        </pc:spChg>
        <pc:spChg chg="add mod">
          <ac:chgData name="Tegischer Lukas" userId="f78daebb-0565-485c-bd0e-1cd035e796ff" providerId="ADAL" clId="{8D873CFE-DC3C-42AB-8E57-67F19A59BDBB}" dt="2022-10-02T08:46:21.673" v="314" actId="207"/>
          <ac:spMkLst>
            <pc:docMk/>
            <pc:sldMk cId="1584894419" sldId="435"/>
            <ac:spMk id="16" creationId="{7C7F2F7B-7A08-F15D-56AF-4D1F9455EBAB}"/>
          </ac:spMkLst>
        </pc:spChg>
        <pc:picChg chg="add del mod ord">
          <ac:chgData name="Tegischer Lukas" userId="f78daebb-0565-485c-bd0e-1cd035e796ff" providerId="ADAL" clId="{8D873CFE-DC3C-42AB-8E57-67F19A59BDBB}" dt="2022-10-02T08:43:35.807" v="278" actId="478"/>
          <ac:picMkLst>
            <pc:docMk/>
            <pc:sldMk cId="1584894419" sldId="435"/>
            <ac:picMk id="2" creationId="{8DDBDA36-5F3F-D08C-E6C9-B724EA866358}"/>
          </ac:picMkLst>
        </pc:picChg>
        <pc:picChg chg="del">
          <ac:chgData name="Tegischer Lukas" userId="f78daebb-0565-485c-bd0e-1cd035e796ff" providerId="ADAL" clId="{8D873CFE-DC3C-42AB-8E57-67F19A59BDBB}" dt="2022-10-02T08:42:24.405" v="251" actId="478"/>
          <ac:picMkLst>
            <pc:docMk/>
            <pc:sldMk cId="1584894419" sldId="435"/>
            <ac:picMk id="5" creationId="{309FDA6B-BEEF-45AF-FDFA-2C840D9F1755}"/>
          </ac:picMkLst>
        </pc:picChg>
        <pc:picChg chg="add mod">
          <ac:chgData name="Tegischer Lukas" userId="f78daebb-0565-485c-bd0e-1cd035e796ff" providerId="ADAL" clId="{8D873CFE-DC3C-42AB-8E57-67F19A59BDBB}" dt="2022-10-02T08:45:04.871" v="303" actId="1076"/>
          <ac:picMkLst>
            <pc:docMk/>
            <pc:sldMk cId="1584894419" sldId="435"/>
            <ac:picMk id="12" creationId="{64D6FD52-6869-4794-BA8C-A30CBE548CF8}"/>
          </ac:picMkLst>
        </pc:picChg>
        <pc:cxnChg chg="del mod">
          <ac:chgData name="Tegischer Lukas" userId="f78daebb-0565-485c-bd0e-1cd035e796ff" providerId="ADAL" clId="{8D873CFE-DC3C-42AB-8E57-67F19A59BDBB}" dt="2022-10-02T08:43:37.374" v="279" actId="478"/>
          <ac:cxnSpMkLst>
            <pc:docMk/>
            <pc:sldMk cId="1584894419" sldId="435"/>
            <ac:cxnSpMk id="9" creationId="{BD0045CF-5ED9-4A0D-E371-1DC9D9829639}"/>
          </ac:cxnSpMkLst>
        </pc:cxnChg>
        <pc:cxnChg chg="del mod">
          <ac:chgData name="Tegischer Lukas" userId="f78daebb-0565-485c-bd0e-1cd035e796ff" providerId="ADAL" clId="{8D873CFE-DC3C-42AB-8E57-67F19A59BDBB}" dt="2022-10-02T08:43:37.374" v="279" actId="478"/>
          <ac:cxnSpMkLst>
            <pc:docMk/>
            <pc:sldMk cId="1584894419" sldId="435"/>
            <ac:cxnSpMk id="10" creationId="{57521911-75DB-4441-8582-F2BCDB3F090B}"/>
          </ac:cxnSpMkLst>
        </pc:cxnChg>
      </pc:sldChg>
    </pc:docChg>
  </pc:docChgLst>
  <pc:docChgLst>
    <pc:chgData name="Tegischer Lukas" userId="f78daebb-0565-485c-bd0e-1cd035e796ff" providerId="ADAL" clId="{AF584DDF-8270-447E-A0F6-A13C67F47E34}"/>
    <pc:docChg chg="undo custSel addSld delSld modSld">
      <pc:chgData name="Tegischer Lukas" userId="f78daebb-0565-485c-bd0e-1cd035e796ff" providerId="ADAL" clId="{AF584DDF-8270-447E-A0F6-A13C67F47E34}" dt="2022-10-01T19:36:26.995" v="838"/>
      <pc:docMkLst>
        <pc:docMk/>
      </pc:docMkLst>
      <pc:sldChg chg="modSp mod">
        <pc:chgData name="Tegischer Lukas" userId="f78daebb-0565-485c-bd0e-1cd035e796ff" providerId="ADAL" clId="{AF584DDF-8270-447E-A0F6-A13C67F47E34}" dt="2022-10-01T19:16:25.059" v="53" actId="1076"/>
        <pc:sldMkLst>
          <pc:docMk/>
          <pc:sldMk cId="336392357" sldId="256"/>
        </pc:sldMkLst>
        <pc:spChg chg="mod">
          <ac:chgData name="Tegischer Lukas" userId="f78daebb-0565-485c-bd0e-1cd035e796ff" providerId="ADAL" clId="{AF584DDF-8270-447E-A0F6-A13C67F47E34}" dt="2022-10-01T19:16:23.344" v="51" actId="403"/>
          <ac:spMkLst>
            <pc:docMk/>
            <pc:sldMk cId="336392357" sldId="256"/>
            <ac:spMk id="2" creationId="{00000000-0000-0000-0000-000000000000}"/>
          </ac:spMkLst>
        </pc:spChg>
        <pc:picChg chg="mod">
          <ac:chgData name="Tegischer Lukas" userId="f78daebb-0565-485c-bd0e-1cd035e796ff" providerId="ADAL" clId="{AF584DDF-8270-447E-A0F6-A13C67F47E34}" dt="2022-10-01T19:16:25.059" v="53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delSp modSp mod delAnim">
        <pc:chgData name="Tegischer Lukas" userId="f78daebb-0565-485c-bd0e-1cd035e796ff" providerId="ADAL" clId="{AF584DDF-8270-447E-A0F6-A13C67F47E34}" dt="2022-10-01T19:17:20.206" v="55" actId="478"/>
        <pc:sldMkLst>
          <pc:docMk/>
          <pc:sldMk cId="3932101437" sldId="291"/>
        </pc:sldMkLst>
        <pc:picChg chg="del mod">
          <ac:chgData name="Tegischer Lukas" userId="f78daebb-0565-485c-bd0e-1cd035e796ff" providerId="ADAL" clId="{AF584DDF-8270-447E-A0F6-A13C67F47E34}" dt="2022-10-01T19:17:20.206" v="55" actId="478"/>
          <ac:picMkLst>
            <pc:docMk/>
            <pc:sldMk cId="3932101437" sldId="291"/>
            <ac:picMk id="2" creationId="{C69CBDB4-8F9E-4E13-B168-92FB8EBE10E5}"/>
          </ac:picMkLst>
        </pc:picChg>
      </pc:sldChg>
      <pc:sldChg chg="del">
        <pc:chgData name="Tegischer Lukas" userId="f78daebb-0565-485c-bd0e-1cd035e796ff" providerId="ADAL" clId="{AF584DDF-8270-447E-A0F6-A13C67F47E34}" dt="2022-10-01T19:17:25.229" v="56" actId="47"/>
        <pc:sldMkLst>
          <pc:docMk/>
          <pc:sldMk cId="2827705079" sldId="386"/>
        </pc:sldMkLst>
      </pc:sldChg>
      <pc:sldChg chg="del">
        <pc:chgData name="Tegischer Lukas" userId="f78daebb-0565-485c-bd0e-1cd035e796ff" providerId="ADAL" clId="{AF584DDF-8270-447E-A0F6-A13C67F47E34}" dt="2022-10-01T19:17:38.547" v="61" actId="47"/>
        <pc:sldMkLst>
          <pc:docMk/>
          <pc:sldMk cId="2987314754" sldId="387"/>
        </pc:sldMkLst>
      </pc:sldChg>
      <pc:sldChg chg="del">
        <pc:chgData name="Tegischer Lukas" userId="f78daebb-0565-485c-bd0e-1cd035e796ff" providerId="ADAL" clId="{AF584DDF-8270-447E-A0F6-A13C67F47E34}" dt="2022-10-01T19:17:37.578" v="60" actId="47"/>
        <pc:sldMkLst>
          <pc:docMk/>
          <pc:sldMk cId="181065231" sldId="390"/>
        </pc:sldMkLst>
      </pc:sldChg>
      <pc:sldChg chg="del">
        <pc:chgData name="Tegischer Lukas" userId="f78daebb-0565-485c-bd0e-1cd035e796ff" providerId="ADAL" clId="{AF584DDF-8270-447E-A0F6-A13C67F47E34}" dt="2022-10-01T19:17:37.578" v="60" actId="47"/>
        <pc:sldMkLst>
          <pc:docMk/>
          <pc:sldMk cId="3765551445" sldId="391"/>
        </pc:sldMkLst>
      </pc:sldChg>
      <pc:sldChg chg="del">
        <pc:chgData name="Tegischer Lukas" userId="f78daebb-0565-485c-bd0e-1cd035e796ff" providerId="ADAL" clId="{AF584DDF-8270-447E-A0F6-A13C67F47E34}" dt="2022-10-01T19:17:37.578" v="60" actId="47"/>
        <pc:sldMkLst>
          <pc:docMk/>
          <pc:sldMk cId="3212391464" sldId="392"/>
        </pc:sldMkLst>
      </pc:sldChg>
      <pc:sldChg chg="del">
        <pc:chgData name="Tegischer Lukas" userId="f78daebb-0565-485c-bd0e-1cd035e796ff" providerId="ADAL" clId="{AF584DDF-8270-447E-A0F6-A13C67F47E34}" dt="2022-10-01T19:17:33.066" v="59" actId="47"/>
        <pc:sldMkLst>
          <pc:docMk/>
          <pc:sldMk cId="2739579911" sldId="394"/>
        </pc:sldMkLst>
      </pc:sldChg>
      <pc:sldChg chg="addSp delSp modSp mod delAnim modAnim">
        <pc:chgData name="Tegischer Lukas" userId="f78daebb-0565-485c-bd0e-1cd035e796ff" providerId="ADAL" clId="{AF584DDF-8270-447E-A0F6-A13C67F47E34}" dt="2022-10-01T19:36:26.995" v="838"/>
        <pc:sldMkLst>
          <pc:docMk/>
          <pc:sldMk cId="1674453736" sldId="400"/>
        </pc:sldMkLst>
        <pc:spChg chg="add mod">
          <ac:chgData name="Tegischer Lukas" userId="f78daebb-0565-485c-bd0e-1cd035e796ff" providerId="ADAL" clId="{AF584DDF-8270-447E-A0F6-A13C67F47E34}" dt="2022-10-01T19:20:34.821" v="142" actId="1076"/>
          <ac:spMkLst>
            <pc:docMk/>
            <pc:sldMk cId="1674453736" sldId="400"/>
            <ac:spMk id="3" creationId="{7A007E24-54F8-9347-9BCF-80EE767A1A97}"/>
          </ac:spMkLst>
        </pc:spChg>
        <pc:spChg chg="del mod">
          <ac:chgData name="Tegischer Lukas" userId="f78daebb-0565-485c-bd0e-1cd035e796ff" providerId="ADAL" clId="{AF584DDF-8270-447E-A0F6-A13C67F47E34}" dt="2022-10-01T19:19:40.480" v="112" actId="478"/>
          <ac:spMkLst>
            <pc:docMk/>
            <pc:sldMk cId="1674453736" sldId="400"/>
            <ac:spMk id="4" creationId="{23994922-00A3-43FE-A1D2-DC3C43171571}"/>
          </ac:spMkLst>
        </pc:spChg>
        <pc:spChg chg="del">
          <ac:chgData name="Tegischer Lukas" userId="f78daebb-0565-485c-bd0e-1cd035e796ff" providerId="ADAL" clId="{AF584DDF-8270-447E-A0F6-A13C67F47E34}" dt="2022-10-01T19:17:53.140" v="75" actId="478"/>
          <ac:spMkLst>
            <pc:docMk/>
            <pc:sldMk cId="1674453736" sldId="400"/>
            <ac:spMk id="5" creationId="{7CDD0301-B814-49CA-B85B-6CA7AF6FFE5B}"/>
          </ac:spMkLst>
        </pc:spChg>
        <pc:spChg chg="del mod">
          <ac:chgData name="Tegischer Lukas" userId="f78daebb-0565-485c-bd0e-1cd035e796ff" providerId="ADAL" clId="{AF584DDF-8270-447E-A0F6-A13C67F47E34}" dt="2022-10-01T19:17:55.162" v="77" actId="478"/>
          <ac:spMkLst>
            <pc:docMk/>
            <pc:sldMk cId="1674453736" sldId="400"/>
            <ac:spMk id="7" creationId="{39F9DAE7-9E47-42CD-B517-AC0B7BCB30B7}"/>
          </ac:spMkLst>
        </pc:spChg>
        <pc:spChg chg="add del mod">
          <ac:chgData name="Tegischer Lukas" userId="f78daebb-0565-485c-bd0e-1cd035e796ff" providerId="ADAL" clId="{AF584DDF-8270-447E-A0F6-A13C67F47E34}" dt="2022-10-01T19:19:41.902" v="113" actId="478"/>
          <ac:spMkLst>
            <pc:docMk/>
            <pc:sldMk cId="1674453736" sldId="400"/>
            <ac:spMk id="8" creationId="{2A1E8CCF-560E-C7B4-D4A5-974BEC34A49A}"/>
          </ac:spMkLst>
        </pc:spChg>
        <pc:spChg chg="add del">
          <ac:chgData name="Tegischer Lukas" userId="f78daebb-0565-485c-bd0e-1cd035e796ff" providerId="ADAL" clId="{AF584DDF-8270-447E-A0F6-A13C67F47E34}" dt="2022-10-01T19:19:43.020" v="114" actId="478"/>
          <ac:spMkLst>
            <pc:docMk/>
            <pc:sldMk cId="1674453736" sldId="400"/>
            <ac:spMk id="10" creationId="{2A406795-5046-5D1D-B54E-990CEDFB4EB6}"/>
          </ac:spMkLst>
        </pc:spChg>
        <pc:spChg chg="add mod">
          <ac:chgData name="Tegischer Lukas" userId="f78daebb-0565-485c-bd0e-1cd035e796ff" providerId="ADAL" clId="{AF584DDF-8270-447E-A0F6-A13C67F47E34}" dt="2022-10-01T19:35:28.568" v="782" actId="688"/>
          <ac:spMkLst>
            <pc:docMk/>
            <pc:sldMk cId="1674453736" sldId="400"/>
            <ac:spMk id="11" creationId="{E9570FD0-2C91-2463-6C65-A85DB9BE9C88}"/>
          </ac:spMkLst>
        </pc:spChg>
        <pc:spChg chg="add mod">
          <ac:chgData name="Tegischer Lukas" userId="f78daebb-0565-485c-bd0e-1cd035e796ff" providerId="ADAL" clId="{AF584DDF-8270-447E-A0F6-A13C67F47E34}" dt="2022-10-01T19:35:39.643" v="786" actId="1076"/>
          <ac:spMkLst>
            <pc:docMk/>
            <pc:sldMk cId="1674453736" sldId="400"/>
            <ac:spMk id="12" creationId="{813172FB-2810-7F38-0AFB-86D61A8C1403}"/>
          </ac:spMkLst>
        </pc:spChg>
        <pc:spChg chg="add mod">
          <ac:chgData name="Tegischer Lukas" userId="f78daebb-0565-485c-bd0e-1cd035e796ff" providerId="ADAL" clId="{AF584DDF-8270-447E-A0F6-A13C67F47E34}" dt="2022-10-01T19:36:06.585" v="822" actId="122"/>
          <ac:spMkLst>
            <pc:docMk/>
            <pc:sldMk cId="1674453736" sldId="400"/>
            <ac:spMk id="13" creationId="{9D2BD1E7-ED39-2B7A-B309-831911C51738}"/>
          </ac:spMkLst>
        </pc:spChg>
        <pc:spChg chg="add mod">
          <ac:chgData name="Tegischer Lukas" userId="f78daebb-0565-485c-bd0e-1cd035e796ff" providerId="ADAL" clId="{AF584DDF-8270-447E-A0F6-A13C67F47E34}" dt="2022-10-01T19:36:14.801" v="836" actId="20577"/>
          <ac:spMkLst>
            <pc:docMk/>
            <pc:sldMk cId="1674453736" sldId="400"/>
            <ac:spMk id="14" creationId="{53038E8B-CEC2-74DD-99BA-A27B0EFB3725}"/>
          </ac:spMkLst>
        </pc:spChg>
      </pc:sldChg>
      <pc:sldChg chg="addSp delSp modSp mod">
        <pc:chgData name="Tegischer Lukas" userId="f78daebb-0565-485c-bd0e-1cd035e796ff" providerId="ADAL" clId="{AF584DDF-8270-447E-A0F6-A13C67F47E34}" dt="2022-10-01T19:33:27.775" v="743" actId="20577"/>
        <pc:sldMkLst>
          <pc:docMk/>
          <pc:sldMk cId="1045059441" sldId="404"/>
        </pc:sldMkLst>
        <pc:spChg chg="add mod">
          <ac:chgData name="Tegischer Lukas" userId="f78daebb-0565-485c-bd0e-1cd035e796ff" providerId="ADAL" clId="{AF584DDF-8270-447E-A0F6-A13C67F47E34}" dt="2022-10-01T19:33:27.775" v="743" actId="20577"/>
          <ac:spMkLst>
            <pc:docMk/>
            <pc:sldMk cId="1045059441" sldId="404"/>
            <ac:spMk id="3" creationId="{6F2E315A-7074-098E-2F0B-477435DF93DA}"/>
          </ac:spMkLst>
        </pc:spChg>
        <pc:spChg chg="del">
          <ac:chgData name="Tegischer Lukas" userId="f78daebb-0565-485c-bd0e-1cd035e796ff" providerId="ADAL" clId="{AF584DDF-8270-447E-A0F6-A13C67F47E34}" dt="2022-10-01T19:32:25.549" v="731" actId="478"/>
          <ac:spMkLst>
            <pc:docMk/>
            <pc:sldMk cId="1045059441" sldId="404"/>
            <ac:spMk id="4" creationId="{69AA2588-EA2A-4658-B7D9-6628D7A15C7A}"/>
          </ac:spMkLst>
        </pc:spChg>
        <pc:spChg chg="add mod">
          <ac:chgData name="Tegischer Lukas" userId="f78daebb-0565-485c-bd0e-1cd035e796ff" providerId="ADAL" clId="{AF584DDF-8270-447E-A0F6-A13C67F47E34}" dt="2022-10-01T19:32:47.877" v="740" actId="1076"/>
          <ac:spMkLst>
            <pc:docMk/>
            <pc:sldMk cId="1045059441" sldId="404"/>
            <ac:spMk id="6" creationId="{D26936DF-4490-C8F5-5547-02D09103E43C}"/>
          </ac:spMkLst>
        </pc:spChg>
      </pc:sldChg>
      <pc:sldChg chg="del">
        <pc:chgData name="Tegischer Lukas" userId="f78daebb-0565-485c-bd0e-1cd035e796ff" providerId="ADAL" clId="{AF584DDF-8270-447E-A0F6-A13C67F47E34}" dt="2022-10-01T19:17:26.135" v="58" actId="47"/>
        <pc:sldMkLst>
          <pc:docMk/>
          <pc:sldMk cId="3903476434" sldId="405"/>
        </pc:sldMkLst>
      </pc:sldChg>
      <pc:sldChg chg="del">
        <pc:chgData name="Tegischer Lukas" userId="f78daebb-0565-485c-bd0e-1cd035e796ff" providerId="ADAL" clId="{AF584DDF-8270-447E-A0F6-A13C67F47E34}" dt="2022-10-01T19:17:25.616" v="57" actId="47"/>
        <pc:sldMkLst>
          <pc:docMk/>
          <pc:sldMk cId="3741872403" sldId="406"/>
        </pc:sldMkLst>
      </pc:sldChg>
      <pc:sldChg chg="del">
        <pc:chgData name="Tegischer Lukas" userId="f78daebb-0565-485c-bd0e-1cd035e796ff" providerId="ADAL" clId="{AF584DDF-8270-447E-A0F6-A13C67F47E34}" dt="2022-10-01T19:17:37.578" v="60" actId="47"/>
        <pc:sldMkLst>
          <pc:docMk/>
          <pc:sldMk cId="194327931" sldId="407"/>
        </pc:sldMkLst>
      </pc:sldChg>
      <pc:sldChg chg="del">
        <pc:chgData name="Tegischer Lukas" userId="f78daebb-0565-485c-bd0e-1cd035e796ff" providerId="ADAL" clId="{AF584DDF-8270-447E-A0F6-A13C67F47E34}" dt="2022-10-01T19:34:49.623" v="778" actId="47"/>
        <pc:sldMkLst>
          <pc:docMk/>
          <pc:sldMk cId="1809924805" sldId="408"/>
        </pc:sldMkLst>
      </pc:sldChg>
      <pc:sldChg chg="del">
        <pc:chgData name="Tegischer Lukas" userId="f78daebb-0565-485c-bd0e-1cd035e796ff" providerId="ADAL" clId="{AF584DDF-8270-447E-A0F6-A13C67F47E34}" dt="2022-10-01T19:34:49.623" v="778" actId="47"/>
        <pc:sldMkLst>
          <pc:docMk/>
          <pc:sldMk cId="883647552" sldId="409"/>
        </pc:sldMkLst>
      </pc:sldChg>
      <pc:sldChg chg="addSp delSp modSp add mod modAnim">
        <pc:chgData name="Tegischer Lukas" userId="f78daebb-0565-485c-bd0e-1cd035e796ff" providerId="ADAL" clId="{AF584DDF-8270-447E-A0F6-A13C67F47E34}" dt="2022-10-01T19:22:21.726" v="218" actId="1076"/>
        <pc:sldMkLst>
          <pc:docMk/>
          <pc:sldMk cId="1318793251" sldId="410"/>
        </pc:sldMkLst>
        <pc:spChg chg="del">
          <ac:chgData name="Tegischer Lukas" userId="f78daebb-0565-485c-bd0e-1cd035e796ff" providerId="ADAL" clId="{AF584DDF-8270-447E-A0F6-A13C67F47E34}" dt="2022-10-01T19:20:45.676" v="144" actId="478"/>
          <ac:spMkLst>
            <pc:docMk/>
            <pc:sldMk cId="1318793251" sldId="410"/>
            <ac:spMk id="3" creationId="{7A007E24-54F8-9347-9BCF-80EE767A1A97}"/>
          </ac:spMkLst>
        </pc:spChg>
        <pc:spChg chg="add mod">
          <ac:chgData name="Tegischer Lukas" userId="f78daebb-0565-485c-bd0e-1cd035e796ff" providerId="ADAL" clId="{AF584DDF-8270-447E-A0F6-A13C67F47E34}" dt="2022-10-01T19:22:21.726" v="218" actId="1076"/>
          <ac:spMkLst>
            <pc:docMk/>
            <pc:sldMk cId="1318793251" sldId="410"/>
            <ac:spMk id="5" creationId="{5EEEA0DA-FAC1-4C40-DC37-C9A5C8D2B4D6}"/>
          </ac:spMkLst>
        </pc:spChg>
        <pc:spChg chg="mod">
          <ac:chgData name="Tegischer Lukas" userId="f78daebb-0565-485c-bd0e-1cd035e796ff" providerId="ADAL" clId="{AF584DDF-8270-447E-A0F6-A13C67F47E34}" dt="2022-10-01T19:20:48.900" v="145" actId="1076"/>
          <ac:spMkLst>
            <pc:docMk/>
            <pc:sldMk cId="1318793251" sldId="410"/>
            <ac:spMk id="8" creationId="{2A1E8CCF-560E-C7B4-D4A5-974BEC34A49A}"/>
          </ac:spMkLst>
        </pc:spChg>
        <pc:spChg chg="mod">
          <ac:chgData name="Tegischer Lukas" userId="f78daebb-0565-485c-bd0e-1cd035e796ff" providerId="ADAL" clId="{AF584DDF-8270-447E-A0F6-A13C67F47E34}" dt="2022-10-01T19:22:01.316" v="211" actId="1076"/>
          <ac:spMkLst>
            <pc:docMk/>
            <pc:sldMk cId="1318793251" sldId="410"/>
            <ac:spMk id="10" creationId="{2A406795-5046-5D1D-B54E-990CEDFB4EB6}"/>
          </ac:spMkLst>
        </pc:spChg>
      </pc:sldChg>
      <pc:sldChg chg="addSp delSp modSp add mod delAnim modAnim">
        <pc:chgData name="Tegischer Lukas" userId="f78daebb-0565-485c-bd0e-1cd035e796ff" providerId="ADAL" clId="{AF584DDF-8270-447E-A0F6-A13C67F47E34}" dt="2022-10-01T19:24:31.178" v="375"/>
        <pc:sldMkLst>
          <pc:docMk/>
          <pc:sldMk cId="3867422063" sldId="411"/>
        </pc:sldMkLst>
        <pc:spChg chg="add mod">
          <ac:chgData name="Tegischer Lukas" userId="f78daebb-0565-485c-bd0e-1cd035e796ff" providerId="ADAL" clId="{AF584DDF-8270-447E-A0F6-A13C67F47E34}" dt="2022-10-01T19:24:17.491" v="372" actId="1076"/>
          <ac:spMkLst>
            <pc:docMk/>
            <pc:sldMk cId="3867422063" sldId="411"/>
            <ac:spMk id="3" creationId="{9A95201E-7830-A34D-699C-86A637979658}"/>
          </ac:spMkLst>
        </pc:spChg>
        <pc:spChg chg="del">
          <ac:chgData name="Tegischer Lukas" userId="f78daebb-0565-485c-bd0e-1cd035e796ff" providerId="ADAL" clId="{AF584DDF-8270-447E-A0F6-A13C67F47E34}" dt="2022-10-01T19:22:27.759" v="221" actId="478"/>
          <ac:spMkLst>
            <pc:docMk/>
            <pc:sldMk cId="3867422063" sldId="411"/>
            <ac:spMk id="5" creationId="{5EEEA0DA-FAC1-4C40-DC37-C9A5C8D2B4D6}"/>
          </ac:spMkLst>
        </pc:spChg>
        <pc:spChg chg="add mod">
          <ac:chgData name="Tegischer Lukas" userId="f78daebb-0565-485c-bd0e-1cd035e796ff" providerId="ADAL" clId="{AF584DDF-8270-447E-A0F6-A13C67F47E34}" dt="2022-10-01T19:24:22.501" v="374" actId="113"/>
          <ac:spMkLst>
            <pc:docMk/>
            <pc:sldMk cId="3867422063" sldId="411"/>
            <ac:spMk id="7" creationId="{2FE883BB-5A5A-038C-104C-4DDC4BE716B6}"/>
          </ac:spMkLst>
        </pc:spChg>
        <pc:spChg chg="mod">
          <ac:chgData name="Tegischer Lukas" userId="f78daebb-0565-485c-bd0e-1cd035e796ff" providerId="ADAL" clId="{AF584DDF-8270-447E-A0F6-A13C67F47E34}" dt="2022-10-01T19:24:14.070" v="371" actId="1076"/>
          <ac:spMkLst>
            <pc:docMk/>
            <pc:sldMk cId="3867422063" sldId="411"/>
            <ac:spMk id="10" creationId="{2A406795-5046-5D1D-B54E-990CEDFB4EB6}"/>
          </ac:spMkLst>
        </pc:spChg>
      </pc:sldChg>
      <pc:sldChg chg="addSp delSp modSp add del mod delAnim modAnim">
        <pc:chgData name="Tegischer Lukas" userId="f78daebb-0565-485c-bd0e-1cd035e796ff" providerId="ADAL" clId="{AF584DDF-8270-447E-A0F6-A13C67F47E34}" dt="2022-10-01T19:26:21.556" v="422" actId="2696"/>
        <pc:sldMkLst>
          <pc:docMk/>
          <pc:sldMk cId="2873026054" sldId="412"/>
        </pc:sldMkLst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2" creationId="{BAF4A335-5FFD-E5CB-7E48-9EE28CA3997D}"/>
          </ac:spMkLst>
        </pc:spChg>
        <pc:spChg chg="del">
          <ac:chgData name="Tegischer Lukas" userId="f78daebb-0565-485c-bd0e-1cd035e796ff" providerId="ADAL" clId="{AF584DDF-8270-447E-A0F6-A13C67F47E34}" dt="2022-10-01T19:24:51.983" v="399" actId="478"/>
          <ac:spMkLst>
            <pc:docMk/>
            <pc:sldMk cId="2873026054" sldId="412"/>
            <ac:spMk id="3" creationId="{9A95201E-7830-A34D-699C-86A637979658}"/>
          </ac:spMkLst>
        </pc:spChg>
        <pc:spChg chg="mod">
          <ac:chgData name="Tegischer Lukas" userId="f78daebb-0565-485c-bd0e-1cd035e796ff" providerId="ADAL" clId="{AF584DDF-8270-447E-A0F6-A13C67F47E34}" dt="2022-10-01T19:24:46.750" v="397" actId="20577"/>
          <ac:spMkLst>
            <pc:docMk/>
            <pc:sldMk cId="2873026054" sldId="412"/>
            <ac:spMk id="4" creationId="{23994922-00A3-43FE-A1D2-DC3C43171571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5" creationId="{D54ED718-9DBC-BDEF-9BB5-4546AD0C619F}"/>
          </ac:spMkLst>
        </pc:spChg>
        <pc:spChg chg="del">
          <ac:chgData name="Tegischer Lukas" userId="f78daebb-0565-485c-bd0e-1cd035e796ff" providerId="ADAL" clId="{AF584DDF-8270-447E-A0F6-A13C67F47E34}" dt="2022-10-01T19:24:51.983" v="399" actId="478"/>
          <ac:spMkLst>
            <pc:docMk/>
            <pc:sldMk cId="2873026054" sldId="412"/>
            <ac:spMk id="7" creationId="{2FE883BB-5A5A-038C-104C-4DDC4BE716B6}"/>
          </ac:spMkLst>
        </pc:spChg>
        <pc:spChg chg="del">
          <ac:chgData name="Tegischer Lukas" userId="f78daebb-0565-485c-bd0e-1cd035e796ff" providerId="ADAL" clId="{AF584DDF-8270-447E-A0F6-A13C67F47E34}" dt="2022-10-01T19:24:50.334" v="398" actId="478"/>
          <ac:spMkLst>
            <pc:docMk/>
            <pc:sldMk cId="2873026054" sldId="412"/>
            <ac:spMk id="8" creationId="{2A1E8CCF-560E-C7B4-D4A5-974BEC34A49A}"/>
          </ac:spMkLst>
        </pc:spChg>
        <pc:spChg chg="del">
          <ac:chgData name="Tegischer Lukas" userId="f78daebb-0565-485c-bd0e-1cd035e796ff" providerId="ADAL" clId="{AF584DDF-8270-447E-A0F6-A13C67F47E34}" dt="2022-10-01T19:24:51.983" v="399" actId="478"/>
          <ac:spMkLst>
            <pc:docMk/>
            <pc:sldMk cId="2873026054" sldId="412"/>
            <ac:spMk id="10" creationId="{2A406795-5046-5D1D-B54E-990CEDFB4EB6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11" creationId="{4C87D34D-1A1E-F839-EAF0-C170CB6512C9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14" creationId="{7B3377A7-D243-418C-B57A-14881F999AF2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16" creationId="{C3E0C29D-0E16-A541-AF80-EEACCFA194FE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17" creationId="{FD9AA8C6-DB45-316D-5223-5CE6CDF718E1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18" creationId="{45D7148D-D394-E8F9-57EC-6185F14073F2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19" creationId="{E3B1A643-B6DB-E16D-C07D-0FF501360BEE}"/>
          </ac:spMkLst>
        </pc:spChg>
        <pc:spChg chg="add mod">
          <ac:chgData name="Tegischer Lukas" userId="f78daebb-0565-485c-bd0e-1cd035e796ff" providerId="ADAL" clId="{AF584DDF-8270-447E-A0F6-A13C67F47E34}" dt="2022-10-01T19:25:59.612" v="415" actId="403"/>
          <ac:spMkLst>
            <pc:docMk/>
            <pc:sldMk cId="2873026054" sldId="412"/>
            <ac:spMk id="21" creationId="{247B04CD-989B-6E5A-2BFE-6B9300932745}"/>
          </ac:spMkLst>
        </pc:spChg>
        <pc:spChg chg="add mod">
          <ac:chgData name="Tegischer Lukas" userId="f78daebb-0565-485c-bd0e-1cd035e796ff" providerId="ADAL" clId="{AF584DDF-8270-447E-A0F6-A13C67F47E34}" dt="2022-10-01T19:26:06.317" v="418" actId="1076"/>
          <ac:spMkLst>
            <pc:docMk/>
            <pc:sldMk cId="2873026054" sldId="412"/>
            <ac:spMk id="25" creationId="{FFFF6DDA-33C6-50C6-C68A-F45260FB8120}"/>
          </ac:spMkLst>
        </pc:spChg>
        <pc:picChg chg="add mod">
          <ac:chgData name="Tegischer Lukas" userId="f78daebb-0565-485c-bd0e-1cd035e796ff" providerId="ADAL" clId="{AF584DDF-8270-447E-A0F6-A13C67F47E34}" dt="2022-10-01T19:26:01.735" v="416" actId="1076"/>
          <ac:picMkLst>
            <pc:docMk/>
            <pc:sldMk cId="2873026054" sldId="412"/>
            <ac:picMk id="23" creationId="{D6334C8C-010F-9681-99E3-C2FCC5A719E5}"/>
          </ac:picMkLst>
        </pc:picChg>
        <pc:cxnChg chg="add del">
          <ac:chgData name="Tegischer Lukas" userId="f78daebb-0565-485c-bd0e-1cd035e796ff" providerId="ADAL" clId="{AF584DDF-8270-447E-A0F6-A13C67F47E34}" dt="2022-10-01T19:25:01.284" v="401"/>
          <ac:cxnSpMkLst>
            <pc:docMk/>
            <pc:sldMk cId="2873026054" sldId="412"/>
            <ac:cxnSpMk id="6" creationId="{04070BF3-3283-6E53-CE9F-48F94ADC7D08}"/>
          </ac:cxnSpMkLst>
        </pc:cxnChg>
        <pc:cxnChg chg="add del">
          <ac:chgData name="Tegischer Lukas" userId="f78daebb-0565-485c-bd0e-1cd035e796ff" providerId="ADAL" clId="{AF584DDF-8270-447E-A0F6-A13C67F47E34}" dt="2022-10-01T19:25:01.284" v="401"/>
          <ac:cxnSpMkLst>
            <pc:docMk/>
            <pc:sldMk cId="2873026054" sldId="412"/>
            <ac:cxnSpMk id="9" creationId="{72399388-84EC-9BD9-A131-EF1239FBFD5A}"/>
          </ac:cxnSpMkLst>
        </pc:cxnChg>
        <pc:cxnChg chg="add del">
          <ac:chgData name="Tegischer Lukas" userId="f78daebb-0565-485c-bd0e-1cd035e796ff" providerId="ADAL" clId="{AF584DDF-8270-447E-A0F6-A13C67F47E34}" dt="2022-10-01T19:25:01.284" v="401"/>
          <ac:cxnSpMkLst>
            <pc:docMk/>
            <pc:sldMk cId="2873026054" sldId="412"/>
            <ac:cxnSpMk id="12" creationId="{D3347041-6313-CF44-6BD7-FF4B94C502D0}"/>
          </ac:cxnSpMkLst>
        </pc:cxnChg>
        <pc:cxnChg chg="add del">
          <ac:chgData name="Tegischer Lukas" userId="f78daebb-0565-485c-bd0e-1cd035e796ff" providerId="ADAL" clId="{AF584DDF-8270-447E-A0F6-A13C67F47E34}" dt="2022-10-01T19:25:01.284" v="401"/>
          <ac:cxnSpMkLst>
            <pc:docMk/>
            <pc:sldMk cId="2873026054" sldId="412"/>
            <ac:cxnSpMk id="13" creationId="{F0B971F7-8B47-A13A-3248-875A0E4F28D1}"/>
          </ac:cxnSpMkLst>
        </pc:cxnChg>
        <pc:cxnChg chg="add del">
          <ac:chgData name="Tegischer Lukas" userId="f78daebb-0565-485c-bd0e-1cd035e796ff" providerId="ADAL" clId="{AF584DDF-8270-447E-A0F6-A13C67F47E34}" dt="2022-10-01T19:25:01.284" v="401"/>
          <ac:cxnSpMkLst>
            <pc:docMk/>
            <pc:sldMk cId="2873026054" sldId="412"/>
            <ac:cxnSpMk id="15" creationId="{C9E5707B-3DE9-0AC4-287F-6F369ED19B23}"/>
          </ac:cxnSpMkLst>
        </pc:cxnChg>
      </pc:sldChg>
      <pc:sldChg chg="addSp delSp modSp add mod delAnim modAnim">
        <pc:chgData name="Tegischer Lukas" userId="f78daebb-0565-485c-bd0e-1cd035e796ff" providerId="ADAL" clId="{AF584DDF-8270-447E-A0F6-A13C67F47E34}" dt="2022-10-01T19:29:26.459" v="572"/>
        <pc:sldMkLst>
          <pc:docMk/>
          <pc:sldMk cId="1952304831" sldId="413"/>
        </pc:sldMkLst>
        <pc:spChg chg="add mod">
          <ac:chgData name="Tegischer Lukas" userId="f78daebb-0565-485c-bd0e-1cd035e796ff" providerId="ADAL" clId="{AF584DDF-8270-447E-A0F6-A13C67F47E34}" dt="2022-10-01T19:27:35.993" v="494" actId="1076"/>
          <ac:spMkLst>
            <pc:docMk/>
            <pc:sldMk cId="1952304831" sldId="413"/>
            <ac:spMk id="3" creationId="{1854AA6A-74DF-A7D4-6B23-D44660426411}"/>
          </ac:spMkLst>
        </pc:spChg>
        <pc:spChg chg="mod">
          <ac:chgData name="Tegischer Lukas" userId="f78daebb-0565-485c-bd0e-1cd035e796ff" providerId="ADAL" clId="{AF584DDF-8270-447E-A0F6-A13C67F47E34}" dt="2022-10-01T19:27:35.993" v="494" actId="1076"/>
          <ac:spMkLst>
            <pc:docMk/>
            <pc:sldMk cId="1952304831" sldId="413"/>
            <ac:spMk id="4" creationId="{23994922-00A3-43FE-A1D2-DC3C43171571}"/>
          </ac:spMkLst>
        </pc:spChg>
        <pc:spChg chg="add mod">
          <ac:chgData name="Tegischer Lukas" userId="f78daebb-0565-485c-bd0e-1cd035e796ff" providerId="ADAL" clId="{AF584DDF-8270-447E-A0F6-A13C67F47E34}" dt="2022-10-01T19:27:35.993" v="494" actId="1076"/>
          <ac:spMkLst>
            <pc:docMk/>
            <pc:sldMk cId="1952304831" sldId="413"/>
            <ac:spMk id="6" creationId="{7A79BD00-BADA-E007-AAC7-83712F191619}"/>
          </ac:spMkLst>
        </pc:spChg>
        <pc:spChg chg="add mod">
          <ac:chgData name="Tegischer Lukas" userId="f78daebb-0565-485c-bd0e-1cd035e796ff" providerId="ADAL" clId="{AF584DDF-8270-447E-A0F6-A13C67F47E34}" dt="2022-10-01T19:27:41.217" v="496" actId="1076"/>
          <ac:spMkLst>
            <pc:docMk/>
            <pc:sldMk cId="1952304831" sldId="413"/>
            <ac:spMk id="8" creationId="{DAB1A1EF-B736-15EF-009A-4FFF18505005}"/>
          </ac:spMkLst>
        </pc:spChg>
        <pc:spChg chg="del">
          <ac:chgData name="Tegischer Lukas" userId="f78daebb-0565-485c-bd0e-1cd035e796ff" providerId="ADAL" clId="{AF584DDF-8270-447E-A0F6-A13C67F47E34}" dt="2022-10-01T19:26:31.959" v="444" actId="478"/>
          <ac:spMkLst>
            <pc:docMk/>
            <pc:sldMk cId="1952304831" sldId="413"/>
            <ac:spMk id="21" creationId="{247B04CD-989B-6E5A-2BFE-6B9300932745}"/>
          </ac:spMkLst>
        </pc:spChg>
        <pc:spChg chg="del">
          <ac:chgData name="Tegischer Lukas" userId="f78daebb-0565-485c-bd0e-1cd035e796ff" providerId="ADAL" clId="{AF584DDF-8270-447E-A0F6-A13C67F47E34}" dt="2022-10-01T19:26:33.671" v="446" actId="478"/>
          <ac:spMkLst>
            <pc:docMk/>
            <pc:sldMk cId="1952304831" sldId="413"/>
            <ac:spMk id="25" creationId="{FFFF6DDA-33C6-50C6-C68A-F45260FB8120}"/>
          </ac:spMkLst>
        </pc:spChg>
        <pc:picChg chg="del">
          <ac:chgData name="Tegischer Lukas" userId="f78daebb-0565-485c-bd0e-1cd035e796ff" providerId="ADAL" clId="{AF584DDF-8270-447E-A0F6-A13C67F47E34}" dt="2022-10-01T19:26:32.467" v="445" actId="478"/>
          <ac:picMkLst>
            <pc:docMk/>
            <pc:sldMk cId="1952304831" sldId="413"/>
            <ac:picMk id="23" creationId="{D6334C8C-010F-9681-99E3-C2FCC5A719E5}"/>
          </ac:picMkLst>
        </pc:picChg>
      </pc:sldChg>
      <pc:sldChg chg="addSp modSp add mod modAnim">
        <pc:chgData name="Tegischer Lukas" userId="f78daebb-0565-485c-bd0e-1cd035e796ff" providerId="ADAL" clId="{AF584DDF-8270-447E-A0F6-A13C67F47E34}" dt="2022-10-01T19:29:23.579" v="571"/>
        <pc:sldMkLst>
          <pc:docMk/>
          <pc:sldMk cId="3294739272" sldId="414"/>
        </pc:sldMkLst>
        <pc:spChg chg="mod">
          <ac:chgData name="Tegischer Lukas" userId="f78daebb-0565-485c-bd0e-1cd035e796ff" providerId="ADAL" clId="{AF584DDF-8270-447E-A0F6-A13C67F47E34}" dt="2022-10-01T19:28:24.709" v="529" actId="20577"/>
          <ac:spMkLst>
            <pc:docMk/>
            <pc:sldMk cId="3294739272" sldId="414"/>
            <ac:spMk id="3" creationId="{1854AA6A-74DF-A7D4-6B23-D44660426411}"/>
          </ac:spMkLst>
        </pc:spChg>
        <pc:spChg chg="mod">
          <ac:chgData name="Tegischer Lukas" userId="f78daebb-0565-485c-bd0e-1cd035e796ff" providerId="ADAL" clId="{AF584DDF-8270-447E-A0F6-A13C67F47E34}" dt="2022-10-01T19:27:50.269" v="508" actId="20577"/>
          <ac:spMkLst>
            <pc:docMk/>
            <pc:sldMk cId="3294739272" sldId="414"/>
            <ac:spMk id="4" creationId="{23994922-00A3-43FE-A1D2-DC3C43171571}"/>
          </ac:spMkLst>
        </pc:spChg>
        <pc:spChg chg="add mod">
          <ac:chgData name="Tegischer Lukas" userId="f78daebb-0565-485c-bd0e-1cd035e796ff" providerId="ADAL" clId="{AF584DDF-8270-447E-A0F6-A13C67F47E34}" dt="2022-10-01T19:29:10.383" v="563" actId="1076"/>
          <ac:spMkLst>
            <pc:docMk/>
            <pc:sldMk cId="3294739272" sldId="414"/>
            <ac:spMk id="5" creationId="{F6FEF37C-100E-2BB9-0ABE-EA55F10BEC52}"/>
          </ac:spMkLst>
        </pc:spChg>
        <pc:spChg chg="mod">
          <ac:chgData name="Tegischer Lukas" userId="f78daebb-0565-485c-bd0e-1cd035e796ff" providerId="ADAL" clId="{AF584DDF-8270-447E-A0F6-A13C67F47E34}" dt="2022-10-01T19:28:47.766" v="556" actId="20577"/>
          <ac:spMkLst>
            <pc:docMk/>
            <pc:sldMk cId="3294739272" sldId="414"/>
            <ac:spMk id="6" creationId="{7A79BD00-BADA-E007-AAC7-83712F191619}"/>
          </ac:spMkLst>
        </pc:spChg>
        <pc:spChg chg="mod">
          <ac:chgData name="Tegischer Lukas" userId="f78daebb-0565-485c-bd0e-1cd035e796ff" providerId="ADAL" clId="{AF584DDF-8270-447E-A0F6-A13C67F47E34}" dt="2022-10-01T19:29:22.181" v="570" actId="1076"/>
          <ac:spMkLst>
            <pc:docMk/>
            <pc:sldMk cId="3294739272" sldId="414"/>
            <ac:spMk id="8" creationId="{DAB1A1EF-B736-15EF-009A-4FFF18505005}"/>
          </ac:spMkLst>
        </pc:spChg>
      </pc:sldChg>
      <pc:sldChg chg="addSp delSp modSp add mod delAnim modAnim">
        <pc:chgData name="Tegischer Lukas" userId="f78daebb-0565-485c-bd0e-1cd035e796ff" providerId="ADAL" clId="{AF584DDF-8270-447E-A0F6-A13C67F47E34}" dt="2022-10-01T19:31:03.454" v="678"/>
        <pc:sldMkLst>
          <pc:docMk/>
          <pc:sldMk cId="219169044" sldId="415"/>
        </pc:sldMkLst>
        <pc:spChg chg="del mod">
          <ac:chgData name="Tegischer Lukas" userId="f78daebb-0565-485c-bd0e-1cd035e796ff" providerId="ADAL" clId="{AF584DDF-8270-447E-A0F6-A13C67F47E34}" dt="2022-10-01T19:30:34.159" v="661"/>
          <ac:spMkLst>
            <pc:docMk/>
            <pc:sldMk cId="219169044" sldId="415"/>
            <ac:spMk id="3" creationId="{1854AA6A-74DF-A7D4-6B23-D44660426411}"/>
          </ac:spMkLst>
        </pc:spChg>
        <pc:spChg chg="mod">
          <ac:chgData name="Tegischer Lukas" userId="f78daebb-0565-485c-bd0e-1cd035e796ff" providerId="ADAL" clId="{AF584DDF-8270-447E-A0F6-A13C67F47E34}" dt="2022-10-01T19:29:41.929" v="601" actId="20577"/>
          <ac:spMkLst>
            <pc:docMk/>
            <pc:sldMk cId="219169044" sldId="415"/>
            <ac:spMk id="4" creationId="{23994922-00A3-43FE-A1D2-DC3C43171571}"/>
          </ac:spMkLst>
        </pc:spChg>
        <pc:spChg chg="del">
          <ac:chgData name="Tegischer Lukas" userId="f78daebb-0565-485c-bd0e-1cd035e796ff" providerId="ADAL" clId="{AF584DDF-8270-447E-A0F6-A13C67F47E34}" dt="2022-10-01T19:30:34.159" v="659" actId="478"/>
          <ac:spMkLst>
            <pc:docMk/>
            <pc:sldMk cId="219169044" sldId="415"/>
            <ac:spMk id="5" creationId="{F6FEF37C-100E-2BB9-0ABE-EA55F10BEC52}"/>
          </ac:spMkLst>
        </pc:spChg>
        <pc:spChg chg="mod">
          <ac:chgData name="Tegischer Lukas" userId="f78daebb-0565-485c-bd0e-1cd035e796ff" providerId="ADAL" clId="{AF584DDF-8270-447E-A0F6-A13C67F47E34}" dt="2022-10-01T19:30:49.990" v="671" actId="207"/>
          <ac:spMkLst>
            <pc:docMk/>
            <pc:sldMk cId="219169044" sldId="415"/>
            <ac:spMk id="6" creationId="{7A79BD00-BADA-E007-AAC7-83712F191619}"/>
          </ac:spMkLst>
        </pc:spChg>
        <pc:spChg chg="add mod">
          <ac:chgData name="Tegischer Lukas" userId="f78daebb-0565-485c-bd0e-1cd035e796ff" providerId="ADAL" clId="{AF584DDF-8270-447E-A0F6-A13C67F47E34}" dt="2022-10-01T19:30:43.459" v="667" actId="1076"/>
          <ac:spMkLst>
            <pc:docMk/>
            <pc:sldMk cId="219169044" sldId="415"/>
            <ac:spMk id="7" creationId="{5F6324EE-D024-F3CF-7915-679B59A23EF2}"/>
          </ac:spMkLst>
        </pc:spChg>
        <pc:spChg chg="mod">
          <ac:chgData name="Tegischer Lukas" userId="f78daebb-0565-485c-bd0e-1cd035e796ff" providerId="ADAL" clId="{AF584DDF-8270-447E-A0F6-A13C67F47E34}" dt="2022-10-01T19:31:00.266" v="677" actId="1076"/>
          <ac:spMkLst>
            <pc:docMk/>
            <pc:sldMk cId="219169044" sldId="415"/>
            <ac:spMk id="8" creationId="{DAB1A1EF-B736-15EF-009A-4FFF18505005}"/>
          </ac:spMkLst>
        </pc:spChg>
      </pc:sldChg>
      <pc:sldChg chg="addSp delSp modSp add mod">
        <pc:chgData name="Tegischer Lukas" userId="f78daebb-0565-485c-bd0e-1cd035e796ff" providerId="ADAL" clId="{AF584DDF-8270-447E-A0F6-A13C67F47E34}" dt="2022-10-01T19:32:16.894" v="730" actId="1076"/>
        <pc:sldMkLst>
          <pc:docMk/>
          <pc:sldMk cId="2748657211" sldId="416"/>
        </pc:sldMkLst>
        <pc:spChg chg="add mod">
          <ac:chgData name="Tegischer Lukas" userId="f78daebb-0565-485c-bd0e-1cd035e796ff" providerId="ADAL" clId="{AF584DDF-8270-447E-A0F6-A13C67F47E34}" dt="2022-10-01T19:31:37.694" v="716" actId="1076"/>
          <ac:spMkLst>
            <pc:docMk/>
            <pc:sldMk cId="2748657211" sldId="416"/>
            <ac:spMk id="3" creationId="{61E30C59-4707-97D8-9441-DAF06C5F7020}"/>
          </ac:spMkLst>
        </pc:spChg>
        <pc:spChg chg="mod">
          <ac:chgData name="Tegischer Lukas" userId="f78daebb-0565-485c-bd0e-1cd035e796ff" providerId="ADAL" clId="{AF584DDF-8270-447E-A0F6-A13C67F47E34}" dt="2022-10-01T19:31:20.158" v="707" actId="20577"/>
          <ac:spMkLst>
            <pc:docMk/>
            <pc:sldMk cId="2748657211" sldId="416"/>
            <ac:spMk id="4" creationId="{23994922-00A3-43FE-A1D2-DC3C43171571}"/>
          </ac:spMkLst>
        </pc:spChg>
        <pc:spChg chg="del">
          <ac:chgData name="Tegischer Lukas" userId="f78daebb-0565-485c-bd0e-1cd035e796ff" providerId="ADAL" clId="{AF584DDF-8270-447E-A0F6-A13C67F47E34}" dt="2022-10-01T19:31:26.197" v="708" actId="478"/>
          <ac:spMkLst>
            <pc:docMk/>
            <pc:sldMk cId="2748657211" sldId="416"/>
            <ac:spMk id="6" creationId="{7A79BD00-BADA-E007-AAC7-83712F191619}"/>
          </ac:spMkLst>
        </pc:spChg>
        <pc:spChg chg="del">
          <ac:chgData name="Tegischer Lukas" userId="f78daebb-0565-485c-bd0e-1cd035e796ff" providerId="ADAL" clId="{AF584DDF-8270-447E-A0F6-A13C67F47E34}" dt="2022-10-01T19:31:39.430" v="717" actId="478"/>
          <ac:spMkLst>
            <pc:docMk/>
            <pc:sldMk cId="2748657211" sldId="416"/>
            <ac:spMk id="7" creationId="{5F6324EE-D024-F3CF-7915-679B59A23EF2}"/>
          </ac:spMkLst>
        </pc:spChg>
        <pc:spChg chg="mod">
          <ac:chgData name="Tegischer Lukas" userId="f78daebb-0565-485c-bd0e-1cd035e796ff" providerId="ADAL" clId="{AF584DDF-8270-447E-A0F6-A13C67F47E34}" dt="2022-10-01T19:32:16.894" v="730" actId="1076"/>
          <ac:spMkLst>
            <pc:docMk/>
            <pc:sldMk cId="2748657211" sldId="416"/>
            <ac:spMk id="8" creationId="{DAB1A1EF-B736-15EF-009A-4FFF18505005}"/>
          </ac:spMkLst>
        </pc:spChg>
        <pc:spChg chg="add mod">
          <ac:chgData name="Tegischer Lukas" userId="f78daebb-0565-485c-bd0e-1cd035e796ff" providerId="ADAL" clId="{AF584DDF-8270-447E-A0F6-A13C67F47E34}" dt="2022-10-01T19:32:02.785" v="725" actId="1076"/>
          <ac:spMkLst>
            <pc:docMk/>
            <pc:sldMk cId="2748657211" sldId="416"/>
            <ac:spMk id="9" creationId="{CF26A3E1-3FBA-6DA5-6C83-0CBDE8BEACC6}"/>
          </ac:spMkLst>
        </pc:spChg>
      </pc:sldChg>
      <pc:sldChg chg="modSp add mod">
        <pc:chgData name="Tegischer Lukas" userId="f78daebb-0565-485c-bd0e-1cd035e796ff" providerId="ADAL" clId="{AF584DDF-8270-447E-A0F6-A13C67F47E34}" dt="2022-10-01T19:33:42.485" v="753" actId="20577"/>
        <pc:sldMkLst>
          <pc:docMk/>
          <pc:sldMk cId="3590426698" sldId="417"/>
        </pc:sldMkLst>
        <pc:spChg chg="mod">
          <ac:chgData name="Tegischer Lukas" userId="f78daebb-0565-485c-bd0e-1cd035e796ff" providerId="ADAL" clId="{AF584DDF-8270-447E-A0F6-A13C67F47E34}" dt="2022-10-01T19:33:42.485" v="753" actId="20577"/>
          <ac:spMkLst>
            <pc:docMk/>
            <pc:sldMk cId="3590426698" sldId="417"/>
            <ac:spMk id="3" creationId="{6F2E315A-7074-098E-2F0B-477435DF93DA}"/>
          </ac:spMkLst>
        </pc:spChg>
        <pc:spChg chg="mod">
          <ac:chgData name="Tegischer Lukas" userId="f78daebb-0565-485c-bd0e-1cd035e796ff" providerId="ADAL" clId="{AF584DDF-8270-447E-A0F6-A13C67F47E34}" dt="2022-10-01T19:33:39.316" v="752" actId="20577"/>
          <ac:spMkLst>
            <pc:docMk/>
            <pc:sldMk cId="3590426698" sldId="417"/>
            <ac:spMk id="6" creationId="{D26936DF-4490-C8F5-5547-02D09103E43C}"/>
          </ac:spMkLst>
        </pc:spChg>
      </pc:sldChg>
      <pc:sldChg chg="addSp delSp modSp add mod">
        <pc:chgData name="Tegischer Lukas" userId="f78daebb-0565-485c-bd0e-1cd035e796ff" providerId="ADAL" clId="{AF584DDF-8270-447E-A0F6-A13C67F47E34}" dt="2022-10-01T19:34:07.227" v="764" actId="1076"/>
        <pc:sldMkLst>
          <pc:docMk/>
          <pc:sldMk cId="4007401767" sldId="418"/>
        </pc:sldMkLst>
        <pc:spChg chg="mod">
          <ac:chgData name="Tegischer Lukas" userId="f78daebb-0565-485c-bd0e-1cd035e796ff" providerId="ADAL" clId="{AF584DDF-8270-447E-A0F6-A13C67F47E34}" dt="2022-10-01T19:34:01.779" v="763" actId="6549"/>
          <ac:spMkLst>
            <pc:docMk/>
            <pc:sldMk cId="4007401767" sldId="418"/>
            <ac:spMk id="3" creationId="{6F2E315A-7074-098E-2F0B-477435DF93DA}"/>
          </ac:spMkLst>
        </pc:spChg>
        <pc:spChg chg="add mod">
          <ac:chgData name="Tegischer Lukas" userId="f78daebb-0565-485c-bd0e-1cd035e796ff" providerId="ADAL" clId="{AF584DDF-8270-447E-A0F6-A13C67F47E34}" dt="2022-10-01T19:34:07.227" v="764" actId="1076"/>
          <ac:spMkLst>
            <pc:docMk/>
            <pc:sldMk cId="4007401767" sldId="418"/>
            <ac:spMk id="4" creationId="{49A78188-5751-971E-F781-7A4345EDF3F9}"/>
          </ac:spMkLst>
        </pc:spChg>
        <pc:spChg chg="del">
          <ac:chgData name="Tegischer Lukas" userId="f78daebb-0565-485c-bd0e-1cd035e796ff" providerId="ADAL" clId="{AF584DDF-8270-447E-A0F6-A13C67F47E34}" dt="2022-10-01T19:33:53.224" v="756" actId="478"/>
          <ac:spMkLst>
            <pc:docMk/>
            <pc:sldMk cId="4007401767" sldId="418"/>
            <ac:spMk id="6" creationId="{D26936DF-4490-C8F5-5547-02D09103E43C}"/>
          </ac:spMkLst>
        </pc:spChg>
      </pc:sldChg>
      <pc:sldChg chg="addSp delSp modSp add mod">
        <pc:chgData name="Tegischer Lukas" userId="f78daebb-0565-485c-bd0e-1cd035e796ff" providerId="ADAL" clId="{AF584DDF-8270-447E-A0F6-A13C67F47E34}" dt="2022-10-01T19:34:47.199" v="777" actId="1076"/>
        <pc:sldMkLst>
          <pc:docMk/>
          <pc:sldMk cId="467817443" sldId="419"/>
        </pc:sldMkLst>
        <pc:spChg chg="del">
          <ac:chgData name="Tegischer Lukas" userId="f78daebb-0565-485c-bd0e-1cd035e796ff" providerId="ADAL" clId="{AF584DDF-8270-447E-A0F6-A13C67F47E34}" dt="2022-10-01T19:34:22.171" v="766" actId="478"/>
          <ac:spMkLst>
            <pc:docMk/>
            <pc:sldMk cId="467817443" sldId="419"/>
            <ac:spMk id="3" creationId="{6F2E315A-7074-098E-2F0B-477435DF93DA}"/>
          </ac:spMkLst>
        </pc:spChg>
        <pc:spChg chg="del">
          <ac:chgData name="Tegischer Lukas" userId="f78daebb-0565-485c-bd0e-1cd035e796ff" providerId="ADAL" clId="{AF584DDF-8270-447E-A0F6-A13C67F47E34}" dt="2022-10-01T19:34:23.137" v="767" actId="478"/>
          <ac:spMkLst>
            <pc:docMk/>
            <pc:sldMk cId="467817443" sldId="419"/>
            <ac:spMk id="4" creationId="{49A78188-5751-971E-F781-7A4345EDF3F9}"/>
          </ac:spMkLst>
        </pc:spChg>
        <pc:spChg chg="add mod">
          <ac:chgData name="Tegischer Lukas" userId="f78daebb-0565-485c-bd0e-1cd035e796ff" providerId="ADAL" clId="{AF584DDF-8270-447E-A0F6-A13C67F47E34}" dt="2022-10-01T19:34:32.760" v="772" actId="14100"/>
          <ac:spMkLst>
            <pc:docMk/>
            <pc:sldMk cId="467817443" sldId="419"/>
            <ac:spMk id="5" creationId="{1AFF32B4-AFFE-A963-3D3A-EC644F86A9EF}"/>
          </ac:spMkLst>
        </pc:spChg>
        <pc:spChg chg="add mod">
          <ac:chgData name="Tegischer Lukas" userId="f78daebb-0565-485c-bd0e-1cd035e796ff" providerId="ADAL" clId="{AF584DDF-8270-447E-A0F6-A13C67F47E34}" dt="2022-10-01T19:34:47.199" v="777" actId="1076"/>
          <ac:spMkLst>
            <pc:docMk/>
            <pc:sldMk cId="467817443" sldId="419"/>
            <ac:spMk id="7" creationId="{46670544-B527-F8BE-73C8-78CB1619532E}"/>
          </ac:spMkLst>
        </pc:spChg>
      </pc:sldChg>
    </pc:docChg>
  </pc:docChgLst>
  <pc:docChgLst>
    <pc:chgData name="Tegischer Lukas" userId="f78daebb-0565-485c-bd0e-1cd035e796ff" providerId="ADAL" clId="{18A78B5F-4F7E-4BEB-A10C-EE797E3C5894}"/>
    <pc:docChg chg="custSel addSld delSld modSld">
      <pc:chgData name="Tegischer Lukas" userId="f78daebb-0565-485c-bd0e-1cd035e796ff" providerId="ADAL" clId="{18A78B5F-4F7E-4BEB-A10C-EE797E3C5894}" dt="2022-10-02T09:14:37.483" v="125" actId="47"/>
      <pc:docMkLst>
        <pc:docMk/>
      </pc:docMkLst>
      <pc:sldChg chg="modSp mod">
        <pc:chgData name="Tegischer Lukas" userId="f78daebb-0565-485c-bd0e-1cd035e796ff" providerId="ADAL" clId="{18A78B5F-4F7E-4BEB-A10C-EE797E3C5894}" dt="2022-10-02T09:12:52.902" v="43" actId="113"/>
        <pc:sldMkLst>
          <pc:docMk/>
          <pc:sldMk cId="336392357" sldId="256"/>
        </pc:sldMkLst>
        <pc:spChg chg="mod">
          <ac:chgData name="Tegischer Lukas" userId="f78daebb-0565-485c-bd0e-1cd035e796ff" providerId="ADAL" clId="{18A78B5F-4F7E-4BEB-A10C-EE797E3C5894}" dt="2022-10-02T09:12:52.902" v="43" actId="113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18A78B5F-4F7E-4BEB-A10C-EE797E3C5894}" dt="2022-10-02T09:14:37.483" v="125" actId="47"/>
        <pc:sldMkLst>
          <pc:docMk/>
          <pc:sldMk cId="3708682875" sldId="430"/>
        </pc:sldMkLst>
      </pc:sldChg>
      <pc:sldChg chg="modSp mod modAnim">
        <pc:chgData name="Tegischer Lukas" userId="f78daebb-0565-485c-bd0e-1cd035e796ff" providerId="ADAL" clId="{18A78B5F-4F7E-4BEB-A10C-EE797E3C5894}" dt="2022-10-02T09:13:03.130" v="47" actId="1076"/>
        <pc:sldMkLst>
          <pc:docMk/>
          <pc:sldMk cId="2822248536" sldId="432"/>
        </pc:sldMkLst>
        <pc:spChg chg="mod">
          <ac:chgData name="Tegischer Lukas" userId="f78daebb-0565-485c-bd0e-1cd035e796ff" providerId="ADAL" clId="{18A78B5F-4F7E-4BEB-A10C-EE797E3C5894}" dt="2022-10-02T09:13:01.337" v="46" actId="1076"/>
          <ac:spMkLst>
            <pc:docMk/>
            <pc:sldMk cId="2822248536" sldId="432"/>
            <ac:spMk id="5" creationId="{D6B0337D-0A75-53B1-2E46-23F2D1AB2AA6}"/>
          </ac:spMkLst>
        </pc:spChg>
        <pc:spChg chg="mod">
          <ac:chgData name="Tegischer Lukas" userId="f78daebb-0565-485c-bd0e-1cd035e796ff" providerId="ADAL" clId="{18A78B5F-4F7E-4BEB-A10C-EE797E3C5894}" dt="2022-10-02T09:13:03.130" v="47" actId="1076"/>
          <ac:spMkLst>
            <pc:docMk/>
            <pc:sldMk cId="2822248536" sldId="432"/>
            <ac:spMk id="7" creationId="{02543962-E9CE-DC34-DA47-912BD1D6DE71}"/>
          </ac:spMkLst>
        </pc:spChg>
      </pc:sldChg>
      <pc:sldChg chg="del">
        <pc:chgData name="Tegischer Lukas" userId="f78daebb-0565-485c-bd0e-1cd035e796ff" providerId="ADAL" clId="{18A78B5F-4F7E-4BEB-A10C-EE797E3C5894}" dt="2022-10-02T09:14:37.483" v="125" actId="47"/>
        <pc:sldMkLst>
          <pc:docMk/>
          <pc:sldMk cId="1249705649" sldId="438"/>
        </pc:sldMkLst>
      </pc:sldChg>
      <pc:sldChg chg="del">
        <pc:chgData name="Tegischer Lukas" userId="f78daebb-0565-485c-bd0e-1cd035e796ff" providerId="ADAL" clId="{18A78B5F-4F7E-4BEB-A10C-EE797E3C5894}" dt="2022-10-02T09:14:37.483" v="125" actId="47"/>
        <pc:sldMkLst>
          <pc:docMk/>
          <pc:sldMk cId="967904329" sldId="439"/>
        </pc:sldMkLst>
      </pc:sldChg>
      <pc:sldChg chg="del">
        <pc:chgData name="Tegischer Lukas" userId="f78daebb-0565-485c-bd0e-1cd035e796ff" providerId="ADAL" clId="{18A78B5F-4F7E-4BEB-A10C-EE797E3C5894}" dt="2022-10-02T09:14:37.483" v="125" actId="47"/>
        <pc:sldMkLst>
          <pc:docMk/>
          <pc:sldMk cId="2553859651" sldId="440"/>
        </pc:sldMkLst>
      </pc:sldChg>
      <pc:sldChg chg="addSp delSp modSp add mod">
        <pc:chgData name="Tegischer Lukas" userId="f78daebb-0565-485c-bd0e-1cd035e796ff" providerId="ADAL" clId="{18A78B5F-4F7E-4BEB-A10C-EE797E3C5894}" dt="2022-10-02T09:13:37.797" v="96" actId="1076"/>
        <pc:sldMkLst>
          <pc:docMk/>
          <pc:sldMk cId="2327262652" sldId="441"/>
        </pc:sldMkLst>
        <pc:spChg chg="add mod">
          <ac:chgData name="Tegischer Lukas" userId="f78daebb-0565-485c-bd0e-1cd035e796ff" providerId="ADAL" clId="{18A78B5F-4F7E-4BEB-A10C-EE797E3C5894}" dt="2022-10-02T09:13:37.797" v="96" actId="1076"/>
          <ac:spMkLst>
            <pc:docMk/>
            <pc:sldMk cId="2327262652" sldId="441"/>
            <ac:spMk id="3" creationId="{98C12193-8A76-CE77-67A7-B59E7A5C6D64}"/>
          </ac:spMkLst>
        </pc:spChg>
        <pc:spChg chg="del">
          <ac:chgData name="Tegischer Lukas" userId="f78daebb-0565-485c-bd0e-1cd035e796ff" providerId="ADAL" clId="{18A78B5F-4F7E-4BEB-A10C-EE797E3C5894}" dt="2022-10-02T09:13:17.502" v="86" actId="478"/>
          <ac:spMkLst>
            <pc:docMk/>
            <pc:sldMk cId="2327262652" sldId="441"/>
            <ac:spMk id="5" creationId="{D6B0337D-0A75-53B1-2E46-23F2D1AB2AA6}"/>
          </ac:spMkLst>
        </pc:spChg>
        <pc:spChg chg="mod">
          <ac:chgData name="Tegischer Lukas" userId="f78daebb-0565-485c-bd0e-1cd035e796ff" providerId="ADAL" clId="{18A78B5F-4F7E-4BEB-A10C-EE797E3C5894}" dt="2022-10-02T09:13:36.177" v="95" actId="1076"/>
          <ac:spMkLst>
            <pc:docMk/>
            <pc:sldMk cId="2327262652" sldId="441"/>
            <ac:spMk id="7" creationId="{02543962-E9CE-DC34-DA47-912BD1D6DE71}"/>
          </ac:spMkLst>
        </pc:spChg>
      </pc:sldChg>
      <pc:sldChg chg="addSp delSp modSp add mod">
        <pc:chgData name="Tegischer Lukas" userId="f78daebb-0565-485c-bd0e-1cd035e796ff" providerId="ADAL" clId="{18A78B5F-4F7E-4BEB-A10C-EE797E3C5894}" dt="2022-10-02T09:13:52.019" v="103" actId="1076"/>
        <pc:sldMkLst>
          <pc:docMk/>
          <pc:sldMk cId="1748904590" sldId="442"/>
        </pc:sldMkLst>
        <pc:spChg chg="del">
          <ac:chgData name="Tegischer Lukas" userId="f78daebb-0565-485c-bd0e-1cd035e796ff" providerId="ADAL" clId="{18A78B5F-4F7E-4BEB-A10C-EE797E3C5894}" dt="2022-10-02T09:13:46.074" v="99" actId="478"/>
          <ac:spMkLst>
            <pc:docMk/>
            <pc:sldMk cId="1748904590" sldId="442"/>
            <ac:spMk id="3" creationId="{98C12193-8A76-CE77-67A7-B59E7A5C6D64}"/>
          </ac:spMkLst>
        </pc:spChg>
        <pc:spChg chg="add mod">
          <ac:chgData name="Tegischer Lukas" userId="f78daebb-0565-485c-bd0e-1cd035e796ff" providerId="ADAL" clId="{18A78B5F-4F7E-4BEB-A10C-EE797E3C5894}" dt="2022-10-02T09:13:52.019" v="103" actId="1076"/>
          <ac:spMkLst>
            <pc:docMk/>
            <pc:sldMk cId="1748904590" sldId="442"/>
            <ac:spMk id="4" creationId="{5E6CF3DD-D705-23D5-795E-94FF1AB5F1D6}"/>
          </ac:spMkLst>
        </pc:spChg>
        <pc:spChg chg="mod">
          <ac:chgData name="Tegischer Lukas" userId="f78daebb-0565-485c-bd0e-1cd035e796ff" providerId="ADAL" clId="{18A78B5F-4F7E-4BEB-A10C-EE797E3C5894}" dt="2022-10-02T09:13:41.208" v="98" actId="20577"/>
          <ac:spMkLst>
            <pc:docMk/>
            <pc:sldMk cId="1748904590" sldId="442"/>
            <ac:spMk id="7" creationId="{02543962-E9CE-DC34-DA47-912BD1D6DE71}"/>
          </ac:spMkLst>
        </pc:spChg>
      </pc:sldChg>
      <pc:sldChg chg="addSp delSp modSp add mod">
        <pc:chgData name="Tegischer Lukas" userId="f78daebb-0565-485c-bd0e-1cd035e796ff" providerId="ADAL" clId="{18A78B5F-4F7E-4BEB-A10C-EE797E3C5894}" dt="2022-10-02T09:14:05.613" v="110" actId="20577"/>
        <pc:sldMkLst>
          <pc:docMk/>
          <pc:sldMk cId="1637530565" sldId="443"/>
        </pc:sldMkLst>
        <pc:spChg chg="add mod">
          <ac:chgData name="Tegischer Lukas" userId="f78daebb-0565-485c-bd0e-1cd035e796ff" providerId="ADAL" clId="{18A78B5F-4F7E-4BEB-A10C-EE797E3C5894}" dt="2022-10-02T09:14:04.107" v="109" actId="1076"/>
          <ac:spMkLst>
            <pc:docMk/>
            <pc:sldMk cId="1637530565" sldId="443"/>
            <ac:spMk id="3" creationId="{92665736-3379-8F53-4FAB-F74364E6F2C3}"/>
          </ac:spMkLst>
        </pc:spChg>
        <pc:spChg chg="del">
          <ac:chgData name="Tegischer Lukas" userId="f78daebb-0565-485c-bd0e-1cd035e796ff" providerId="ADAL" clId="{18A78B5F-4F7E-4BEB-A10C-EE797E3C5894}" dt="2022-10-02T09:14:00.626" v="106" actId="478"/>
          <ac:spMkLst>
            <pc:docMk/>
            <pc:sldMk cId="1637530565" sldId="443"/>
            <ac:spMk id="4" creationId="{5E6CF3DD-D705-23D5-795E-94FF1AB5F1D6}"/>
          </ac:spMkLst>
        </pc:spChg>
        <pc:spChg chg="mod">
          <ac:chgData name="Tegischer Lukas" userId="f78daebb-0565-485c-bd0e-1cd035e796ff" providerId="ADAL" clId="{18A78B5F-4F7E-4BEB-A10C-EE797E3C5894}" dt="2022-10-02T09:14:05.613" v="110" actId="20577"/>
          <ac:spMkLst>
            <pc:docMk/>
            <pc:sldMk cId="1637530565" sldId="443"/>
            <ac:spMk id="7" creationId="{02543962-E9CE-DC34-DA47-912BD1D6DE71}"/>
          </ac:spMkLst>
        </pc:spChg>
      </pc:sldChg>
      <pc:sldChg chg="addSp delSp modSp add mod">
        <pc:chgData name="Tegischer Lukas" userId="f78daebb-0565-485c-bd0e-1cd035e796ff" providerId="ADAL" clId="{18A78B5F-4F7E-4BEB-A10C-EE797E3C5894}" dt="2022-10-02T09:14:19.323" v="117" actId="1076"/>
        <pc:sldMkLst>
          <pc:docMk/>
          <pc:sldMk cId="3095381416" sldId="444"/>
        </pc:sldMkLst>
        <pc:spChg chg="del">
          <ac:chgData name="Tegischer Lukas" userId="f78daebb-0565-485c-bd0e-1cd035e796ff" providerId="ADAL" clId="{18A78B5F-4F7E-4BEB-A10C-EE797E3C5894}" dt="2022-10-02T09:14:14.692" v="113" actId="478"/>
          <ac:spMkLst>
            <pc:docMk/>
            <pc:sldMk cId="3095381416" sldId="444"/>
            <ac:spMk id="3" creationId="{92665736-3379-8F53-4FAB-F74364E6F2C3}"/>
          </ac:spMkLst>
        </pc:spChg>
        <pc:spChg chg="add mod">
          <ac:chgData name="Tegischer Lukas" userId="f78daebb-0565-485c-bd0e-1cd035e796ff" providerId="ADAL" clId="{18A78B5F-4F7E-4BEB-A10C-EE797E3C5894}" dt="2022-10-02T09:14:19.323" v="117" actId="1076"/>
          <ac:spMkLst>
            <pc:docMk/>
            <pc:sldMk cId="3095381416" sldId="444"/>
            <ac:spMk id="4" creationId="{7FB22734-11DF-2EB1-7A88-394BAF618B61}"/>
          </ac:spMkLst>
        </pc:spChg>
        <pc:spChg chg="mod">
          <ac:chgData name="Tegischer Lukas" userId="f78daebb-0565-485c-bd0e-1cd035e796ff" providerId="ADAL" clId="{18A78B5F-4F7E-4BEB-A10C-EE797E3C5894}" dt="2022-10-02T09:14:13.203" v="112" actId="20577"/>
          <ac:spMkLst>
            <pc:docMk/>
            <pc:sldMk cId="3095381416" sldId="444"/>
            <ac:spMk id="7" creationId="{02543962-E9CE-DC34-DA47-912BD1D6DE71}"/>
          </ac:spMkLst>
        </pc:spChg>
      </pc:sldChg>
      <pc:sldChg chg="addSp delSp modSp add mod">
        <pc:chgData name="Tegischer Lukas" userId="f78daebb-0565-485c-bd0e-1cd035e796ff" providerId="ADAL" clId="{18A78B5F-4F7E-4BEB-A10C-EE797E3C5894}" dt="2022-10-02T09:14:33.386" v="124" actId="1076"/>
        <pc:sldMkLst>
          <pc:docMk/>
          <pc:sldMk cId="1936786884" sldId="445"/>
        </pc:sldMkLst>
        <pc:spChg chg="add mod">
          <ac:chgData name="Tegischer Lukas" userId="f78daebb-0565-485c-bd0e-1cd035e796ff" providerId="ADAL" clId="{18A78B5F-4F7E-4BEB-A10C-EE797E3C5894}" dt="2022-10-02T09:14:33.386" v="124" actId="1076"/>
          <ac:spMkLst>
            <pc:docMk/>
            <pc:sldMk cId="1936786884" sldId="445"/>
            <ac:spMk id="3" creationId="{FB48E6B7-7206-CF79-226B-588265A586B0}"/>
          </ac:spMkLst>
        </pc:spChg>
        <pc:spChg chg="del">
          <ac:chgData name="Tegischer Lukas" userId="f78daebb-0565-485c-bd0e-1cd035e796ff" providerId="ADAL" clId="{18A78B5F-4F7E-4BEB-A10C-EE797E3C5894}" dt="2022-10-02T09:14:28.136" v="120" actId="478"/>
          <ac:spMkLst>
            <pc:docMk/>
            <pc:sldMk cId="1936786884" sldId="445"/>
            <ac:spMk id="4" creationId="{7FB22734-11DF-2EB1-7A88-394BAF618B61}"/>
          </ac:spMkLst>
        </pc:spChg>
        <pc:spChg chg="mod">
          <ac:chgData name="Tegischer Lukas" userId="f78daebb-0565-485c-bd0e-1cd035e796ff" providerId="ADAL" clId="{18A78B5F-4F7E-4BEB-A10C-EE797E3C5894}" dt="2022-10-02T09:14:26.344" v="119" actId="20577"/>
          <ac:spMkLst>
            <pc:docMk/>
            <pc:sldMk cId="1936786884" sldId="445"/>
            <ac:spMk id="7" creationId="{02543962-E9CE-DC34-DA47-912BD1D6DE7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2001" y="1132960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Integralrechnung</a:t>
            </a:r>
            <a:br>
              <a:rPr lang="de-AT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4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Flächeninhalt zwischen zwei Funktionsgraphen</a:t>
            </a:r>
            <a:endParaRPr lang="de-AT" sz="1600" b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9389902-D3EA-4249-A007-94B19B9CCE1E}"/>
              </a:ext>
            </a:extLst>
          </p:cNvPr>
          <p:cNvSpPr txBox="1"/>
          <p:nvPr/>
        </p:nvSpPr>
        <p:spPr>
          <a:xfrm>
            <a:off x="1883744" y="546257"/>
            <a:ext cx="8424511" cy="12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Bemerkung 1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Bei dieser Berechnung ist es egal, ob die Funktionen unterhalb der x-Achse verlaufen, solange du stets „obere Funktion MINUS untere Funktion“ rechnest.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5A86E5E-91D3-9D1E-C7EA-19371F95D7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8" b="39363"/>
          <a:stretch/>
        </p:blipFill>
        <p:spPr bwMode="auto">
          <a:xfrm>
            <a:off x="3334903" y="2140985"/>
            <a:ext cx="5522194" cy="4304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0523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9389902-D3EA-4249-A007-94B19B9CCE1E}"/>
              </a:ext>
            </a:extLst>
          </p:cNvPr>
          <p:cNvSpPr txBox="1"/>
          <p:nvPr/>
        </p:nvSpPr>
        <p:spPr>
          <a:xfrm>
            <a:off x="1883744" y="180497"/>
            <a:ext cx="8424511" cy="1531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Bemerkung 2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Haben zwei Funktionsgraphen mehrere Teilflächen, so musst du alle Teilflächen einzeln berechnen und anschließend summieren. Überlege dir stets, in welchen Intervallen die Funktionen oberhalb bzw. unterhalb sind.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BAA63B1-6173-3267-2EA1-69F19CC1E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532" y="1828114"/>
            <a:ext cx="7210936" cy="3985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28C17F50-C219-F899-CF0D-0A9B1A3BF734}"/>
                  </a:ext>
                </a:extLst>
              </p:cNvPr>
              <p:cNvSpPr txBox="1"/>
              <p:nvPr/>
            </p:nvSpPr>
            <p:spPr>
              <a:xfrm>
                <a:off x="930842" y="5813659"/>
                <a:ext cx="10330314" cy="930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AT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A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de-A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A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de-AT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A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de-A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A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de-AT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de-AT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de-AT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limLoc m:val="subSup"/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A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de-A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A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de-AT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A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de-A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AT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de-AT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de-AT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28C17F50-C219-F899-CF0D-0A9B1A3BF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42" y="5813659"/>
                <a:ext cx="10330314" cy="9300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46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02543962-E9CE-DC34-DA47-912BD1D6DE71}"/>
              </a:ext>
            </a:extLst>
          </p:cNvPr>
          <p:cNvSpPr txBox="1"/>
          <p:nvPr/>
        </p:nvSpPr>
        <p:spPr>
          <a:xfrm>
            <a:off x="782825" y="298405"/>
            <a:ext cx="1062635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Flächenberechnung zwischen zwei Funktionsgraphen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BF2639D-8855-32EA-A208-47C7830DB4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" b="18003"/>
          <a:stretch/>
        </p:blipFill>
        <p:spPr bwMode="auto">
          <a:xfrm>
            <a:off x="3091180" y="1230312"/>
            <a:ext cx="6009640" cy="4911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452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02543962-E9CE-DC34-DA47-912BD1D6DE71}"/>
              </a:ext>
            </a:extLst>
          </p:cNvPr>
          <p:cNvSpPr txBox="1"/>
          <p:nvPr/>
        </p:nvSpPr>
        <p:spPr>
          <a:xfrm>
            <a:off x="782825" y="298405"/>
            <a:ext cx="1062635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Herleitung der Formel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795BFC-839F-EC6F-E50E-540341B18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5" b="20655"/>
          <a:stretch/>
        </p:blipFill>
        <p:spPr bwMode="auto">
          <a:xfrm>
            <a:off x="269045" y="1338262"/>
            <a:ext cx="5242049" cy="4181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08B63BC-86F0-79E5-8402-87FBEACE53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6" b="20276"/>
          <a:stretch/>
        </p:blipFill>
        <p:spPr bwMode="auto">
          <a:xfrm>
            <a:off x="6612572" y="1338261"/>
            <a:ext cx="5128319" cy="4181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feld 2">
            <a:extLst>
              <a:ext uri="{FF2B5EF4-FFF2-40B4-BE49-F238E27FC236}">
                <a16:creationId xmlns:a16="http://schemas.microsoft.com/office/drawing/2014/main" id="{003161D5-F092-6553-4AA6-E435CA11F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389" y="2074227"/>
            <a:ext cx="880183" cy="214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3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16F3FA8A-3A3D-E6D6-9796-36B05032DC78}"/>
                  </a:ext>
                </a:extLst>
              </p:cNvPr>
              <p:cNvSpPr txBox="1"/>
              <p:nvPr/>
            </p:nvSpPr>
            <p:spPr>
              <a:xfrm>
                <a:off x="3048000" y="5612068"/>
                <a:ext cx="6096000" cy="1069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de-AT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A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de-A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de-A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A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AT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A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de-AT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limLoc m:val="subSup"/>
                              <m:ctrlPr>
                                <a:rPr lang="de-A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A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de-A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  <m:e>
                              <m:r>
                                <a:rPr lang="de-A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de-AT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AT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de-AT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A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de-AT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de-AT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16F3FA8A-3A3D-E6D6-9796-36B05032D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612068"/>
                <a:ext cx="6096000" cy="10697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44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02543962-E9CE-DC34-DA47-912BD1D6DE71}"/>
              </a:ext>
            </a:extLst>
          </p:cNvPr>
          <p:cNvSpPr txBox="1"/>
          <p:nvPr/>
        </p:nvSpPr>
        <p:spPr>
          <a:xfrm>
            <a:off x="782825" y="298405"/>
            <a:ext cx="1062635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8DECDAAE-FC2F-B0D3-FAF3-B9471F723BE0}"/>
                  </a:ext>
                </a:extLst>
              </p:cNvPr>
              <p:cNvSpPr txBox="1"/>
              <p:nvPr/>
            </p:nvSpPr>
            <p:spPr>
              <a:xfrm>
                <a:off x="4310062" y="903287"/>
                <a:ext cx="7167563" cy="3293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Schließen zwei stetige Funktionen im Intervall </a:t>
                </a:r>
                <a14:m>
                  <m:oMath xmlns:m="http://schemas.openxmlformats.org/officeDocument/2006/math"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eine Fläche ein, so kann der </a:t>
                </a:r>
                <a:r>
                  <a:rPr lang="de-AT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Inhalt</a:t>
                </a: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</a:t>
                </a: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eingeschlossenen</a:t>
                </a: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Fläche</a:t>
                </a: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mit folgender Formel berechnet werden: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de-AT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de-AT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de-AT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AT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de-AT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de-AT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nary>
                            <m:naryPr>
                              <m:limLoc m:val="subSup"/>
                              <m:ctrlP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de-AT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de-AT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p>
                            <m:e>
                              <m:r>
                                <a:rPr lang="de-AT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de-AT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AT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de-AT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de-AT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  <m:r>
                                <a:rPr lang="de-AT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nary>
                                <m:naryPr>
                                  <m:limLoc m:val="subSup"/>
                                  <m:ctrlPr>
                                    <a:rPr lang="de-AT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AT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de-AT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sup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de-AT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AT" sz="2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de-AT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AT" sz="2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de-AT" sz="2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AT" sz="2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de-AT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AT" sz="2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de-AT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de-AT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𝑑𝑥</m:t>
                                  </m:r>
                                </m:e>
                              </m:nary>
                              <m:r>
                                <a:rPr lang="de-AT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de-AT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wobei der Graph von </a:t>
                </a:r>
                <a14:m>
                  <m:oMath xmlns:m="http://schemas.openxmlformats.org/officeDocument/2006/math">
                    <m:r>
                      <a:rPr lang="de-AT" sz="1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de-AT" sz="1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AT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die obere</a:t>
                </a: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und der </a:t>
                </a:r>
                <a:r>
                  <a:rPr lang="de-AT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Graph von </a:t>
                </a:r>
                <a14:m>
                  <m:oMath xmlns:m="http://schemas.openxmlformats.org/officeDocument/2006/math">
                    <m:r>
                      <a:rPr lang="de-AT" sz="1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𝒈</m:t>
                    </m:r>
                  </m:oMath>
                </a14:m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die </a:t>
                </a:r>
                <a:r>
                  <a:rPr lang="de-AT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untere</a:t>
                </a: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Begrenzungskurve</a:t>
                </a: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sein muss. Es gilt: </a:t>
                </a:r>
                <a14:m>
                  <m:oMath xmlns:m="http://schemas.openxmlformats.org/officeDocument/2006/math"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für alle x aus dem Intervall </a:t>
                </a:r>
                <a14:m>
                  <m:oMath xmlns:m="http://schemas.openxmlformats.org/officeDocument/2006/math"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].</m:t>
                    </m:r>
                  </m:oMath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8DECDAAE-FC2F-B0D3-FAF3-B9471F723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62" y="903287"/>
                <a:ext cx="7167563" cy="3293081"/>
              </a:xfrm>
              <a:prstGeom prst="rect">
                <a:avLst/>
              </a:prstGeom>
              <a:blipFill>
                <a:blip r:embed="rId2"/>
                <a:stretch>
                  <a:fillRect t="-741" b="-203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>
            <a:extLst>
              <a:ext uri="{FF2B5EF4-FFF2-40B4-BE49-F238E27FC236}">
                <a16:creationId xmlns:a16="http://schemas.microsoft.com/office/drawing/2014/main" id="{74D7DCA3-AD86-1D76-8538-31AEAB2966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" b="18003"/>
          <a:stretch/>
        </p:blipFill>
        <p:spPr bwMode="auto">
          <a:xfrm>
            <a:off x="354933" y="734071"/>
            <a:ext cx="3955129" cy="32325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64600E50-6A65-8021-24B1-A8C51DD6A4F1}"/>
                  </a:ext>
                </a:extLst>
              </p:cNvPr>
              <p:cNvSpPr txBox="1"/>
              <p:nvPr/>
            </p:nvSpPr>
            <p:spPr>
              <a:xfrm>
                <a:off x="1776412" y="4884484"/>
                <a:ext cx="8639175" cy="107022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de-AT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A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𝑙𝑖𝑛𝑘𝑒</m:t>
                          </m:r>
                          <m:r>
                            <a:rPr lang="de-AT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A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𝐺𝑟𝑒𝑛𝑧𝑒</m:t>
                          </m:r>
                        </m:sub>
                        <m:sup>
                          <m:r>
                            <a:rPr lang="de-A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𝑟𝑒𝑐h𝑡𝑒</m:t>
                          </m:r>
                          <m:r>
                            <a:rPr lang="de-AT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A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𝐺𝑟𝑒𝑛𝑧𝑒</m:t>
                          </m:r>
                        </m:sup>
                        <m:e>
                          <m:d>
                            <m:dPr>
                              <m:ctrlPr>
                                <a:rPr lang="de-A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𝑜𝑏𝑒𝑟𝑒</m:t>
                              </m:r>
                              <m:r>
                                <a:rPr lang="de-AT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A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𝐹𝑢𝑛𝑘𝑡𝑖𝑜𝑛</m:t>
                              </m:r>
                              <m:r>
                                <a:rPr lang="de-AT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A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𝑢𝑛𝑡𝑒𝑟𝑒</m:t>
                              </m:r>
                              <m:r>
                                <a:rPr lang="de-AT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A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𝐹𝑢𝑛𝑘𝑡𝑖𝑜𝑛</m:t>
                              </m:r>
                            </m:e>
                          </m:d>
                          <m:r>
                            <a:rPr lang="de-AT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AT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de-AT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64600E50-6A65-8021-24B1-A8C51DD6A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412" y="4884484"/>
                <a:ext cx="8639175" cy="1070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34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66512AA1-CD6E-5DAE-2340-DE07340BEB7A}"/>
                  </a:ext>
                </a:extLst>
              </p:cNvPr>
              <p:cNvSpPr txBox="1"/>
              <p:nvPr/>
            </p:nvSpPr>
            <p:spPr>
              <a:xfrm>
                <a:off x="419100" y="967568"/>
                <a:ext cx="6096000" cy="1304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Berechne die Fläche, die die Funktionen </a:t>
                </a:r>
                <a14:m>
                  <m:oMath xmlns:m="http://schemas.openxmlformats.org/officeDocument/2006/math"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</a:t>
                </a:r>
                <a:b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einschließen.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Schritt 1:</a:t>
                </a: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66512AA1-CD6E-5DAE-2340-DE07340BE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967568"/>
                <a:ext cx="6096000" cy="1304460"/>
              </a:xfrm>
              <a:prstGeom prst="rect">
                <a:avLst/>
              </a:prstGeom>
              <a:blipFill>
                <a:blip r:embed="rId2"/>
                <a:stretch>
                  <a:fillRect l="-900" t="-2336" b="-654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>
            <a:extLst>
              <a:ext uri="{FF2B5EF4-FFF2-40B4-BE49-F238E27FC236}">
                <a16:creationId xmlns:a16="http://schemas.microsoft.com/office/drawing/2014/main" id="{6F12CCBF-4A6D-BB50-D859-201660DE3EF5}"/>
              </a:ext>
            </a:extLst>
          </p:cNvPr>
          <p:cNvSpPr txBox="1"/>
          <p:nvPr/>
        </p:nvSpPr>
        <p:spPr>
          <a:xfrm>
            <a:off x="782825" y="298405"/>
            <a:ext cx="1062635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de-AT" sz="2800" b="1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usterbeispiel</a:t>
            </a:r>
            <a:endParaRPr lang="de-AT" sz="28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33617385-B009-4BDC-976A-A366BC7FEFA3}"/>
                  </a:ext>
                </a:extLst>
              </p:cNvPr>
              <p:cNvSpPr txBox="1"/>
              <p:nvPr/>
            </p:nvSpPr>
            <p:spPr>
              <a:xfrm>
                <a:off x="7896225" y="3071442"/>
                <a:ext cx="3924300" cy="113531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Schritt 1: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Berechne die Stellen, an denen sich die Funktionen schneiden.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𝑓</m:t>
                      </m:r>
                      <m:d>
                        <m:dPr>
                          <m:ctrlPr>
                            <a:rPr lang="de-AT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AT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</m:d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𝑔</m:t>
                      </m:r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33617385-B009-4BDC-976A-A366BC7FE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225" y="3071442"/>
                <a:ext cx="3924300" cy="1135311"/>
              </a:xfrm>
              <a:prstGeom prst="rect">
                <a:avLst/>
              </a:prstGeom>
              <a:blipFill>
                <a:blip r:embed="rId3"/>
                <a:stretch>
                  <a:fillRect t="-157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06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7963B605-D9A6-7FD6-9370-13920305737A}"/>
              </a:ext>
            </a:extLst>
          </p:cNvPr>
          <p:cNvSpPr txBox="1"/>
          <p:nvPr/>
        </p:nvSpPr>
        <p:spPr>
          <a:xfrm>
            <a:off x="7829550" y="1263154"/>
            <a:ext cx="4124325" cy="12646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Schritt 2: 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Aus wie vielen Teilflächen besteht die gesamte Fläche? Überlege jeweils, welche die „obere“ bzw. „untere“ Funktion ist.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EC46388-D3AD-38E2-A05A-ADED9B54DECC}"/>
              </a:ext>
            </a:extLst>
          </p:cNvPr>
          <p:cNvSpPr txBox="1"/>
          <p:nvPr/>
        </p:nvSpPr>
        <p:spPr>
          <a:xfrm>
            <a:off x="457200" y="1091704"/>
            <a:ext cx="6096000" cy="1087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Schritt 2: </a:t>
            </a:r>
            <a:r>
              <a:rPr lang="de-A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existiert</a:t>
            </a:r>
            <a:r>
              <a:rPr lang="de-A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eine eingeschlossene Fläche im Intervall [0;3]. Welche ist die obere bzw. untere Funktion? 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eriod"/>
            </a:pPr>
            <a:r>
              <a:rPr lang="de-A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Funktionen zeichnen (Wertetabelle oder GeoGebra)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F81B6D41-2DB0-B0FD-BF7F-8435EC6B5E39}"/>
                  </a:ext>
                </a:extLst>
              </p:cNvPr>
              <p:cNvSpPr txBox="1"/>
              <p:nvPr/>
            </p:nvSpPr>
            <p:spPr>
              <a:xfrm>
                <a:off x="2933700" y="413352"/>
                <a:ext cx="6096000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 sz="2400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    </m:t>
                      </m:r>
                      <m:sSub>
                        <m:sSubPr>
                          <m:ctrlPr>
                            <a:rPr lang="de-AT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de-AT" sz="2400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F81B6D41-2DB0-B0FD-BF7F-8435EC6B5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00" y="413352"/>
                <a:ext cx="6096000" cy="5900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4BB08910-20CA-7D5C-DBF9-8FA7CE5F7B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139"/>
          <a:stretch/>
        </p:blipFill>
        <p:spPr>
          <a:xfrm>
            <a:off x="457200" y="2267435"/>
            <a:ext cx="3133788" cy="4448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64BB04BB-E947-DC43-00C2-C17D1874973A}"/>
                  </a:ext>
                </a:extLst>
              </p:cNvPr>
              <p:cNvSpPr txBox="1"/>
              <p:nvPr/>
            </p:nvSpPr>
            <p:spPr>
              <a:xfrm>
                <a:off x="4400550" y="4272555"/>
                <a:ext cx="6648450" cy="4062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-&gt; Im Intervall [0;3] ist die Funktion </a:t>
                </a:r>
                <a14:m>
                  <m:oMath xmlns:m="http://schemas.openxmlformats.org/officeDocument/2006/math"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die obere Funktion.</a:t>
                </a:r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64BB04BB-E947-DC43-00C2-C17D18749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550" y="4272555"/>
                <a:ext cx="6648450" cy="406265"/>
              </a:xfrm>
              <a:prstGeom prst="rect">
                <a:avLst/>
              </a:prstGeom>
              <a:blipFill>
                <a:blip r:embed="rId4"/>
                <a:stretch>
                  <a:fillRect l="-1008" t="-7463" b="-2537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65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7963B605-D9A6-7FD6-9370-13920305737A}"/>
              </a:ext>
            </a:extLst>
          </p:cNvPr>
          <p:cNvSpPr txBox="1"/>
          <p:nvPr/>
        </p:nvSpPr>
        <p:spPr>
          <a:xfrm>
            <a:off x="7829550" y="1263154"/>
            <a:ext cx="4124325" cy="12646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Schritt 2: 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Aus wie vielen Teilflächen besteht die gesamte Fläche? Überlege jeweils, welche die „obere“ bzw. „untere“ Funktion ist.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7EC46388-D3AD-38E2-A05A-ADED9B54DECC}"/>
                  </a:ext>
                </a:extLst>
              </p:cNvPr>
              <p:cNvSpPr txBox="1"/>
              <p:nvPr/>
            </p:nvSpPr>
            <p:spPr>
              <a:xfrm>
                <a:off x="238125" y="1263154"/>
                <a:ext cx="7315200" cy="381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Schritt 2: </a:t>
                </a: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Es existiert</a:t>
                </a:r>
                <a:r>
                  <a:rPr lang="de-AT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eine eingeschlossene Fläche im Intervall [0;3]. Welche ist die obere bzw. untere Funktion? 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lphaLcPeriod" startAt="2"/>
                </a:pP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Funktionswert aus dem Intervall (0;3) einsetzen: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lphaLcPeriod" startAt="2"/>
                </a:pP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de-DE" sz="180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DE" sz="18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de-AT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de-AT" sz="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AT" sz="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-&gt; Im Intervall [0;3] ist die Funktion </a:t>
                </a:r>
                <a14:m>
                  <m:oMath xmlns:m="http://schemas.openxmlformats.org/officeDocument/2006/math"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die obere Funktion.</a:t>
                </a:r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7EC46388-D3AD-38E2-A05A-ADED9B54D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" y="1263154"/>
                <a:ext cx="7315200" cy="3818481"/>
              </a:xfrm>
              <a:prstGeom prst="rect">
                <a:avLst/>
              </a:prstGeom>
              <a:blipFill>
                <a:blip r:embed="rId2"/>
                <a:stretch>
                  <a:fillRect l="-833" t="-638" b="-175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F81B6D41-2DB0-B0FD-BF7F-8435EC6B5E39}"/>
                  </a:ext>
                </a:extLst>
              </p:cNvPr>
              <p:cNvSpPr txBox="1"/>
              <p:nvPr/>
            </p:nvSpPr>
            <p:spPr>
              <a:xfrm>
                <a:off x="2933700" y="413352"/>
                <a:ext cx="6096000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 sz="2400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    </m:t>
                      </m:r>
                      <m:sSub>
                        <m:sSubPr>
                          <m:ctrlPr>
                            <a:rPr lang="de-AT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de-AT" sz="2400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F81B6D41-2DB0-B0FD-BF7F-8435EC6B5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00" y="413352"/>
                <a:ext cx="6096000" cy="5900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994EAF52-6501-ACBF-7B9C-8BE5D449C681}"/>
                  </a:ext>
                </a:extLst>
              </p:cNvPr>
              <p:cNvSpPr txBox="1"/>
              <p:nvPr/>
            </p:nvSpPr>
            <p:spPr>
              <a:xfrm>
                <a:off x="8267700" y="3172394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2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AT" sz="2000" dirty="0"/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994EAF52-6501-ACBF-7B9C-8BE5D449C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700" y="3172394"/>
                <a:ext cx="6096000" cy="400110"/>
              </a:xfrm>
              <a:prstGeom prst="rect">
                <a:avLst/>
              </a:prstGeom>
              <a:blipFill>
                <a:blip r:embed="rId4"/>
                <a:stretch>
                  <a:fillRect l="-400" b="-1363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753E90B7-89F0-F9A1-224E-C62DA4629A8E}"/>
                  </a:ext>
                </a:extLst>
              </p:cNvPr>
              <p:cNvSpPr txBox="1"/>
              <p:nvPr/>
            </p:nvSpPr>
            <p:spPr>
              <a:xfrm>
                <a:off x="8267700" y="3760753"/>
                <a:ext cx="71810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2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AT" sz="20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753E90B7-89F0-F9A1-224E-C62DA4629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700" y="3760753"/>
                <a:ext cx="7181020" cy="400110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05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4E4A113-B1DD-DC56-5B51-E9D5353BCEB1}"/>
              </a:ext>
            </a:extLst>
          </p:cNvPr>
          <p:cNvSpPr txBox="1"/>
          <p:nvPr/>
        </p:nvSpPr>
        <p:spPr>
          <a:xfrm>
            <a:off x="6534150" y="455895"/>
            <a:ext cx="5181600" cy="14123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Schritt 3: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Berechne die Teilflächen. Die Gesamtfläche bildet sich aus der Summe der Teilflächen. 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GeoGebra: </a:t>
            </a:r>
            <a:r>
              <a:rPr lang="de-AT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IntegralZwischen</a:t>
            </a: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(f,g,0,3)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9DC57F11-FA2D-8718-7FE2-090D3746450A}"/>
                  </a:ext>
                </a:extLst>
              </p:cNvPr>
              <p:cNvSpPr txBox="1"/>
              <p:nvPr/>
            </p:nvSpPr>
            <p:spPr>
              <a:xfrm>
                <a:off x="438150" y="625720"/>
                <a:ext cx="6096000" cy="13673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b="1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Schritt 3:</a:t>
                </a:r>
                <a:endParaRPr lang="de-AT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de-AT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AT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AT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de-AT" sz="2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AT" sz="2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de-AT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de-AT" sz="2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de-AT" sz="2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AT" sz="2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de-AT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de-AT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de-AT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nary>
                      <m:r>
                        <a:rPr lang="de-AT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9DC57F11-FA2D-8718-7FE2-090D37464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625720"/>
                <a:ext cx="6096000" cy="1367362"/>
              </a:xfrm>
              <a:prstGeom prst="rect">
                <a:avLst/>
              </a:prstGeom>
              <a:blipFill>
                <a:blip r:embed="rId2"/>
                <a:stretch>
                  <a:fillRect l="-1100" t="-223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79CC3AD8-0AC6-7C3F-6D3C-505B4788D1FB}"/>
                  </a:ext>
                </a:extLst>
              </p:cNvPr>
              <p:cNvSpPr txBox="1"/>
              <p:nvPr/>
            </p:nvSpPr>
            <p:spPr>
              <a:xfrm>
                <a:off x="9688995" y="2108907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2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AT" sz="2000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79CC3AD8-0AC6-7C3F-6D3C-505B4788D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995" y="2108907"/>
                <a:ext cx="6096000" cy="400110"/>
              </a:xfrm>
              <a:prstGeom prst="rect">
                <a:avLst/>
              </a:prstGeom>
              <a:blipFill>
                <a:blip r:embed="rId3"/>
                <a:stretch>
                  <a:fillRect l="-400" b="-1363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6A96A7B0-5061-FA46-4D16-15D4992E4180}"/>
                  </a:ext>
                </a:extLst>
              </p:cNvPr>
              <p:cNvSpPr txBox="1"/>
              <p:nvPr/>
            </p:nvSpPr>
            <p:spPr>
              <a:xfrm>
                <a:off x="9688995" y="2697266"/>
                <a:ext cx="71810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2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AT" sz="2000" dirty="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6A96A7B0-5061-FA46-4D16-15D4992E4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995" y="2697266"/>
                <a:ext cx="7181020" cy="400110"/>
              </a:xfrm>
              <a:prstGeom prst="rect">
                <a:avLst/>
              </a:prstGeom>
              <a:blipFill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904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9AD88C9-01FD-E379-BDD5-E228563A1D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719"/>
          <a:stretch/>
        </p:blipFill>
        <p:spPr>
          <a:xfrm>
            <a:off x="2835712" y="640839"/>
            <a:ext cx="6520576" cy="557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83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442</Words>
  <Application>Microsoft Office PowerPoint</Application>
  <PresentationFormat>Breitbild</PresentationFormat>
  <Paragraphs>48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Calibri</vt:lpstr>
      <vt:lpstr>Cambria Math</vt:lpstr>
      <vt:lpstr>Georgia</vt:lpstr>
      <vt:lpstr>Trebuchet MS</vt:lpstr>
      <vt:lpstr>Wingdings</vt:lpstr>
      <vt:lpstr>Holzart</vt:lpstr>
      <vt:lpstr>Integralrechnung Flächeninhalt zwischen zwei Funktionsgraphen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112</cp:revision>
  <dcterms:created xsi:type="dcterms:W3CDTF">2020-04-09T06:13:57Z</dcterms:created>
  <dcterms:modified xsi:type="dcterms:W3CDTF">2022-11-04T11:35:18Z</dcterms:modified>
</cp:coreProperties>
</file>