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407" r:id="rId3"/>
    <p:sldId id="406" r:id="rId4"/>
    <p:sldId id="413" r:id="rId5"/>
    <p:sldId id="41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3D7136EA-817F-42AF-BAF9-39A77DAC293F}"/>
    <pc:docChg chg="undo custSel addSld delSld modSld">
      <pc:chgData name="Tegischer Lukas" userId="f78daebb-0565-485c-bd0e-1cd035e796ff" providerId="ADAL" clId="{3D7136EA-817F-42AF-BAF9-39A77DAC293F}" dt="2021-11-29T20:11:18.132" v="116" actId="20577"/>
      <pc:docMkLst>
        <pc:docMk/>
      </pc:docMkLst>
      <pc:sldChg chg="modSp mod">
        <pc:chgData name="Tegischer Lukas" userId="f78daebb-0565-485c-bd0e-1cd035e796ff" providerId="ADAL" clId="{3D7136EA-817F-42AF-BAF9-39A77DAC293F}" dt="2021-11-29T20:10:20.923" v="1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7136EA-817F-42AF-BAF9-39A77DAC293F}" dt="2021-11-29T20:10:20.923" v="1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7136EA-817F-42AF-BAF9-39A77DAC293F}" dt="2021-11-29T20:09:05.092" v="50" actId="47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3D7136EA-817F-42AF-BAF9-39A77DAC293F}" dt="2021-11-29T20:09:08.726" v="53" actId="47"/>
        <pc:sldMkLst>
          <pc:docMk/>
          <pc:sldMk cId="336340650" sldId="387"/>
        </pc:sldMkLst>
      </pc:sldChg>
      <pc:sldChg chg="del">
        <pc:chgData name="Tegischer Lukas" userId="f78daebb-0565-485c-bd0e-1cd035e796ff" providerId="ADAL" clId="{3D7136EA-817F-42AF-BAF9-39A77DAC293F}" dt="2021-11-29T20:09:06.901" v="51" actId="47"/>
        <pc:sldMkLst>
          <pc:docMk/>
          <pc:sldMk cId="223375814" sldId="398"/>
        </pc:sldMkLst>
      </pc:sldChg>
      <pc:sldChg chg="del">
        <pc:chgData name="Tegischer Lukas" userId="f78daebb-0565-485c-bd0e-1cd035e796ff" providerId="ADAL" clId="{3D7136EA-817F-42AF-BAF9-39A77DAC293F}" dt="2021-11-29T20:09:08.219" v="52" actId="47"/>
        <pc:sldMkLst>
          <pc:docMk/>
          <pc:sldMk cId="2751453777" sldId="400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013162141" sldId="401"/>
        </pc:sldMkLst>
      </pc:sldChg>
      <pc:sldChg chg="addSp modSp mod modAnim">
        <pc:chgData name="Tegischer Lukas" userId="f78daebb-0565-485c-bd0e-1cd035e796ff" providerId="ADAL" clId="{3D7136EA-817F-42AF-BAF9-39A77DAC293F}" dt="2021-11-29T20:09:55.365" v="92" actId="1076"/>
        <pc:sldMkLst>
          <pc:docMk/>
          <pc:sldMk cId="858149800" sldId="406"/>
        </pc:sldMkLst>
        <pc:spChg chg="add mod">
          <ac:chgData name="Tegischer Lukas" userId="f78daebb-0565-485c-bd0e-1cd035e796ff" providerId="ADAL" clId="{3D7136EA-817F-42AF-BAF9-39A77DAC293F}" dt="2021-11-29T20:09:50.210" v="90" actId="1076"/>
          <ac:spMkLst>
            <pc:docMk/>
            <pc:sldMk cId="858149800" sldId="406"/>
            <ac:spMk id="2" creationId="{BCD8E25D-18D2-4207-AA00-B14AE2F653A2}"/>
          </ac:spMkLst>
        </pc:spChg>
        <pc:spChg chg="mod">
          <ac:chgData name="Tegischer Lukas" userId="f78daebb-0565-485c-bd0e-1cd035e796ff" providerId="ADAL" clId="{3D7136EA-817F-42AF-BAF9-39A77DAC293F}" dt="2021-11-29T20:09:17.130" v="57" actId="1076"/>
          <ac:spMkLst>
            <pc:docMk/>
            <pc:sldMk cId="858149800" sldId="406"/>
            <ac:spMk id="7" creationId="{638772B0-212E-46DB-94C2-1F48F8070D7C}"/>
          </ac:spMkLst>
        </pc:spChg>
        <pc:graphicFrameChg chg="mod">
          <ac:chgData name="Tegischer Lukas" userId="f78daebb-0565-485c-bd0e-1cd035e796ff" providerId="ADAL" clId="{3D7136EA-817F-42AF-BAF9-39A77DAC293F}" dt="2021-11-29T20:09:55.365" v="92" actId="1076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modSp add del mod">
        <pc:chgData name="Tegischer Lukas" userId="f78daebb-0565-485c-bd0e-1cd035e796ff" providerId="ADAL" clId="{3D7136EA-817F-42AF-BAF9-39A77DAC293F}" dt="2021-11-29T20:09:13.280" v="56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3D7136EA-817F-42AF-BAF9-39A77DAC293F}" dt="2021-11-29T20:09:13.280" v="56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3971076723" sldId="408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11095278" sldId="411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41332051" sldId="412"/>
        </pc:sldMkLst>
      </pc:sldChg>
      <pc:sldChg chg="addSp delSp modSp mod">
        <pc:chgData name="Tegischer Lukas" userId="f78daebb-0565-485c-bd0e-1cd035e796ff" providerId="ADAL" clId="{3D7136EA-817F-42AF-BAF9-39A77DAC293F}" dt="2021-11-29T20:10:35.966" v="108" actId="20577"/>
        <pc:sldMkLst>
          <pc:docMk/>
          <pc:sldMk cId="2242647909" sldId="413"/>
        </pc:sldMkLst>
        <pc:spChg chg="add mod">
          <ac:chgData name="Tegischer Lukas" userId="f78daebb-0565-485c-bd0e-1cd035e796ff" providerId="ADAL" clId="{3D7136EA-817F-42AF-BAF9-39A77DAC293F}" dt="2021-11-29T20:10:35.966" v="108" actId="20577"/>
          <ac:spMkLst>
            <pc:docMk/>
            <pc:sldMk cId="2242647909" sldId="413"/>
            <ac:spMk id="5" creationId="{F0165360-41A0-45CD-A230-15FC4259BCF6}"/>
          </ac:spMkLst>
        </pc:spChg>
        <pc:spChg chg="del">
          <ac:chgData name="Tegischer Lukas" userId="f78daebb-0565-485c-bd0e-1cd035e796ff" providerId="ADAL" clId="{3D7136EA-817F-42AF-BAF9-39A77DAC293F}" dt="2021-11-29T20:10:02.388" v="94" actId="478"/>
          <ac:spMkLst>
            <pc:docMk/>
            <pc:sldMk cId="2242647909" sldId="413"/>
            <ac:spMk id="7" creationId="{41FEDDB7-CEA3-42C2-9936-57F1F9DEA4E6}"/>
          </ac:spMkLst>
        </pc:spChg>
      </pc:sldChg>
      <pc:sldChg chg="addSp delSp modSp add mod">
        <pc:chgData name="Tegischer Lukas" userId="f78daebb-0565-485c-bd0e-1cd035e796ff" providerId="ADAL" clId="{3D7136EA-817F-42AF-BAF9-39A77DAC293F}" dt="2021-11-29T20:11:18.132" v="116" actId="20577"/>
        <pc:sldMkLst>
          <pc:docMk/>
          <pc:sldMk cId="2803885390" sldId="414"/>
        </pc:sldMkLst>
        <pc:spChg chg="del">
          <ac:chgData name="Tegischer Lukas" userId="f78daebb-0565-485c-bd0e-1cd035e796ff" providerId="ADAL" clId="{3D7136EA-817F-42AF-BAF9-39A77DAC293F}" dt="2021-11-29T20:10:40.982" v="110" actId="478"/>
          <ac:spMkLst>
            <pc:docMk/>
            <pc:sldMk cId="2803885390" sldId="414"/>
            <ac:spMk id="5" creationId="{F0165360-41A0-45CD-A230-15FC4259BCF6}"/>
          </ac:spMkLst>
        </pc:spChg>
        <pc:spChg chg="add mod">
          <ac:chgData name="Tegischer Lukas" userId="f78daebb-0565-485c-bd0e-1cd035e796ff" providerId="ADAL" clId="{3D7136EA-817F-42AF-BAF9-39A77DAC293F}" dt="2021-11-29T20:11:18.132" v="116" actId="20577"/>
          <ac:spMkLst>
            <pc:docMk/>
            <pc:sldMk cId="2803885390" sldId="414"/>
            <ac:spMk id="6" creationId="{95C53C13-9947-44BB-A4BE-628A2667201E}"/>
          </ac:spMkLst>
        </pc:spChg>
      </pc:sldChg>
      <pc:sldChg chg="del">
        <pc:chgData name="Tegischer Lukas" userId="f78daebb-0565-485c-bd0e-1cd035e796ff" providerId="ADAL" clId="{3D7136EA-817F-42AF-BAF9-39A77DAC293F}" dt="2021-11-29T20:10:03.150" v="95" actId="47"/>
        <pc:sldMkLst>
          <pc:docMk/>
          <pc:sldMk cId="3012645121" sldId="414"/>
        </pc:sldMkLst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98767BE4-659F-4EAF-81D1-FAB9740D53D7}"/>
    <pc:docChg chg="custSel delSld modSld">
      <pc:chgData name="Tegischer Lukas" userId="f78daebb-0565-485c-bd0e-1cd035e796ff" providerId="ADAL" clId="{98767BE4-659F-4EAF-81D1-FAB9740D53D7}" dt="2022-11-04T11:24:35.935" v="6" actId="47"/>
      <pc:docMkLst>
        <pc:docMk/>
      </pc:docMkLst>
      <pc:sldChg chg="delSp mod delAnim">
        <pc:chgData name="Tegischer Lukas" userId="f78daebb-0565-485c-bd0e-1cd035e796ff" providerId="ADAL" clId="{98767BE4-659F-4EAF-81D1-FAB9740D53D7}" dt="2022-11-04T11:24:31.116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98767BE4-659F-4EAF-81D1-FAB9740D53D7}" dt="2022-11-04T11:24:31.116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98767BE4-659F-4EAF-81D1-FAB9740D53D7}" dt="2022-11-04T11:24:30.42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98767BE4-659F-4EAF-81D1-FAB9740D53D7}" dt="2022-11-04T11:24:35.935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98767BE4-659F-4EAF-81D1-FAB9740D53D7}" dt="2022-11-04T11:24:32.813" v="3" actId="478"/>
        <pc:sldMkLst>
          <pc:docMk/>
          <pc:sldMk cId="858149800" sldId="406"/>
        </pc:sldMkLst>
        <pc:picChg chg="del">
          <ac:chgData name="Tegischer Lukas" userId="f78daebb-0565-485c-bd0e-1cd035e796ff" providerId="ADAL" clId="{98767BE4-659F-4EAF-81D1-FAB9740D53D7}" dt="2022-11-04T11:24:32.813" v="3" actId="478"/>
          <ac:picMkLst>
            <pc:docMk/>
            <pc:sldMk cId="858149800" sldId="40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8767BE4-659F-4EAF-81D1-FAB9740D53D7}" dt="2022-11-04T11:24:32.150" v="2" actId="478"/>
        <pc:sldMkLst>
          <pc:docMk/>
          <pc:sldMk cId="2011343138" sldId="407"/>
        </pc:sldMkLst>
        <pc:picChg chg="del">
          <ac:chgData name="Tegischer Lukas" userId="f78daebb-0565-485c-bd0e-1cd035e796ff" providerId="ADAL" clId="{98767BE4-659F-4EAF-81D1-FAB9740D53D7}" dt="2022-11-04T11:24:32.150" v="2" actId="478"/>
          <ac:picMkLst>
            <pc:docMk/>
            <pc:sldMk cId="2011343138" sldId="40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8767BE4-659F-4EAF-81D1-FAB9740D53D7}" dt="2022-11-04T11:24:33.961" v="4" actId="478"/>
        <pc:sldMkLst>
          <pc:docMk/>
          <pc:sldMk cId="2242647909" sldId="413"/>
        </pc:sldMkLst>
        <pc:picChg chg="del">
          <ac:chgData name="Tegischer Lukas" userId="f78daebb-0565-485c-bd0e-1cd035e796ff" providerId="ADAL" clId="{98767BE4-659F-4EAF-81D1-FAB9740D53D7}" dt="2022-11-04T11:24:33.961" v="4" actId="478"/>
          <ac:picMkLst>
            <pc:docMk/>
            <pc:sldMk cId="2242647909" sldId="41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8767BE4-659F-4EAF-81D1-FAB9740D53D7}" dt="2022-11-04T11:24:34.788" v="5" actId="478"/>
        <pc:sldMkLst>
          <pc:docMk/>
          <pc:sldMk cId="2803885390" sldId="414"/>
        </pc:sldMkLst>
        <pc:picChg chg="del">
          <ac:chgData name="Tegischer Lukas" userId="f78daebb-0565-485c-bd0e-1cd035e796ff" providerId="ADAL" clId="{98767BE4-659F-4EAF-81D1-FAB9740D53D7}" dt="2022-11-04T11:24:34.788" v="5" actId="478"/>
          <ac:picMkLst>
            <pc:docMk/>
            <pc:sldMk cId="2803885390" sldId="41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DA892E4-6EE0-4B36-85AA-72E420144E43}"/>
    <pc:docChg chg="undo custSel addSld delSld modSld sldOrd">
      <pc:chgData name="Tegischer Lukas" userId="f78daebb-0565-485c-bd0e-1cd035e796ff" providerId="ADAL" clId="{BDA892E4-6EE0-4B36-85AA-72E420144E43}" dt="2021-11-29T20:06:16.529" v="202" actId="20577"/>
      <pc:docMkLst>
        <pc:docMk/>
      </pc:docMkLst>
      <pc:sldChg chg="modSp mod">
        <pc:chgData name="Tegischer Lukas" userId="f78daebb-0565-485c-bd0e-1cd035e796ff" providerId="ADAL" clId="{BDA892E4-6EE0-4B36-85AA-72E420144E43}" dt="2021-11-29T19:59:08.566" v="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DA892E4-6EE0-4B36-85AA-72E420144E43}" dt="2021-11-29T19:59:08.566" v="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DA892E4-6EE0-4B36-85AA-72E420144E43}" dt="2021-11-29T19:59:55.620" v="59" actId="47"/>
        <pc:sldMkLst>
          <pc:docMk/>
          <pc:sldMk cId="3423344192" sldId="367"/>
        </pc:sldMkLst>
      </pc:sldChg>
      <pc:sldChg chg="add">
        <pc:chgData name="Tegischer Lukas" userId="f78daebb-0565-485c-bd0e-1cd035e796ff" providerId="ADAL" clId="{BDA892E4-6EE0-4B36-85AA-72E420144E43}" dt="2021-11-29T19:59:21.246" v="40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BDA892E4-6EE0-4B36-85AA-72E420144E43}" dt="2021-11-29T19:59:44.402" v="49" actId="47"/>
        <pc:sldMkLst>
          <pc:docMk/>
          <pc:sldMk cId="2959706892" sldId="390"/>
        </pc:sldMkLst>
      </pc:sldChg>
      <pc:sldChg chg="add del">
        <pc:chgData name="Tegischer Lukas" userId="f78daebb-0565-485c-bd0e-1cd035e796ff" providerId="ADAL" clId="{BDA892E4-6EE0-4B36-85AA-72E420144E43}" dt="2021-11-29T19:59:55.104" v="56" actId="47"/>
        <pc:sldMkLst>
          <pc:docMk/>
          <pc:sldMk cId="1223532024" sldId="391"/>
        </pc:sldMkLst>
      </pc:sldChg>
      <pc:sldChg chg="add del">
        <pc:chgData name="Tegischer Lukas" userId="f78daebb-0565-485c-bd0e-1cd035e796ff" providerId="ADAL" clId="{BDA892E4-6EE0-4B36-85AA-72E420144E43}" dt="2021-11-29T19:59:55.219" v="57" actId="47"/>
        <pc:sldMkLst>
          <pc:docMk/>
          <pc:sldMk cId="1202084753" sldId="392"/>
        </pc:sldMkLst>
      </pc:sldChg>
      <pc:sldChg chg="add del">
        <pc:chgData name="Tegischer Lukas" userId="f78daebb-0565-485c-bd0e-1cd035e796ff" providerId="ADAL" clId="{BDA892E4-6EE0-4B36-85AA-72E420144E43}" dt="2021-11-29T19:59:55.405" v="58" actId="47"/>
        <pc:sldMkLst>
          <pc:docMk/>
          <pc:sldMk cId="3683555700" sldId="393"/>
        </pc:sldMkLst>
      </pc:sldChg>
      <pc:sldChg chg="del">
        <pc:chgData name="Tegischer Lukas" userId="f78daebb-0565-485c-bd0e-1cd035e796ff" providerId="ADAL" clId="{BDA892E4-6EE0-4B36-85AA-72E420144E43}" dt="2021-11-29T19:59:56.483" v="6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BDA892E4-6EE0-4B36-85AA-72E420144E43}" dt="2021-11-29T19:59:57.185" v="6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BDA892E4-6EE0-4B36-85AA-72E420144E43}" dt="2021-11-29T19:59:59.622" v="62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BDA892E4-6EE0-4B36-85AA-72E420144E43}" dt="2021-11-29T20:00:00.375" v="63" actId="47"/>
        <pc:sldMkLst>
          <pc:docMk/>
          <pc:sldMk cId="1983194560" sldId="397"/>
        </pc:sldMkLst>
      </pc:sldChg>
      <pc:sldChg chg="modAnim">
        <pc:chgData name="Tegischer Lukas" userId="f78daebb-0565-485c-bd0e-1cd035e796ff" providerId="ADAL" clId="{BDA892E4-6EE0-4B36-85AA-72E420144E43}" dt="2021-11-29T19:59:31.853" v="43"/>
        <pc:sldMkLst>
          <pc:docMk/>
          <pc:sldMk cId="223375814" sldId="398"/>
        </pc:sldMkLst>
      </pc:sldChg>
      <pc:sldChg chg="modSp add del mod">
        <pc:chgData name="Tegischer Lukas" userId="f78daebb-0565-485c-bd0e-1cd035e796ff" providerId="ADAL" clId="{BDA892E4-6EE0-4B36-85AA-72E420144E43}" dt="2021-11-29T20:01:13.202" v="148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BDA892E4-6EE0-4B36-85AA-72E420144E43}" dt="2021-11-29T20:01:13.202" v="148" actId="20577"/>
          <ac:spMkLst>
            <pc:docMk/>
            <pc:sldMk cId="1013162141" sldId="401"/>
            <ac:spMk id="6" creationId="{4E1E9BBE-ADC8-49C8-BC4E-7CDDBE735635}"/>
          </ac:spMkLst>
        </pc:spChg>
      </pc:sldChg>
      <pc:sldChg chg="del">
        <pc:chgData name="Tegischer Lukas" userId="f78daebb-0565-485c-bd0e-1cd035e796ff" providerId="ADAL" clId="{BDA892E4-6EE0-4B36-85AA-72E420144E43}" dt="2021-11-29T19:59:38.089" v="45" actId="47"/>
        <pc:sldMkLst>
          <pc:docMk/>
          <pc:sldMk cId="4120804287" sldId="402"/>
        </pc:sldMkLst>
      </pc:sldChg>
      <pc:sldChg chg="del">
        <pc:chgData name="Tegischer Lukas" userId="f78daebb-0565-485c-bd0e-1cd035e796ff" providerId="ADAL" clId="{BDA892E4-6EE0-4B36-85AA-72E420144E43}" dt="2021-11-29T19:59:39.086" v="46" actId="47"/>
        <pc:sldMkLst>
          <pc:docMk/>
          <pc:sldMk cId="3092407352" sldId="403"/>
        </pc:sldMkLst>
      </pc:sldChg>
      <pc:sldChg chg="del">
        <pc:chgData name="Tegischer Lukas" userId="f78daebb-0565-485c-bd0e-1cd035e796ff" providerId="ADAL" clId="{BDA892E4-6EE0-4B36-85AA-72E420144E43}" dt="2021-11-29T19:59:40.180" v="47" actId="47"/>
        <pc:sldMkLst>
          <pc:docMk/>
          <pc:sldMk cId="830097691" sldId="404"/>
        </pc:sldMkLst>
      </pc:sldChg>
      <pc:sldChg chg="del">
        <pc:chgData name="Tegischer Lukas" userId="f78daebb-0565-485c-bd0e-1cd035e796ff" providerId="ADAL" clId="{BDA892E4-6EE0-4B36-85AA-72E420144E43}" dt="2021-11-29T19:59:42.626" v="48" actId="47"/>
        <pc:sldMkLst>
          <pc:docMk/>
          <pc:sldMk cId="1494833923" sldId="405"/>
        </pc:sldMkLst>
      </pc:sldChg>
      <pc:sldChg chg="modSp add mod ord">
        <pc:chgData name="Tegischer Lukas" userId="f78daebb-0565-485c-bd0e-1cd035e796ff" providerId="ADAL" clId="{BDA892E4-6EE0-4B36-85AA-72E420144E43}" dt="2021-11-29T20:00:41.070" v="107" actId="20577"/>
        <pc:sldMkLst>
          <pc:docMk/>
          <pc:sldMk cId="858149800" sldId="406"/>
        </pc:sldMkLst>
        <pc:spChg chg="mod">
          <ac:chgData name="Tegischer Lukas" userId="f78daebb-0565-485c-bd0e-1cd035e796ff" providerId="ADAL" clId="{BDA892E4-6EE0-4B36-85AA-72E420144E43}" dt="2021-11-29T20:00:41.070" v="107" actId="20577"/>
          <ac:spMkLst>
            <pc:docMk/>
            <pc:sldMk cId="858149800" sldId="406"/>
            <ac:spMk id="7" creationId="{638772B0-212E-46DB-94C2-1F48F8070D7C}"/>
          </ac:spMkLst>
        </pc:spChg>
      </pc:sldChg>
      <pc:sldChg chg="modSp add mod ord">
        <pc:chgData name="Tegischer Lukas" userId="f78daebb-0565-485c-bd0e-1cd035e796ff" providerId="ADAL" clId="{BDA892E4-6EE0-4B36-85AA-72E420144E43}" dt="2021-11-29T20:00:44.822" v="115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BDA892E4-6EE0-4B36-85AA-72E420144E43}" dt="2021-11-29T20:00:44.822" v="115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add">
        <pc:chgData name="Tegischer Lukas" userId="f78daebb-0565-485c-bd0e-1cd035e796ff" providerId="ADAL" clId="{BDA892E4-6EE0-4B36-85AA-72E420144E43}" dt="2021-11-29T20:01:32.964" v="149"/>
        <pc:sldMkLst>
          <pc:docMk/>
          <pc:sldMk cId="3971076723" sldId="408"/>
        </pc:sldMkLst>
      </pc:sldChg>
      <pc:sldChg chg="add">
        <pc:chgData name="Tegischer Lukas" userId="f78daebb-0565-485c-bd0e-1cd035e796ff" providerId="ADAL" clId="{BDA892E4-6EE0-4B36-85AA-72E420144E43}" dt="2021-11-29T20:01:39.909" v="150"/>
        <pc:sldMkLst>
          <pc:docMk/>
          <pc:sldMk cId="1511095278" sldId="411"/>
        </pc:sldMkLst>
      </pc:sldChg>
      <pc:sldChg chg="addSp delSp modSp add mod">
        <pc:chgData name="Tegischer Lukas" userId="f78daebb-0565-485c-bd0e-1cd035e796ff" providerId="ADAL" clId="{BDA892E4-6EE0-4B36-85AA-72E420144E43}" dt="2021-11-29T20:06:16.529" v="202" actId="20577"/>
        <pc:sldMkLst>
          <pc:docMk/>
          <pc:sldMk cId="1541332051" sldId="412"/>
        </pc:sldMkLst>
        <pc:spChg chg="del">
          <ac:chgData name="Tegischer Lukas" userId="f78daebb-0565-485c-bd0e-1cd035e796ff" providerId="ADAL" clId="{BDA892E4-6EE0-4B36-85AA-72E420144E43}" dt="2021-11-29T20:01:54.627" v="153" actId="478"/>
          <ac:spMkLst>
            <pc:docMk/>
            <pc:sldMk cId="1541332051" sldId="412"/>
            <ac:spMk id="6" creationId="{E547E078-7780-441B-877F-AD04E00C73E8}"/>
          </ac:spMkLst>
        </pc:spChg>
        <pc:spChg chg="add mod">
          <ac:chgData name="Tegischer Lukas" userId="f78daebb-0565-485c-bd0e-1cd035e796ff" providerId="ADAL" clId="{BDA892E4-6EE0-4B36-85AA-72E420144E43}" dt="2021-11-29T20:06:16.529" v="202" actId="20577"/>
          <ac:spMkLst>
            <pc:docMk/>
            <pc:sldMk cId="1541332051" sldId="412"/>
            <ac:spMk id="7" creationId="{41FEDDB7-CEA3-42C2-9936-57F1F9DEA4E6}"/>
          </ac:spMkLst>
        </pc:spChg>
        <pc:spChg chg="del">
          <ac:chgData name="Tegischer Lukas" userId="f78daebb-0565-485c-bd0e-1cd035e796ff" providerId="ADAL" clId="{BDA892E4-6EE0-4B36-85AA-72E420144E43}" dt="2021-11-29T20:01:54.290" v="152" actId="478"/>
          <ac:spMkLst>
            <pc:docMk/>
            <pc:sldMk cId="1541332051" sldId="412"/>
            <ac:spMk id="8" creationId="{D6F8E846-C9AF-43C4-A1D2-4A93F64ABE44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13.027" v="201" actId="20577"/>
        <pc:sldMkLst>
          <pc:docMk/>
          <pc:sldMk cId="2242647909" sldId="413"/>
        </pc:sldMkLst>
        <pc:spChg chg="mod">
          <ac:chgData name="Tegischer Lukas" userId="f78daebb-0565-485c-bd0e-1cd035e796ff" providerId="ADAL" clId="{BDA892E4-6EE0-4B36-85AA-72E420144E43}" dt="2021-11-29T20:06:13.027" v="201" actId="20577"/>
          <ac:spMkLst>
            <pc:docMk/>
            <pc:sldMk cId="2242647909" sldId="413"/>
            <ac:spMk id="7" creationId="{41FEDDB7-CEA3-42C2-9936-57F1F9DEA4E6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09.229" v="200" actId="20577"/>
        <pc:sldMkLst>
          <pc:docMk/>
          <pc:sldMk cId="3012645121" sldId="414"/>
        </pc:sldMkLst>
        <pc:spChg chg="mod">
          <ac:chgData name="Tegischer Lukas" userId="f78daebb-0565-485c-bd0e-1cd035e796ff" providerId="ADAL" clId="{BDA892E4-6EE0-4B36-85AA-72E420144E43}" dt="2021-11-29T20:06:09.229" v="200" actId="20577"/>
          <ac:spMkLst>
            <pc:docMk/>
            <pc:sldMk cId="3012645121" sldId="414"/>
            <ac:spMk id="7" creationId="{41FEDDB7-CEA3-42C2-9936-57F1F9DEA4E6}"/>
          </ac:spMkLst>
        </pc:sp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33:33.679" v="603" actId="14100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mod delAnim">
        <pc:chgData name="Tegischer Lukas" userId="f78daebb-0565-485c-bd0e-1cd035e796ff" providerId="ADAL" clId="{8FE71141-5F97-471B-8AEC-1B90CF10E8ED}" dt="2021-11-29T19:23:16.498" v="170" actId="403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addSp delSp modSp add mod delAnim">
        <pc:chgData name="Tegischer Lukas" userId="f78daebb-0565-485c-bd0e-1cd035e796ff" providerId="ADAL" clId="{8FE71141-5F97-471B-8AEC-1B90CF10E8ED}" dt="2021-11-29T19:33:33.679" v="603" actId="14100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2:03.531" v="506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24:14.946" v="226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23:41.631" v="209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25:25.303" v="247"/>
        <pc:sldMkLst>
          <pc:docMk/>
          <pc:sldMk cId="4120804287" sldId="402"/>
        </pc:sldMkLst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">
        <pc:chgData name="Tegischer Lukas" userId="f78daebb-0565-485c-bd0e-1cd035e796ff" providerId="ADAL" clId="{8FE71141-5F97-471B-8AEC-1B90CF10E8ED}" dt="2021-11-29T19:27:16.587" v="330" actId="107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C2E380-7387-405F-B52F-D51CAA51465E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mc:AlternateContent xmlns:mc="http://schemas.openxmlformats.org/markup-compatibility/2006" xmlns:a14="http://schemas.microsoft.com/office/drawing/2010/main">
      <mc:Choice Requires="a14">
        <dgm:pt modelId="{B5062527-1673-4F32-924E-D8D076CB2F0F}">
          <dgm:prSet phldrT="[Text]" custT="1"/>
          <dgm:spPr/>
          <dgm:t>
            <a:bodyPr/>
            <a:lstStyle/>
            <a:p>
              <a:r>
                <a:rPr lang="de-AT" sz="1800" b="1"/>
                <a:t>Schritt 1</a:t>
              </a: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de-AT" sz="18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18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1800" b="0" i="1">
                        <a:latin typeface="Cambria Math" panose="02040503050406030204" pitchFamily="18" charset="0"/>
                      </a:rPr>
                      <m:t>=0</m:t>
                    </m:r>
                  </m:oMath>
                </m:oMathPara>
              </a14:m>
              <a:endParaRPr lang="de-AT" sz="1800"/>
            </a:p>
          </dgm:t>
        </dgm:pt>
      </mc:Choice>
      <mc:Fallback xmlns="">
        <dgm:pt modelId="{B5062527-1673-4F32-924E-D8D076CB2F0F}">
          <dgm:prSet phldrT="[Text]" custT="1"/>
          <dgm:spPr/>
          <dgm:t>
            <a:bodyPr/>
            <a:lstStyle/>
            <a:p>
              <a:r>
                <a:rPr lang="de-AT" sz="1800" b="1"/>
                <a:t>Schritt 1</a:t>
              </a:r>
            </a:p>
            <a:p>
              <a:pPr/>
              <a:r>
                <a:rPr lang="de-AT" sz="1800" b="0" i="0">
                  <a:latin typeface="Cambria Math" panose="02040503050406030204" pitchFamily="18" charset="0"/>
                </a:rPr>
                <a:t>𝑓^′ (𝑥)=0</a:t>
              </a:r>
              <a:endParaRPr lang="de-AT" sz="1800"/>
            </a:p>
          </dgm:t>
        </dgm:pt>
      </mc:Fallback>
    </mc:AlternateContent>
    <dgm:pt modelId="{C6FDC591-B660-4403-BD0C-92BA4C2B4549}" type="parTrans" cxnId="{60801769-C74D-4073-87A8-29FB88047A33}">
      <dgm:prSet/>
      <dgm:spPr/>
      <dgm:t>
        <a:bodyPr/>
        <a:lstStyle/>
        <a:p>
          <a:endParaRPr lang="de-AT" sz="1800"/>
        </a:p>
      </dgm:t>
    </dgm:pt>
    <dgm:pt modelId="{720558AC-0FF9-45F4-9E47-8700590820AC}" type="sibTrans" cxnId="{60801769-C74D-4073-87A8-29FB88047A33}">
      <dgm:prSet custT="1"/>
      <dgm:spPr/>
      <dgm:t>
        <a:bodyPr/>
        <a:lstStyle/>
        <a:p>
          <a:endParaRPr lang="de-AT" sz="1800"/>
        </a:p>
      </dgm:t>
    </dgm:pt>
    <mc:AlternateContent xmlns:mc="http://schemas.openxmlformats.org/markup-compatibility/2006" xmlns:a14="http://schemas.microsoft.com/office/drawing/2010/main">
      <mc:Choice Requires="a14">
        <dgm:pt modelId="{47E0B381-B5B1-4AB0-BB4E-CB8F66B565E2}">
          <dgm:prSet phldrT="[Text]" custT="1"/>
          <dgm:spPr/>
          <dgm:t>
            <a:bodyPr/>
            <a:lstStyle/>
            <a:p>
              <a:r>
                <a:rPr lang="de-AT" sz="1800" b="1" dirty="0"/>
                <a:t>Schritt 2</a:t>
              </a:r>
            </a:p>
            <a:p>
              <a:r>
                <a:rPr lang="de-AT" sz="1800" dirty="0"/>
                <a:t>erhaltene x-Werte in die zweite Ableitung </a:t>
              </a:r>
              <a14:m>
                <m:oMath xmlns:m="http://schemas.openxmlformats.org/officeDocument/2006/math">
                  <m:sSup>
                    <m:sSupPr>
                      <m:ctrlPr>
                        <a:rPr lang="de-AT" sz="1800" b="0" i="1">
                          <a:latin typeface="Cambria Math" panose="02040503050406030204" pitchFamily="18" charset="0"/>
                        </a:rPr>
                      </m:ctrlPr>
                    </m:sSupPr>
                    <m:e>
                      <m:r>
                        <a:rPr lang="de-AT" sz="1800" b="0" i="1">
                          <a:latin typeface="Cambria Math" panose="02040503050406030204" pitchFamily="18" charset="0"/>
                        </a:rPr>
                        <m:t>𝑓</m:t>
                      </m:r>
                    </m:e>
                    <m:sup>
                      <m:r>
                        <a:rPr lang="de-AT" sz="1800" b="0" i="1">
                          <a:latin typeface="Cambria Math" panose="02040503050406030204" pitchFamily="18" charset="0"/>
                        </a:rPr>
                        <m:t>′′</m:t>
                      </m:r>
                    </m:sup>
                  </m:sSup>
                  <m:d>
                    <m:dPr>
                      <m:ctrlPr>
                        <a:rPr lang="de-AT" sz="1800" b="0" i="1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de-AT" sz="1800" b="0" i="1">
                          <a:latin typeface="Cambria Math" panose="02040503050406030204" pitchFamily="18" charset="0"/>
                        </a:rPr>
                        <m:t>𝑥</m:t>
                      </m:r>
                    </m:e>
                  </m:d>
                </m:oMath>
              </a14:m>
              <a:r>
                <a:rPr lang="de-AT" sz="1800" dirty="0"/>
                <a:t> einsetzen</a:t>
              </a: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de-AT" sz="18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de-AT" sz="18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1800" b="0" i="1">
                        <a:latin typeface="Cambria Math" panose="02040503050406030204" pitchFamily="18" charset="0"/>
                      </a:rPr>
                      <m:t>&gt;0      </m:t>
                    </m:r>
                    <m:r>
                      <a:rPr lang="de-AT" sz="1800" b="0" i="1">
                        <a:latin typeface="Cambria Math" panose="02040503050406030204" pitchFamily="18" charset="0"/>
                      </a:rPr>
                      <m:t>𝑀𝑖𝑛𝑖𝑚𝑢𝑚𝑠𝑡𝑒𝑙𝑙𝑒</m:t>
                    </m:r>
                  </m:oMath>
                </m:oMathPara>
              </a14:m>
              <a:endParaRPr lang="de-AT" sz="1800" b="0" dirty="0"/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de-AT" sz="18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de-AT" sz="18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1800" b="0" i="1">
                        <a:latin typeface="Cambria Math" panose="02040503050406030204" pitchFamily="18" charset="0"/>
                      </a:rPr>
                      <m:t>&lt;0       </m:t>
                    </m:r>
                    <m:r>
                      <a:rPr lang="de-AT" sz="1800" b="0" i="1">
                        <a:latin typeface="Cambria Math" panose="02040503050406030204" pitchFamily="18" charset="0"/>
                      </a:rPr>
                      <m:t>𝑀𝑎𝑥𝑖𝑚𝑢𝑚𝑠𝑡𝑒𝑙𝑙𝑒</m:t>
                    </m:r>
                  </m:oMath>
                </m:oMathPara>
              </a14:m>
              <a:endParaRPr lang="de-AT" sz="1800" b="0" dirty="0"/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de-AT" sz="18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de-AT" sz="18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18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1800" b="0" i="1">
                        <a:latin typeface="Cambria Math" panose="02040503050406030204" pitchFamily="18" charset="0"/>
                      </a:rPr>
                      <m:t>=0        </m:t>
                    </m:r>
                    <m:r>
                      <a:rPr lang="de-AT" sz="1800" b="0" i="1">
                        <a:latin typeface="Cambria Math" panose="02040503050406030204" pitchFamily="18" charset="0"/>
                      </a:rPr>
                      <m:t>𝑆𝑎𝑡𝑡𝑒𝑙𝑠𝑡𝑒𝑙𝑙𝑒</m:t>
                    </m:r>
                    <m:r>
                      <a:rPr lang="de-AT" sz="1800" b="0" i="1">
                        <a:latin typeface="Cambria Math" panose="02040503050406030204" pitchFamily="18" charset="0"/>
                      </a:rPr>
                      <m:t>       </m:t>
                    </m:r>
                  </m:oMath>
                </m:oMathPara>
              </a14:m>
              <a:endParaRPr lang="de-AT" sz="1800" dirty="0"/>
            </a:p>
          </dgm:t>
        </dgm:pt>
      </mc:Choice>
      <mc:Fallback xmlns="">
        <dgm:pt modelId="{47E0B381-B5B1-4AB0-BB4E-CB8F66B565E2}">
          <dgm:prSet phldrT="[Text]" custT="1"/>
          <dgm:spPr/>
          <dgm:t>
            <a:bodyPr/>
            <a:lstStyle/>
            <a:p>
              <a:r>
                <a:rPr lang="de-AT" sz="1800" b="1" dirty="0"/>
                <a:t>Schritt 2</a:t>
              </a:r>
            </a:p>
            <a:p>
              <a:r>
                <a:rPr lang="de-AT" sz="1800" dirty="0"/>
                <a:t>erhaltene x-Werte in die zweite Ableitung </a:t>
              </a:r>
              <a:r>
                <a:rPr lang="de-AT" sz="1800" b="0" i="0">
                  <a:latin typeface="Cambria Math" panose="02040503050406030204" pitchFamily="18" charset="0"/>
                </a:rPr>
                <a:t>𝑓^′′ (𝑥)</a:t>
              </a:r>
              <a:r>
                <a:rPr lang="de-AT" sz="1800" dirty="0"/>
                <a:t> einsetzen</a:t>
              </a:r>
            </a:p>
            <a:p>
              <a:pPr/>
              <a:r>
                <a:rPr lang="de-AT" sz="1800" b="0" i="0">
                  <a:latin typeface="Cambria Math" panose="02040503050406030204" pitchFamily="18" charset="0"/>
                </a:rPr>
                <a:t>𝑓^′′ (𝑥)&gt;0      𝑀𝑖𝑛𝑖𝑚𝑢𝑚𝑠𝑡𝑒𝑙𝑙𝑒</a:t>
              </a:r>
              <a:endParaRPr lang="de-AT" sz="1800" b="0" dirty="0"/>
            </a:p>
            <a:p>
              <a:pPr/>
              <a:r>
                <a:rPr lang="de-AT" sz="1800" b="0" i="0">
                  <a:latin typeface="Cambria Math" panose="02040503050406030204" pitchFamily="18" charset="0"/>
                </a:rPr>
                <a:t>𝑓^′′ (𝑥)&lt;0       𝑀𝑎𝑥𝑖𝑚𝑢𝑚𝑠𝑡𝑒𝑙𝑙𝑒</a:t>
              </a:r>
              <a:endParaRPr lang="de-AT" sz="1800" b="0" dirty="0"/>
            </a:p>
            <a:p>
              <a:pPr/>
              <a:r>
                <a:rPr lang="de-AT" sz="1800" b="0" i="0">
                  <a:latin typeface="Cambria Math" panose="02040503050406030204" pitchFamily="18" charset="0"/>
                </a:rPr>
                <a:t>𝑓^′′ (𝑥)=0        𝑆𝑎𝑡𝑡𝑒𝑙𝑠𝑡𝑒𝑙𝑙𝑒       </a:t>
              </a:r>
              <a:endParaRPr lang="de-AT" sz="1800" dirty="0"/>
            </a:p>
          </dgm:t>
        </dgm:pt>
      </mc:Fallback>
    </mc:AlternateContent>
    <dgm:pt modelId="{EACC20E2-D92D-4B6D-88E3-6EBBFB25A233}" type="parTrans" cxnId="{04E65F8D-6586-4568-BEEE-2E19756D61CB}">
      <dgm:prSet/>
      <dgm:spPr/>
      <dgm:t>
        <a:bodyPr/>
        <a:lstStyle/>
        <a:p>
          <a:endParaRPr lang="de-AT" sz="1800"/>
        </a:p>
      </dgm:t>
    </dgm:pt>
    <dgm:pt modelId="{ECCA8834-A5BD-476E-BAB4-BF1CD870B05C}" type="sibTrans" cxnId="{04E65F8D-6586-4568-BEEE-2E19756D61CB}">
      <dgm:prSet custT="1"/>
      <dgm:spPr/>
      <dgm:t>
        <a:bodyPr/>
        <a:lstStyle/>
        <a:p>
          <a:endParaRPr lang="de-AT" sz="1800"/>
        </a:p>
      </dgm:t>
    </dgm:pt>
    <mc:AlternateContent xmlns:mc="http://schemas.openxmlformats.org/markup-compatibility/2006" xmlns:a14="http://schemas.microsoft.com/office/drawing/2010/main">
      <mc:Choice Requires="a14">
        <dgm:pt modelId="{322FA9B3-C8B8-4954-BB57-55F009B248DC}">
          <dgm:prSet phldrT="[Text]" custT="1"/>
          <dgm:spPr/>
          <dgm:t>
            <a:bodyPr/>
            <a:lstStyle/>
            <a:p>
              <a:r>
                <a:rPr lang="de-AT" sz="1800" b="1" dirty="0"/>
                <a:t>Schritt 3</a:t>
              </a:r>
            </a:p>
            <a:p>
              <a:r>
                <a:rPr lang="de-AT" sz="1800" dirty="0"/>
                <a:t>Hochpunkt/Tiefpunkt</a:t>
              </a:r>
            </a:p>
            <a:p>
              <a:r>
                <a:rPr lang="de-AT" sz="1800" dirty="0"/>
                <a:t>x-Wert in die ursprüngliche Funktion </a:t>
              </a:r>
              <a14:m>
                <m:oMath xmlns:m="http://schemas.openxmlformats.org/officeDocument/2006/math">
                  <m:r>
                    <a:rPr lang="de-AT" sz="1800" i="1">
                      <a:latin typeface="Cambria Math" panose="02040503050406030204" pitchFamily="18" charset="0"/>
                    </a:rPr>
                    <m:t>𝑓</m:t>
                  </m:r>
                  <m:r>
                    <a:rPr lang="de-AT" sz="1800" i="1">
                      <a:latin typeface="Cambria Math" panose="02040503050406030204" pitchFamily="18" charset="0"/>
                    </a:rPr>
                    <m:t>(</m:t>
                  </m:r>
                  <m:r>
                    <a:rPr lang="de-AT" sz="1800" i="1">
                      <a:latin typeface="Cambria Math" panose="02040503050406030204" pitchFamily="18" charset="0"/>
                    </a:rPr>
                    <m:t>𝑥</m:t>
                  </m:r>
                  <m:r>
                    <a:rPr lang="de-AT" sz="1800" i="1">
                      <a:latin typeface="Cambria Math" panose="02040503050406030204" pitchFamily="18" charset="0"/>
                    </a:rPr>
                    <m:t>) </m:t>
                  </m:r>
                </m:oMath>
              </a14:m>
              <a:r>
                <a:rPr lang="de-AT" sz="1800" dirty="0"/>
                <a:t>einsetzen (=zugehörige y-Koordinate)</a:t>
              </a:r>
            </a:p>
          </dgm:t>
        </dgm:pt>
      </mc:Choice>
      <mc:Fallback xmlns="">
        <dgm:pt modelId="{322FA9B3-C8B8-4954-BB57-55F009B248DC}">
          <dgm:prSet phldrT="[Text]" custT="1"/>
          <dgm:spPr/>
          <dgm:t>
            <a:bodyPr/>
            <a:lstStyle/>
            <a:p>
              <a:r>
                <a:rPr lang="de-AT" sz="1800" b="1" dirty="0"/>
                <a:t>Schritt 3</a:t>
              </a:r>
            </a:p>
            <a:p>
              <a:r>
                <a:rPr lang="de-AT" sz="1800" dirty="0"/>
                <a:t>Hochpunkt/Tiefpunkt</a:t>
              </a:r>
            </a:p>
            <a:p>
              <a:r>
                <a:rPr lang="de-AT" sz="1800" dirty="0"/>
                <a:t>x-Wert in die ursprüngliche Funktion </a:t>
              </a:r>
              <a:r>
                <a:rPr lang="de-AT" sz="1800" i="0">
                  <a:latin typeface="Cambria Math" panose="02040503050406030204" pitchFamily="18" charset="0"/>
                </a:rPr>
                <a:t>𝑓(𝑥) </a:t>
              </a:r>
              <a:r>
                <a:rPr lang="de-AT" sz="1800" dirty="0"/>
                <a:t>einsetzen (=zugehörige y-Koordinate)</a:t>
              </a:r>
            </a:p>
          </dgm:t>
        </dgm:pt>
      </mc:Fallback>
    </mc:AlternateContent>
    <dgm:pt modelId="{F147DF96-787E-488D-BDE9-D9A9F27E5C45}" type="parTrans" cxnId="{ECF9437D-C3BC-4385-A42B-98FFDC4C6732}">
      <dgm:prSet/>
      <dgm:spPr/>
      <dgm:t>
        <a:bodyPr/>
        <a:lstStyle/>
        <a:p>
          <a:endParaRPr lang="de-AT" sz="1800"/>
        </a:p>
      </dgm:t>
    </dgm:pt>
    <dgm:pt modelId="{E9A61726-7F7C-408F-97C6-FDEDA6DDEFF8}" type="sibTrans" cxnId="{ECF9437D-C3BC-4385-A42B-98FFDC4C6732}">
      <dgm:prSet/>
      <dgm:spPr/>
      <dgm:t>
        <a:bodyPr/>
        <a:lstStyle/>
        <a:p>
          <a:endParaRPr lang="de-AT" sz="1800"/>
        </a:p>
      </dgm:t>
    </dgm:pt>
    <dgm:pt modelId="{E74E6B80-BEE9-4DEB-8B38-DF8A57CA1643}" type="pres">
      <dgm:prSet presAssocID="{CAC2E380-7387-405F-B52F-D51CAA51465E}" presName="Name0" presStyleCnt="0">
        <dgm:presLayoutVars>
          <dgm:dir/>
          <dgm:resizeHandles val="exact"/>
        </dgm:presLayoutVars>
      </dgm:prSet>
      <dgm:spPr/>
    </dgm:pt>
    <dgm:pt modelId="{77A0B14E-FCB6-48D8-9DD9-64A9871E296C}" type="pres">
      <dgm:prSet presAssocID="{B5062527-1673-4F32-924E-D8D076CB2F0F}" presName="node" presStyleLbl="node1" presStyleIdx="0" presStyleCnt="3" custScaleX="69755" custScaleY="37154">
        <dgm:presLayoutVars>
          <dgm:bulletEnabled val="1"/>
        </dgm:presLayoutVars>
      </dgm:prSet>
      <dgm:spPr/>
    </dgm:pt>
    <dgm:pt modelId="{723F18A1-571A-4B58-BDB9-AF957AF0E3BC}" type="pres">
      <dgm:prSet presAssocID="{720558AC-0FF9-45F4-9E47-8700590820AC}" presName="sibTrans" presStyleLbl="sibTrans2D1" presStyleIdx="0" presStyleCnt="2"/>
      <dgm:spPr/>
    </dgm:pt>
    <dgm:pt modelId="{A166A233-F885-430C-B804-111EC6E5AAC6}" type="pres">
      <dgm:prSet presAssocID="{720558AC-0FF9-45F4-9E47-8700590820AC}" presName="connectorText" presStyleLbl="sibTrans2D1" presStyleIdx="0" presStyleCnt="2"/>
      <dgm:spPr/>
    </dgm:pt>
    <dgm:pt modelId="{7707D799-E93F-425A-ABED-18BA0A9822F8}" type="pres">
      <dgm:prSet presAssocID="{47E0B381-B5B1-4AB0-BB4E-CB8F66B565E2}" presName="node" presStyleLbl="node1" presStyleIdx="1" presStyleCnt="3" custScaleX="180011" custScaleY="94664">
        <dgm:presLayoutVars>
          <dgm:bulletEnabled val="1"/>
        </dgm:presLayoutVars>
      </dgm:prSet>
      <dgm:spPr/>
    </dgm:pt>
    <dgm:pt modelId="{4110492F-4835-43B2-B7A7-6980687F83F9}" type="pres">
      <dgm:prSet presAssocID="{ECCA8834-A5BD-476E-BAB4-BF1CD870B05C}" presName="sibTrans" presStyleLbl="sibTrans2D1" presStyleIdx="1" presStyleCnt="2"/>
      <dgm:spPr/>
    </dgm:pt>
    <dgm:pt modelId="{43100281-D375-4EA1-90A3-CEBE3C70423D}" type="pres">
      <dgm:prSet presAssocID="{ECCA8834-A5BD-476E-BAB4-BF1CD870B05C}" presName="connectorText" presStyleLbl="sibTrans2D1" presStyleIdx="1" presStyleCnt="2"/>
      <dgm:spPr/>
    </dgm:pt>
    <dgm:pt modelId="{799AFC1A-BB68-4384-8391-503344D6B5CC}" type="pres">
      <dgm:prSet presAssocID="{322FA9B3-C8B8-4954-BB57-55F009B248DC}" presName="node" presStyleLbl="node1" presStyleIdx="2" presStyleCnt="3" custScaleX="151371">
        <dgm:presLayoutVars>
          <dgm:bulletEnabled val="1"/>
        </dgm:presLayoutVars>
      </dgm:prSet>
      <dgm:spPr/>
    </dgm:pt>
  </dgm:ptLst>
  <dgm:cxnLst>
    <dgm:cxn modelId="{60801769-C74D-4073-87A8-29FB88047A33}" srcId="{CAC2E380-7387-405F-B52F-D51CAA51465E}" destId="{B5062527-1673-4F32-924E-D8D076CB2F0F}" srcOrd="0" destOrd="0" parTransId="{C6FDC591-B660-4403-BD0C-92BA4C2B4549}" sibTransId="{720558AC-0FF9-45F4-9E47-8700590820AC}"/>
    <dgm:cxn modelId="{2071D24B-3CBB-4FC1-BEDD-653CE16A1824}" type="presOf" srcId="{720558AC-0FF9-45F4-9E47-8700590820AC}" destId="{A166A233-F885-430C-B804-111EC6E5AAC6}" srcOrd="1" destOrd="0" presId="urn:microsoft.com/office/officeart/2005/8/layout/process1"/>
    <dgm:cxn modelId="{ECF9437D-C3BC-4385-A42B-98FFDC4C6732}" srcId="{CAC2E380-7387-405F-B52F-D51CAA51465E}" destId="{322FA9B3-C8B8-4954-BB57-55F009B248DC}" srcOrd="2" destOrd="0" parTransId="{F147DF96-787E-488D-BDE9-D9A9F27E5C45}" sibTransId="{E9A61726-7F7C-408F-97C6-FDEDA6DDEFF8}"/>
    <dgm:cxn modelId="{04E65F8D-6586-4568-BEEE-2E19756D61CB}" srcId="{CAC2E380-7387-405F-B52F-D51CAA51465E}" destId="{47E0B381-B5B1-4AB0-BB4E-CB8F66B565E2}" srcOrd="1" destOrd="0" parTransId="{EACC20E2-D92D-4B6D-88E3-6EBBFB25A233}" sibTransId="{ECCA8834-A5BD-476E-BAB4-BF1CD870B05C}"/>
    <dgm:cxn modelId="{99BA44A5-B1DB-4C42-930D-1183DC2F8498}" type="presOf" srcId="{B5062527-1673-4F32-924E-D8D076CB2F0F}" destId="{77A0B14E-FCB6-48D8-9DD9-64A9871E296C}" srcOrd="0" destOrd="0" presId="urn:microsoft.com/office/officeart/2005/8/layout/process1"/>
    <dgm:cxn modelId="{BABEB4B3-D9FD-408E-ACB8-346BF3638D6F}" type="presOf" srcId="{CAC2E380-7387-405F-B52F-D51CAA51465E}" destId="{E74E6B80-BEE9-4DEB-8B38-DF8A57CA1643}" srcOrd="0" destOrd="0" presId="urn:microsoft.com/office/officeart/2005/8/layout/process1"/>
    <dgm:cxn modelId="{7C59B1BD-C2F8-4AAE-9C90-59B1ECBBD23C}" type="presOf" srcId="{720558AC-0FF9-45F4-9E47-8700590820AC}" destId="{723F18A1-571A-4B58-BDB9-AF957AF0E3BC}" srcOrd="0" destOrd="0" presId="urn:microsoft.com/office/officeart/2005/8/layout/process1"/>
    <dgm:cxn modelId="{DDF2B7C2-B218-46C0-AA94-B874FC4F1D90}" type="presOf" srcId="{ECCA8834-A5BD-476E-BAB4-BF1CD870B05C}" destId="{43100281-D375-4EA1-90A3-CEBE3C70423D}" srcOrd="1" destOrd="0" presId="urn:microsoft.com/office/officeart/2005/8/layout/process1"/>
    <dgm:cxn modelId="{168FD0E3-F8BF-4558-B3D5-3B3803C4D53A}" type="presOf" srcId="{322FA9B3-C8B8-4954-BB57-55F009B248DC}" destId="{799AFC1A-BB68-4384-8391-503344D6B5CC}" srcOrd="0" destOrd="0" presId="urn:microsoft.com/office/officeart/2005/8/layout/process1"/>
    <dgm:cxn modelId="{CB3365F5-3B23-4543-8769-BD6AEEDE3B40}" type="presOf" srcId="{ECCA8834-A5BD-476E-BAB4-BF1CD870B05C}" destId="{4110492F-4835-43B2-B7A7-6980687F83F9}" srcOrd="0" destOrd="0" presId="urn:microsoft.com/office/officeart/2005/8/layout/process1"/>
    <dgm:cxn modelId="{4F5CBFF6-E190-4D49-9860-F748745A6744}" type="presOf" srcId="{47E0B381-B5B1-4AB0-BB4E-CB8F66B565E2}" destId="{7707D799-E93F-425A-ABED-18BA0A9822F8}" srcOrd="0" destOrd="0" presId="urn:microsoft.com/office/officeart/2005/8/layout/process1"/>
    <dgm:cxn modelId="{6DFC7DAC-3F31-4963-8421-B6B3136CFE27}" type="presParOf" srcId="{E74E6B80-BEE9-4DEB-8B38-DF8A57CA1643}" destId="{77A0B14E-FCB6-48D8-9DD9-64A9871E296C}" srcOrd="0" destOrd="0" presId="urn:microsoft.com/office/officeart/2005/8/layout/process1"/>
    <dgm:cxn modelId="{9E8B6191-F962-4C60-A9BF-93947AC76320}" type="presParOf" srcId="{E74E6B80-BEE9-4DEB-8B38-DF8A57CA1643}" destId="{723F18A1-571A-4B58-BDB9-AF957AF0E3BC}" srcOrd="1" destOrd="0" presId="urn:microsoft.com/office/officeart/2005/8/layout/process1"/>
    <dgm:cxn modelId="{83276C8F-8A9A-4860-97AB-87E5895E5754}" type="presParOf" srcId="{723F18A1-571A-4B58-BDB9-AF957AF0E3BC}" destId="{A166A233-F885-430C-B804-111EC6E5AAC6}" srcOrd="0" destOrd="0" presId="urn:microsoft.com/office/officeart/2005/8/layout/process1"/>
    <dgm:cxn modelId="{24A275E5-EC2B-4864-8F59-7034EFAD95E7}" type="presParOf" srcId="{E74E6B80-BEE9-4DEB-8B38-DF8A57CA1643}" destId="{7707D799-E93F-425A-ABED-18BA0A9822F8}" srcOrd="2" destOrd="0" presId="urn:microsoft.com/office/officeart/2005/8/layout/process1"/>
    <dgm:cxn modelId="{9B920DC2-2E92-4495-9F5D-E2BFC5E18AF6}" type="presParOf" srcId="{E74E6B80-BEE9-4DEB-8B38-DF8A57CA1643}" destId="{4110492F-4835-43B2-B7A7-6980687F83F9}" srcOrd="3" destOrd="0" presId="urn:microsoft.com/office/officeart/2005/8/layout/process1"/>
    <dgm:cxn modelId="{1673A717-5305-4F9F-8DFD-5D2830A0931E}" type="presParOf" srcId="{4110492F-4835-43B2-B7A7-6980687F83F9}" destId="{43100281-D375-4EA1-90A3-CEBE3C70423D}" srcOrd="0" destOrd="0" presId="urn:microsoft.com/office/officeart/2005/8/layout/process1"/>
    <dgm:cxn modelId="{991D2491-130E-4EFE-8120-8837B6725313}" type="presParOf" srcId="{E74E6B80-BEE9-4DEB-8B38-DF8A57CA1643}" destId="{799AFC1A-BB68-4384-8391-503344D6B5C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C2E380-7387-405F-B52F-D51CAA51465E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B5062527-1673-4F32-924E-D8D076CB2F0F}">
      <dgm:prSet phldrT="[Text]" custT="1"/>
      <dgm:spPr>
        <a:blipFill>
          <a:blip xmlns:r="http://schemas.openxmlformats.org/officeDocument/2006/relationships" r:embed="rId1"/>
          <a:stretch>
            <a:fillRect t="-2206"/>
          </a:stretch>
        </a:blipFill>
      </dgm:spPr>
      <dgm:t>
        <a:bodyPr/>
        <a:lstStyle/>
        <a:p>
          <a:r>
            <a:rPr lang="de-AT">
              <a:noFill/>
            </a:rPr>
            <a:t> </a:t>
          </a:r>
        </a:p>
      </dgm:t>
    </dgm:pt>
    <dgm:pt modelId="{C6FDC591-B660-4403-BD0C-92BA4C2B4549}" type="parTrans" cxnId="{60801769-C74D-4073-87A8-29FB88047A33}">
      <dgm:prSet/>
      <dgm:spPr/>
      <dgm:t>
        <a:bodyPr/>
        <a:lstStyle/>
        <a:p>
          <a:endParaRPr lang="de-AT" sz="1800"/>
        </a:p>
      </dgm:t>
    </dgm:pt>
    <dgm:pt modelId="{720558AC-0FF9-45F4-9E47-8700590820AC}" type="sibTrans" cxnId="{60801769-C74D-4073-87A8-29FB88047A33}">
      <dgm:prSet custT="1"/>
      <dgm:spPr/>
      <dgm:t>
        <a:bodyPr/>
        <a:lstStyle/>
        <a:p>
          <a:endParaRPr lang="de-AT" sz="1800"/>
        </a:p>
      </dgm:t>
    </dgm:pt>
    <dgm:pt modelId="{47E0B381-B5B1-4AB0-BB4E-CB8F66B565E2}">
      <dgm:prSet phldrT="[Text]" custT="1"/>
      <dgm:spPr>
        <a:blipFill>
          <a:blip xmlns:r="http://schemas.openxmlformats.org/officeDocument/2006/relationships" r:embed="rId2"/>
          <a:stretch>
            <a:fillRect t="-291"/>
          </a:stretch>
        </a:blipFill>
      </dgm:spPr>
      <dgm:t>
        <a:bodyPr/>
        <a:lstStyle/>
        <a:p>
          <a:r>
            <a:rPr lang="de-AT">
              <a:noFill/>
            </a:rPr>
            <a:t> </a:t>
          </a:r>
        </a:p>
      </dgm:t>
    </dgm:pt>
    <dgm:pt modelId="{EACC20E2-D92D-4B6D-88E3-6EBBFB25A233}" type="parTrans" cxnId="{04E65F8D-6586-4568-BEEE-2E19756D61CB}">
      <dgm:prSet/>
      <dgm:spPr/>
      <dgm:t>
        <a:bodyPr/>
        <a:lstStyle/>
        <a:p>
          <a:endParaRPr lang="de-AT" sz="1800"/>
        </a:p>
      </dgm:t>
    </dgm:pt>
    <dgm:pt modelId="{ECCA8834-A5BD-476E-BAB4-BF1CD870B05C}" type="sibTrans" cxnId="{04E65F8D-6586-4568-BEEE-2E19756D61CB}">
      <dgm:prSet custT="1"/>
      <dgm:spPr/>
      <dgm:t>
        <a:bodyPr/>
        <a:lstStyle/>
        <a:p>
          <a:endParaRPr lang="de-AT" sz="1800"/>
        </a:p>
      </dgm:t>
    </dgm:pt>
    <dgm:pt modelId="{322FA9B3-C8B8-4954-BB57-55F009B248DC}">
      <dgm:prSet phldrT="[Text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de-AT">
              <a:noFill/>
            </a:rPr>
            <a:t> </a:t>
          </a:r>
        </a:p>
      </dgm:t>
    </dgm:pt>
    <dgm:pt modelId="{F147DF96-787E-488D-BDE9-D9A9F27E5C45}" type="parTrans" cxnId="{ECF9437D-C3BC-4385-A42B-98FFDC4C6732}">
      <dgm:prSet/>
      <dgm:spPr/>
      <dgm:t>
        <a:bodyPr/>
        <a:lstStyle/>
        <a:p>
          <a:endParaRPr lang="de-AT" sz="1800"/>
        </a:p>
      </dgm:t>
    </dgm:pt>
    <dgm:pt modelId="{E9A61726-7F7C-408F-97C6-FDEDA6DDEFF8}" type="sibTrans" cxnId="{ECF9437D-C3BC-4385-A42B-98FFDC4C6732}">
      <dgm:prSet/>
      <dgm:spPr/>
      <dgm:t>
        <a:bodyPr/>
        <a:lstStyle/>
        <a:p>
          <a:endParaRPr lang="de-AT" sz="1800"/>
        </a:p>
      </dgm:t>
    </dgm:pt>
    <dgm:pt modelId="{E74E6B80-BEE9-4DEB-8B38-DF8A57CA1643}" type="pres">
      <dgm:prSet presAssocID="{CAC2E380-7387-405F-B52F-D51CAA51465E}" presName="Name0" presStyleCnt="0">
        <dgm:presLayoutVars>
          <dgm:dir/>
          <dgm:resizeHandles val="exact"/>
        </dgm:presLayoutVars>
      </dgm:prSet>
      <dgm:spPr/>
    </dgm:pt>
    <dgm:pt modelId="{77A0B14E-FCB6-48D8-9DD9-64A9871E296C}" type="pres">
      <dgm:prSet presAssocID="{B5062527-1673-4F32-924E-D8D076CB2F0F}" presName="node" presStyleLbl="node1" presStyleIdx="0" presStyleCnt="3" custScaleX="69755" custScaleY="37154">
        <dgm:presLayoutVars>
          <dgm:bulletEnabled val="1"/>
        </dgm:presLayoutVars>
      </dgm:prSet>
      <dgm:spPr/>
    </dgm:pt>
    <dgm:pt modelId="{723F18A1-571A-4B58-BDB9-AF957AF0E3BC}" type="pres">
      <dgm:prSet presAssocID="{720558AC-0FF9-45F4-9E47-8700590820AC}" presName="sibTrans" presStyleLbl="sibTrans2D1" presStyleIdx="0" presStyleCnt="2"/>
      <dgm:spPr/>
    </dgm:pt>
    <dgm:pt modelId="{A166A233-F885-430C-B804-111EC6E5AAC6}" type="pres">
      <dgm:prSet presAssocID="{720558AC-0FF9-45F4-9E47-8700590820AC}" presName="connectorText" presStyleLbl="sibTrans2D1" presStyleIdx="0" presStyleCnt="2"/>
      <dgm:spPr/>
    </dgm:pt>
    <dgm:pt modelId="{7707D799-E93F-425A-ABED-18BA0A9822F8}" type="pres">
      <dgm:prSet presAssocID="{47E0B381-B5B1-4AB0-BB4E-CB8F66B565E2}" presName="node" presStyleLbl="node1" presStyleIdx="1" presStyleCnt="3" custScaleX="180011" custScaleY="94664">
        <dgm:presLayoutVars>
          <dgm:bulletEnabled val="1"/>
        </dgm:presLayoutVars>
      </dgm:prSet>
      <dgm:spPr/>
    </dgm:pt>
    <dgm:pt modelId="{4110492F-4835-43B2-B7A7-6980687F83F9}" type="pres">
      <dgm:prSet presAssocID="{ECCA8834-A5BD-476E-BAB4-BF1CD870B05C}" presName="sibTrans" presStyleLbl="sibTrans2D1" presStyleIdx="1" presStyleCnt="2"/>
      <dgm:spPr/>
    </dgm:pt>
    <dgm:pt modelId="{43100281-D375-4EA1-90A3-CEBE3C70423D}" type="pres">
      <dgm:prSet presAssocID="{ECCA8834-A5BD-476E-BAB4-BF1CD870B05C}" presName="connectorText" presStyleLbl="sibTrans2D1" presStyleIdx="1" presStyleCnt="2"/>
      <dgm:spPr/>
    </dgm:pt>
    <dgm:pt modelId="{799AFC1A-BB68-4384-8391-503344D6B5CC}" type="pres">
      <dgm:prSet presAssocID="{322FA9B3-C8B8-4954-BB57-55F009B248DC}" presName="node" presStyleLbl="node1" presStyleIdx="2" presStyleCnt="3" custScaleX="151371">
        <dgm:presLayoutVars>
          <dgm:bulletEnabled val="1"/>
        </dgm:presLayoutVars>
      </dgm:prSet>
      <dgm:spPr/>
    </dgm:pt>
  </dgm:ptLst>
  <dgm:cxnLst>
    <dgm:cxn modelId="{60801769-C74D-4073-87A8-29FB88047A33}" srcId="{CAC2E380-7387-405F-B52F-D51CAA51465E}" destId="{B5062527-1673-4F32-924E-D8D076CB2F0F}" srcOrd="0" destOrd="0" parTransId="{C6FDC591-B660-4403-BD0C-92BA4C2B4549}" sibTransId="{720558AC-0FF9-45F4-9E47-8700590820AC}"/>
    <dgm:cxn modelId="{2071D24B-3CBB-4FC1-BEDD-653CE16A1824}" type="presOf" srcId="{720558AC-0FF9-45F4-9E47-8700590820AC}" destId="{A166A233-F885-430C-B804-111EC6E5AAC6}" srcOrd="1" destOrd="0" presId="urn:microsoft.com/office/officeart/2005/8/layout/process1"/>
    <dgm:cxn modelId="{ECF9437D-C3BC-4385-A42B-98FFDC4C6732}" srcId="{CAC2E380-7387-405F-B52F-D51CAA51465E}" destId="{322FA9B3-C8B8-4954-BB57-55F009B248DC}" srcOrd="2" destOrd="0" parTransId="{F147DF96-787E-488D-BDE9-D9A9F27E5C45}" sibTransId="{E9A61726-7F7C-408F-97C6-FDEDA6DDEFF8}"/>
    <dgm:cxn modelId="{04E65F8D-6586-4568-BEEE-2E19756D61CB}" srcId="{CAC2E380-7387-405F-B52F-D51CAA51465E}" destId="{47E0B381-B5B1-4AB0-BB4E-CB8F66B565E2}" srcOrd="1" destOrd="0" parTransId="{EACC20E2-D92D-4B6D-88E3-6EBBFB25A233}" sibTransId="{ECCA8834-A5BD-476E-BAB4-BF1CD870B05C}"/>
    <dgm:cxn modelId="{99BA44A5-B1DB-4C42-930D-1183DC2F8498}" type="presOf" srcId="{B5062527-1673-4F32-924E-D8D076CB2F0F}" destId="{77A0B14E-FCB6-48D8-9DD9-64A9871E296C}" srcOrd="0" destOrd="0" presId="urn:microsoft.com/office/officeart/2005/8/layout/process1"/>
    <dgm:cxn modelId="{BABEB4B3-D9FD-408E-ACB8-346BF3638D6F}" type="presOf" srcId="{CAC2E380-7387-405F-B52F-D51CAA51465E}" destId="{E74E6B80-BEE9-4DEB-8B38-DF8A57CA1643}" srcOrd="0" destOrd="0" presId="urn:microsoft.com/office/officeart/2005/8/layout/process1"/>
    <dgm:cxn modelId="{7C59B1BD-C2F8-4AAE-9C90-59B1ECBBD23C}" type="presOf" srcId="{720558AC-0FF9-45F4-9E47-8700590820AC}" destId="{723F18A1-571A-4B58-BDB9-AF957AF0E3BC}" srcOrd="0" destOrd="0" presId="urn:microsoft.com/office/officeart/2005/8/layout/process1"/>
    <dgm:cxn modelId="{DDF2B7C2-B218-46C0-AA94-B874FC4F1D90}" type="presOf" srcId="{ECCA8834-A5BD-476E-BAB4-BF1CD870B05C}" destId="{43100281-D375-4EA1-90A3-CEBE3C70423D}" srcOrd="1" destOrd="0" presId="urn:microsoft.com/office/officeart/2005/8/layout/process1"/>
    <dgm:cxn modelId="{168FD0E3-F8BF-4558-B3D5-3B3803C4D53A}" type="presOf" srcId="{322FA9B3-C8B8-4954-BB57-55F009B248DC}" destId="{799AFC1A-BB68-4384-8391-503344D6B5CC}" srcOrd="0" destOrd="0" presId="urn:microsoft.com/office/officeart/2005/8/layout/process1"/>
    <dgm:cxn modelId="{CB3365F5-3B23-4543-8769-BD6AEEDE3B40}" type="presOf" srcId="{ECCA8834-A5BD-476E-BAB4-BF1CD870B05C}" destId="{4110492F-4835-43B2-B7A7-6980687F83F9}" srcOrd="0" destOrd="0" presId="urn:microsoft.com/office/officeart/2005/8/layout/process1"/>
    <dgm:cxn modelId="{4F5CBFF6-E190-4D49-9860-F748745A6744}" type="presOf" srcId="{47E0B381-B5B1-4AB0-BB4E-CB8F66B565E2}" destId="{7707D799-E93F-425A-ABED-18BA0A9822F8}" srcOrd="0" destOrd="0" presId="urn:microsoft.com/office/officeart/2005/8/layout/process1"/>
    <dgm:cxn modelId="{6DFC7DAC-3F31-4963-8421-B6B3136CFE27}" type="presParOf" srcId="{E74E6B80-BEE9-4DEB-8B38-DF8A57CA1643}" destId="{77A0B14E-FCB6-48D8-9DD9-64A9871E296C}" srcOrd="0" destOrd="0" presId="urn:microsoft.com/office/officeart/2005/8/layout/process1"/>
    <dgm:cxn modelId="{9E8B6191-F962-4C60-A9BF-93947AC76320}" type="presParOf" srcId="{E74E6B80-BEE9-4DEB-8B38-DF8A57CA1643}" destId="{723F18A1-571A-4B58-BDB9-AF957AF0E3BC}" srcOrd="1" destOrd="0" presId="urn:microsoft.com/office/officeart/2005/8/layout/process1"/>
    <dgm:cxn modelId="{83276C8F-8A9A-4860-97AB-87E5895E5754}" type="presParOf" srcId="{723F18A1-571A-4B58-BDB9-AF957AF0E3BC}" destId="{A166A233-F885-430C-B804-111EC6E5AAC6}" srcOrd="0" destOrd="0" presId="urn:microsoft.com/office/officeart/2005/8/layout/process1"/>
    <dgm:cxn modelId="{24A275E5-EC2B-4864-8F59-7034EFAD95E7}" type="presParOf" srcId="{E74E6B80-BEE9-4DEB-8B38-DF8A57CA1643}" destId="{7707D799-E93F-425A-ABED-18BA0A9822F8}" srcOrd="2" destOrd="0" presId="urn:microsoft.com/office/officeart/2005/8/layout/process1"/>
    <dgm:cxn modelId="{9B920DC2-2E92-4495-9F5D-E2BFC5E18AF6}" type="presParOf" srcId="{E74E6B80-BEE9-4DEB-8B38-DF8A57CA1643}" destId="{4110492F-4835-43B2-B7A7-6980687F83F9}" srcOrd="3" destOrd="0" presId="urn:microsoft.com/office/officeart/2005/8/layout/process1"/>
    <dgm:cxn modelId="{1673A717-5305-4F9F-8DFD-5D2830A0931E}" type="presParOf" srcId="{4110492F-4835-43B2-B7A7-6980687F83F9}" destId="{43100281-D375-4EA1-90A3-CEBE3C70423D}" srcOrd="0" destOrd="0" presId="urn:microsoft.com/office/officeart/2005/8/layout/process1"/>
    <dgm:cxn modelId="{991D2491-130E-4EFE-8120-8837B6725313}" type="presParOf" srcId="{E74E6B80-BEE9-4DEB-8B38-DF8A57CA1643}" destId="{799AFC1A-BB68-4384-8391-503344D6B5C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0B14E-FCB6-48D8-9DD9-64A9871E296C}">
      <dsp:nvSpPr>
        <dsp:cNvPr id="0" name=""/>
        <dsp:cNvSpPr/>
      </dsp:nvSpPr>
      <dsp:spPr>
        <a:xfrm>
          <a:off x="6883" y="1446491"/>
          <a:ext cx="1478363" cy="8173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b="1" kern="1200"/>
            <a:t>Schritt 1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de-AT" sz="1800" b="0" i="1" kern="1200">
                        <a:latin typeface="Cambria Math" panose="02040503050406030204" pitchFamily="18" charset="0"/>
                      </a:rPr>
                    </m:ctrlPr>
                  </m:sSupPr>
                  <m:e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𝑓</m:t>
                    </m:r>
                  </m:e>
                  <m:sup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′</m:t>
                    </m:r>
                  </m:sup>
                </m:sSup>
                <m:d>
                  <m:dPr>
                    <m:ctrlPr>
                      <a:rPr lang="de-AT" sz="1800" b="0" i="1" kern="1200"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𝑥</m:t>
                    </m:r>
                  </m:e>
                </m:d>
                <m:r>
                  <a:rPr lang="de-AT" sz="1800" b="0" i="1" kern="1200">
                    <a:latin typeface="Cambria Math" panose="02040503050406030204" pitchFamily="18" charset="0"/>
                  </a:rPr>
                  <m:t>=0</m:t>
                </m:r>
              </m:oMath>
            </m:oMathPara>
          </a14:m>
          <a:endParaRPr lang="de-AT" sz="1800" kern="1200"/>
        </a:p>
      </dsp:txBody>
      <dsp:txXfrm>
        <a:off x="30822" y="1470430"/>
        <a:ext cx="1430485" cy="769444"/>
      </dsp:txXfrm>
    </dsp:sp>
    <dsp:sp modelId="{723F18A1-571A-4B58-BDB9-AF957AF0E3BC}">
      <dsp:nvSpPr>
        <dsp:cNvPr id="0" name=""/>
        <dsp:cNvSpPr/>
      </dsp:nvSpPr>
      <dsp:spPr>
        <a:xfrm>
          <a:off x="1697183" y="1592351"/>
          <a:ext cx="449305" cy="5256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800" kern="1200"/>
        </a:p>
      </dsp:txBody>
      <dsp:txXfrm>
        <a:off x="1697183" y="1697471"/>
        <a:ext cx="314514" cy="315362"/>
      </dsp:txXfrm>
    </dsp:sp>
    <dsp:sp modelId="{7707D799-E93F-425A-ABED-18BA0A9822F8}">
      <dsp:nvSpPr>
        <dsp:cNvPr id="0" name=""/>
        <dsp:cNvSpPr/>
      </dsp:nvSpPr>
      <dsp:spPr>
        <a:xfrm>
          <a:off x="2332993" y="812574"/>
          <a:ext cx="3815091" cy="208515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b="1" kern="1200" dirty="0"/>
            <a:t>Schritt 2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erhaltene x-Werte in die zweite Ableitung </a:t>
          </a:r>
          <a14:m xmlns:a14="http://schemas.microsoft.com/office/drawing/2010/main">
            <m:oMath xmlns:m="http://schemas.openxmlformats.org/officeDocument/2006/math">
              <m:sSup>
                <m:sSupPr>
                  <m:ctrlPr>
                    <a:rPr lang="de-AT" sz="1800" b="0" i="1" kern="1200">
                      <a:latin typeface="Cambria Math" panose="02040503050406030204" pitchFamily="18" charset="0"/>
                    </a:rPr>
                  </m:ctrlPr>
                </m:sSupPr>
                <m:e>
                  <m:r>
                    <a:rPr lang="de-AT" sz="1800" b="0" i="1" kern="1200">
                      <a:latin typeface="Cambria Math" panose="02040503050406030204" pitchFamily="18" charset="0"/>
                    </a:rPr>
                    <m:t>𝑓</m:t>
                  </m:r>
                </m:e>
                <m:sup>
                  <m:r>
                    <a:rPr lang="de-AT" sz="1800" b="0" i="1" kern="1200">
                      <a:latin typeface="Cambria Math" panose="02040503050406030204" pitchFamily="18" charset="0"/>
                    </a:rPr>
                    <m:t>′′</m:t>
                  </m:r>
                </m:sup>
              </m:sSup>
              <m:d>
                <m:dPr>
                  <m:ctrlPr>
                    <a:rPr lang="de-AT" sz="1800" b="0" i="1" kern="120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de-AT" sz="1800" b="0" i="1" kern="1200">
                      <a:latin typeface="Cambria Math" panose="02040503050406030204" pitchFamily="18" charset="0"/>
                    </a:rPr>
                    <m:t>𝑥</m:t>
                  </m:r>
                </m:e>
              </m:d>
            </m:oMath>
          </a14:m>
          <a:r>
            <a:rPr lang="de-AT" sz="1800" kern="1200" dirty="0"/>
            <a:t> einsetzen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de-AT" sz="1800" b="0" i="1" kern="1200">
                        <a:latin typeface="Cambria Math" panose="02040503050406030204" pitchFamily="18" charset="0"/>
                      </a:rPr>
                    </m:ctrlPr>
                  </m:sSupPr>
                  <m:e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𝑓</m:t>
                    </m:r>
                  </m:e>
                  <m:sup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′′</m:t>
                    </m:r>
                  </m:sup>
                </m:sSup>
                <m:d>
                  <m:dPr>
                    <m:ctrlPr>
                      <a:rPr lang="de-AT" sz="1800" b="0" i="1" kern="1200"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𝑥</m:t>
                    </m:r>
                  </m:e>
                </m:d>
                <m:r>
                  <a:rPr lang="de-AT" sz="1800" b="0" i="1" kern="1200">
                    <a:latin typeface="Cambria Math" panose="02040503050406030204" pitchFamily="18" charset="0"/>
                  </a:rPr>
                  <m:t>&gt;0      </m:t>
                </m:r>
                <m:r>
                  <a:rPr lang="de-AT" sz="1800" b="0" i="1" kern="1200">
                    <a:latin typeface="Cambria Math" panose="02040503050406030204" pitchFamily="18" charset="0"/>
                  </a:rPr>
                  <m:t>𝑀𝑖𝑛𝑖𝑚𝑢𝑚𝑠𝑡𝑒𝑙𝑙𝑒</m:t>
                </m:r>
              </m:oMath>
            </m:oMathPara>
          </a14:m>
          <a:endParaRPr lang="de-AT" sz="1800" b="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de-AT" sz="1800" b="0" i="1" kern="1200">
                        <a:latin typeface="Cambria Math" panose="02040503050406030204" pitchFamily="18" charset="0"/>
                      </a:rPr>
                    </m:ctrlPr>
                  </m:sSupPr>
                  <m:e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𝑓</m:t>
                    </m:r>
                  </m:e>
                  <m:sup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′′</m:t>
                    </m:r>
                  </m:sup>
                </m:sSup>
                <m:d>
                  <m:dPr>
                    <m:ctrlPr>
                      <a:rPr lang="de-AT" sz="1800" b="0" i="1" kern="1200"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𝑥</m:t>
                    </m:r>
                  </m:e>
                </m:d>
                <m:r>
                  <a:rPr lang="de-AT" sz="1800" b="0" i="1" kern="1200">
                    <a:latin typeface="Cambria Math" panose="02040503050406030204" pitchFamily="18" charset="0"/>
                  </a:rPr>
                  <m:t>&lt;0       </m:t>
                </m:r>
                <m:r>
                  <a:rPr lang="de-AT" sz="1800" b="0" i="1" kern="1200">
                    <a:latin typeface="Cambria Math" panose="02040503050406030204" pitchFamily="18" charset="0"/>
                  </a:rPr>
                  <m:t>𝑀𝑎𝑥𝑖𝑚𝑢𝑚𝑠𝑡𝑒𝑙𝑙𝑒</m:t>
                </m:r>
              </m:oMath>
            </m:oMathPara>
          </a14:m>
          <a:endParaRPr lang="de-AT" sz="1800" b="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de-AT" sz="1800" b="0" i="1" kern="1200">
                        <a:latin typeface="Cambria Math" panose="02040503050406030204" pitchFamily="18" charset="0"/>
                      </a:rPr>
                    </m:ctrlPr>
                  </m:sSupPr>
                  <m:e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𝑓</m:t>
                    </m:r>
                  </m:e>
                  <m:sup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′′</m:t>
                    </m:r>
                  </m:sup>
                </m:sSup>
                <m:d>
                  <m:dPr>
                    <m:ctrlPr>
                      <a:rPr lang="de-AT" sz="1800" b="0" i="1" kern="1200"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lang="de-AT" sz="1800" b="0" i="1" kern="1200">
                        <a:latin typeface="Cambria Math" panose="02040503050406030204" pitchFamily="18" charset="0"/>
                      </a:rPr>
                      <m:t>𝑥</m:t>
                    </m:r>
                  </m:e>
                </m:d>
                <m:r>
                  <a:rPr lang="de-AT" sz="1800" b="0" i="1" kern="1200">
                    <a:latin typeface="Cambria Math" panose="02040503050406030204" pitchFamily="18" charset="0"/>
                  </a:rPr>
                  <m:t>=0        </m:t>
                </m:r>
                <m:r>
                  <a:rPr lang="de-AT" sz="1800" b="0" i="1" kern="1200">
                    <a:latin typeface="Cambria Math" panose="02040503050406030204" pitchFamily="18" charset="0"/>
                  </a:rPr>
                  <m:t>𝑆𝑎𝑡𝑡𝑒𝑙𝑠𝑡𝑒𝑙𝑙𝑒</m:t>
                </m:r>
                <m:r>
                  <a:rPr lang="de-AT" sz="1800" b="0" i="1" kern="1200">
                    <a:latin typeface="Cambria Math" panose="02040503050406030204" pitchFamily="18" charset="0"/>
                  </a:rPr>
                  <m:t>       </m:t>
                </m:r>
              </m:oMath>
            </m:oMathPara>
          </a14:m>
          <a:endParaRPr lang="de-AT" sz="1800" kern="1200" dirty="0"/>
        </a:p>
      </dsp:txBody>
      <dsp:txXfrm>
        <a:off x="2394065" y="873646"/>
        <a:ext cx="3692947" cy="1963012"/>
      </dsp:txXfrm>
    </dsp:sp>
    <dsp:sp modelId="{4110492F-4835-43B2-B7A7-6980687F83F9}">
      <dsp:nvSpPr>
        <dsp:cNvPr id="0" name=""/>
        <dsp:cNvSpPr/>
      </dsp:nvSpPr>
      <dsp:spPr>
        <a:xfrm>
          <a:off x="6360022" y="1592351"/>
          <a:ext cx="449305" cy="5256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800" kern="1200"/>
        </a:p>
      </dsp:txBody>
      <dsp:txXfrm>
        <a:off x="6360022" y="1697471"/>
        <a:ext cx="314514" cy="315362"/>
      </dsp:txXfrm>
    </dsp:sp>
    <dsp:sp modelId="{799AFC1A-BB68-4384-8391-503344D6B5CC}">
      <dsp:nvSpPr>
        <dsp:cNvPr id="0" name=""/>
        <dsp:cNvSpPr/>
      </dsp:nvSpPr>
      <dsp:spPr>
        <a:xfrm>
          <a:off x="6995831" y="753806"/>
          <a:ext cx="3208105" cy="22026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b="1" kern="1200" dirty="0"/>
            <a:t>Schritt 3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Hochpunkt/Tiefpunkt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x-Wert in die ursprüngliche Funktion </a:t>
          </a:r>
          <a14:m xmlns:a14="http://schemas.microsoft.com/office/drawing/2010/main">
            <m:oMath xmlns:m="http://schemas.openxmlformats.org/officeDocument/2006/math">
              <m:r>
                <a:rPr lang="de-AT" sz="1800" i="1" kern="1200">
                  <a:latin typeface="Cambria Math" panose="02040503050406030204" pitchFamily="18" charset="0"/>
                </a:rPr>
                <m:t>𝑓</m:t>
              </m:r>
              <m:r>
                <a:rPr lang="de-AT" sz="1800" i="1" kern="1200">
                  <a:latin typeface="Cambria Math" panose="02040503050406030204" pitchFamily="18" charset="0"/>
                </a:rPr>
                <m:t>(</m:t>
              </m:r>
              <m:r>
                <a:rPr lang="de-AT" sz="1800" i="1" kern="1200">
                  <a:latin typeface="Cambria Math" panose="02040503050406030204" pitchFamily="18" charset="0"/>
                </a:rPr>
                <m:t>𝑥</m:t>
              </m:r>
              <m:r>
                <a:rPr lang="de-AT" sz="1800" i="1" kern="1200">
                  <a:latin typeface="Cambria Math" panose="02040503050406030204" pitchFamily="18" charset="0"/>
                </a:rPr>
                <m:t>) </m:t>
              </m:r>
            </m:oMath>
          </a14:m>
          <a:r>
            <a:rPr lang="de-AT" sz="1800" kern="1200" dirty="0"/>
            <a:t>einsetzen (=zugehörige y-Koordinate)</a:t>
          </a:r>
        </a:p>
      </dsp:txBody>
      <dsp:txXfrm>
        <a:off x="7060346" y="818321"/>
        <a:ext cx="3079075" cy="2073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299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3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7379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3349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10.xml"/><Relationship Id="rId5" Type="http://schemas.openxmlformats.org/officeDocument/2006/relationships/diagramQuickStyle" Target="../diagrams/quickStyle1.xml"/><Relationship Id="rId10" Type="http://schemas.openxmlformats.org/officeDocument/2006/relationships/diagramLayout" Target="../diagrams/layout10.xml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Extremstellen (Differentialrechnung)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Anwendungsaufgaben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3051010" y="466400"/>
            <a:ext cx="6090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Bestimmung der Extremstellen/-punkte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9B87519-DEF1-4546-9C0A-4F3507EB14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146" b="34416"/>
          <a:stretch/>
        </p:blipFill>
        <p:spPr bwMode="auto">
          <a:xfrm>
            <a:off x="1681348" y="1431925"/>
            <a:ext cx="8829304" cy="51035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1134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2247157" y="659773"/>
            <a:ext cx="76976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Ablauf zur Bestimmung der Extremstellen/-punkte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Diagramm 7">
                <a:extLst>
                  <a:ext uri="{FF2B5EF4-FFF2-40B4-BE49-F238E27FC236}">
                    <a16:creationId xmlns:a16="http://schemas.microsoft.com/office/drawing/2014/main" id="{DE93BC1E-DAEF-4FB2-9133-BFD3AD43278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36833666"/>
                  </p:ext>
                </p:extLst>
              </p:nvPr>
            </p:nvGraphicFramePr>
            <p:xfrm>
              <a:off x="1179594" y="1248621"/>
              <a:ext cx="10210821" cy="371030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8" name="Diagramm 7">
                <a:extLst>
                  <a:ext uri="{FF2B5EF4-FFF2-40B4-BE49-F238E27FC236}">
                    <a16:creationId xmlns:a16="http://schemas.microsoft.com/office/drawing/2014/main" id="{DE93BC1E-DAEF-4FB2-9133-BFD3AD43278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36833666"/>
                  </p:ext>
                </p:extLst>
              </p:nvPr>
            </p:nvGraphicFramePr>
            <p:xfrm>
              <a:off x="1179594" y="1248621"/>
              <a:ext cx="10210821" cy="371030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9" r:lo="rId10" r:qs="rId11" r:cs="rId12"/>
              </a:graphicData>
            </a:graphic>
          </p:graphicFrame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BCD8E25D-18D2-4207-AA00-B14AE2F653A2}"/>
              </a:ext>
            </a:extLst>
          </p:cNvPr>
          <p:cNvSpPr txBox="1"/>
          <p:nvPr/>
        </p:nvSpPr>
        <p:spPr>
          <a:xfrm>
            <a:off x="3169204" y="4958926"/>
            <a:ext cx="5853590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de-AT" sz="48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Minimum &amp; Maximum</a:t>
            </a:r>
          </a:p>
        </p:txBody>
      </p:sp>
    </p:spTree>
    <p:extLst>
      <p:ext uri="{BB962C8B-B14F-4D97-AF65-F5344CB8AC3E}">
        <p14:creationId xmlns:p14="http://schemas.microsoft.com/office/powerpoint/2010/main" val="85814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0165360-41A0-45CD-A230-15FC4259BCF6}"/>
                  </a:ext>
                </a:extLst>
              </p:cNvPr>
              <p:cNvSpPr txBox="1"/>
              <p:nvPr/>
            </p:nvSpPr>
            <p:spPr>
              <a:xfrm>
                <a:off x="619125" y="421906"/>
                <a:ext cx="9886950" cy="23668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Die 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h</m:t>
                    </m:r>
                    <m:r>
                      <a:rPr lang="de-AT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)=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−</m:t>
                    </m:r>
                    <m:r>
                      <a:rPr lang="de-AT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0,01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1,5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beschreibt die Flugbahn eines Fußballs beim Abstoß eines Tormanns.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 gibt die horizontale Entfernung (in Meter) des Fußballs vom Abschusspunkt an.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h(x) gibt die Höhe des Fußballs (in Meter) nach x Metern an.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600"/>
                  </a:spcAft>
                  <a:buFont typeface="+mj-lt"/>
                  <a:buAutoNum type="alphaLcPeriod"/>
                  <a:tabLst>
                    <a:tab pos="457200" algn="l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Bestimme mit Hilfe der </a:t>
                </a:r>
                <a:r>
                  <a:rPr lang="de-AT" sz="18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Differentialrechnung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nach wie vielen Metern der Ball seine maximale Höhe erreicht. Zeige nachweislich, dass des sich um ein Maximum handelt.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0165360-41A0-45CD-A230-15FC4259B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25" y="421906"/>
                <a:ext cx="9886950" cy="2366866"/>
              </a:xfrm>
              <a:prstGeom prst="rect">
                <a:avLst/>
              </a:prstGeom>
              <a:blipFill>
                <a:blip r:embed="rId4"/>
                <a:stretch>
                  <a:fillRect l="-555" t="-1031" r="-123" b="-33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264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5C53C13-9947-44BB-A4BE-628A2667201E}"/>
                  </a:ext>
                </a:extLst>
              </p:cNvPr>
              <p:cNvSpPr txBox="1"/>
              <p:nvPr/>
            </p:nvSpPr>
            <p:spPr>
              <a:xfrm>
                <a:off x="552450" y="416507"/>
                <a:ext cx="10191750" cy="20998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Die Funktion s(t) gibt die zurückgelegte Strecke eines Autos (Einheit: Meter) in Abhängigkeit der Zeit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in Sekunden an. Die Funktion s(t) ist im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[0;40]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definiert. Für die zurückgelegte Strecke gilt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𝑠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𝑡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=−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𝑡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3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15</m:t>
                          </m:r>
                        </m:num>
                        <m:den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𝑡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5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Bestimme mit Hilfe der Differentialrechnung, wann das Auto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maximale Geschwindigkeit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erreicht.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5C53C13-9947-44BB-A4BE-628A266720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416507"/>
                <a:ext cx="10191750" cy="2099806"/>
              </a:xfrm>
              <a:prstGeom prst="rect">
                <a:avLst/>
              </a:prstGeom>
              <a:blipFill>
                <a:blip r:embed="rId4"/>
                <a:stretch>
                  <a:fillRect l="-538" t="-1159" r="-538" b="-347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388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233</Words>
  <Application>Microsoft Office PowerPoint</Application>
  <PresentationFormat>Breitbild</PresentationFormat>
  <Paragraphs>24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Extremstellen (Differentialrechnung) Anwendungsaufgaben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2022-11-04T11:24:36Z</dcterms:modified>
</cp:coreProperties>
</file>