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6" r:id="rId2"/>
    <p:sldId id="430" r:id="rId3"/>
    <p:sldId id="42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FBE4980-1443-48E0-B7F4-B40B6561D544}"/>
    <pc:docChg chg="modSld">
      <pc:chgData name="Tegischer Lukas" userId="f78daebb-0565-485c-bd0e-1cd035e796ff" providerId="ADAL" clId="{6FBE4980-1443-48E0-B7F4-B40B6561D544}" dt="2022-10-16T17:47:15.113" v="33" actId="14100"/>
      <pc:docMkLst>
        <pc:docMk/>
      </pc:docMkLst>
      <pc:sldChg chg="modSp">
        <pc:chgData name="Tegischer Lukas" userId="f78daebb-0565-485c-bd0e-1cd035e796ff" providerId="ADAL" clId="{6FBE4980-1443-48E0-B7F4-B40B6561D544}" dt="2022-10-16T17:43:54.497" v="17" actId="6549"/>
        <pc:sldMkLst>
          <pc:docMk/>
          <pc:sldMk cId="2941221777" sldId="429"/>
        </pc:sldMkLst>
        <pc:spChg chg="mod">
          <ac:chgData name="Tegischer Lukas" userId="f78daebb-0565-485c-bd0e-1cd035e796ff" providerId="ADAL" clId="{6FBE4980-1443-48E0-B7F4-B40B6561D544}" dt="2022-10-16T17:43:48.025" v="10" actId="20577"/>
          <ac:spMkLst>
            <pc:docMk/>
            <pc:sldMk cId="2941221777" sldId="429"/>
            <ac:spMk id="3" creationId="{BDEA610C-EA30-9E36-7A50-069FE81D29D9}"/>
          </ac:spMkLst>
        </pc:spChg>
        <pc:spChg chg="mod">
          <ac:chgData name="Tegischer Lukas" userId="f78daebb-0565-485c-bd0e-1cd035e796ff" providerId="ADAL" clId="{6FBE4980-1443-48E0-B7F4-B40B6561D544}" dt="2022-10-16T17:43:54.497" v="17" actId="6549"/>
          <ac:spMkLst>
            <pc:docMk/>
            <pc:sldMk cId="2941221777" sldId="429"/>
            <ac:spMk id="5" creationId="{3BA12EF8-A4DE-4CEA-6F57-875ADE00700A}"/>
          </ac:spMkLst>
        </pc:spChg>
      </pc:sldChg>
      <pc:sldChg chg="addSp modSp mod modAnim">
        <pc:chgData name="Tegischer Lukas" userId="f78daebb-0565-485c-bd0e-1cd035e796ff" providerId="ADAL" clId="{6FBE4980-1443-48E0-B7F4-B40B6561D544}" dt="2022-10-16T17:47:15.113" v="33" actId="14100"/>
        <pc:sldMkLst>
          <pc:docMk/>
          <pc:sldMk cId="408840638" sldId="430"/>
        </pc:sldMkLst>
        <pc:spChg chg="add mod">
          <ac:chgData name="Tegischer Lukas" userId="f78daebb-0565-485c-bd0e-1cd035e796ff" providerId="ADAL" clId="{6FBE4980-1443-48E0-B7F4-B40B6561D544}" dt="2022-10-16T17:47:15.113" v="33" actId="14100"/>
          <ac:spMkLst>
            <pc:docMk/>
            <pc:sldMk cId="408840638" sldId="430"/>
            <ac:spMk id="9" creationId="{57AAE6C9-019F-488F-7790-433DF36F9717}"/>
          </ac:spMkLst>
        </pc:spChg>
        <pc:spChg chg="mod">
          <ac:chgData name="Tegischer Lukas" userId="f78daebb-0565-485c-bd0e-1cd035e796ff" providerId="ADAL" clId="{6FBE4980-1443-48E0-B7F4-B40B6561D544}" dt="2022-10-16T17:46:59.255" v="30" actId="20577"/>
          <ac:spMkLst>
            <pc:docMk/>
            <pc:sldMk cId="408840638" sldId="430"/>
            <ac:spMk id="15" creationId="{9EB6E0FF-5644-DE61-DF01-40C522AE6A38}"/>
          </ac:spMkLst>
        </pc:spChg>
        <pc:inkChg chg="add">
          <ac:chgData name="Tegischer Lukas" userId="f78daebb-0565-485c-bd0e-1cd035e796ff" providerId="ADAL" clId="{6FBE4980-1443-48E0-B7F4-B40B6561D544}" dt="2022-10-16T17:46:50.035" v="24"/>
          <ac:inkMkLst>
            <pc:docMk/>
            <pc:sldMk cId="408840638" sldId="430"/>
            <ac:inkMk id="8" creationId="{F634F3AD-C688-8F05-B8F2-CDBE29322C24}"/>
          </ac:inkMkLst>
        </pc:inkChg>
        <pc:cxnChg chg="add mod">
          <ac:chgData name="Tegischer Lukas" userId="f78daebb-0565-485c-bd0e-1cd035e796ff" providerId="ADAL" clId="{6FBE4980-1443-48E0-B7F4-B40B6561D544}" dt="2022-10-16T17:44:12.255" v="22" actId="1076"/>
          <ac:cxnSpMkLst>
            <pc:docMk/>
            <pc:sldMk cId="408840638" sldId="430"/>
            <ac:cxnSpMk id="4" creationId="{C11C8BAE-7D6B-1583-AA89-536FCF86ECAF}"/>
          </ac:cxnSpMkLst>
        </pc:cxnChg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3378398F-0DF0-4674-89FA-B85BC7716A24}"/>
    <pc:docChg chg="undo custSel addSld delSld modSld sldOrd">
      <pc:chgData name="Tegischer Lukas" userId="f78daebb-0565-485c-bd0e-1cd035e796ff" providerId="ADAL" clId="{3378398F-0DF0-4674-89FA-B85BC7716A24}" dt="2022-10-14T17:12:57.771" v="407" actId="47"/>
      <pc:docMkLst>
        <pc:docMk/>
      </pc:docMkLst>
      <pc:sldChg chg="modSp mod">
        <pc:chgData name="Tegischer Lukas" userId="f78daebb-0565-485c-bd0e-1cd035e796ff" providerId="ADAL" clId="{3378398F-0DF0-4674-89FA-B85BC7716A24}" dt="2022-10-14T17:03:33.636" v="2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3378398F-0DF0-4674-89FA-B85BC7716A24}" dt="2022-10-14T17:03:33.636" v="2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3378398F-0DF0-4674-89FA-B85BC7716A24}" dt="2022-10-14T17:06:03.227" v="126" actId="20577"/>
        <pc:sldMkLst>
          <pc:docMk/>
          <pc:sldMk cId="1318793251" sldId="410"/>
        </pc:sldMkLst>
        <pc:spChg chg="del">
          <ac:chgData name="Tegischer Lukas" userId="f78daebb-0565-485c-bd0e-1cd035e796ff" providerId="ADAL" clId="{3378398F-0DF0-4674-89FA-B85BC7716A24}" dt="2022-10-14T17:03:45.720" v="47" actId="478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3378398F-0DF0-4674-89FA-B85BC7716A24}" dt="2022-10-14T17:05:24.483" v="112" actId="20577"/>
          <ac:spMkLst>
            <pc:docMk/>
            <pc:sldMk cId="1318793251" sldId="410"/>
            <ac:spMk id="4" creationId="{23994922-00A3-43FE-A1D2-DC3C43171571}"/>
          </ac:spMkLst>
        </pc:spChg>
        <pc:spChg chg="add del mod">
          <ac:chgData name="Tegischer Lukas" userId="f78daebb-0565-485c-bd0e-1cd035e796ff" providerId="ADAL" clId="{3378398F-0DF0-4674-89FA-B85BC7716A24}" dt="2022-10-14T17:05:15.416" v="79" actId="478"/>
          <ac:spMkLst>
            <pc:docMk/>
            <pc:sldMk cId="1318793251" sldId="410"/>
            <ac:spMk id="5" creationId="{790A8C78-CD4E-58A7-5F3D-DA13AFFA2E14}"/>
          </ac:spMkLst>
        </pc:spChg>
        <pc:spChg chg="add mod">
          <ac:chgData name="Tegischer Lukas" userId="f78daebb-0565-485c-bd0e-1cd035e796ff" providerId="ADAL" clId="{3378398F-0DF0-4674-89FA-B85BC7716A24}" dt="2022-10-14T17:05:28.483" v="114" actId="1076"/>
          <ac:spMkLst>
            <pc:docMk/>
            <pc:sldMk cId="1318793251" sldId="410"/>
            <ac:spMk id="7" creationId="{03926B87-4EFF-7BDC-D5E1-56036986FE3C}"/>
          </ac:spMkLst>
        </pc:spChg>
        <pc:spChg chg="add mod">
          <ac:chgData name="Tegischer Lukas" userId="f78daebb-0565-485c-bd0e-1cd035e796ff" providerId="ADAL" clId="{3378398F-0DF0-4674-89FA-B85BC7716A24}" dt="2022-10-14T17:06:03.227" v="126" actId="20577"/>
          <ac:spMkLst>
            <pc:docMk/>
            <pc:sldMk cId="1318793251" sldId="410"/>
            <ac:spMk id="9" creationId="{3B0AE8D6-9410-0D63-D87C-4E0CBDE0349E}"/>
          </ac:spMkLst>
        </pc:spChg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3867422063" sldId="411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3894701210" sldId="420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797636677" sldId="421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3368119960" sldId="422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1645466978" sldId="423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486208613" sldId="424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556725617" sldId="425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1417188254" sldId="426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289630694" sldId="427"/>
        </pc:sldMkLst>
      </pc:sldChg>
      <pc:sldChg chg="modSp add mod ord modAnim">
        <pc:chgData name="Tegischer Lukas" userId="f78daebb-0565-485c-bd0e-1cd035e796ff" providerId="ADAL" clId="{3378398F-0DF0-4674-89FA-B85BC7716A24}" dt="2022-10-14T17:05:44.974" v="119"/>
        <pc:sldMkLst>
          <pc:docMk/>
          <pc:sldMk cId="514235757" sldId="428"/>
        </pc:sldMkLst>
        <pc:spChg chg="mod">
          <ac:chgData name="Tegischer Lukas" userId="f78daebb-0565-485c-bd0e-1cd035e796ff" providerId="ADAL" clId="{3378398F-0DF0-4674-89FA-B85BC7716A24}" dt="2022-10-14T17:05:08.930" v="74" actId="1076"/>
          <ac:spMkLst>
            <pc:docMk/>
            <pc:sldMk cId="514235757" sldId="428"/>
            <ac:spMk id="4" creationId="{23994922-00A3-43FE-A1D2-DC3C43171571}"/>
          </ac:spMkLst>
        </pc:spChg>
        <pc:spChg chg="mod">
          <ac:chgData name="Tegischer Lukas" userId="f78daebb-0565-485c-bd0e-1cd035e796ff" providerId="ADAL" clId="{3378398F-0DF0-4674-89FA-B85BC7716A24}" dt="2022-10-14T17:05:05.956" v="73" actId="1076"/>
          <ac:spMkLst>
            <pc:docMk/>
            <pc:sldMk cId="514235757" sldId="428"/>
            <ac:spMk id="5" creationId="{790A8C78-CD4E-58A7-5F3D-DA13AFFA2E14}"/>
          </ac:spMkLst>
        </pc:spChg>
        <pc:spChg chg="mod">
          <ac:chgData name="Tegischer Lukas" userId="f78daebb-0565-485c-bd0e-1cd035e796ff" providerId="ADAL" clId="{3378398F-0DF0-4674-89FA-B85BC7716A24}" dt="2022-10-14T17:05:03.965" v="72" actId="1076"/>
          <ac:spMkLst>
            <pc:docMk/>
            <pc:sldMk cId="514235757" sldId="428"/>
            <ac:spMk id="7" creationId="{03926B87-4EFF-7BDC-D5E1-56036986FE3C}"/>
          </ac:spMkLst>
        </pc:spChg>
      </pc:sldChg>
      <pc:sldChg chg="addSp delSp modSp add mod delAnim modAnim">
        <pc:chgData name="Tegischer Lukas" userId="f78daebb-0565-485c-bd0e-1cd035e796ff" providerId="ADAL" clId="{3378398F-0DF0-4674-89FA-B85BC7716A24}" dt="2022-10-14T17:07:49.108" v="212" actId="1076"/>
        <pc:sldMkLst>
          <pc:docMk/>
          <pc:sldMk cId="2670194944" sldId="429"/>
        </pc:sldMkLst>
        <pc:spChg chg="add mod">
          <ac:chgData name="Tegischer Lukas" userId="f78daebb-0565-485c-bd0e-1cd035e796ff" providerId="ADAL" clId="{3378398F-0DF0-4674-89FA-B85BC7716A24}" dt="2022-10-14T17:06:51.611" v="169" actId="1076"/>
          <ac:spMkLst>
            <pc:docMk/>
            <pc:sldMk cId="2670194944" sldId="429"/>
            <ac:spMk id="3" creationId="{0F958A31-D423-1C08-7D92-DBE676470353}"/>
          </ac:spMkLst>
        </pc:spChg>
        <pc:spChg chg="mod">
          <ac:chgData name="Tegischer Lukas" userId="f78daebb-0565-485c-bd0e-1cd035e796ff" providerId="ADAL" clId="{3378398F-0DF0-4674-89FA-B85BC7716A24}" dt="2022-10-14T17:06:09.592" v="143" actId="20577"/>
          <ac:spMkLst>
            <pc:docMk/>
            <pc:sldMk cId="2670194944" sldId="429"/>
            <ac:spMk id="4" creationId="{23994922-00A3-43FE-A1D2-DC3C43171571}"/>
          </ac:spMkLst>
        </pc:spChg>
        <pc:spChg chg="del">
          <ac:chgData name="Tegischer Lukas" userId="f78daebb-0565-485c-bd0e-1cd035e796ff" providerId="ADAL" clId="{3378398F-0DF0-4674-89FA-B85BC7716A24}" dt="2022-10-14T17:06:10.980" v="144" actId="478"/>
          <ac:spMkLst>
            <pc:docMk/>
            <pc:sldMk cId="2670194944" sldId="429"/>
            <ac:spMk id="7" creationId="{03926B87-4EFF-7BDC-D5E1-56036986FE3C}"/>
          </ac:spMkLst>
        </pc:spChg>
        <pc:spChg chg="del">
          <ac:chgData name="Tegischer Lukas" userId="f78daebb-0565-485c-bd0e-1cd035e796ff" providerId="ADAL" clId="{3378398F-0DF0-4674-89FA-B85BC7716A24}" dt="2022-10-14T17:06:11.815" v="145" actId="478"/>
          <ac:spMkLst>
            <pc:docMk/>
            <pc:sldMk cId="2670194944" sldId="429"/>
            <ac:spMk id="9" creationId="{3B0AE8D6-9410-0D63-D87C-4E0CBDE0349E}"/>
          </ac:spMkLst>
        </pc:spChg>
        <pc:picChg chg="add mod">
          <ac:chgData name="Tegischer Lukas" userId="f78daebb-0565-485c-bd0e-1cd035e796ff" providerId="ADAL" clId="{3378398F-0DF0-4674-89FA-B85BC7716A24}" dt="2022-10-14T17:07:49.108" v="212" actId="1076"/>
          <ac:picMkLst>
            <pc:docMk/>
            <pc:sldMk cId="2670194944" sldId="429"/>
            <ac:picMk id="5" creationId="{8293AF9C-0FD7-BFCF-82C6-892B8BF39578}"/>
          </ac:picMkLst>
        </pc:picChg>
      </pc:sldChg>
      <pc:sldChg chg="addSp delSp modSp add mod delAnim modAnim">
        <pc:chgData name="Tegischer Lukas" userId="f78daebb-0565-485c-bd0e-1cd035e796ff" providerId="ADAL" clId="{3378398F-0DF0-4674-89FA-B85BC7716A24}" dt="2022-10-14T17:08:58.558" v="233"/>
        <pc:sldMkLst>
          <pc:docMk/>
          <pc:sldMk cId="421885953" sldId="430"/>
        </pc:sldMkLst>
        <pc:spChg chg="del">
          <ac:chgData name="Tegischer Lukas" userId="f78daebb-0565-485c-bd0e-1cd035e796ff" providerId="ADAL" clId="{3378398F-0DF0-4674-89FA-B85BC7716A24}" dt="2022-10-14T17:07:41.785" v="208" actId="478"/>
          <ac:spMkLst>
            <pc:docMk/>
            <pc:sldMk cId="421885953" sldId="430"/>
            <ac:spMk id="3" creationId="{0F958A31-D423-1C08-7D92-DBE676470353}"/>
          </ac:spMkLst>
        </pc:spChg>
        <pc:spChg chg="mod">
          <ac:chgData name="Tegischer Lukas" userId="f78daebb-0565-485c-bd0e-1cd035e796ff" providerId="ADAL" clId="{3378398F-0DF0-4674-89FA-B85BC7716A24}" dt="2022-10-14T17:08:55.552" v="232" actId="1076"/>
          <ac:spMkLst>
            <pc:docMk/>
            <pc:sldMk cId="421885953" sldId="43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3378398F-0DF0-4674-89FA-B85BC7716A24}" dt="2022-10-14T17:08:54.037" v="231" actId="1076"/>
          <ac:spMkLst>
            <pc:docMk/>
            <pc:sldMk cId="421885953" sldId="430"/>
            <ac:spMk id="6" creationId="{9432B1DE-70E9-52D7-97E8-6E601A4BBD66}"/>
          </ac:spMkLst>
        </pc:spChg>
        <pc:spChg chg="add mod">
          <ac:chgData name="Tegischer Lukas" userId="f78daebb-0565-485c-bd0e-1cd035e796ff" providerId="ADAL" clId="{3378398F-0DF0-4674-89FA-B85BC7716A24}" dt="2022-10-14T17:08:52.612" v="230" actId="1076"/>
          <ac:spMkLst>
            <pc:docMk/>
            <pc:sldMk cId="421885953" sldId="430"/>
            <ac:spMk id="8" creationId="{272D13C1-DDDE-1EBD-876F-303F1D63E88C}"/>
          </ac:spMkLst>
        </pc:spChg>
        <pc:picChg chg="del">
          <ac:chgData name="Tegischer Lukas" userId="f78daebb-0565-485c-bd0e-1cd035e796ff" providerId="ADAL" clId="{3378398F-0DF0-4674-89FA-B85BC7716A24}" dt="2022-10-14T17:07:42.151" v="209" actId="478"/>
          <ac:picMkLst>
            <pc:docMk/>
            <pc:sldMk cId="421885953" sldId="430"/>
            <ac:picMk id="5" creationId="{8293AF9C-0FD7-BFCF-82C6-892B8BF39578}"/>
          </ac:picMkLst>
        </pc:picChg>
      </pc:sldChg>
      <pc:sldChg chg="addSp delSp modSp add mod delAnim modAnim">
        <pc:chgData name="Tegischer Lukas" userId="f78daebb-0565-485c-bd0e-1cd035e796ff" providerId="ADAL" clId="{3378398F-0DF0-4674-89FA-B85BC7716A24}" dt="2022-10-14T17:11:05.292" v="299" actId="1076"/>
        <pc:sldMkLst>
          <pc:docMk/>
          <pc:sldMk cId="4284013726" sldId="431"/>
        </pc:sldMkLst>
        <pc:spChg chg="add mod">
          <ac:chgData name="Tegischer Lukas" userId="f78daebb-0565-485c-bd0e-1cd035e796ff" providerId="ADAL" clId="{3378398F-0DF0-4674-89FA-B85BC7716A24}" dt="2022-10-14T17:09:23.011" v="251" actId="14100"/>
          <ac:spMkLst>
            <pc:docMk/>
            <pc:sldMk cId="4284013726" sldId="431"/>
            <ac:spMk id="3" creationId="{C7D5F0A8-E094-FB10-7ECA-C94ECF582660}"/>
          </ac:spMkLst>
        </pc:spChg>
        <pc:spChg chg="del">
          <ac:chgData name="Tegischer Lukas" userId="f78daebb-0565-485c-bd0e-1cd035e796ff" providerId="ADAL" clId="{3378398F-0DF0-4674-89FA-B85BC7716A24}" dt="2022-10-14T17:09:07.987" v="237" actId="478"/>
          <ac:spMkLst>
            <pc:docMk/>
            <pc:sldMk cId="4284013726" sldId="431"/>
            <ac:spMk id="4" creationId="{23994922-00A3-43FE-A1D2-DC3C43171571}"/>
          </ac:spMkLst>
        </pc:spChg>
        <pc:spChg chg="del">
          <ac:chgData name="Tegischer Lukas" userId="f78daebb-0565-485c-bd0e-1cd035e796ff" providerId="ADAL" clId="{3378398F-0DF0-4674-89FA-B85BC7716A24}" dt="2022-10-14T17:09:07.231" v="236" actId="478"/>
          <ac:spMkLst>
            <pc:docMk/>
            <pc:sldMk cId="4284013726" sldId="431"/>
            <ac:spMk id="6" creationId="{9432B1DE-70E9-52D7-97E8-6E601A4BBD66}"/>
          </ac:spMkLst>
        </pc:spChg>
        <pc:spChg chg="add mod">
          <ac:chgData name="Tegischer Lukas" userId="f78daebb-0565-485c-bd0e-1cd035e796ff" providerId="ADAL" clId="{3378398F-0DF0-4674-89FA-B85BC7716A24}" dt="2022-10-14T17:09:49.945" v="262" actId="1076"/>
          <ac:spMkLst>
            <pc:docMk/>
            <pc:sldMk cId="4284013726" sldId="431"/>
            <ac:spMk id="7" creationId="{EAE1AD86-7510-3EED-451E-2D16C24F17DB}"/>
          </ac:spMkLst>
        </pc:spChg>
        <pc:spChg chg="del">
          <ac:chgData name="Tegischer Lukas" userId="f78daebb-0565-485c-bd0e-1cd035e796ff" providerId="ADAL" clId="{3378398F-0DF0-4674-89FA-B85BC7716A24}" dt="2022-10-14T17:09:06.536" v="235" actId="478"/>
          <ac:spMkLst>
            <pc:docMk/>
            <pc:sldMk cId="4284013726" sldId="431"/>
            <ac:spMk id="8" creationId="{272D13C1-DDDE-1EBD-876F-303F1D63E88C}"/>
          </ac:spMkLst>
        </pc:spChg>
        <pc:spChg chg="add mod">
          <ac:chgData name="Tegischer Lukas" userId="f78daebb-0565-485c-bd0e-1cd035e796ff" providerId="ADAL" clId="{3378398F-0DF0-4674-89FA-B85BC7716A24}" dt="2022-10-14T17:11:05.292" v="299" actId="1076"/>
          <ac:spMkLst>
            <pc:docMk/>
            <pc:sldMk cId="4284013726" sldId="431"/>
            <ac:spMk id="11" creationId="{75F4B987-5281-DDF8-A840-BD46DD0AF54D}"/>
          </ac:spMkLst>
        </pc:spChg>
        <pc:picChg chg="add mod">
          <ac:chgData name="Tegischer Lukas" userId="f78daebb-0565-485c-bd0e-1cd035e796ff" providerId="ADAL" clId="{3378398F-0DF0-4674-89FA-B85BC7716A24}" dt="2022-10-14T17:09:48.274" v="261" actId="1076"/>
          <ac:picMkLst>
            <pc:docMk/>
            <pc:sldMk cId="4284013726" sldId="431"/>
            <ac:picMk id="9" creationId="{25D4E535-F90D-CBE9-20EE-F8557815790C}"/>
          </ac:picMkLst>
        </pc:picChg>
      </pc:sldChg>
      <pc:sldChg chg="addSp modSp add mod modAnim">
        <pc:chgData name="Tegischer Lukas" userId="f78daebb-0565-485c-bd0e-1cd035e796ff" providerId="ADAL" clId="{3378398F-0DF0-4674-89FA-B85BC7716A24}" dt="2022-10-14T17:12:48.598" v="406" actId="207"/>
        <pc:sldMkLst>
          <pc:docMk/>
          <pc:sldMk cId="3904929904" sldId="432"/>
        </pc:sldMkLst>
        <pc:spChg chg="add mod">
          <ac:chgData name="Tegischer Lukas" userId="f78daebb-0565-485c-bd0e-1cd035e796ff" providerId="ADAL" clId="{3378398F-0DF0-4674-89FA-B85BC7716A24}" dt="2022-10-14T17:12:48.598" v="406" actId="207"/>
          <ac:spMkLst>
            <pc:docMk/>
            <pc:sldMk cId="3904929904" sldId="432"/>
            <ac:spMk id="2" creationId="{C850E575-02D5-C9EE-01E5-E25CAF192F89}"/>
          </ac:spMkLst>
        </pc:spChg>
        <pc:spChg chg="mod">
          <ac:chgData name="Tegischer Lukas" userId="f78daebb-0565-485c-bd0e-1cd035e796ff" providerId="ADAL" clId="{3378398F-0DF0-4674-89FA-B85BC7716A24}" dt="2022-10-14T17:11:10.344" v="301" actId="1076"/>
          <ac:spMkLst>
            <pc:docMk/>
            <pc:sldMk cId="3904929904" sldId="432"/>
            <ac:spMk id="11" creationId="{75F4B987-5281-DDF8-A840-BD46DD0AF54D}"/>
          </ac:spMkLst>
        </pc:spChg>
        <pc:picChg chg="add mod">
          <ac:chgData name="Tegischer Lukas" userId="f78daebb-0565-485c-bd0e-1cd035e796ff" providerId="ADAL" clId="{3378398F-0DF0-4674-89FA-B85BC7716A24}" dt="2022-10-14T17:11:39.745" v="353" actId="1076"/>
          <ac:picMkLst>
            <pc:docMk/>
            <pc:sldMk cId="3904929904" sldId="432"/>
            <ac:picMk id="4" creationId="{9AEFAAEC-8FEB-F5F7-A184-D59C148126ED}"/>
          </ac:picMkLst>
        </pc:picChg>
      </pc:sldChg>
      <pc:sldChg chg="addSp delSp modSp add mod">
        <pc:chgData name="Tegischer Lukas" userId="f78daebb-0565-485c-bd0e-1cd035e796ff" providerId="ADAL" clId="{3378398F-0DF0-4674-89FA-B85BC7716A24}" dt="2022-10-14T17:12:46.049" v="405" actId="207"/>
        <pc:sldMkLst>
          <pc:docMk/>
          <pc:sldMk cId="1115461300" sldId="433"/>
        </pc:sldMkLst>
        <pc:spChg chg="mod">
          <ac:chgData name="Tegischer Lukas" userId="f78daebb-0565-485c-bd0e-1cd035e796ff" providerId="ADAL" clId="{3378398F-0DF0-4674-89FA-B85BC7716A24}" dt="2022-10-14T17:12:46.049" v="405" actId="207"/>
          <ac:spMkLst>
            <pc:docMk/>
            <pc:sldMk cId="1115461300" sldId="433"/>
            <ac:spMk id="2" creationId="{C850E575-02D5-C9EE-01E5-E25CAF192F89}"/>
          </ac:spMkLst>
        </pc:spChg>
        <pc:spChg chg="add mod">
          <ac:chgData name="Tegischer Lukas" userId="f78daebb-0565-485c-bd0e-1cd035e796ff" providerId="ADAL" clId="{3378398F-0DF0-4674-89FA-B85BC7716A24}" dt="2022-10-14T17:12:11.600" v="402" actId="20577"/>
          <ac:spMkLst>
            <pc:docMk/>
            <pc:sldMk cId="1115461300" sldId="433"/>
            <ac:spMk id="6" creationId="{DD24F809-5F25-6D81-BD63-9EF114ED66BC}"/>
          </ac:spMkLst>
        </pc:spChg>
        <pc:spChg chg="mod">
          <ac:chgData name="Tegischer Lukas" userId="f78daebb-0565-485c-bd0e-1cd035e796ff" providerId="ADAL" clId="{3378398F-0DF0-4674-89FA-B85BC7716A24}" dt="2022-10-14T17:12:14.953" v="403" actId="1076"/>
          <ac:spMkLst>
            <pc:docMk/>
            <pc:sldMk cId="1115461300" sldId="433"/>
            <ac:spMk id="11" creationId="{75F4B987-5281-DDF8-A840-BD46DD0AF54D}"/>
          </ac:spMkLst>
        </pc:spChg>
        <pc:picChg chg="del">
          <ac:chgData name="Tegischer Lukas" userId="f78daebb-0565-485c-bd0e-1cd035e796ff" providerId="ADAL" clId="{3378398F-0DF0-4674-89FA-B85BC7716A24}" dt="2022-10-14T17:11:55.842" v="395" actId="478"/>
          <ac:picMkLst>
            <pc:docMk/>
            <pc:sldMk cId="1115461300" sldId="433"/>
            <ac:picMk id="4" creationId="{9AEFAAEC-8FEB-F5F7-A184-D59C148126ED}"/>
          </ac:picMkLst>
        </pc:picChg>
      </pc:sldChg>
    </pc:docChg>
  </pc:docChgLst>
  <pc:docChgLst>
    <pc:chgData name="Tegischer Lukas" userId="f78daebb-0565-485c-bd0e-1cd035e796ff" providerId="ADAL" clId="{4C35A027-08DC-4DF0-9EC4-27637D0413F7}"/>
    <pc:docChg chg="undo custSel addSld delSld modSld sldOrd">
      <pc:chgData name="Tegischer Lukas" userId="f78daebb-0565-485c-bd0e-1cd035e796ff" providerId="ADAL" clId="{4C35A027-08DC-4DF0-9EC4-27637D0413F7}" dt="2022-04-25T19:35:32.484" v="394" actId="1076"/>
      <pc:docMkLst>
        <pc:docMk/>
      </pc:docMkLst>
      <pc:sldChg chg="modSp mod">
        <pc:chgData name="Tegischer Lukas" userId="f78daebb-0565-485c-bd0e-1cd035e796ff" providerId="ADAL" clId="{4C35A027-08DC-4DF0-9EC4-27637D0413F7}" dt="2022-04-11T19:37:30.10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C35A027-08DC-4DF0-9EC4-27637D0413F7}" dt="2022-04-11T19:37:30.10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0:52.004" v="54" actId="20577"/>
        <pc:sldMkLst>
          <pc:docMk/>
          <pc:sldMk cId="2827705079" sldId="386"/>
        </pc:sldMkLst>
        <pc:spChg chg="del">
          <ac:chgData name="Tegischer Lukas" userId="f78daebb-0565-485c-bd0e-1cd035e796ff" providerId="ADAL" clId="{4C35A027-08DC-4DF0-9EC4-27637D0413F7}" dt="2022-04-11T19:39:41.821" v="31" actId="478"/>
          <ac:spMkLst>
            <pc:docMk/>
            <pc:sldMk cId="2827705079" sldId="386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39:42.299" v="32" actId="478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4C35A027-08DC-4DF0-9EC4-27637D0413F7}" dt="2022-04-11T19:39:43.165" v="33" actId="478"/>
          <ac:spMkLst>
            <pc:docMk/>
            <pc:sldMk cId="2827705079" sldId="386"/>
            <ac:spMk id="6" creationId="{8487180B-DA83-42BE-910E-5AC33685BF3C}"/>
          </ac:spMkLst>
        </pc:spChg>
        <pc:spChg chg="add mod">
          <ac:chgData name="Tegischer Lukas" userId="f78daebb-0565-485c-bd0e-1cd035e796ff" providerId="ADAL" clId="{4C35A027-08DC-4DF0-9EC4-27637D0413F7}" dt="2022-04-11T19:40:52.004" v="54" actId="20577"/>
          <ac:spMkLst>
            <pc:docMk/>
            <pc:sldMk cId="2827705079" sldId="386"/>
            <ac:spMk id="7" creationId="{3B4B085B-6C27-4637-BF52-170936FFAC34}"/>
          </ac:spMkLst>
        </pc:spChg>
        <pc:spChg chg="add del mod">
          <ac:chgData name="Tegischer Lukas" userId="f78daebb-0565-485c-bd0e-1cd035e796ff" providerId="ADAL" clId="{4C35A027-08DC-4DF0-9EC4-27637D0413F7}" dt="2022-04-11T19:40:33.479" v="46" actId="478"/>
          <ac:spMkLst>
            <pc:docMk/>
            <pc:sldMk cId="2827705079" sldId="386"/>
            <ac:spMk id="8" creationId="{D2764FAE-A5C5-408B-A137-9BE5700809A1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25T19:35:32.484" v="394" actId="1076"/>
        <pc:sldMkLst>
          <pc:docMk/>
          <pc:sldMk cId="2987314754" sldId="387"/>
        </pc:sldMkLst>
        <pc:spChg chg="del">
          <ac:chgData name="Tegischer Lukas" userId="f78daebb-0565-485c-bd0e-1cd035e796ff" providerId="ADAL" clId="{4C35A027-08DC-4DF0-9EC4-27637D0413F7}" dt="2022-04-11T19:44:08.245" v="97" actId="478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4C35A027-08DC-4DF0-9EC4-27637D0413F7}" dt="2022-04-25T19:35:32.484" v="394" actId="1076"/>
          <ac:spMkLst>
            <pc:docMk/>
            <pc:sldMk cId="2987314754" sldId="387"/>
            <ac:spMk id="7" creationId="{43A0C85C-72EC-4B2E-B19E-2FB25F28D2E4}"/>
          </ac:spMkLst>
        </pc:spChg>
        <pc:spChg chg="del">
          <ac:chgData name="Tegischer Lukas" userId="f78daebb-0565-485c-bd0e-1cd035e796ff" providerId="ADAL" clId="{4C35A027-08DC-4DF0-9EC4-27637D0413F7}" dt="2022-04-11T19:44:07.534" v="96" actId="478"/>
          <ac:spMkLst>
            <pc:docMk/>
            <pc:sldMk cId="2987314754" sldId="387"/>
            <ac:spMk id="7" creationId="{641A8DDF-ED42-44BF-B65B-01FEA6AB853D}"/>
          </ac:spMkLst>
        </pc:spChg>
        <pc:spChg chg="del">
          <ac:chgData name="Tegischer Lukas" userId="f78daebb-0565-485c-bd0e-1cd035e796ff" providerId="ADAL" clId="{4C35A027-08DC-4DF0-9EC4-27637D0413F7}" dt="2022-04-11T19:44:09.196" v="98" actId="478"/>
          <ac:spMkLst>
            <pc:docMk/>
            <pc:sldMk cId="2987314754" sldId="387"/>
            <ac:spMk id="9" creationId="{8BACB33F-42CE-470A-8D89-AE62E871BA4B}"/>
          </ac:spMkLst>
        </pc:spChg>
        <pc:spChg chg="add mod">
          <ac:chgData name="Tegischer Lukas" userId="f78daebb-0565-485c-bd0e-1cd035e796ff" providerId="ADAL" clId="{4C35A027-08DC-4DF0-9EC4-27637D0413F7}" dt="2022-04-11T19:44:58.611" v="105" actId="14100"/>
          <ac:spMkLst>
            <pc:docMk/>
            <pc:sldMk cId="2987314754" sldId="387"/>
            <ac:spMk id="10" creationId="{A2B565E7-7BF4-4B51-ADE4-911E36008D88}"/>
          </ac:spMkLst>
        </pc:spChg>
        <pc:spChg chg="add mod">
          <ac:chgData name="Tegischer Lukas" userId="f78daebb-0565-485c-bd0e-1cd035e796ff" providerId="ADAL" clId="{4C35A027-08DC-4DF0-9EC4-27637D0413F7}" dt="2022-04-11T19:45:22.043" v="109" actId="1076"/>
          <ac:spMkLst>
            <pc:docMk/>
            <pc:sldMk cId="2987314754" sldId="387"/>
            <ac:spMk id="11" creationId="{0E2FC045-8087-4E87-B494-3C31B9A5545E}"/>
          </ac:spMkLst>
        </pc:spChg>
        <pc:spChg chg="add mod">
          <ac:chgData name="Tegischer Lukas" userId="f78daebb-0565-485c-bd0e-1cd035e796ff" providerId="ADAL" clId="{4C35A027-08DC-4DF0-9EC4-27637D0413F7}" dt="2022-04-11T19:45:47.227" v="120" actId="1076"/>
          <ac:spMkLst>
            <pc:docMk/>
            <pc:sldMk cId="2987314754" sldId="387"/>
            <ac:spMk id="13" creationId="{8F49EC20-9D14-49BA-998B-1781203DF719}"/>
          </ac:spMkLst>
        </pc:spChg>
        <pc:picChg chg="add mod">
          <ac:chgData name="Tegischer Lukas" userId="f78daebb-0565-485c-bd0e-1cd035e796ff" providerId="ADAL" clId="{4C35A027-08DC-4DF0-9EC4-27637D0413F7}" dt="2022-04-11T19:45:01.791" v="106" actId="1076"/>
          <ac:picMkLst>
            <pc:docMk/>
            <pc:sldMk cId="2987314754" sldId="387"/>
            <ac:picMk id="3" creationId="{32E512EA-5A84-4F65-86DA-7E8568D555D4}"/>
          </ac:picMkLst>
        </pc:picChg>
        <pc:picChg chg="add del">
          <ac:chgData name="Tegischer Lukas" userId="f78daebb-0565-485c-bd0e-1cd035e796ff" providerId="ADAL" clId="{4C35A027-08DC-4DF0-9EC4-27637D0413F7}" dt="2022-04-11T19:44:17.639" v="100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4C35A027-08DC-4DF0-9EC4-27637D0413F7}" dt="2022-04-11T19:46:34.059" v="139" actId="1076"/>
        <pc:sldMkLst>
          <pc:docMk/>
          <pc:sldMk cId="181065231" sldId="390"/>
        </pc:sldMkLst>
        <pc:spChg chg="add mod">
          <ac:chgData name="Tegischer Lukas" userId="f78daebb-0565-485c-bd0e-1cd035e796ff" providerId="ADAL" clId="{4C35A027-08DC-4DF0-9EC4-27637D0413F7}" dt="2022-04-11T19:46:34.059" v="139" actId="1076"/>
          <ac:spMkLst>
            <pc:docMk/>
            <pc:sldMk cId="181065231" sldId="390"/>
            <ac:spMk id="5" creationId="{820DAD8A-C288-4305-800A-BD0C4AAF71C3}"/>
          </ac:spMkLst>
        </pc:spChg>
        <pc:spChg chg="del">
          <ac:chgData name="Tegischer Lukas" userId="f78daebb-0565-485c-bd0e-1cd035e796ff" providerId="ADAL" clId="{4C35A027-08DC-4DF0-9EC4-27637D0413F7}" dt="2022-04-11T19:46:01.268" v="122" actId="478"/>
          <ac:spMkLst>
            <pc:docMk/>
            <pc:sldMk cId="181065231" sldId="390"/>
            <ac:spMk id="8" creationId="{37A08C2A-6789-40D4-A08B-E52FFF3E6DCA}"/>
          </ac:spMkLst>
        </pc:spChg>
      </pc:sldChg>
      <pc:sldChg chg="addSp delSp modSp mod modAnim">
        <pc:chgData name="Tegischer Lukas" userId="f78daebb-0565-485c-bd0e-1cd035e796ff" providerId="ADAL" clId="{4C35A027-08DC-4DF0-9EC4-27637D0413F7}" dt="2022-04-11T19:48:48.556" v="178"/>
        <pc:sldMkLst>
          <pc:docMk/>
          <pc:sldMk cId="3765551445" sldId="391"/>
        </pc:sldMkLst>
        <pc:spChg chg="del">
          <ac:chgData name="Tegischer Lukas" userId="f78daebb-0565-485c-bd0e-1cd035e796ff" providerId="ADAL" clId="{4C35A027-08DC-4DF0-9EC4-27637D0413F7}" dt="2022-04-11T19:46:37.250" v="140" actId="478"/>
          <ac:spMkLst>
            <pc:docMk/>
            <pc:sldMk cId="3765551445" sldId="391"/>
            <ac:spMk id="5" creationId="{6B1C3D4A-A769-4C3C-B3F8-979DBCB711A9}"/>
          </ac:spMkLst>
        </pc:spChg>
        <pc:spChg chg="add del mod">
          <ac:chgData name="Tegischer Lukas" userId="f78daebb-0565-485c-bd0e-1cd035e796ff" providerId="ADAL" clId="{4C35A027-08DC-4DF0-9EC4-27637D0413F7}" dt="2022-04-11T19:48:17.561" v="166" actId="478"/>
          <ac:spMkLst>
            <pc:docMk/>
            <pc:sldMk cId="3765551445" sldId="391"/>
            <ac:spMk id="6" creationId="{03E49DEC-F0D9-4889-B182-5CB0989351DE}"/>
          </ac:spMkLst>
        </pc:spChg>
        <pc:spChg chg="add mod">
          <ac:chgData name="Tegischer Lukas" userId="f78daebb-0565-485c-bd0e-1cd035e796ff" providerId="ADAL" clId="{4C35A027-08DC-4DF0-9EC4-27637D0413F7}" dt="2022-04-11T19:47:56.369" v="162" actId="403"/>
          <ac:spMkLst>
            <pc:docMk/>
            <pc:sldMk cId="3765551445" sldId="391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7:52.953" v="160" actId="1076"/>
          <ac:spMkLst>
            <pc:docMk/>
            <pc:sldMk cId="3765551445" sldId="391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8:28.956" v="171" actId="1076"/>
          <ac:spMkLst>
            <pc:docMk/>
            <pc:sldMk cId="3765551445" sldId="391"/>
            <ac:spMk id="11" creationId="{7A800BBC-0F48-4A8C-B28F-045450C0A177}"/>
          </ac:spMkLst>
        </pc:spChg>
        <pc:spChg chg="add mod">
          <ac:chgData name="Tegischer Lukas" userId="f78daebb-0565-485c-bd0e-1cd035e796ff" providerId="ADAL" clId="{4C35A027-08DC-4DF0-9EC4-27637D0413F7}" dt="2022-04-11T19:48:30.860" v="172" actId="1076"/>
          <ac:spMkLst>
            <pc:docMk/>
            <pc:sldMk cId="3765551445" sldId="391"/>
            <ac:spMk id="13" creationId="{D3F35960-2ABD-4CDC-A900-134262421E5B}"/>
          </ac:spMkLst>
        </pc:spChg>
        <pc:picChg chg="del">
          <ac:chgData name="Tegischer Lukas" userId="f78daebb-0565-485c-bd0e-1cd035e796ff" providerId="ADAL" clId="{4C35A027-08DC-4DF0-9EC4-27637D0413F7}" dt="2022-04-11T19:46:51.746" v="142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4C35A027-08DC-4DF0-9EC4-27637D0413F7}" dt="2022-04-25T18:54:37.193" v="374" actId="207"/>
        <pc:sldMkLst>
          <pc:docMk/>
          <pc:sldMk cId="3212391464" sldId="392"/>
        </pc:sldMkLst>
        <pc:spChg chg="del mod">
          <ac:chgData name="Tegischer Lukas" userId="f78daebb-0565-485c-bd0e-1cd035e796ff" providerId="ADAL" clId="{4C35A027-08DC-4DF0-9EC4-27637D0413F7}" dt="2022-04-11T19:50:51.516" v="232" actId="478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49:35.700" v="195" actId="478"/>
          <ac:spMkLst>
            <pc:docMk/>
            <pc:sldMk cId="3212391464" sldId="392"/>
            <ac:spMk id="5" creationId="{C659046D-D4F9-4B6B-9C8A-6D2D5D99000A}"/>
          </ac:spMkLst>
        </pc:spChg>
        <pc:graphicFrameChg chg="add mod modGraphic">
          <ac:chgData name="Tegischer Lukas" userId="f78daebb-0565-485c-bd0e-1cd035e796ff" providerId="ADAL" clId="{4C35A027-08DC-4DF0-9EC4-27637D0413F7}" dt="2022-04-25T18:54:37.193" v="374" actId="207"/>
          <ac:graphicFrameMkLst>
            <pc:docMk/>
            <pc:sldMk cId="3212391464" sldId="392"/>
            <ac:graphicFrameMk id="2" creationId="{BC7AB57C-EB2B-44A3-8328-D42B7E73AC4E}"/>
          </ac:graphicFrameMkLst>
        </pc:graphicFrameChg>
      </pc:sldChg>
      <pc:sldChg chg="addSp delSp modSp mod setBg delAnim">
        <pc:chgData name="Tegischer Lukas" userId="f78daebb-0565-485c-bd0e-1cd035e796ff" providerId="ADAL" clId="{4C35A027-08DC-4DF0-9EC4-27637D0413F7}" dt="2022-04-11T19:53:26.112" v="285" actId="1076"/>
        <pc:sldMkLst>
          <pc:docMk/>
          <pc:sldMk cId="2739579911" sldId="394"/>
        </pc:sldMkLst>
        <pc:spChg chg="del">
          <ac:chgData name="Tegischer Lukas" userId="f78daebb-0565-485c-bd0e-1cd035e796ff" providerId="ADAL" clId="{4C35A027-08DC-4DF0-9EC4-27637D0413F7}" dt="2022-04-11T19:52:39.580" v="273" actId="478"/>
          <ac:spMkLst>
            <pc:docMk/>
            <pc:sldMk cId="2739579911" sldId="394"/>
            <ac:spMk id="5" creationId="{58738F54-6D39-4588-A7D7-4B56F64684B8}"/>
          </ac:spMkLst>
        </pc:spChg>
        <pc:spChg chg="add mod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6" creationId="{BF204FF1-D56E-4B76-9568-F1C8C21D4362}"/>
          </ac:spMkLst>
        </pc:spChg>
        <pc:spChg chg="add del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4C35A027-08DC-4DF0-9EC4-27637D0413F7}" dt="2022-04-11T19:53:02.338" v="280" actId="26606"/>
          <ac:grpSpMkLst>
            <pc:docMk/>
            <pc:sldMk cId="2739579911" sldId="394"/>
            <ac:grpSpMk id="21" creationId="{79456847-F660-4ED4-9541-E8AB51FCAF6F}"/>
          </ac:grpSpMkLst>
        </pc:grpChg>
        <pc:graphicFrameChg chg="add del mod modGraphic">
          <ac:chgData name="Tegischer Lukas" userId="f78daebb-0565-485c-bd0e-1cd035e796ff" providerId="ADAL" clId="{4C35A027-08DC-4DF0-9EC4-27637D0413F7}" dt="2022-04-11T19:53:02.498" v="281"/>
          <ac:graphicFrameMkLst>
            <pc:docMk/>
            <pc:sldMk cId="2739579911" sldId="394"/>
            <ac:graphicFrameMk id="3" creationId="{B652E70E-1E48-4F47-8FB4-6C77BFEE8E4B}"/>
          </ac:graphicFrameMkLst>
        </pc:graphicFrameChg>
        <pc:graphicFrameChg chg="add mod">
          <ac:chgData name="Tegischer Lukas" userId="f78daebb-0565-485c-bd0e-1cd035e796ff" providerId="ADAL" clId="{4C35A027-08DC-4DF0-9EC4-27637D0413F7}" dt="2022-04-11T19:53:04.931" v="283" actId="1076"/>
          <ac:graphicFrameMkLst>
            <pc:docMk/>
            <pc:sldMk cId="2739579911" sldId="394"/>
            <ac:graphicFrameMk id="12" creationId="{0070DB5F-21CA-4D66-BFD3-A9C6C89A5DEC}"/>
          </ac:graphicFrameMkLst>
        </pc:graphicFrameChg>
        <pc:picChg chg="del">
          <ac:chgData name="Tegischer Lukas" userId="f78daebb-0565-485c-bd0e-1cd035e796ff" providerId="ADAL" clId="{4C35A027-08DC-4DF0-9EC4-27637D0413F7}" dt="2022-04-11T19:52:38.383" v="272" actId="478"/>
          <ac:picMkLst>
            <pc:docMk/>
            <pc:sldMk cId="2739579911" sldId="394"/>
            <ac:picMk id="4" creationId="{24E14581-CFB0-4F73-946C-3C8F68B36F94}"/>
          </ac:picMkLst>
        </pc:picChg>
        <pc:picChg chg="add mod">
          <ac:chgData name="Tegischer Lukas" userId="f78daebb-0565-485c-bd0e-1cd035e796ff" providerId="ADAL" clId="{4C35A027-08DC-4DF0-9EC4-27637D0413F7}" dt="2022-04-11T19:53:26.112" v="285" actId="1076"/>
          <ac:picMkLst>
            <pc:docMk/>
            <pc:sldMk cId="2739579911" sldId="394"/>
            <ac:picMk id="8" creationId="{60EA7A9C-0BC5-413A-8B56-D9C63C834E31}"/>
          </ac:picMkLst>
        </pc:picChg>
        <pc:picChg chg="ord">
          <ac:chgData name="Tegischer Lukas" userId="f78daebb-0565-485c-bd0e-1cd035e796ff" providerId="ADAL" clId="{4C35A027-08DC-4DF0-9EC4-27637D0413F7}" dt="2022-04-11T19:53:02.338" v="280" actId="26606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del mod delAnim">
        <pc:chgData name="Tegischer Lukas" userId="f78daebb-0565-485c-bd0e-1cd035e796ff" providerId="ADAL" clId="{4C35A027-08DC-4DF0-9EC4-27637D0413F7}" dt="2022-04-11T19:53:40.402" v="293" actId="47"/>
        <pc:sldMkLst>
          <pc:docMk/>
          <pc:sldMk cId="685248219" sldId="396"/>
        </pc:sldMkLst>
        <pc:spChg chg="del">
          <ac:chgData name="Tegischer Lukas" userId="f78daebb-0565-485c-bd0e-1cd035e796ff" providerId="ADAL" clId="{4C35A027-08DC-4DF0-9EC4-27637D0413F7}" dt="2022-04-11T19:53:32.600" v="292" actId="478"/>
          <ac:spMkLst>
            <pc:docMk/>
            <pc:sldMk cId="685248219" sldId="396"/>
            <ac:spMk id="6" creationId="{C600249B-F8D4-4E50-A454-130EA586B21C}"/>
          </ac:spMkLst>
        </pc:spChg>
        <pc:spChg chg="del">
          <ac:chgData name="Tegischer Lukas" userId="f78daebb-0565-485c-bd0e-1cd035e796ff" providerId="ADAL" clId="{4C35A027-08DC-4DF0-9EC4-27637D0413F7}" dt="2022-04-11T19:53:29.037" v="287" actId="478"/>
          <ac:spMkLst>
            <pc:docMk/>
            <pc:sldMk cId="685248219" sldId="396"/>
            <ac:spMk id="8" creationId="{35EC3716-7E3C-4720-B295-35E9FD19656C}"/>
          </ac:spMkLst>
        </pc:spChg>
        <pc:spChg chg="del">
          <ac:chgData name="Tegischer Lukas" userId="f78daebb-0565-485c-bd0e-1cd035e796ff" providerId="ADAL" clId="{4C35A027-08DC-4DF0-9EC4-27637D0413F7}" dt="2022-04-11T19:53:29.580" v="288" actId="478"/>
          <ac:spMkLst>
            <pc:docMk/>
            <pc:sldMk cId="685248219" sldId="396"/>
            <ac:spMk id="10" creationId="{16D5F0E4-B495-4822-80B2-F145E5C75E5F}"/>
          </ac:spMkLst>
        </pc:spChg>
        <pc:picChg chg="del">
          <ac:chgData name="Tegischer Lukas" userId="f78daebb-0565-485c-bd0e-1cd035e796ff" providerId="ADAL" clId="{4C35A027-08DC-4DF0-9EC4-27637D0413F7}" dt="2022-04-11T19:53:28.377" v="286" actId="478"/>
          <ac:picMkLst>
            <pc:docMk/>
            <pc:sldMk cId="685248219" sldId="396"/>
            <ac:picMk id="4" creationId="{24E14581-CFB0-4F73-946C-3C8F68B36F94}"/>
          </ac:picMkLst>
        </pc:picChg>
        <pc:cxnChg chg="del">
          <ac:chgData name="Tegischer Lukas" userId="f78daebb-0565-485c-bd0e-1cd035e796ff" providerId="ADAL" clId="{4C35A027-08DC-4DF0-9EC4-27637D0413F7}" dt="2022-04-11T19:53:30.179" v="289" actId="478"/>
          <ac:cxnSpMkLst>
            <pc:docMk/>
            <pc:sldMk cId="685248219" sldId="396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4C35A027-08DC-4DF0-9EC4-27637D0413F7}" dt="2022-04-11T19:53:31.013" v="290" actId="478"/>
          <ac:cxnSpMkLst>
            <pc:docMk/>
            <pc:sldMk cId="685248219" sldId="396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4C35A027-08DC-4DF0-9EC4-27637D0413F7}" dt="2022-04-11T19:53:31.784" v="291" actId="478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6520214" sldId="399"/>
        </pc:sldMkLst>
      </pc:sldChg>
      <pc:sldChg chg="addSp delSp modSp mod delAnim modAnim">
        <pc:chgData name="Tegischer Lukas" userId="f78daebb-0565-485c-bd0e-1cd035e796ff" providerId="ADAL" clId="{4C35A027-08DC-4DF0-9EC4-27637D0413F7}" dt="2022-04-11T19:54:29.496" v="338"/>
        <pc:sldMkLst>
          <pc:docMk/>
          <pc:sldMk cId="1674453736" sldId="400"/>
        </pc:sldMkLst>
        <pc:spChg chg="mod">
          <ac:chgData name="Tegischer Lukas" userId="f78daebb-0565-485c-bd0e-1cd035e796ff" providerId="ADAL" clId="{4C35A027-08DC-4DF0-9EC4-27637D0413F7}" dt="2022-04-11T19:53:47.426" v="322" actId="20577"/>
          <ac:spMkLst>
            <pc:docMk/>
            <pc:sldMk cId="1674453736" sldId="40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4C35A027-08DC-4DF0-9EC4-27637D0413F7}" dt="2022-04-11T19:53:58.079" v="327" actId="403"/>
          <ac:spMkLst>
            <pc:docMk/>
            <pc:sldMk cId="1674453736" sldId="400"/>
            <ac:spMk id="5" creationId="{7CDD0301-B814-49CA-B85B-6CA7AF6FFE5B}"/>
          </ac:spMkLst>
        </pc:spChg>
        <pc:spChg chg="del">
          <ac:chgData name="Tegischer Lukas" userId="f78daebb-0565-485c-bd0e-1cd035e796ff" providerId="ADAL" clId="{4C35A027-08DC-4DF0-9EC4-27637D0413F7}" dt="2022-04-11T19:53:42.683" v="294" actId="478"/>
          <ac:spMkLst>
            <pc:docMk/>
            <pc:sldMk cId="1674453736" sldId="400"/>
            <ac:spMk id="6" creationId="{A5A180BD-EF6E-4029-B7B7-485AD2F4A9D8}"/>
          </ac:spMkLst>
        </pc:spChg>
        <pc:spChg chg="add mod">
          <ac:chgData name="Tegischer Lukas" userId="f78daebb-0565-485c-bd0e-1cd035e796ff" providerId="ADAL" clId="{4C35A027-08DC-4DF0-9EC4-27637D0413F7}" dt="2022-04-11T19:54:23.042" v="335" actId="403"/>
          <ac:spMkLst>
            <pc:docMk/>
            <pc:sldMk cId="1674453736" sldId="400"/>
            <ac:spMk id="7" creationId="{39F9DAE7-9E47-42CD-B517-AC0B7BCB30B7}"/>
          </ac:spMkLst>
        </pc:spChg>
      </pc:sldChg>
      <pc:sldChg chg="del">
        <pc:chgData name="Tegischer Lukas" userId="f78daebb-0565-485c-bd0e-1cd035e796ff" providerId="ADAL" clId="{4C35A027-08DC-4DF0-9EC4-27637D0413F7}" dt="2022-04-11T19:54:31.465" v="339" actId="47"/>
        <pc:sldMkLst>
          <pc:docMk/>
          <pc:sldMk cId="701145385" sldId="401"/>
        </pc:sldMkLst>
      </pc:sldChg>
      <pc:sldChg chg="del">
        <pc:chgData name="Tegischer Lukas" userId="f78daebb-0565-485c-bd0e-1cd035e796ff" providerId="ADAL" clId="{4C35A027-08DC-4DF0-9EC4-27637D0413F7}" dt="2022-04-11T19:54:34.663" v="34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4C35A027-08DC-4DF0-9EC4-27637D0413F7}" dt="2022-04-11T19:54:35.197" v="341" actId="47"/>
        <pc:sldMkLst>
          <pc:docMk/>
          <pc:sldMk cId="2804846779" sldId="403"/>
        </pc:sldMkLst>
      </pc:sldChg>
      <pc:sldChg chg="addSp delSp modSp mod delAnim">
        <pc:chgData name="Tegischer Lukas" userId="f78daebb-0565-485c-bd0e-1cd035e796ff" providerId="ADAL" clId="{4C35A027-08DC-4DF0-9EC4-27637D0413F7}" dt="2022-04-11T19:54:58.958" v="347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4C35A027-08DC-4DF0-9EC4-27637D0413F7}" dt="2022-04-11T19:54:58.958" v="347" actId="20577"/>
          <ac:spMkLst>
            <pc:docMk/>
            <pc:sldMk cId="1045059441" sldId="404"/>
            <ac:spMk id="4" creationId="{69AA2588-EA2A-4658-B7D9-6628D7A15C7A}"/>
          </ac:spMkLst>
        </pc:spChg>
        <pc:spChg chg="del">
          <ac:chgData name="Tegischer Lukas" userId="f78daebb-0565-485c-bd0e-1cd035e796ff" providerId="ADAL" clId="{4C35A027-08DC-4DF0-9EC4-27637D0413F7}" dt="2022-04-11T19:54:37.334" v="342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 ord delAnim modAnim">
        <pc:chgData name="Tegischer Lukas" userId="f78daebb-0565-485c-bd0e-1cd035e796ff" providerId="ADAL" clId="{4C35A027-08DC-4DF0-9EC4-27637D0413F7}" dt="2022-04-25T19:35:18.715" v="387" actId="20577"/>
        <pc:sldMkLst>
          <pc:docMk/>
          <pc:sldMk cId="3903476434" sldId="405"/>
        </pc:sldMkLst>
        <pc:spChg chg="add mod">
          <ac:chgData name="Tegischer Lukas" userId="f78daebb-0565-485c-bd0e-1cd035e796ff" providerId="ADAL" clId="{4C35A027-08DC-4DF0-9EC4-27637D0413F7}" dt="2022-04-25T19:35:18.715" v="387" actId="20577"/>
          <ac:spMkLst>
            <pc:docMk/>
            <pc:sldMk cId="3903476434" sldId="405"/>
            <ac:spMk id="2" creationId="{E918AB6E-0E07-4E11-9551-6F4BC47B0089}"/>
          </ac:spMkLst>
        </pc:spChg>
        <pc:spChg chg="add del mod">
          <ac:chgData name="Tegischer Lukas" userId="f78daebb-0565-485c-bd0e-1cd035e796ff" providerId="ADAL" clId="{4C35A027-08DC-4DF0-9EC4-27637D0413F7}" dt="2022-04-11T19:43:14.994" v="87" actId="478"/>
          <ac:spMkLst>
            <pc:docMk/>
            <pc:sldMk cId="3903476434" sldId="405"/>
            <ac:spMk id="5" creationId="{8444A508-D8B8-4E34-AC63-EDE198812E0A}"/>
          </ac:spMkLst>
        </pc:spChg>
        <pc:spChg chg="del">
          <ac:chgData name="Tegischer Lukas" userId="f78daebb-0565-485c-bd0e-1cd035e796ff" providerId="ADAL" clId="{4C35A027-08DC-4DF0-9EC4-27637D0413F7}" dt="2022-04-11T19:40:57.958" v="55" actId="478"/>
          <ac:spMkLst>
            <pc:docMk/>
            <pc:sldMk cId="3903476434" sldId="405"/>
            <ac:spMk id="7" creationId="{3B4B085B-6C27-4637-BF52-170936FFAC34}"/>
          </ac:spMkLst>
        </pc:spChg>
        <pc:spChg chg="del mod">
          <ac:chgData name="Tegischer Lukas" userId="f78daebb-0565-485c-bd0e-1cd035e796ff" providerId="ADAL" clId="{4C35A027-08DC-4DF0-9EC4-27637D0413F7}" dt="2022-04-11T19:43:16.342" v="89" actId="478"/>
          <ac:spMkLst>
            <pc:docMk/>
            <pc:sldMk cId="3903476434" sldId="405"/>
            <ac:spMk id="8" creationId="{D2764FAE-A5C5-408B-A137-9BE5700809A1}"/>
          </ac:spMkLst>
        </pc:spChg>
        <pc:spChg chg="add mod">
          <ac:chgData name="Tegischer Lukas" userId="f78daebb-0565-485c-bd0e-1cd035e796ff" providerId="ADAL" clId="{4C35A027-08DC-4DF0-9EC4-27637D0413F7}" dt="2022-04-11T19:43:18.193" v="90" actId="1076"/>
          <ac:spMkLst>
            <pc:docMk/>
            <pc:sldMk cId="3903476434" sldId="405"/>
            <ac:spMk id="9" creationId="{B5242BE6-5B60-42F4-BA5C-4C23C8AF1CBA}"/>
          </ac:spMkLst>
        </pc:spChg>
        <pc:picChg chg="add mod">
          <ac:chgData name="Tegischer Lukas" userId="f78daebb-0565-485c-bd0e-1cd035e796ff" providerId="ADAL" clId="{4C35A027-08DC-4DF0-9EC4-27637D0413F7}" dt="2022-04-25T19:35:16.397" v="386" actId="1076"/>
          <ac:picMkLst>
            <pc:docMk/>
            <pc:sldMk cId="3903476434" sldId="405"/>
            <ac:picMk id="6" creationId="{10FFAFC8-9FBE-4319-B638-726BAC36F276}"/>
          </ac:picMkLst>
        </pc:picChg>
      </pc:sldChg>
      <pc:sldChg chg="delSp modSp add mod">
        <pc:chgData name="Tegischer Lukas" userId="f78daebb-0565-485c-bd0e-1cd035e796ff" providerId="ADAL" clId="{4C35A027-08DC-4DF0-9EC4-27637D0413F7}" dt="2022-04-11T19:43:05.472" v="84" actId="1076"/>
        <pc:sldMkLst>
          <pc:docMk/>
          <pc:sldMk cId="3741872403" sldId="406"/>
        </pc:sldMkLst>
        <pc:spChg chg="mod">
          <ac:chgData name="Tegischer Lukas" userId="f78daebb-0565-485c-bd0e-1cd035e796ff" providerId="ADAL" clId="{4C35A027-08DC-4DF0-9EC4-27637D0413F7}" dt="2022-04-11T19:43:05.472" v="84" actId="1076"/>
          <ac:spMkLst>
            <pc:docMk/>
            <pc:sldMk cId="3741872403" sldId="406"/>
            <ac:spMk id="5" creationId="{8444A508-D8B8-4E34-AC63-EDE198812E0A}"/>
          </ac:spMkLst>
        </pc:spChg>
        <pc:spChg chg="mod">
          <ac:chgData name="Tegischer Lukas" userId="f78daebb-0565-485c-bd0e-1cd035e796ff" providerId="ADAL" clId="{4C35A027-08DC-4DF0-9EC4-27637D0413F7}" dt="2022-04-11T19:43:03.204" v="83" actId="1076"/>
          <ac:spMkLst>
            <pc:docMk/>
            <pc:sldMk cId="3741872403" sldId="406"/>
            <ac:spMk id="8" creationId="{D2764FAE-A5C5-408B-A137-9BE5700809A1}"/>
          </ac:spMkLst>
        </pc:spChg>
        <pc:spChg chg="del">
          <ac:chgData name="Tegischer Lukas" userId="f78daebb-0565-485c-bd0e-1cd035e796ff" providerId="ADAL" clId="{4C35A027-08DC-4DF0-9EC4-27637D0413F7}" dt="2022-04-11T19:42:27.216" v="75" actId="478"/>
          <ac:spMkLst>
            <pc:docMk/>
            <pc:sldMk cId="3741872403" sldId="406"/>
            <ac:spMk id="9" creationId="{B5242BE6-5B60-42F4-BA5C-4C23C8AF1CBA}"/>
          </ac:spMkLst>
        </pc:spChg>
      </pc:sldChg>
      <pc:sldChg chg="addSp delSp modSp add mod delAnim">
        <pc:chgData name="Tegischer Lukas" userId="f78daebb-0565-485c-bd0e-1cd035e796ff" providerId="ADAL" clId="{4C35A027-08DC-4DF0-9EC4-27637D0413F7}" dt="2022-04-11T19:49:31.092" v="194" actId="1076"/>
        <pc:sldMkLst>
          <pc:docMk/>
          <pc:sldMk cId="194327931" sldId="407"/>
        </pc:sldMkLst>
        <pc:spChg chg="del">
          <ac:chgData name="Tegischer Lukas" userId="f78daebb-0565-485c-bd0e-1cd035e796ff" providerId="ADAL" clId="{4C35A027-08DC-4DF0-9EC4-27637D0413F7}" dt="2022-04-11T19:48:57.357" v="183" actId="478"/>
          <ac:spMkLst>
            <pc:docMk/>
            <pc:sldMk cId="194327931" sldId="407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9:31.092" v="194" actId="1076"/>
          <ac:spMkLst>
            <pc:docMk/>
            <pc:sldMk cId="194327931" sldId="407"/>
            <ac:spMk id="8" creationId="{C2673C9B-3F44-4A92-B9EF-81ECC32F5658}"/>
          </ac:spMkLst>
        </pc:spChg>
        <pc:spChg chg="del">
          <ac:chgData name="Tegischer Lukas" userId="f78daebb-0565-485c-bd0e-1cd035e796ff" providerId="ADAL" clId="{4C35A027-08DC-4DF0-9EC4-27637D0413F7}" dt="2022-04-11T19:48:56.531" v="182" actId="478"/>
          <ac:spMkLst>
            <pc:docMk/>
            <pc:sldMk cId="194327931" sldId="407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9:28.112" v="193" actId="1076"/>
          <ac:spMkLst>
            <pc:docMk/>
            <pc:sldMk cId="194327931" sldId="407"/>
            <ac:spMk id="10" creationId="{AE886DE2-C95C-4D5D-A9E3-85F1A0956699}"/>
          </ac:spMkLst>
        </pc:spChg>
        <pc:spChg chg="del">
          <ac:chgData name="Tegischer Lukas" userId="f78daebb-0565-485c-bd0e-1cd035e796ff" providerId="ADAL" clId="{4C35A027-08DC-4DF0-9EC4-27637D0413F7}" dt="2022-04-11T19:48:56.118" v="181" actId="478"/>
          <ac:spMkLst>
            <pc:docMk/>
            <pc:sldMk cId="194327931" sldId="407"/>
            <ac:spMk id="11" creationId="{7A800BBC-0F48-4A8C-B28F-045450C0A177}"/>
          </ac:spMkLst>
        </pc:spChg>
        <pc:spChg chg="del">
          <ac:chgData name="Tegischer Lukas" userId="f78daebb-0565-485c-bd0e-1cd035e796ff" providerId="ADAL" clId="{4C35A027-08DC-4DF0-9EC4-27637D0413F7}" dt="2022-04-11T19:48:54.981" v="180" actId="478"/>
          <ac:spMkLst>
            <pc:docMk/>
            <pc:sldMk cId="194327931" sldId="407"/>
            <ac:spMk id="13" creationId="{D3F35960-2ABD-4CDC-A900-134262421E5B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27.606" v="357" actId="21"/>
        <pc:sldMkLst>
          <pc:docMk/>
          <pc:sldMk cId="1809924805" sldId="408"/>
        </pc:sldMkLst>
        <pc:spChg chg="del">
          <ac:chgData name="Tegischer Lukas" userId="f78daebb-0565-485c-bd0e-1cd035e796ff" providerId="ADAL" clId="{4C35A027-08DC-4DF0-9EC4-27637D0413F7}" dt="2022-04-11T19:55:14.702" v="349" actId="478"/>
          <ac:spMkLst>
            <pc:docMk/>
            <pc:sldMk cId="1809924805" sldId="408"/>
            <ac:spMk id="4" creationId="{69AA2588-EA2A-4658-B7D9-6628D7A15C7A}"/>
          </ac:spMkLst>
        </pc:spChg>
        <pc:spChg chg="add mod">
          <ac:chgData name="Tegischer Lukas" userId="f78daebb-0565-485c-bd0e-1cd035e796ff" providerId="ADAL" clId="{4C35A027-08DC-4DF0-9EC4-27637D0413F7}" dt="2022-04-11T19:55:27.606" v="357" actId="21"/>
          <ac:spMkLst>
            <pc:docMk/>
            <pc:sldMk cId="1809924805" sldId="408"/>
            <ac:spMk id="5" creationId="{2DBDC326-72E2-474C-B1A4-8DE2FF69AD37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49.874" v="370" actId="20577"/>
        <pc:sldMkLst>
          <pc:docMk/>
          <pc:sldMk cId="883647552" sldId="409"/>
        </pc:sldMkLst>
        <pc:spChg chg="add mod">
          <ac:chgData name="Tegischer Lukas" userId="f78daebb-0565-485c-bd0e-1cd035e796ff" providerId="ADAL" clId="{4C35A027-08DC-4DF0-9EC4-27637D0413F7}" dt="2022-04-11T19:55:49.874" v="370" actId="20577"/>
          <ac:spMkLst>
            <pc:docMk/>
            <pc:sldMk cId="883647552" sldId="409"/>
            <ac:spMk id="4" creationId="{DE54A425-924E-4600-BB1E-AEB72DC4FCE9}"/>
          </ac:spMkLst>
        </pc:spChg>
        <pc:spChg chg="del">
          <ac:chgData name="Tegischer Lukas" userId="f78daebb-0565-485c-bd0e-1cd035e796ff" providerId="ADAL" clId="{4C35A027-08DC-4DF0-9EC4-27637D0413F7}" dt="2022-04-11T19:55:31.669" v="359" actId="478"/>
          <ac:spMkLst>
            <pc:docMk/>
            <pc:sldMk cId="883647552" sldId="409"/>
            <ac:spMk id="5" creationId="{2DBDC326-72E2-474C-B1A4-8DE2FF69AD37}"/>
          </ac:spMkLst>
        </pc:spChg>
      </pc:sldChg>
    </pc:docChg>
  </pc:docChgLst>
  <pc:docChgLst>
    <pc:chgData name="Tegischer Lukas" userId="f78daebb-0565-485c-bd0e-1cd035e796ff" providerId="ADAL" clId="{F97FE2C5-1CFC-49B9-9182-B0E03D574EC6}"/>
    <pc:docChg chg="undo custSel modSld">
      <pc:chgData name="Tegischer Lukas" userId="f78daebb-0565-485c-bd0e-1cd035e796ff" providerId="ADAL" clId="{F97FE2C5-1CFC-49B9-9182-B0E03D574EC6}" dt="2022-10-15T12:19:07.022" v="87" actId="20577"/>
      <pc:docMkLst>
        <pc:docMk/>
      </pc:docMkLst>
      <pc:sldChg chg="modSp mod">
        <pc:chgData name="Tegischer Lukas" userId="f78daebb-0565-485c-bd0e-1cd035e796ff" providerId="ADAL" clId="{F97FE2C5-1CFC-49B9-9182-B0E03D574EC6}" dt="2022-10-15T12:19:07.022" v="8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97FE2C5-1CFC-49B9-9182-B0E03D574EC6}" dt="2022-10-15T12:19:07.022" v="8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F97FE2C5-1CFC-49B9-9182-B0E03D574EC6}" dt="2022-10-15T12:18:19.923" v="65" actId="1076"/>
        <pc:sldMkLst>
          <pc:docMk/>
          <pc:sldMk cId="514235757" sldId="428"/>
        </pc:sldMkLst>
        <pc:spChg chg="del">
          <ac:chgData name="Tegischer Lukas" userId="f78daebb-0565-485c-bd0e-1cd035e796ff" providerId="ADAL" clId="{F97FE2C5-1CFC-49B9-9182-B0E03D574EC6}" dt="2022-10-15T12:15:54.846" v="0" actId="478"/>
          <ac:spMkLst>
            <pc:docMk/>
            <pc:sldMk cId="514235757" sldId="428"/>
            <ac:spMk id="4" creationId="{F8AD0B00-E0D7-40E2-B70A-390738084F55}"/>
          </ac:spMkLst>
        </pc:spChg>
        <pc:spChg chg="add mod">
          <ac:chgData name="Tegischer Lukas" userId="f78daebb-0565-485c-bd0e-1cd035e796ff" providerId="ADAL" clId="{F97FE2C5-1CFC-49B9-9182-B0E03D574EC6}" dt="2022-10-15T12:16:51.168" v="17" actId="113"/>
          <ac:spMkLst>
            <pc:docMk/>
            <pc:sldMk cId="514235757" sldId="428"/>
            <ac:spMk id="5" creationId="{67BB1CD8-B0FD-3BDA-3757-221BA7F107F9}"/>
          </ac:spMkLst>
        </pc:spChg>
        <pc:spChg chg="mod">
          <ac:chgData name="Tegischer Lukas" userId="f78daebb-0565-485c-bd0e-1cd035e796ff" providerId="ADAL" clId="{F97FE2C5-1CFC-49B9-9182-B0E03D574EC6}" dt="2022-10-15T12:16:54.516" v="18" actId="1076"/>
          <ac:spMkLst>
            <pc:docMk/>
            <pc:sldMk cId="514235757" sldId="428"/>
            <ac:spMk id="11" creationId="{6B5D3704-174D-8792-1BA2-ACECAE888EF3}"/>
          </ac:spMkLst>
        </pc:spChg>
        <pc:spChg chg="mod">
          <ac:chgData name="Tegischer Lukas" userId="f78daebb-0565-485c-bd0e-1cd035e796ff" providerId="ADAL" clId="{F97FE2C5-1CFC-49B9-9182-B0E03D574EC6}" dt="2022-10-15T12:16:18.165" v="10" actId="1076"/>
          <ac:spMkLst>
            <pc:docMk/>
            <pc:sldMk cId="514235757" sldId="428"/>
            <ac:spMk id="13" creationId="{972E3166-4AE4-876B-36D5-402234715EC7}"/>
          </ac:spMkLst>
        </pc:spChg>
        <pc:spChg chg="mod">
          <ac:chgData name="Tegischer Lukas" userId="f78daebb-0565-485c-bd0e-1cd035e796ff" providerId="ADAL" clId="{F97FE2C5-1CFC-49B9-9182-B0E03D574EC6}" dt="2022-10-15T12:18:19.923" v="65" actId="1076"/>
          <ac:spMkLst>
            <pc:docMk/>
            <pc:sldMk cId="514235757" sldId="428"/>
            <ac:spMk id="15" creationId="{F9D06AA1-5BF8-DD3D-9582-EA4875FDBEEF}"/>
          </ac:spMkLst>
        </pc:spChg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B17BBDFA-6178-410D-A49B-9044749502B5}"/>
    <pc:docChg chg="undo redo custSel modSld">
      <pc:chgData name="Tegischer Lukas" userId="f78daebb-0565-485c-bd0e-1cd035e796ff" providerId="ADAL" clId="{B17BBDFA-6178-410D-A49B-9044749502B5}" dt="2022-10-15T12:42:43.243" v="123" actId="20577"/>
      <pc:docMkLst>
        <pc:docMk/>
      </pc:docMkLst>
      <pc:sldChg chg="modSp mod">
        <pc:chgData name="Tegischer Lukas" userId="f78daebb-0565-485c-bd0e-1cd035e796ff" providerId="ADAL" clId="{B17BBDFA-6178-410D-A49B-9044749502B5}" dt="2022-10-15T12:39:55.876" v="1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17BBDFA-6178-410D-A49B-9044749502B5}" dt="2022-10-15T12:39:55.876" v="1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Sp modSp mod">
        <pc:chgData name="Tegischer Lukas" userId="f78daebb-0565-485c-bd0e-1cd035e796ff" providerId="ADAL" clId="{B17BBDFA-6178-410D-A49B-9044749502B5}" dt="2022-10-15T12:42:15.911" v="120" actId="20577"/>
        <pc:sldMkLst>
          <pc:docMk/>
          <pc:sldMk cId="2941221777" sldId="429"/>
        </pc:sldMkLst>
        <pc:spChg chg="mod">
          <ac:chgData name="Tegischer Lukas" userId="f78daebb-0565-485c-bd0e-1cd035e796ff" providerId="ADAL" clId="{B17BBDFA-6178-410D-A49B-9044749502B5}" dt="2022-10-15T12:41:26.122" v="83" actId="20577"/>
          <ac:spMkLst>
            <pc:docMk/>
            <pc:sldMk cId="2941221777" sldId="429"/>
            <ac:spMk id="3" creationId="{BDEA610C-EA30-9E36-7A50-069FE81D29D9}"/>
          </ac:spMkLst>
        </pc:spChg>
        <pc:spChg chg="mod">
          <ac:chgData name="Tegischer Lukas" userId="f78daebb-0565-485c-bd0e-1cd035e796ff" providerId="ADAL" clId="{B17BBDFA-6178-410D-A49B-9044749502B5}" dt="2022-10-15T12:42:15.911" v="120" actId="20577"/>
          <ac:spMkLst>
            <pc:docMk/>
            <pc:sldMk cId="2941221777" sldId="429"/>
            <ac:spMk id="5" creationId="{3BA12EF8-A4DE-4CEA-6F57-875ADE00700A}"/>
          </ac:spMkLst>
        </pc:spChg>
        <pc:spChg chg="del">
          <ac:chgData name="Tegischer Lukas" userId="f78daebb-0565-485c-bd0e-1cd035e796ff" providerId="ADAL" clId="{B17BBDFA-6178-410D-A49B-9044749502B5}" dt="2022-10-15T12:41:36.678" v="105" actId="478"/>
          <ac:spMkLst>
            <pc:docMk/>
            <pc:sldMk cId="2941221777" sldId="429"/>
            <ac:spMk id="7" creationId="{C948B1CC-4211-F88F-AA6C-528CB88DBE15}"/>
          </ac:spMkLst>
        </pc:spChg>
      </pc:sldChg>
      <pc:sldChg chg="addSp delSp modSp mod">
        <pc:chgData name="Tegischer Lukas" userId="f78daebb-0565-485c-bd0e-1cd035e796ff" providerId="ADAL" clId="{B17BBDFA-6178-410D-A49B-9044749502B5}" dt="2022-10-15T12:42:43.243" v="123" actId="20577"/>
        <pc:sldMkLst>
          <pc:docMk/>
          <pc:sldMk cId="408840638" sldId="430"/>
        </pc:sldMkLst>
        <pc:spChg chg="add mod">
          <ac:chgData name="Tegischer Lukas" userId="f78daebb-0565-485c-bd0e-1cd035e796ff" providerId="ADAL" clId="{B17BBDFA-6178-410D-A49B-9044749502B5}" dt="2022-10-15T12:40:12.658" v="19" actId="14100"/>
          <ac:spMkLst>
            <pc:docMk/>
            <pc:sldMk cId="408840638" sldId="430"/>
            <ac:spMk id="3" creationId="{0D0EAFCD-95A3-19E3-120C-017BC4DA8B44}"/>
          </ac:spMkLst>
        </pc:spChg>
        <pc:spChg chg="del">
          <ac:chgData name="Tegischer Lukas" userId="f78daebb-0565-485c-bd0e-1cd035e796ff" providerId="ADAL" clId="{B17BBDFA-6178-410D-A49B-9044749502B5}" dt="2022-10-15T12:39:59.825" v="14" actId="478"/>
          <ac:spMkLst>
            <pc:docMk/>
            <pc:sldMk cId="408840638" sldId="430"/>
            <ac:spMk id="5" creationId="{7526B168-8FE2-0B61-2108-2CDD0195077F}"/>
          </ac:spMkLst>
        </pc:spChg>
        <pc:spChg chg="add mod">
          <ac:chgData name="Tegischer Lukas" userId="f78daebb-0565-485c-bd0e-1cd035e796ff" providerId="ADAL" clId="{B17BBDFA-6178-410D-A49B-9044749502B5}" dt="2022-10-15T12:42:43.243" v="123" actId="20577"/>
          <ac:spMkLst>
            <pc:docMk/>
            <pc:sldMk cId="408840638" sldId="430"/>
            <ac:spMk id="7" creationId="{1FEE7B29-1EE6-357A-FD09-AE317F7EA63C}"/>
          </ac:spMkLst>
        </pc:spChg>
        <pc:spChg chg="del">
          <ac:chgData name="Tegischer Lukas" userId="f78daebb-0565-485c-bd0e-1cd035e796ff" providerId="ADAL" clId="{B17BBDFA-6178-410D-A49B-9044749502B5}" dt="2022-10-15T12:40:00.308" v="15" actId="478"/>
          <ac:spMkLst>
            <pc:docMk/>
            <pc:sldMk cId="408840638" sldId="430"/>
            <ac:spMk id="12" creationId="{516B9277-1B74-A0F6-D2CC-657314838453}"/>
          </ac:spMkLst>
        </pc:spChg>
        <pc:spChg chg="mod">
          <ac:chgData name="Tegischer Lukas" userId="f78daebb-0565-485c-bd0e-1cd035e796ff" providerId="ADAL" clId="{B17BBDFA-6178-410D-A49B-9044749502B5}" dt="2022-10-15T12:42:12.028" v="117" actId="20577"/>
          <ac:spMkLst>
            <pc:docMk/>
            <pc:sldMk cId="408840638" sldId="430"/>
            <ac:spMk id="17" creationId="{828DDEBA-B856-C13B-3C8F-1D81D336A31C}"/>
          </ac:spMkLst>
        </pc:spChg>
        <pc:graphicFrameChg chg="modGraphic">
          <ac:chgData name="Tegischer Lukas" userId="f78daebb-0565-485c-bd0e-1cd035e796ff" providerId="ADAL" clId="{B17BBDFA-6178-410D-A49B-9044749502B5}" dt="2022-10-15T12:40:41.566" v="47" actId="20577"/>
          <ac:graphicFrameMkLst>
            <pc:docMk/>
            <pc:sldMk cId="408840638" sldId="430"/>
            <ac:graphicFrameMk id="6" creationId="{08C68A55-68A7-ECBB-6507-11E5F150685D}"/>
          </ac:graphicFrameMkLst>
        </pc:graphicFrameChg>
      </pc:sldChg>
    </pc:docChg>
  </pc:docChgLst>
  <pc:docChgLst>
    <pc:chgData name="Tegischer Lukas" userId="f78daebb-0565-485c-bd0e-1cd035e796ff" providerId="ADAL" clId="{00E0DA68-D307-4F3B-9740-1B074B4BF9E5}"/>
    <pc:docChg chg="custSel modSld">
      <pc:chgData name="Tegischer Lukas" userId="f78daebb-0565-485c-bd0e-1cd035e796ff" providerId="ADAL" clId="{00E0DA68-D307-4F3B-9740-1B074B4BF9E5}" dt="2022-10-15T12:21:37.387" v="29" actId="1076"/>
      <pc:docMkLst>
        <pc:docMk/>
      </pc:docMkLst>
      <pc:sldChg chg="modSp mod">
        <pc:chgData name="Tegischer Lukas" userId="f78daebb-0565-485c-bd0e-1cd035e796ff" providerId="ADAL" clId="{00E0DA68-D307-4F3B-9740-1B074B4BF9E5}" dt="2022-10-15T12:20:49.163" v="2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00E0DA68-D307-4F3B-9740-1B074B4BF9E5}" dt="2022-10-15T12:20:49.163" v="2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00E0DA68-D307-4F3B-9740-1B074B4BF9E5}" dt="2022-10-15T12:21:37.387" v="29" actId="1076"/>
        <pc:sldMkLst>
          <pc:docMk/>
          <pc:sldMk cId="514235757" sldId="428"/>
        </pc:sldMkLst>
        <pc:spChg chg="del">
          <ac:chgData name="Tegischer Lukas" userId="f78daebb-0565-485c-bd0e-1cd035e796ff" providerId="ADAL" clId="{00E0DA68-D307-4F3B-9740-1B074B4BF9E5}" dt="2022-10-15T12:20:56.278" v="23" actId="478"/>
          <ac:spMkLst>
            <pc:docMk/>
            <pc:sldMk cId="514235757" sldId="428"/>
            <ac:spMk id="4" creationId="{091769FD-4D04-6B3E-43E8-93394D66CF98}"/>
          </ac:spMkLst>
        </pc:spChg>
        <pc:spChg chg="add mod">
          <ac:chgData name="Tegischer Lukas" userId="f78daebb-0565-485c-bd0e-1cd035e796ff" providerId="ADAL" clId="{00E0DA68-D307-4F3B-9740-1B074B4BF9E5}" dt="2022-10-15T12:21:04.052" v="27" actId="14100"/>
          <ac:spMkLst>
            <pc:docMk/>
            <pc:sldMk cId="514235757" sldId="428"/>
            <ac:spMk id="5" creationId="{6547610E-C726-AED9-7E82-C499E819290B}"/>
          </ac:spMkLst>
        </pc:spChg>
        <pc:spChg chg="del">
          <ac:chgData name="Tegischer Lukas" userId="f78daebb-0565-485c-bd0e-1cd035e796ff" providerId="ADAL" clId="{00E0DA68-D307-4F3B-9740-1B074B4BF9E5}" dt="2022-10-15T12:21:32.642" v="28" actId="478"/>
          <ac:spMkLst>
            <pc:docMk/>
            <pc:sldMk cId="514235757" sldId="428"/>
            <ac:spMk id="15" creationId="{F9D06AA1-5BF8-DD3D-9582-EA4875FDBEEF}"/>
          </ac:spMkLst>
        </pc:spChg>
        <pc:spChg chg="mod">
          <ac:chgData name="Tegischer Lukas" userId="f78daebb-0565-485c-bd0e-1cd035e796ff" providerId="ADAL" clId="{00E0DA68-D307-4F3B-9740-1B074B4BF9E5}" dt="2022-10-15T12:21:37.387" v="29" actId="1076"/>
          <ac:spMkLst>
            <pc:docMk/>
            <pc:sldMk cId="514235757" sldId="428"/>
            <ac:spMk id="17" creationId="{AA456F62-D46F-0275-01F6-362185358C46}"/>
          </ac:spMkLst>
        </pc:spChg>
      </pc:sldChg>
    </pc:docChg>
  </pc:docChgLst>
  <pc:docChgLst>
    <pc:chgData name="Tegischer Lukas" userId="f78daebb-0565-485c-bd0e-1cd035e796ff" providerId="ADAL" clId="{69F9E457-8F71-4878-A322-B12595988639}"/>
    <pc:docChg chg="custSel addSld modSld">
      <pc:chgData name="Tegischer Lukas" userId="f78daebb-0565-485c-bd0e-1cd035e796ff" providerId="ADAL" clId="{69F9E457-8F71-4878-A322-B12595988639}" dt="2022-10-02T06:33:01.934" v="33" actId="1076"/>
      <pc:docMkLst>
        <pc:docMk/>
      </pc:docMkLst>
      <pc:sldChg chg="delSp modSp mod delAnim">
        <pc:chgData name="Tegischer Lukas" userId="f78daebb-0565-485c-bd0e-1cd035e796ff" providerId="ADAL" clId="{69F9E457-8F71-4878-A322-B12595988639}" dt="2022-10-02T06:31:26.552" v="8" actId="1076"/>
        <pc:sldMkLst>
          <pc:docMk/>
          <pc:sldMk cId="3867422063" sldId="411"/>
        </pc:sldMkLst>
        <pc:spChg chg="mod">
          <ac:chgData name="Tegischer Lukas" userId="f78daebb-0565-485c-bd0e-1cd035e796ff" providerId="ADAL" clId="{69F9E457-8F71-4878-A322-B12595988639}" dt="2022-10-02T06:31:18.512" v="5" actId="1076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26.552" v="8" actId="1076"/>
          <ac:spMkLst>
            <pc:docMk/>
            <pc:sldMk cId="3867422063" sldId="411"/>
            <ac:spMk id="4" creationId="{23994922-00A3-43FE-A1D2-DC3C43171571}"/>
          </ac:spMkLst>
        </pc:spChg>
        <pc:spChg chg="del">
          <ac:chgData name="Tegischer Lukas" userId="f78daebb-0565-485c-bd0e-1cd035e796ff" providerId="ADAL" clId="{69F9E457-8F71-4878-A322-B12595988639}" dt="2022-10-02T06:31:16.820" v="4" actId="478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69F9E457-8F71-4878-A322-B12595988639}" dt="2022-10-02T06:31:24.376" v="7" actId="1076"/>
          <ac:spMkLst>
            <pc:docMk/>
            <pc:sldMk cId="3867422063" sldId="411"/>
            <ac:spMk id="8" creationId="{2A1E8CCF-560E-C7B4-D4A5-974BEC34A49A}"/>
          </ac:spMkLst>
        </pc:spChg>
        <pc:spChg chg="mod">
          <ac:chgData name="Tegischer Lukas" userId="f78daebb-0565-485c-bd0e-1cd035e796ff" providerId="ADAL" clId="{69F9E457-8F71-4878-A322-B12595988639}" dt="2022-10-02T06:31:20.818" v="6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modSp mod">
        <pc:chgData name="Tegischer Lukas" userId="f78daebb-0565-485c-bd0e-1cd035e796ff" providerId="ADAL" clId="{69F9E457-8F71-4878-A322-B12595988639}" dt="2022-10-02T06:33:01.934" v="33" actId="1076"/>
        <pc:sldMkLst>
          <pc:docMk/>
          <pc:sldMk cId="467817443" sldId="419"/>
        </pc:sldMkLst>
        <pc:spChg chg="mod">
          <ac:chgData name="Tegischer Lukas" userId="f78daebb-0565-485c-bd0e-1cd035e796ff" providerId="ADAL" clId="{69F9E457-8F71-4878-A322-B12595988639}" dt="2022-10-02T06:33:01.934" v="33" actId="1076"/>
          <ac:spMkLst>
            <pc:docMk/>
            <pc:sldMk cId="467817443" sldId="419"/>
            <ac:spMk id="7" creationId="{46670544-B527-F8BE-73C8-78CB1619532E}"/>
          </ac:spMkLst>
        </pc:spChg>
      </pc:sldChg>
      <pc:sldChg chg="delSp modSp add mod delAnim modAnim">
        <pc:chgData name="Tegischer Lukas" userId="f78daebb-0565-485c-bd0e-1cd035e796ff" providerId="ADAL" clId="{69F9E457-8F71-4878-A322-B12595988639}" dt="2022-10-02T06:32:06.414" v="17" actId="6549"/>
        <pc:sldMkLst>
          <pc:docMk/>
          <pc:sldMk cId="3894701210" sldId="420"/>
        </pc:sldMkLst>
        <pc:spChg chg="mod">
          <ac:chgData name="Tegischer Lukas" userId="f78daebb-0565-485c-bd0e-1cd035e796ff" providerId="ADAL" clId="{69F9E457-8F71-4878-A322-B12595988639}" dt="2022-10-02T06:32:06.414" v="17" actId="6549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30.557" v="9" actId="1076"/>
          <ac:spMkLst>
            <pc:docMk/>
            <pc:sldMk cId="3894701210" sldId="420"/>
            <ac:spMk id="7" creationId="{2FE883BB-5A5A-038C-104C-4DDC4BE716B6}"/>
          </ac:spMkLst>
        </pc:spChg>
        <pc:spChg chg="del">
          <ac:chgData name="Tegischer Lukas" userId="f78daebb-0565-485c-bd0e-1cd035e796ff" providerId="ADAL" clId="{69F9E457-8F71-4878-A322-B12595988639}" dt="2022-10-02T06:31:10.927" v="2" actId="478"/>
          <ac:spMkLst>
            <pc:docMk/>
            <pc:sldMk cId="3894701210" sldId="420"/>
            <ac:spMk id="8" creationId="{2A1E8CCF-560E-C7B4-D4A5-974BEC34A49A}"/>
          </ac:spMkLst>
        </pc:spChg>
        <pc:spChg chg="del">
          <ac:chgData name="Tegischer Lukas" userId="f78daebb-0565-485c-bd0e-1cd035e796ff" providerId="ADAL" clId="{69F9E457-8F71-4878-A322-B12595988639}" dt="2022-10-02T06:31:10.076" v="1" actId="478"/>
          <ac:spMkLst>
            <pc:docMk/>
            <pc:sldMk cId="3894701210" sldId="420"/>
            <ac:spMk id="10" creationId="{2A406795-5046-5D1D-B54E-990CEDFB4EB6}"/>
          </ac:spMkLst>
        </pc:spChg>
      </pc:sldChg>
    </pc:docChg>
  </pc:docChgLst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  <pc:docChgLst>
    <pc:chgData name="Tegischer Lukas" userId="f78daebb-0565-485c-bd0e-1cd035e796ff" providerId="ADAL" clId="{9C621C5C-C7A7-4171-B697-035D7908D028}"/>
    <pc:docChg chg="undo custSel modSld">
      <pc:chgData name="Tegischer Lukas" userId="f78daebb-0565-485c-bd0e-1cd035e796ff" providerId="ADAL" clId="{9C621C5C-C7A7-4171-B697-035D7908D028}" dt="2022-10-15T12:20:03.461" v="45"/>
      <pc:docMkLst>
        <pc:docMk/>
      </pc:docMkLst>
      <pc:sldChg chg="modSp mod">
        <pc:chgData name="Tegischer Lukas" userId="f78daebb-0565-485c-bd0e-1cd035e796ff" providerId="ADAL" clId="{9C621C5C-C7A7-4171-B697-035D7908D028}" dt="2022-10-15T12:19:28.842" v="1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9C621C5C-C7A7-4171-B697-035D7908D028}" dt="2022-10-15T12:19:28.842" v="1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9C621C5C-C7A7-4171-B697-035D7908D028}" dt="2022-10-15T12:20:03.461" v="45"/>
        <pc:sldMkLst>
          <pc:docMk/>
          <pc:sldMk cId="514235757" sldId="428"/>
        </pc:sldMkLst>
        <pc:spChg chg="add mod">
          <ac:chgData name="Tegischer Lukas" userId="f78daebb-0565-485c-bd0e-1cd035e796ff" providerId="ADAL" clId="{9C621C5C-C7A7-4171-B697-035D7908D028}" dt="2022-10-15T12:19:42.571" v="23" actId="14100"/>
          <ac:spMkLst>
            <pc:docMk/>
            <pc:sldMk cId="514235757" sldId="428"/>
            <ac:spMk id="4" creationId="{091769FD-4D04-6B3E-43E8-93394D66CF98}"/>
          </ac:spMkLst>
        </pc:spChg>
        <pc:spChg chg="del">
          <ac:chgData name="Tegischer Lukas" userId="f78daebb-0565-485c-bd0e-1cd035e796ff" providerId="ADAL" clId="{9C621C5C-C7A7-4171-B697-035D7908D028}" dt="2022-10-15T12:19:33.806" v="19" actId="478"/>
          <ac:spMkLst>
            <pc:docMk/>
            <pc:sldMk cId="514235757" sldId="428"/>
            <ac:spMk id="5" creationId="{67BB1CD8-B0FD-3BDA-3757-221BA7F107F9}"/>
          </ac:spMkLst>
        </pc:spChg>
        <pc:spChg chg="mod">
          <ac:chgData name="Tegischer Lukas" userId="f78daebb-0565-485c-bd0e-1cd035e796ff" providerId="ADAL" clId="{9C621C5C-C7A7-4171-B697-035D7908D028}" dt="2022-10-15T12:19:45.692" v="24" actId="1076"/>
          <ac:spMkLst>
            <pc:docMk/>
            <pc:sldMk cId="514235757" sldId="428"/>
            <ac:spMk id="11" creationId="{6B5D3704-174D-8792-1BA2-ACECAE888EF3}"/>
          </ac:spMkLst>
        </pc:spChg>
        <pc:spChg chg="mod">
          <ac:chgData name="Tegischer Lukas" userId="f78daebb-0565-485c-bd0e-1cd035e796ff" providerId="ADAL" clId="{9C621C5C-C7A7-4171-B697-035D7908D028}" dt="2022-10-15T12:19:49.020" v="25" actId="1076"/>
          <ac:spMkLst>
            <pc:docMk/>
            <pc:sldMk cId="514235757" sldId="428"/>
            <ac:spMk id="13" creationId="{972E3166-4AE4-876B-36D5-402234715EC7}"/>
          </ac:spMkLst>
        </pc:spChg>
        <pc:spChg chg="mod">
          <ac:chgData name="Tegischer Lukas" userId="f78daebb-0565-485c-bd0e-1cd035e796ff" providerId="ADAL" clId="{9C621C5C-C7A7-4171-B697-035D7908D028}" dt="2022-10-15T12:20:03.461" v="45"/>
          <ac:spMkLst>
            <pc:docMk/>
            <pc:sldMk cId="514235757" sldId="428"/>
            <ac:spMk id="15" creationId="{F9D06AA1-5BF8-DD3D-9582-EA4875FDBEEF}"/>
          </ac:spMkLst>
        </pc:spChg>
      </pc:sldChg>
    </pc:docChg>
  </pc:docChgLst>
  <pc:docChgLst>
    <pc:chgData name="Tegischer Lukas" userId="f78daebb-0565-485c-bd0e-1cd035e796ff" providerId="ADAL" clId="{95A4CE5A-5C92-42C8-A9C9-9E444EB10014}"/>
    <pc:docChg chg="custSel modSld">
      <pc:chgData name="Tegischer Lukas" userId="f78daebb-0565-485c-bd0e-1cd035e796ff" providerId="ADAL" clId="{95A4CE5A-5C92-42C8-A9C9-9E444EB10014}" dt="2022-10-15T12:12:40.196" v="29" actId="14100"/>
      <pc:docMkLst>
        <pc:docMk/>
      </pc:docMkLst>
      <pc:sldChg chg="modSp mod">
        <pc:chgData name="Tegischer Lukas" userId="f78daebb-0565-485c-bd0e-1cd035e796ff" providerId="ADAL" clId="{95A4CE5A-5C92-42C8-A9C9-9E444EB10014}" dt="2022-10-15T12:10:55.496" v="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95A4CE5A-5C92-42C8-A9C9-9E444EB10014}" dt="2022-10-15T12:10:55.496" v="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95A4CE5A-5C92-42C8-A9C9-9E444EB10014}" dt="2022-10-15T12:12:40.196" v="29" actId="14100"/>
        <pc:sldMkLst>
          <pc:docMk/>
          <pc:sldMk cId="514235757" sldId="428"/>
        </pc:sldMkLst>
        <pc:spChg chg="add mod">
          <ac:chgData name="Tegischer Lukas" userId="f78daebb-0565-485c-bd0e-1cd035e796ff" providerId="ADAL" clId="{95A4CE5A-5C92-42C8-A9C9-9E444EB10014}" dt="2022-10-15T12:11:23.569" v="15" actId="20577"/>
          <ac:spMkLst>
            <pc:docMk/>
            <pc:sldMk cId="514235757" sldId="428"/>
            <ac:spMk id="3" creationId="{4BC5B43B-E40D-BB95-9D4C-4AD704A483FB}"/>
          </ac:spMkLst>
        </pc:spChg>
        <pc:spChg chg="add mod">
          <ac:chgData name="Tegischer Lukas" userId="f78daebb-0565-485c-bd0e-1cd035e796ff" providerId="ADAL" clId="{95A4CE5A-5C92-42C8-A9C9-9E444EB10014}" dt="2022-10-15T12:11:39.189" v="19" actId="14100"/>
          <ac:spMkLst>
            <pc:docMk/>
            <pc:sldMk cId="514235757" sldId="428"/>
            <ac:spMk id="5" creationId="{3E3DF0E1-7629-A71A-C56F-A98D7E84DAEA}"/>
          </ac:spMkLst>
        </pc:spChg>
        <pc:spChg chg="del">
          <ac:chgData name="Tegischer Lukas" userId="f78daebb-0565-485c-bd0e-1cd035e796ff" providerId="ADAL" clId="{95A4CE5A-5C92-42C8-A9C9-9E444EB10014}" dt="2022-10-15T12:11:04.031" v="1" actId="478"/>
          <ac:spMkLst>
            <pc:docMk/>
            <pc:sldMk cId="514235757" sldId="428"/>
            <ac:spMk id="6" creationId="{044969D5-248F-0A54-A6E0-F7E625718424}"/>
          </ac:spMkLst>
        </pc:spChg>
        <pc:spChg chg="mod">
          <ac:chgData name="Tegischer Lukas" userId="f78daebb-0565-485c-bd0e-1cd035e796ff" providerId="ADAL" clId="{95A4CE5A-5C92-42C8-A9C9-9E444EB10014}" dt="2022-10-15T12:11:42.940" v="20" actId="1076"/>
          <ac:spMkLst>
            <pc:docMk/>
            <pc:sldMk cId="514235757" sldId="428"/>
            <ac:spMk id="11" creationId="{6B5D3704-174D-8792-1BA2-ACECAE888EF3}"/>
          </ac:spMkLst>
        </pc:spChg>
        <pc:spChg chg="mod">
          <ac:chgData name="Tegischer Lukas" userId="f78daebb-0565-485c-bd0e-1cd035e796ff" providerId="ADAL" clId="{95A4CE5A-5C92-42C8-A9C9-9E444EB10014}" dt="2022-10-15T12:12:40.196" v="29" actId="14100"/>
          <ac:spMkLst>
            <pc:docMk/>
            <pc:sldMk cId="514235757" sldId="428"/>
            <ac:spMk id="15" creationId="{F9D06AA1-5BF8-DD3D-9582-EA4875FDBEEF}"/>
          </ac:spMkLst>
        </pc:spChg>
      </pc:sldChg>
    </pc:docChg>
  </pc:docChgLst>
  <pc:docChgLst>
    <pc:chgData name="Tegischer Lukas" userId="f78daebb-0565-485c-bd0e-1cd035e796ff" providerId="ADAL" clId="{0B7194AA-74BF-4B5A-86F0-88C3B1778E50}"/>
    <pc:docChg chg="custSel delSld modSld">
      <pc:chgData name="Tegischer Lukas" userId="f78daebb-0565-485c-bd0e-1cd035e796ff" providerId="ADAL" clId="{0B7194AA-74BF-4B5A-86F0-88C3B1778E50}" dt="2022-10-15T12:35:11.080" v="195" actId="208"/>
      <pc:docMkLst>
        <pc:docMk/>
      </pc:docMkLst>
      <pc:sldChg chg="del">
        <pc:chgData name="Tegischer Lukas" userId="f78daebb-0565-485c-bd0e-1cd035e796ff" providerId="ADAL" clId="{0B7194AA-74BF-4B5A-86F0-88C3B1778E50}" dt="2022-10-15T12:28:54.511" v="0" actId="47"/>
        <pc:sldMkLst>
          <pc:docMk/>
          <pc:sldMk cId="514235757" sldId="428"/>
        </pc:sldMkLst>
      </pc:sldChg>
      <pc:sldChg chg="delSp modSp mod delAnim">
        <pc:chgData name="Tegischer Lukas" userId="f78daebb-0565-485c-bd0e-1cd035e796ff" providerId="ADAL" clId="{0B7194AA-74BF-4B5A-86F0-88C3B1778E50}" dt="2022-10-15T12:31:08.130" v="181" actId="478"/>
        <pc:sldMkLst>
          <pc:docMk/>
          <pc:sldMk cId="2941221777" sldId="429"/>
        </pc:sldMkLst>
        <pc:spChg chg="mod">
          <ac:chgData name="Tegischer Lukas" userId="f78daebb-0565-485c-bd0e-1cd035e796ff" providerId="ADAL" clId="{0B7194AA-74BF-4B5A-86F0-88C3B1778E50}" dt="2022-10-15T12:30:41.154" v="135" actId="20577"/>
          <ac:spMkLst>
            <pc:docMk/>
            <pc:sldMk cId="2941221777" sldId="429"/>
            <ac:spMk id="8" creationId="{A98E5C17-EF7D-5E48-F4C1-4486CB249D22}"/>
          </ac:spMkLst>
        </pc:spChg>
        <pc:spChg chg="mod">
          <ac:chgData name="Tegischer Lukas" userId="f78daebb-0565-485c-bd0e-1cd035e796ff" providerId="ADAL" clId="{0B7194AA-74BF-4B5A-86F0-88C3B1778E50}" dt="2022-10-15T12:30:59.892" v="153" actId="20577"/>
          <ac:spMkLst>
            <pc:docMk/>
            <pc:sldMk cId="2941221777" sldId="429"/>
            <ac:spMk id="10" creationId="{A02E0AAC-2B04-176B-485F-A90BEDD0E22A}"/>
          </ac:spMkLst>
        </pc:spChg>
        <pc:spChg chg="mod">
          <ac:chgData name="Tegischer Lukas" userId="f78daebb-0565-485c-bd0e-1cd035e796ff" providerId="ADAL" clId="{0B7194AA-74BF-4B5A-86F0-88C3B1778E50}" dt="2022-10-15T12:31:07.307" v="180" actId="6549"/>
          <ac:spMkLst>
            <pc:docMk/>
            <pc:sldMk cId="2941221777" sldId="429"/>
            <ac:spMk id="14" creationId="{8B69943C-1164-4F37-5724-366CE24262FE}"/>
          </ac:spMkLst>
        </pc:spChg>
        <pc:spChg chg="del">
          <ac:chgData name="Tegischer Lukas" userId="f78daebb-0565-485c-bd0e-1cd035e796ff" providerId="ADAL" clId="{0B7194AA-74BF-4B5A-86F0-88C3B1778E50}" dt="2022-10-15T12:31:08.130" v="181" actId="478"/>
          <ac:spMkLst>
            <pc:docMk/>
            <pc:sldMk cId="2941221777" sldId="429"/>
            <ac:spMk id="16" creationId="{05DA35C4-D138-E6C4-F6F3-C32FC7811CB4}"/>
          </ac:spMkLst>
        </pc:spChg>
      </pc:sldChg>
      <pc:sldChg chg="addSp delSp modSp mod">
        <pc:chgData name="Tegischer Lukas" userId="f78daebb-0565-485c-bd0e-1cd035e796ff" providerId="ADAL" clId="{0B7194AA-74BF-4B5A-86F0-88C3B1778E50}" dt="2022-10-15T12:30:24.177" v="115" actId="20577"/>
        <pc:sldMkLst>
          <pc:docMk/>
          <pc:sldMk cId="408840638" sldId="430"/>
        </pc:sldMkLst>
        <pc:spChg chg="mod">
          <ac:chgData name="Tegischer Lukas" userId="f78daebb-0565-485c-bd0e-1cd035e796ff" providerId="ADAL" clId="{0B7194AA-74BF-4B5A-86F0-88C3B1778E50}" dt="2022-10-15T12:29:04.177" v="3" actId="1076"/>
          <ac:spMkLst>
            <pc:docMk/>
            <pc:sldMk cId="408840638" sldId="430"/>
            <ac:spMk id="3" creationId="{C1D348BD-9BF0-76CA-7A2D-13C4BAA7D0D6}"/>
          </ac:spMkLst>
        </pc:spChg>
        <pc:spChg chg="mod">
          <ac:chgData name="Tegischer Lukas" userId="f78daebb-0565-485c-bd0e-1cd035e796ff" providerId="ADAL" clId="{0B7194AA-74BF-4B5A-86F0-88C3B1778E50}" dt="2022-10-15T12:30:24.177" v="115" actId="20577"/>
          <ac:spMkLst>
            <pc:docMk/>
            <pc:sldMk cId="408840638" sldId="430"/>
            <ac:spMk id="4" creationId="{47155FEA-213B-4B57-DA40-9D50B7CD6151}"/>
          </ac:spMkLst>
        </pc:spChg>
        <pc:spChg chg="del">
          <ac:chgData name="Tegischer Lukas" userId="f78daebb-0565-485c-bd0e-1cd035e796ff" providerId="ADAL" clId="{0B7194AA-74BF-4B5A-86F0-88C3B1778E50}" dt="2022-10-15T12:29:01.187" v="1" actId="478"/>
          <ac:spMkLst>
            <pc:docMk/>
            <pc:sldMk cId="408840638" sldId="430"/>
            <ac:spMk id="5" creationId="{850AB65B-193C-9F55-6520-192AF95D1479}"/>
          </ac:spMkLst>
        </pc:spChg>
        <pc:spChg chg="add mod">
          <ac:chgData name="Tegischer Lukas" userId="f78daebb-0565-485c-bd0e-1cd035e796ff" providerId="ADAL" clId="{0B7194AA-74BF-4B5A-86F0-88C3B1778E50}" dt="2022-10-15T12:29:15.090" v="7" actId="14100"/>
          <ac:spMkLst>
            <pc:docMk/>
            <pc:sldMk cId="408840638" sldId="430"/>
            <ac:spMk id="7" creationId="{BD6D73FB-39E0-B2FE-3047-7D15ACE5A519}"/>
          </ac:spMkLst>
        </pc:spChg>
        <pc:spChg chg="mod">
          <ac:chgData name="Tegischer Lukas" userId="f78daebb-0565-485c-bd0e-1cd035e796ff" providerId="ADAL" clId="{0B7194AA-74BF-4B5A-86F0-88C3B1778E50}" dt="2022-10-15T12:30:04.050" v="68" actId="1076"/>
          <ac:spMkLst>
            <pc:docMk/>
            <pc:sldMk cId="408840638" sldId="430"/>
            <ac:spMk id="8" creationId="{EF31BDB4-7233-A01E-5D46-6C5614335862}"/>
          </ac:spMkLst>
        </pc:spChg>
        <pc:spChg chg="add mod">
          <ac:chgData name="Tegischer Lukas" userId="f78daebb-0565-485c-bd0e-1cd035e796ff" providerId="ADAL" clId="{0B7194AA-74BF-4B5A-86F0-88C3B1778E50}" dt="2022-10-15T12:29:57.319" v="65" actId="20577"/>
          <ac:spMkLst>
            <pc:docMk/>
            <pc:sldMk cId="408840638" sldId="430"/>
            <ac:spMk id="10" creationId="{DA32BB06-1F8C-3AD4-3A2D-654FC812382D}"/>
          </ac:spMkLst>
        </pc:spChg>
        <pc:spChg chg="mod">
          <ac:chgData name="Tegischer Lukas" userId="f78daebb-0565-485c-bd0e-1cd035e796ff" providerId="ADAL" clId="{0B7194AA-74BF-4B5A-86F0-88C3B1778E50}" dt="2022-10-15T12:29:25.538" v="8" actId="1076"/>
          <ac:spMkLst>
            <pc:docMk/>
            <pc:sldMk cId="408840638" sldId="430"/>
            <ac:spMk id="11" creationId="{6B5D3704-174D-8792-1BA2-ACECAE888EF3}"/>
          </ac:spMkLst>
        </pc:spChg>
        <pc:spChg chg="mod">
          <ac:chgData name="Tegischer Lukas" userId="f78daebb-0565-485c-bd0e-1cd035e796ff" providerId="ADAL" clId="{0B7194AA-74BF-4B5A-86F0-88C3B1778E50}" dt="2022-10-15T12:30:05.441" v="69" actId="1076"/>
          <ac:spMkLst>
            <pc:docMk/>
            <pc:sldMk cId="408840638" sldId="430"/>
            <ac:spMk id="13" creationId="{972E3166-4AE4-876B-36D5-402234715EC7}"/>
          </ac:spMkLst>
        </pc:spChg>
        <pc:graphicFrameChg chg="mod modGraphic">
          <ac:chgData name="Tegischer Lukas" userId="f78daebb-0565-485c-bd0e-1cd035e796ff" providerId="ADAL" clId="{0B7194AA-74BF-4B5A-86F0-88C3B1778E50}" dt="2022-10-15T12:30:11.462" v="78" actId="20577"/>
          <ac:graphicFrameMkLst>
            <pc:docMk/>
            <pc:sldMk cId="408840638" sldId="430"/>
            <ac:graphicFrameMk id="6" creationId="{08C68A55-68A7-ECBB-6507-11E5F150685D}"/>
          </ac:graphicFrameMkLst>
        </pc:graphicFrameChg>
      </pc:sldChg>
      <pc:sldChg chg="addSp delSp modSp mod modAnim">
        <pc:chgData name="Tegischer Lukas" userId="f78daebb-0565-485c-bd0e-1cd035e796ff" providerId="ADAL" clId="{0B7194AA-74BF-4B5A-86F0-88C3B1778E50}" dt="2022-10-15T12:35:11.080" v="195" actId="208"/>
        <pc:sldMkLst>
          <pc:docMk/>
          <pc:sldMk cId="472394892" sldId="431"/>
        </pc:sldMkLst>
        <pc:spChg chg="mod">
          <ac:chgData name="Tegischer Lukas" userId="f78daebb-0565-485c-bd0e-1cd035e796ff" providerId="ADAL" clId="{0B7194AA-74BF-4B5A-86F0-88C3B1778E50}" dt="2022-10-15T12:34:07.147" v="186" actId="1076"/>
          <ac:spMkLst>
            <pc:docMk/>
            <pc:sldMk cId="472394892" sldId="431"/>
            <ac:spMk id="3" creationId="{83562AC2-8C0D-74BE-8447-02DDC1F15B06}"/>
          </ac:spMkLst>
        </pc:spChg>
        <pc:picChg chg="del">
          <ac:chgData name="Tegischer Lukas" userId="f78daebb-0565-485c-bd0e-1cd035e796ff" providerId="ADAL" clId="{0B7194AA-74BF-4B5A-86F0-88C3B1778E50}" dt="2022-10-15T12:31:12.646" v="182" actId="478"/>
          <ac:picMkLst>
            <pc:docMk/>
            <pc:sldMk cId="472394892" sldId="431"/>
            <ac:picMk id="4" creationId="{FCED52FB-3AAE-3CA6-F6BD-17A31D33B689}"/>
          </ac:picMkLst>
        </pc:picChg>
        <pc:picChg chg="add mod">
          <ac:chgData name="Tegischer Lukas" userId="f78daebb-0565-485c-bd0e-1cd035e796ff" providerId="ADAL" clId="{0B7194AA-74BF-4B5A-86F0-88C3B1778E50}" dt="2022-10-15T12:34:08.488" v="187" actId="1076"/>
          <ac:picMkLst>
            <pc:docMk/>
            <pc:sldMk cId="472394892" sldId="431"/>
            <ac:picMk id="5" creationId="{D16A5402-482C-A8F3-552C-10BAE7223BF6}"/>
          </ac:picMkLst>
        </pc:picChg>
        <pc:cxnChg chg="add mod">
          <ac:chgData name="Tegischer Lukas" userId="f78daebb-0565-485c-bd0e-1cd035e796ff" providerId="ADAL" clId="{0B7194AA-74BF-4B5A-86F0-88C3B1778E50}" dt="2022-10-15T12:34:53.899" v="194" actId="14100"/>
          <ac:cxnSpMkLst>
            <pc:docMk/>
            <pc:sldMk cId="472394892" sldId="431"/>
            <ac:cxnSpMk id="7" creationId="{024325F3-5906-5191-410D-0B6B541DDBF8}"/>
          </ac:cxnSpMkLst>
        </pc:cxnChg>
        <pc:cxnChg chg="add mod">
          <ac:chgData name="Tegischer Lukas" userId="f78daebb-0565-485c-bd0e-1cd035e796ff" providerId="ADAL" clId="{0B7194AA-74BF-4B5A-86F0-88C3B1778E50}" dt="2022-10-15T12:35:11.080" v="195" actId="208"/>
          <ac:cxnSpMkLst>
            <pc:docMk/>
            <pc:sldMk cId="472394892" sldId="431"/>
            <ac:cxnSpMk id="8" creationId="{FB159A88-C5A2-C05C-4431-7727D80A7E56}"/>
          </ac:cxnSpMkLst>
        </pc:cxnChg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CA27B0E3-5877-4B92-8D85-299C6828D898}"/>
    <pc:docChg chg="undo custSel addSld modSld sldOrd">
      <pc:chgData name="Tegischer Lukas" userId="f78daebb-0565-485c-bd0e-1cd035e796ff" providerId="ADAL" clId="{CA27B0E3-5877-4B92-8D85-299C6828D898}" dt="2022-10-15T12:28:32.986" v="217" actId="1076"/>
      <pc:docMkLst>
        <pc:docMk/>
      </pc:docMkLst>
      <pc:sldChg chg="modSp mod">
        <pc:chgData name="Tegischer Lukas" userId="f78daebb-0565-485c-bd0e-1cd035e796ff" providerId="ADAL" clId="{CA27B0E3-5877-4B92-8D85-299C6828D898}" dt="2022-10-15T12:22:22.762" v="81" actId="404"/>
        <pc:sldMkLst>
          <pc:docMk/>
          <pc:sldMk cId="336392357" sldId="256"/>
        </pc:sldMkLst>
        <pc:spChg chg="mod">
          <ac:chgData name="Tegischer Lukas" userId="f78daebb-0565-485c-bd0e-1cd035e796ff" providerId="ADAL" clId="{CA27B0E3-5877-4B92-8D85-299C6828D898}" dt="2022-10-15T12:22:22.762" v="81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CA27B0E3-5877-4B92-8D85-299C6828D898}" dt="2022-10-15T12:23:39.059" v="103"/>
        <pc:sldMkLst>
          <pc:docMk/>
          <pc:sldMk cId="514235757" sldId="428"/>
        </pc:sldMkLst>
        <pc:spChg chg="del">
          <ac:chgData name="Tegischer Lukas" userId="f78daebb-0565-485c-bd0e-1cd035e796ff" providerId="ADAL" clId="{CA27B0E3-5877-4B92-8D85-299C6828D898}" dt="2022-10-15T12:22:27.828" v="82" actId="478"/>
          <ac:spMkLst>
            <pc:docMk/>
            <pc:sldMk cId="514235757" sldId="428"/>
            <ac:spMk id="3" creationId="{4BC5B43B-E40D-BB95-9D4C-4AD704A483FB}"/>
          </ac:spMkLst>
        </pc:spChg>
        <pc:spChg chg="add mod">
          <ac:chgData name="Tegischer Lukas" userId="f78daebb-0565-485c-bd0e-1cd035e796ff" providerId="ADAL" clId="{CA27B0E3-5877-4B92-8D85-299C6828D898}" dt="2022-10-15T12:23:31.060" v="102" actId="20577"/>
          <ac:spMkLst>
            <pc:docMk/>
            <pc:sldMk cId="514235757" sldId="428"/>
            <ac:spMk id="4" creationId="{BB68AE2F-2C13-270B-3A60-19AF08CFF36C}"/>
          </ac:spMkLst>
        </pc:spChg>
        <pc:spChg chg="del">
          <ac:chgData name="Tegischer Lukas" userId="f78daebb-0565-485c-bd0e-1cd035e796ff" providerId="ADAL" clId="{CA27B0E3-5877-4B92-8D85-299C6828D898}" dt="2022-10-15T12:22:28.436" v="83" actId="478"/>
          <ac:spMkLst>
            <pc:docMk/>
            <pc:sldMk cId="514235757" sldId="428"/>
            <ac:spMk id="5" creationId="{6547610E-C726-AED9-7E82-C499E819290B}"/>
          </ac:spMkLst>
        </pc:spChg>
        <pc:spChg chg="del">
          <ac:chgData name="Tegischer Lukas" userId="f78daebb-0565-485c-bd0e-1cd035e796ff" providerId="ADAL" clId="{CA27B0E3-5877-4B92-8D85-299C6828D898}" dt="2022-10-15T12:22:51.589" v="86" actId="478"/>
          <ac:spMkLst>
            <pc:docMk/>
            <pc:sldMk cId="514235757" sldId="428"/>
            <ac:spMk id="11" creationId="{6B5D3704-174D-8792-1BA2-ACECAE888EF3}"/>
          </ac:spMkLst>
        </pc:spChg>
        <pc:spChg chg="del">
          <ac:chgData name="Tegischer Lukas" userId="f78daebb-0565-485c-bd0e-1cd035e796ff" providerId="ADAL" clId="{CA27B0E3-5877-4B92-8D85-299C6828D898}" dt="2022-10-15T12:22:51.589" v="86" actId="478"/>
          <ac:spMkLst>
            <pc:docMk/>
            <pc:sldMk cId="514235757" sldId="428"/>
            <ac:spMk id="13" creationId="{972E3166-4AE4-876B-36D5-402234715EC7}"/>
          </ac:spMkLst>
        </pc:spChg>
        <pc:spChg chg="del">
          <ac:chgData name="Tegischer Lukas" userId="f78daebb-0565-485c-bd0e-1cd035e796ff" providerId="ADAL" clId="{CA27B0E3-5877-4B92-8D85-299C6828D898}" dt="2022-10-15T12:22:51.589" v="86" actId="478"/>
          <ac:spMkLst>
            <pc:docMk/>
            <pc:sldMk cId="514235757" sldId="428"/>
            <ac:spMk id="17" creationId="{AA456F62-D46F-0275-01F6-362185358C46}"/>
          </ac:spMkLst>
        </pc:spChg>
        <pc:spChg chg="del">
          <ac:chgData name="Tegischer Lukas" userId="f78daebb-0565-485c-bd0e-1cd035e796ff" providerId="ADAL" clId="{CA27B0E3-5877-4B92-8D85-299C6828D898}" dt="2022-10-15T12:22:51.589" v="86" actId="478"/>
          <ac:spMkLst>
            <pc:docMk/>
            <pc:sldMk cId="514235757" sldId="428"/>
            <ac:spMk id="19" creationId="{E7F9DA11-8798-6762-DAE7-C3C33BE9392D}"/>
          </ac:spMkLst>
        </pc:spChg>
      </pc:sldChg>
      <pc:sldChg chg="addSp delSp modSp add mod addAnim delAnim modAnim">
        <pc:chgData name="Tegischer Lukas" userId="f78daebb-0565-485c-bd0e-1cd035e796ff" providerId="ADAL" clId="{CA27B0E3-5877-4B92-8D85-299C6828D898}" dt="2022-10-15T12:27:53.682" v="202"/>
        <pc:sldMkLst>
          <pc:docMk/>
          <pc:sldMk cId="2941221777" sldId="429"/>
        </pc:sldMkLst>
        <pc:spChg chg="add del mod">
          <ac:chgData name="Tegischer Lukas" userId="f78daebb-0565-485c-bd0e-1cd035e796ff" providerId="ADAL" clId="{CA27B0E3-5877-4B92-8D85-299C6828D898}" dt="2022-10-15T12:26:29.939" v="174" actId="478"/>
          <ac:spMkLst>
            <pc:docMk/>
            <pc:sldMk cId="2941221777" sldId="429"/>
            <ac:spMk id="3" creationId="{C1D348BD-9BF0-76CA-7A2D-13C4BAA7D0D6}"/>
          </ac:spMkLst>
        </pc:spChg>
        <pc:spChg chg="add del mod">
          <ac:chgData name="Tegischer Lukas" userId="f78daebb-0565-485c-bd0e-1cd035e796ff" providerId="ADAL" clId="{CA27B0E3-5877-4B92-8D85-299C6828D898}" dt="2022-10-15T12:26:29.126" v="173" actId="478"/>
          <ac:spMkLst>
            <pc:docMk/>
            <pc:sldMk cId="2941221777" sldId="429"/>
            <ac:spMk id="5" creationId="{850AB65B-193C-9F55-6520-192AF95D1479}"/>
          </ac:spMkLst>
        </pc:spChg>
        <pc:spChg chg="add mod">
          <ac:chgData name="Tegischer Lukas" userId="f78daebb-0565-485c-bd0e-1cd035e796ff" providerId="ADAL" clId="{CA27B0E3-5877-4B92-8D85-299C6828D898}" dt="2022-10-15T12:27:33.824" v="194" actId="404"/>
          <ac:spMkLst>
            <pc:docMk/>
            <pc:sldMk cId="2941221777" sldId="429"/>
            <ac:spMk id="8" creationId="{A98E5C17-EF7D-5E48-F4C1-4486CB249D22}"/>
          </ac:spMkLst>
        </pc:spChg>
        <pc:spChg chg="add mod">
          <ac:chgData name="Tegischer Lukas" userId="f78daebb-0565-485c-bd0e-1cd035e796ff" providerId="ADAL" clId="{CA27B0E3-5877-4B92-8D85-299C6828D898}" dt="2022-10-15T12:27:33.824" v="194" actId="404"/>
          <ac:spMkLst>
            <pc:docMk/>
            <pc:sldMk cId="2941221777" sldId="429"/>
            <ac:spMk id="10" creationId="{A02E0AAC-2B04-176B-485F-A90BEDD0E22A}"/>
          </ac:spMkLst>
        </pc:spChg>
        <pc:spChg chg="del mod">
          <ac:chgData name="Tegischer Lukas" userId="f78daebb-0565-485c-bd0e-1cd035e796ff" providerId="ADAL" clId="{CA27B0E3-5877-4B92-8D85-299C6828D898}" dt="2022-10-15T12:26:27.755" v="171" actId="478"/>
          <ac:spMkLst>
            <pc:docMk/>
            <pc:sldMk cId="2941221777" sldId="429"/>
            <ac:spMk id="11" creationId="{6B5D3704-174D-8792-1BA2-ACECAE888EF3}"/>
          </ac:spMkLst>
        </pc:spChg>
        <pc:spChg chg="del mod">
          <ac:chgData name="Tegischer Lukas" userId="f78daebb-0565-485c-bd0e-1cd035e796ff" providerId="ADAL" clId="{CA27B0E3-5877-4B92-8D85-299C6828D898}" dt="2022-10-15T12:26:25.547" v="169" actId="478"/>
          <ac:spMkLst>
            <pc:docMk/>
            <pc:sldMk cId="2941221777" sldId="429"/>
            <ac:spMk id="13" creationId="{972E3166-4AE4-876B-36D5-402234715EC7}"/>
          </ac:spMkLst>
        </pc:spChg>
        <pc:spChg chg="add mod">
          <ac:chgData name="Tegischer Lukas" userId="f78daebb-0565-485c-bd0e-1cd035e796ff" providerId="ADAL" clId="{CA27B0E3-5877-4B92-8D85-299C6828D898}" dt="2022-10-15T12:27:37.162" v="195" actId="1076"/>
          <ac:spMkLst>
            <pc:docMk/>
            <pc:sldMk cId="2941221777" sldId="429"/>
            <ac:spMk id="14" creationId="{8B69943C-1164-4F37-5724-366CE24262FE}"/>
          </ac:spMkLst>
        </pc:spChg>
        <pc:spChg chg="add mod">
          <ac:chgData name="Tegischer Lukas" userId="f78daebb-0565-485c-bd0e-1cd035e796ff" providerId="ADAL" clId="{CA27B0E3-5877-4B92-8D85-299C6828D898}" dt="2022-10-15T12:27:44.760" v="199" actId="1076"/>
          <ac:spMkLst>
            <pc:docMk/>
            <pc:sldMk cId="2941221777" sldId="429"/>
            <ac:spMk id="16" creationId="{05DA35C4-D138-E6C4-F6F3-C32FC7811CB4}"/>
          </ac:spMkLst>
        </pc:spChg>
        <pc:spChg chg="add del mod">
          <ac:chgData name="Tegischer Lukas" userId="f78daebb-0565-485c-bd0e-1cd035e796ff" providerId="ADAL" clId="{CA27B0E3-5877-4B92-8D85-299C6828D898}" dt="2022-10-15T12:26:35.142" v="177" actId="478"/>
          <ac:spMkLst>
            <pc:docMk/>
            <pc:sldMk cId="2941221777" sldId="429"/>
            <ac:spMk id="17" creationId="{AA456F62-D46F-0275-01F6-362185358C46}"/>
          </ac:spMkLst>
        </pc:spChg>
        <pc:spChg chg="mod">
          <ac:chgData name="Tegischer Lukas" userId="f78daebb-0565-485c-bd0e-1cd035e796ff" providerId="ADAL" clId="{CA27B0E3-5877-4B92-8D85-299C6828D898}" dt="2022-10-15T12:27:42.154" v="197"/>
          <ac:spMkLst>
            <pc:docMk/>
            <pc:sldMk cId="2941221777" sldId="429"/>
            <ac:spMk id="19" creationId="{E7F9DA11-8798-6762-DAE7-C3C33BE9392D}"/>
          </ac:spMkLst>
        </pc:spChg>
        <pc:graphicFrameChg chg="add del mod modGraphic">
          <ac:chgData name="Tegischer Lukas" userId="f78daebb-0565-485c-bd0e-1cd035e796ff" providerId="ADAL" clId="{CA27B0E3-5877-4B92-8D85-299C6828D898}" dt="2022-10-15T12:26:28.798" v="172" actId="478"/>
          <ac:graphicFrameMkLst>
            <pc:docMk/>
            <pc:sldMk cId="2941221777" sldId="429"/>
            <ac:graphicFrameMk id="6" creationId="{08C68A55-68A7-ECBB-6507-11E5F150685D}"/>
          </ac:graphicFrameMkLst>
        </pc:graphicFrameChg>
      </pc:sldChg>
      <pc:sldChg chg="addSp delSp modSp add mod ord delAnim modAnim">
        <pc:chgData name="Tegischer Lukas" userId="f78daebb-0565-485c-bd0e-1cd035e796ff" providerId="ADAL" clId="{CA27B0E3-5877-4B92-8D85-299C6828D898}" dt="2022-10-15T12:26:22.066" v="168"/>
        <pc:sldMkLst>
          <pc:docMk/>
          <pc:sldMk cId="408840638" sldId="430"/>
        </pc:sldMkLst>
        <pc:spChg chg="add mod">
          <ac:chgData name="Tegischer Lukas" userId="f78daebb-0565-485c-bd0e-1cd035e796ff" providerId="ADAL" clId="{CA27B0E3-5877-4B92-8D85-299C6828D898}" dt="2022-10-15T12:26:08.413" v="166" actId="113"/>
          <ac:spMkLst>
            <pc:docMk/>
            <pc:sldMk cId="408840638" sldId="430"/>
            <ac:spMk id="4" creationId="{47155FEA-213B-4B57-DA40-9D50B7CD6151}"/>
          </ac:spMkLst>
        </pc:spChg>
        <pc:spChg chg="add mod">
          <ac:chgData name="Tegischer Lukas" userId="f78daebb-0565-485c-bd0e-1cd035e796ff" providerId="ADAL" clId="{CA27B0E3-5877-4B92-8D85-299C6828D898}" dt="2022-10-15T12:26:00.595" v="164" actId="113"/>
          <ac:spMkLst>
            <pc:docMk/>
            <pc:sldMk cId="408840638" sldId="430"/>
            <ac:spMk id="8" creationId="{EF31BDB4-7233-A01E-5D46-6C5614335862}"/>
          </ac:spMkLst>
        </pc:spChg>
        <pc:spChg chg="mod">
          <ac:chgData name="Tegischer Lukas" userId="f78daebb-0565-485c-bd0e-1cd035e796ff" providerId="ADAL" clId="{CA27B0E3-5877-4B92-8D85-299C6828D898}" dt="2022-10-15T12:25:14.707" v="136" actId="1076"/>
          <ac:spMkLst>
            <pc:docMk/>
            <pc:sldMk cId="408840638" sldId="430"/>
            <ac:spMk id="13" creationId="{972E3166-4AE4-876B-36D5-402234715EC7}"/>
          </ac:spMkLst>
        </pc:spChg>
        <pc:spChg chg="del">
          <ac:chgData name="Tegischer Lukas" userId="f78daebb-0565-485c-bd0e-1cd035e796ff" providerId="ADAL" clId="{CA27B0E3-5877-4B92-8D85-299C6828D898}" dt="2022-10-15T12:25:03.462" v="132" actId="478"/>
          <ac:spMkLst>
            <pc:docMk/>
            <pc:sldMk cId="408840638" sldId="430"/>
            <ac:spMk id="17" creationId="{AA456F62-D46F-0275-01F6-362185358C46}"/>
          </ac:spMkLst>
        </pc:spChg>
        <pc:spChg chg="del">
          <ac:chgData name="Tegischer Lukas" userId="f78daebb-0565-485c-bd0e-1cd035e796ff" providerId="ADAL" clId="{CA27B0E3-5877-4B92-8D85-299C6828D898}" dt="2022-10-15T12:25:04.192" v="133" actId="478"/>
          <ac:spMkLst>
            <pc:docMk/>
            <pc:sldMk cId="408840638" sldId="430"/>
            <ac:spMk id="19" creationId="{E7F9DA11-8798-6762-DAE7-C3C33BE9392D}"/>
          </ac:spMkLst>
        </pc:spChg>
        <pc:graphicFrameChg chg="mod">
          <ac:chgData name="Tegischer Lukas" userId="f78daebb-0565-485c-bd0e-1cd035e796ff" providerId="ADAL" clId="{CA27B0E3-5877-4B92-8D85-299C6828D898}" dt="2022-10-15T12:25:24.798" v="139" actId="1076"/>
          <ac:graphicFrameMkLst>
            <pc:docMk/>
            <pc:sldMk cId="408840638" sldId="430"/>
            <ac:graphicFrameMk id="6" creationId="{08C68A55-68A7-ECBB-6507-11E5F150685D}"/>
          </ac:graphicFrameMkLst>
        </pc:graphicFrameChg>
      </pc:sldChg>
      <pc:sldChg chg="addSp delSp modSp add mod delAnim">
        <pc:chgData name="Tegischer Lukas" userId="f78daebb-0565-485c-bd0e-1cd035e796ff" providerId="ADAL" clId="{CA27B0E3-5877-4B92-8D85-299C6828D898}" dt="2022-10-15T12:28:32.986" v="217" actId="1076"/>
        <pc:sldMkLst>
          <pc:docMk/>
          <pc:sldMk cId="472394892" sldId="431"/>
        </pc:sldMkLst>
        <pc:spChg chg="add mod">
          <ac:chgData name="Tegischer Lukas" userId="f78daebb-0565-485c-bd0e-1cd035e796ff" providerId="ADAL" clId="{CA27B0E3-5877-4B92-8D85-299C6828D898}" dt="2022-10-15T12:28:32.986" v="217" actId="1076"/>
          <ac:spMkLst>
            <pc:docMk/>
            <pc:sldMk cId="472394892" sldId="431"/>
            <ac:spMk id="3" creationId="{83562AC2-8C0D-74BE-8447-02DDC1F15B06}"/>
          </ac:spMkLst>
        </pc:spChg>
        <pc:spChg chg="del">
          <ac:chgData name="Tegischer Lukas" userId="f78daebb-0565-485c-bd0e-1cd035e796ff" providerId="ADAL" clId="{CA27B0E3-5877-4B92-8D85-299C6828D898}" dt="2022-10-15T12:28:15.229" v="208" actId="478"/>
          <ac:spMkLst>
            <pc:docMk/>
            <pc:sldMk cId="472394892" sldId="431"/>
            <ac:spMk id="8" creationId="{A98E5C17-EF7D-5E48-F4C1-4486CB249D22}"/>
          </ac:spMkLst>
        </pc:spChg>
        <pc:spChg chg="del">
          <ac:chgData name="Tegischer Lukas" userId="f78daebb-0565-485c-bd0e-1cd035e796ff" providerId="ADAL" clId="{CA27B0E3-5877-4B92-8D85-299C6828D898}" dt="2022-10-15T12:28:14.281" v="207" actId="478"/>
          <ac:spMkLst>
            <pc:docMk/>
            <pc:sldMk cId="472394892" sldId="431"/>
            <ac:spMk id="10" creationId="{A02E0AAC-2B04-176B-485F-A90BEDD0E22A}"/>
          </ac:spMkLst>
        </pc:spChg>
        <pc:spChg chg="del">
          <ac:chgData name="Tegischer Lukas" userId="f78daebb-0565-485c-bd0e-1cd035e796ff" providerId="ADAL" clId="{CA27B0E3-5877-4B92-8D85-299C6828D898}" dt="2022-10-15T12:28:12.839" v="206" actId="478"/>
          <ac:spMkLst>
            <pc:docMk/>
            <pc:sldMk cId="472394892" sldId="431"/>
            <ac:spMk id="14" creationId="{8B69943C-1164-4F37-5724-366CE24262FE}"/>
          </ac:spMkLst>
        </pc:spChg>
        <pc:spChg chg="del">
          <ac:chgData name="Tegischer Lukas" userId="f78daebb-0565-485c-bd0e-1cd035e796ff" providerId="ADAL" clId="{CA27B0E3-5877-4B92-8D85-299C6828D898}" dt="2022-10-15T12:28:11.848" v="205" actId="478"/>
          <ac:spMkLst>
            <pc:docMk/>
            <pc:sldMk cId="472394892" sldId="431"/>
            <ac:spMk id="16" creationId="{05DA35C4-D138-E6C4-F6F3-C32FC7811CB4}"/>
          </ac:spMkLst>
        </pc:spChg>
        <pc:spChg chg="del">
          <ac:chgData name="Tegischer Lukas" userId="f78daebb-0565-485c-bd0e-1cd035e796ff" providerId="ADAL" clId="{CA27B0E3-5877-4B92-8D85-299C6828D898}" dt="2022-10-15T12:28:15.725" v="209" actId="478"/>
          <ac:spMkLst>
            <pc:docMk/>
            <pc:sldMk cId="472394892" sldId="431"/>
            <ac:spMk id="17" creationId="{AA456F62-D46F-0275-01F6-362185358C46}"/>
          </ac:spMkLst>
        </pc:spChg>
        <pc:spChg chg="del">
          <ac:chgData name="Tegischer Lukas" userId="f78daebb-0565-485c-bd0e-1cd035e796ff" providerId="ADAL" clId="{CA27B0E3-5877-4B92-8D85-299C6828D898}" dt="2022-10-15T12:28:11.498" v="204" actId="478"/>
          <ac:spMkLst>
            <pc:docMk/>
            <pc:sldMk cId="472394892" sldId="431"/>
            <ac:spMk id="19" creationId="{E7F9DA11-8798-6762-DAE7-C3C33BE9392D}"/>
          </ac:spMkLst>
        </pc:spChg>
        <pc:picChg chg="add mod">
          <ac:chgData name="Tegischer Lukas" userId="f78daebb-0565-485c-bd0e-1cd035e796ff" providerId="ADAL" clId="{CA27B0E3-5877-4B92-8D85-299C6828D898}" dt="2022-10-15T12:28:31.162" v="216" actId="1076"/>
          <ac:picMkLst>
            <pc:docMk/>
            <pc:sldMk cId="472394892" sldId="431"/>
            <ac:picMk id="4" creationId="{FCED52FB-3AAE-3CA6-F6BD-17A31D33B689}"/>
          </ac:picMkLst>
        </pc:picChg>
      </pc:sldChg>
    </pc:docChg>
  </pc:docChgLst>
  <pc:docChgLst>
    <pc:chgData name="Tegischer Lukas" userId="f78daebb-0565-485c-bd0e-1cd035e796ff" providerId="ADAL" clId="{AF584DDF-8270-447E-A0F6-A13C67F47E34}"/>
    <pc:docChg chg="undo custSel addSld delSld modSld">
      <pc:chgData name="Tegischer Lukas" userId="f78daebb-0565-485c-bd0e-1cd035e796ff" providerId="ADAL" clId="{AF584DDF-8270-447E-A0F6-A13C67F47E34}" dt="2022-10-01T19:36:26.995" v="838"/>
      <pc:docMkLst>
        <pc:docMk/>
      </pc:docMkLst>
      <pc:sldChg chg="modSp mod">
        <pc:chgData name="Tegischer Lukas" userId="f78daebb-0565-485c-bd0e-1cd035e796ff" providerId="ADAL" clId="{AF584DDF-8270-447E-A0F6-A13C67F47E34}" dt="2022-10-01T19:16:25.059" v="53" actId="1076"/>
        <pc:sldMkLst>
          <pc:docMk/>
          <pc:sldMk cId="336392357" sldId="256"/>
        </pc:sldMkLst>
        <pc:spChg chg="mod">
          <ac:chgData name="Tegischer Lukas" userId="f78daebb-0565-485c-bd0e-1cd035e796ff" providerId="ADAL" clId="{AF584DDF-8270-447E-A0F6-A13C67F47E34}" dt="2022-10-01T19:16:23.344" v="51" actId="403"/>
          <ac:spMkLst>
            <pc:docMk/>
            <pc:sldMk cId="336392357" sldId="256"/>
            <ac:spMk id="2" creationId="{00000000-0000-0000-0000-000000000000}"/>
          </ac:spMkLst>
        </pc:spChg>
        <pc:picChg chg="mod">
          <ac:chgData name="Tegischer Lukas" userId="f78daebb-0565-485c-bd0e-1cd035e796ff" providerId="ADAL" clId="{AF584DDF-8270-447E-A0F6-A13C67F47E34}" dt="2022-10-01T19:16:25.059" v="53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Sp mod delAnim">
        <pc:chgData name="Tegischer Lukas" userId="f78daebb-0565-485c-bd0e-1cd035e796ff" providerId="ADAL" clId="{AF584DDF-8270-447E-A0F6-A13C67F47E34}" dt="2022-10-01T19:17:20.206" v="55" actId="478"/>
        <pc:sldMkLst>
          <pc:docMk/>
          <pc:sldMk cId="3932101437" sldId="291"/>
        </pc:sldMkLst>
        <pc:picChg chg="del mod">
          <ac:chgData name="Tegischer Lukas" userId="f78daebb-0565-485c-bd0e-1cd035e796ff" providerId="ADAL" clId="{AF584DDF-8270-447E-A0F6-A13C67F47E34}" dt="2022-10-01T19:17:20.206" v="55" actId="478"/>
          <ac:picMkLst>
            <pc:docMk/>
            <pc:sldMk cId="3932101437" sldId="291"/>
            <ac:picMk id="2" creationId="{C69CBDB4-8F9E-4E13-B168-92FB8EBE10E5}"/>
          </ac:picMkLst>
        </pc:picChg>
      </pc:sldChg>
      <pc:sldChg chg="del">
        <pc:chgData name="Tegischer Lukas" userId="f78daebb-0565-485c-bd0e-1cd035e796ff" providerId="ADAL" clId="{AF584DDF-8270-447E-A0F6-A13C67F47E34}" dt="2022-10-01T19:17:25.229" v="56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AF584DDF-8270-447E-A0F6-A13C67F47E34}" dt="2022-10-01T19:17:38.547" v="61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AF584DDF-8270-447E-A0F6-A13C67F47E34}" dt="2022-10-01T19:17:33.066" v="59" actId="47"/>
        <pc:sldMkLst>
          <pc:docMk/>
          <pc:sldMk cId="2739579911" sldId="394"/>
        </pc:sldMkLst>
      </pc:sldChg>
      <pc:sldChg chg="addSp delSp modSp mod delAnim modAnim">
        <pc:chgData name="Tegischer Lukas" userId="f78daebb-0565-485c-bd0e-1cd035e796ff" providerId="ADAL" clId="{AF584DDF-8270-447E-A0F6-A13C67F47E34}" dt="2022-10-01T19:36:26.995" v="838"/>
        <pc:sldMkLst>
          <pc:docMk/>
          <pc:sldMk cId="1674453736" sldId="400"/>
        </pc:sldMkLst>
        <pc:spChg chg="add mod">
          <ac:chgData name="Tegischer Lukas" userId="f78daebb-0565-485c-bd0e-1cd035e796ff" providerId="ADAL" clId="{AF584DDF-8270-447E-A0F6-A13C67F47E34}" dt="2022-10-01T19:20:34.821" v="142" actId="1076"/>
          <ac:spMkLst>
            <pc:docMk/>
            <pc:sldMk cId="1674453736" sldId="400"/>
            <ac:spMk id="3" creationId="{7A007E24-54F8-9347-9BCF-80EE767A1A97}"/>
          </ac:spMkLst>
        </pc:spChg>
        <pc:spChg chg="del mod">
          <ac:chgData name="Tegischer Lukas" userId="f78daebb-0565-485c-bd0e-1cd035e796ff" providerId="ADAL" clId="{AF584DDF-8270-447E-A0F6-A13C67F47E34}" dt="2022-10-01T19:19:40.480" v="112" actId="478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17:53.140" v="75" actId="478"/>
          <ac:spMkLst>
            <pc:docMk/>
            <pc:sldMk cId="1674453736" sldId="400"/>
            <ac:spMk id="5" creationId="{7CDD0301-B814-49CA-B85B-6CA7AF6FFE5B}"/>
          </ac:spMkLst>
        </pc:spChg>
        <pc:spChg chg="del mod">
          <ac:chgData name="Tegischer Lukas" userId="f78daebb-0565-485c-bd0e-1cd035e796ff" providerId="ADAL" clId="{AF584DDF-8270-447E-A0F6-A13C67F47E34}" dt="2022-10-01T19:17:55.162" v="77" actId="478"/>
          <ac:spMkLst>
            <pc:docMk/>
            <pc:sldMk cId="1674453736" sldId="400"/>
            <ac:spMk id="7" creationId="{39F9DAE7-9E47-42CD-B517-AC0B7BCB30B7}"/>
          </ac:spMkLst>
        </pc:spChg>
        <pc:spChg chg="add del mod">
          <ac:chgData name="Tegischer Lukas" userId="f78daebb-0565-485c-bd0e-1cd035e796ff" providerId="ADAL" clId="{AF584DDF-8270-447E-A0F6-A13C67F47E34}" dt="2022-10-01T19:19:41.902" v="113" actId="478"/>
          <ac:spMkLst>
            <pc:docMk/>
            <pc:sldMk cId="1674453736" sldId="400"/>
            <ac:spMk id="8" creationId="{2A1E8CCF-560E-C7B4-D4A5-974BEC34A49A}"/>
          </ac:spMkLst>
        </pc:spChg>
        <pc:spChg chg="add del">
          <ac:chgData name="Tegischer Lukas" userId="f78daebb-0565-485c-bd0e-1cd035e796ff" providerId="ADAL" clId="{AF584DDF-8270-447E-A0F6-A13C67F47E34}" dt="2022-10-01T19:19:43.020" v="114" actId="478"/>
          <ac:spMkLst>
            <pc:docMk/>
            <pc:sldMk cId="1674453736" sldId="400"/>
            <ac:spMk id="10" creationId="{2A406795-5046-5D1D-B54E-990CEDFB4EB6}"/>
          </ac:spMkLst>
        </pc:spChg>
        <pc:spChg chg="add mod">
          <ac:chgData name="Tegischer Lukas" userId="f78daebb-0565-485c-bd0e-1cd035e796ff" providerId="ADAL" clId="{AF584DDF-8270-447E-A0F6-A13C67F47E34}" dt="2022-10-01T19:35:28.568" v="782" actId="688"/>
          <ac:spMkLst>
            <pc:docMk/>
            <pc:sldMk cId="1674453736" sldId="400"/>
            <ac:spMk id="11" creationId="{E9570FD0-2C91-2463-6C65-A85DB9BE9C88}"/>
          </ac:spMkLst>
        </pc:spChg>
        <pc:spChg chg="add mod">
          <ac:chgData name="Tegischer Lukas" userId="f78daebb-0565-485c-bd0e-1cd035e796ff" providerId="ADAL" clId="{AF584DDF-8270-447E-A0F6-A13C67F47E34}" dt="2022-10-01T19:35:39.643" v="786" actId="1076"/>
          <ac:spMkLst>
            <pc:docMk/>
            <pc:sldMk cId="1674453736" sldId="400"/>
            <ac:spMk id="12" creationId="{813172FB-2810-7F38-0AFB-86D61A8C1403}"/>
          </ac:spMkLst>
        </pc:spChg>
        <pc:spChg chg="add mod">
          <ac:chgData name="Tegischer Lukas" userId="f78daebb-0565-485c-bd0e-1cd035e796ff" providerId="ADAL" clId="{AF584DDF-8270-447E-A0F6-A13C67F47E34}" dt="2022-10-01T19:36:06.585" v="822" actId="122"/>
          <ac:spMkLst>
            <pc:docMk/>
            <pc:sldMk cId="1674453736" sldId="400"/>
            <ac:spMk id="13" creationId="{9D2BD1E7-ED39-2B7A-B309-831911C51738}"/>
          </ac:spMkLst>
        </pc:spChg>
        <pc:spChg chg="add mod">
          <ac:chgData name="Tegischer Lukas" userId="f78daebb-0565-485c-bd0e-1cd035e796ff" providerId="ADAL" clId="{AF584DDF-8270-447E-A0F6-A13C67F47E34}" dt="2022-10-01T19:36:14.801" v="836" actId="20577"/>
          <ac:spMkLst>
            <pc:docMk/>
            <pc:sldMk cId="1674453736" sldId="400"/>
            <ac:spMk id="14" creationId="{53038E8B-CEC2-74DD-99BA-A27B0EFB3725}"/>
          </ac:spMkLst>
        </pc:spChg>
      </pc:sldChg>
      <pc:sldChg chg="addSp delSp modSp mod">
        <pc:chgData name="Tegischer Lukas" userId="f78daebb-0565-485c-bd0e-1cd035e796ff" providerId="ADAL" clId="{AF584DDF-8270-447E-A0F6-A13C67F47E34}" dt="2022-10-01T19:33:27.775" v="743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AF584DDF-8270-447E-A0F6-A13C67F47E34}" dt="2022-10-01T19:33:27.775" v="743" actId="20577"/>
          <ac:spMkLst>
            <pc:docMk/>
            <pc:sldMk cId="1045059441" sldId="404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2:25.549" v="731" actId="478"/>
          <ac:spMkLst>
            <pc:docMk/>
            <pc:sldMk cId="1045059441" sldId="404"/>
            <ac:spMk id="4" creationId="{69AA2588-EA2A-4658-B7D9-6628D7A15C7A}"/>
          </ac:spMkLst>
        </pc:spChg>
        <pc:spChg chg="add mod">
          <ac:chgData name="Tegischer Lukas" userId="f78daebb-0565-485c-bd0e-1cd035e796ff" providerId="ADAL" clId="{AF584DDF-8270-447E-A0F6-A13C67F47E34}" dt="2022-10-01T19:32:47.877" v="740" actId="1076"/>
          <ac:spMkLst>
            <pc:docMk/>
            <pc:sldMk cId="1045059441" sldId="404"/>
            <ac:spMk id="6" creationId="{D26936DF-4490-C8F5-5547-02D09103E43C}"/>
          </ac:spMkLst>
        </pc:spChg>
      </pc:sldChg>
      <pc:sldChg chg="del">
        <pc:chgData name="Tegischer Lukas" userId="f78daebb-0565-485c-bd0e-1cd035e796ff" providerId="ADAL" clId="{AF584DDF-8270-447E-A0F6-A13C67F47E34}" dt="2022-10-01T19:17:26.135" v="58" actId="47"/>
        <pc:sldMkLst>
          <pc:docMk/>
          <pc:sldMk cId="3903476434" sldId="405"/>
        </pc:sldMkLst>
      </pc:sldChg>
      <pc:sldChg chg="del">
        <pc:chgData name="Tegischer Lukas" userId="f78daebb-0565-485c-bd0e-1cd035e796ff" providerId="ADAL" clId="{AF584DDF-8270-447E-A0F6-A13C67F47E34}" dt="2022-10-01T19:17:25.616" v="57" actId="47"/>
        <pc:sldMkLst>
          <pc:docMk/>
          <pc:sldMk cId="3741872403" sldId="406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94327931" sldId="407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1809924805" sldId="408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883647552" sldId="409"/>
        </pc:sldMkLst>
      </pc:sldChg>
      <pc:sldChg chg="addSp delSp modSp add mod modAnim">
        <pc:chgData name="Tegischer Lukas" userId="f78daebb-0565-485c-bd0e-1cd035e796ff" providerId="ADAL" clId="{AF584DDF-8270-447E-A0F6-A13C67F47E34}" dt="2022-10-01T19:22:21.726" v="218" actId="1076"/>
        <pc:sldMkLst>
          <pc:docMk/>
          <pc:sldMk cId="1318793251" sldId="410"/>
        </pc:sldMkLst>
        <pc:spChg chg="del">
          <ac:chgData name="Tegischer Lukas" userId="f78daebb-0565-485c-bd0e-1cd035e796ff" providerId="ADAL" clId="{AF584DDF-8270-447E-A0F6-A13C67F47E34}" dt="2022-10-01T19:20:45.676" v="144" actId="478"/>
          <ac:spMkLst>
            <pc:docMk/>
            <pc:sldMk cId="1318793251" sldId="410"/>
            <ac:spMk id="3" creationId="{7A007E24-54F8-9347-9BCF-80EE767A1A97}"/>
          </ac:spMkLst>
        </pc:spChg>
        <pc:spChg chg="add mod">
          <ac:chgData name="Tegischer Lukas" userId="f78daebb-0565-485c-bd0e-1cd035e796ff" providerId="ADAL" clId="{AF584DDF-8270-447E-A0F6-A13C67F47E34}" dt="2022-10-01T19:22:21.726" v="218" actId="1076"/>
          <ac:spMkLst>
            <pc:docMk/>
            <pc:sldMk cId="1318793251" sldId="410"/>
            <ac:spMk id="5" creationId="{5EEEA0DA-FAC1-4C40-DC37-C9A5C8D2B4D6}"/>
          </ac:spMkLst>
        </pc:spChg>
        <pc:spChg chg="mod">
          <ac:chgData name="Tegischer Lukas" userId="f78daebb-0565-485c-bd0e-1cd035e796ff" providerId="ADAL" clId="{AF584DDF-8270-447E-A0F6-A13C67F47E34}" dt="2022-10-01T19:20:48.900" v="145" actId="1076"/>
          <ac:spMkLst>
            <pc:docMk/>
            <pc:sldMk cId="1318793251" sldId="410"/>
            <ac:spMk id="8" creationId="{2A1E8CCF-560E-C7B4-D4A5-974BEC34A49A}"/>
          </ac:spMkLst>
        </pc:spChg>
        <pc:spChg chg="mod">
          <ac:chgData name="Tegischer Lukas" userId="f78daebb-0565-485c-bd0e-1cd035e796ff" providerId="ADAL" clId="{AF584DDF-8270-447E-A0F6-A13C67F47E34}" dt="2022-10-01T19:22:01.316" v="211" actId="1076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24:31.178" v="375"/>
        <pc:sldMkLst>
          <pc:docMk/>
          <pc:sldMk cId="3867422063" sldId="411"/>
        </pc:sldMkLst>
        <pc:spChg chg="add mod">
          <ac:chgData name="Tegischer Lukas" userId="f78daebb-0565-485c-bd0e-1cd035e796ff" providerId="ADAL" clId="{AF584DDF-8270-447E-A0F6-A13C67F47E34}" dt="2022-10-01T19:24:17.491" v="372" actId="1076"/>
          <ac:spMkLst>
            <pc:docMk/>
            <pc:sldMk cId="3867422063" sldId="411"/>
            <ac:spMk id="3" creationId="{9A95201E-7830-A34D-699C-86A637979658}"/>
          </ac:spMkLst>
        </pc:spChg>
        <pc:spChg chg="del">
          <ac:chgData name="Tegischer Lukas" userId="f78daebb-0565-485c-bd0e-1cd035e796ff" providerId="ADAL" clId="{AF584DDF-8270-447E-A0F6-A13C67F47E34}" dt="2022-10-01T19:22:27.759" v="221" actId="478"/>
          <ac:spMkLst>
            <pc:docMk/>
            <pc:sldMk cId="3867422063" sldId="411"/>
            <ac:spMk id="5" creationId="{5EEEA0DA-FAC1-4C40-DC37-C9A5C8D2B4D6}"/>
          </ac:spMkLst>
        </pc:spChg>
        <pc:spChg chg="add mod">
          <ac:chgData name="Tegischer Lukas" userId="f78daebb-0565-485c-bd0e-1cd035e796ff" providerId="ADAL" clId="{AF584DDF-8270-447E-A0F6-A13C67F47E34}" dt="2022-10-01T19:24:22.501" v="374" actId="113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AF584DDF-8270-447E-A0F6-A13C67F47E34}" dt="2022-10-01T19:24:14.070" v="371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addSp delSp modSp add del mod delAnim modAnim">
        <pc:chgData name="Tegischer Lukas" userId="f78daebb-0565-485c-bd0e-1cd035e796ff" providerId="ADAL" clId="{AF584DDF-8270-447E-A0F6-A13C67F47E34}" dt="2022-10-01T19:26:21.556" v="422" actId="2696"/>
        <pc:sldMkLst>
          <pc:docMk/>
          <pc:sldMk cId="2873026054" sldId="412"/>
        </pc:sldMkLst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2" creationId="{BAF4A335-5FFD-E5CB-7E48-9EE28CA3997D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3" creationId="{9A95201E-7830-A34D-699C-86A637979658}"/>
          </ac:spMkLst>
        </pc:spChg>
        <pc:spChg chg="mod">
          <ac:chgData name="Tegischer Lukas" userId="f78daebb-0565-485c-bd0e-1cd035e796ff" providerId="ADAL" clId="{AF584DDF-8270-447E-A0F6-A13C67F47E34}" dt="2022-10-01T19:24:46.750" v="397" actId="20577"/>
          <ac:spMkLst>
            <pc:docMk/>
            <pc:sldMk cId="2873026054" sldId="412"/>
            <ac:spMk id="4" creationId="{23994922-00A3-43FE-A1D2-DC3C4317157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5" creationId="{D54ED718-9DBC-BDEF-9BB5-4546AD0C619F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7" creationId="{2FE883BB-5A5A-038C-104C-4DDC4BE716B6}"/>
          </ac:spMkLst>
        </pc:spChg>
        <pc:spChg chg="del">
          <ac:chgData name="Tegischer Lukas" userId="f78daebb-0565-485c-bd0e-1cd035e796ff" providerId="ADAL" clId="{AF584DDF-8270-447E-A0F6-A13C67F47E34}" dt="2022-10-01T19:24:50.334" v="398" actId="478"/>
          <ac:spMkLst>
            <pc:docMk/>
            <pc:sldMk cId="2873026054" sldId="412"/>
            <ac:spMk id="8" creationId="{2A1E8CCF-560E-C7B4-D4A5-974BEC34A49A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10" creationId="{2A406795-5046-5D1D-B54E-990CEDFB4EB6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1" creationId="{4C87D34D-1A1E-F839-EAF0-C170CB6512C9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4" creationId="{7B3377A7-D243-418C-B57A-14881F999A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6" creationId="{C3E0C29D-0E16-A541-AF80-EEACCFA194FE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7" creationId="{FD9AA8C6-DB45-316D-5223-5CE6CDF718E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8" creationId="{45D7148D-D394-E8F9-57EC-6185F14073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9" creationId="{E3B1A643-B6DB-E16D-C07D-0FF501360BEE}"/>
          </ac:spMkLst>
        </pc:spChg>
        <pc:spChg chg="add mod">
          <ac:chgData name="Tegischer Lukas" userId="f78daebb-0565-485c-bd0e-1cd035e796ff" providerId="ADAL" clId="{AF584DDF-8270-447E-A0F6-A13C67F47E34}" dt="2022-10-01T19:25:59.612" v="415" actId="403"/>
          <ac:spMkLst>
            <pc:docMk/>
            <pc:sldMk cId="2873026054" sldId="412"/>
            <ac:spMk id="21" creationId="{247B04CD-989B-6E5A-2BFE-6B9300932745}"/>
          </ac:spMkLst>
        </pc:spChg>
        <pc:spChg chg="add mod">
          <ac:chgData name="Tegischer Lukas" userId="f78daebb-0565-485c-bd0e-1cd035e796ff" providerId="ADAL" clId="{AF584DDF-8270-447E-A0F6-A13C67F47E34}" dt="2022-10-01T19:26:06.317" v="418" actId="1076"/>
          <ac:spMkLst>
            <pc:docMk/>
            <pc:sldMk cId="2873026054" sldId="412"/>
            <ac:spMk id="25" creationId="{FFFF6DDA-33C6-50C6-C68A-F45260FB8120}"/>
          </ac:spMkLst>
        </pc:spChg>
        <pc:picChg chg="add mod">
          <ac:chgData name="Tegischer Lukas" userId="f78daebb-0565-485c-bd0e-1cd035e796ff" providerId="ADAL" clId="{AF584DDF-8270-447E-A0F6-A13C67F47E34}" dt="2022-10-01T19:26:01.735" v="416" actId="1076"/>
          <ac:picMkLst>
            <pc:docMk/>
            <pc:sldMk cId="2873026054" sldId="412"/>
            <ac:picMk id="23" creationId="{D6334C8C-010F-9681-99E3-C2FCC5A719E5}"/>
          </ac:picMkLst>
        </pc:pic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6" creationId="{04070BF3-3283-6E53-CE9F-48F94ADC7D08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9" creationId="{72399388-84EC-9BD9-A131-EF1239FBFD5A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2" creationId="{D3347041-6313-CF44-6BD7-FF4B94C502D0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3" creationId="{F0B971F7-8B47-A13A-3248-875A0E4F28D1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5" creationId="{C9E5707B-3DE9-0AC4-287F-6F369ED19B23}"/>
          </ac:cxnSpMkLst>
        </pc:cxnChg>
      </pc:sldChg>
      <pc:sldChg chg="addSp delSp modSp add mod delAnim modAnim">
        <pc:chgData name="Tegischer Lukas" userId="f78daebb-0565-485c-bd0e-1cd035e796ff" providerId="ADAL" clId="{AF584DDF-8270-447E-A0F6-A13C67F47E34}" dt="2022-10-01T19:29:26.459" v="572"/>
        <pc:sldMkLst>
          <pc:docMk/>
          <pc:sldMk cId="1952304831" sldId="413"/>
        </pc:sldMkLst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27:41.217" v="496" actId="1076"/>
          <ac:spMkLst>
            <pc:docMk/>
            <pc:sldMk cId="1952304831" sldId="413"/>
            <ac:spMk id="8" creationId="{DAB1A1EF-B736-15EF-009A-4FFF18505005}"/>
          </ac:spMkLst>
        </pc:spChg>
        <pc:spChg chg="del">
          <ac:chgData name="Tegischer Lukas" userId="f78daebb-0565-485c-bd0e-1cd035e796ff" providerId="ADAL" clId="{AF584DDF-8270-447E-A0F6-A13C67F47E34}" dt="2022-10-01T19:26:31.959" v="444" actId="478"/>
          <ac:spMkLst>
            <pc:docMk/>
            <pc:sldMk cId="1952304831" sldId="413"/>
            <ac:spMk id="21" creationId="{247B04CD-989B-6E5A-2BFE-6B9300932745}"/>
          </ac:spMkLst>
        </pc:spChg>
        <pc:spChg chg="del">
          <ac:chgData name="Tegischer Lukas" userId="f78daebb-0565-485c-bd0e-1cd035e796ff" providerId="ADAL" clId="{AF584DDF-8270-447E-A0F6-A13C67F47E34}" dt="2022-10-01T19:26:33.671" v="446" actId="478"/>
          <ac:spMkLst>
            <pc:docMk/>
            <pc:sldMk cId="1952304831" sldId="413"/>
            <ac:spMk id="25" creationId="{FFFF6DDA-33C6-50C6-C68A-F45260FB8120}"/>
          </ac:spMkLst>
        </pc:spChg>
        <pc:picChg chg="del">
          <ac:chgData name="Tegischer Lukas" userId="f78daebb-0565-485c-bd0e-1cd035e796ff" providerId="ADAL" clId="{AF584DDF-8270-447E-A0F6-A13C67F47E34}" dt="2022-10-01T19:26:32.467" v="445" actId="478"/>
          <ac:picMkLst>
            <pc:docMk/>
            <pc:sldMk cId="1952304831" sldId="413"/>
            <ac:picMk id="23" creationId="{D6334C8C-010F-9681-99E3-C2FCC5A719E5}"/>
          </ac:picMkLst>
        </pc:picChg>
      </pc:sldChg>
      <pc:sldChg chg="addSp modSp add mod modAnim">
        <pc:chgData name="Tegischer Lukas" userId="f78daebb-0565-485c-bd0e-1cd035e796ff" providerId="ADAL" clId="{AF584DDF-8270-447E-A0F6-A13C67F47E34}" dt="2022-10-01T19:29:23.579" v="571"/>
        <pc:sldMkLst>
          <pc:docMk/>
          <pc:sldMk cId="3294739272" sldId="414"/>
        </pc:sldMkLst>
        <pc:spChg chg="mod">
          <ac:chgData name="Tegischer Lukas" userId="f78daebb-0565-485c-bd0e-1cd035e796ff" providerId="ADAL" clId="{AF584DDF-8270-447E-A0F6-A13C67F47E34}" dt="2022-10-01T19:28:24.709" v="529" actId="20577"/>
          <ac:spMkLst>
            <pc:docMk/>
            <pc:sldMk cId="3294739272" sldId="414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50.269" v="508" actId="20577"/>
          <ac:spMkLst>
            <pc:docMk/>
            <pc:sldMk cId="3294739272" sldId="414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9:10.383" v="563" actId="1076"/>
          <ac:spMkLst>
            <pc:docMk/>
            <pc:sldMk cId="3294739272" sldId="414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28:47.766" v="556" actId="20577"/>
          <ac:spMkLst>
            <pc:docMk/>
            <pc:sldMk cId="3294739272" sldId="414"/>
            <ac:spMk id="6" creationId="{7A79BD00-BADA-E007-AAC7-83712F191619}"/>
          </ac:spMkLst>
        </pc:spChg>
        <pc:spChg chg="mod">
          <ac:chgData name="Tegischer Lukas" userId="f78daebb-0565-485c-bd0e-1cd035e796ff" providerId="ADAL" clId="{AF584DDF-8270-447E-A0F6-A13C67F47E34}" dt="2022-10-01T19:29:22.181" v="570" actId="1076"/>
          <ac:spMkLst>
            <pc:docMk/>
            <pc:sldMk cId="3294739272" sldId="414"/>
            <ac:spMk id="8" creationId="{DAB1A1EF-B736-15EF-009A-4FFF18505005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31:03.454" v="678"/>
        <pc:sldMkLst>
          <pc:docMk/>
          <pc:sldMk cId="219169044" sldId="415"/>
        </pc:sldMkLst>
        <pc:spChg chg="del mod">
          <ac:chgData name="Tegischer Lukas" userId="f78daebb-0565-485c-bd0e-1cd035e796ff" providerId="ADAL" clId="{AF584DDF-8270-447E-A0F6-A13C67F47E34}" dt="2022-10-01T19:30:34.159" v="661"/>
          <ac:spMkLst>
            <pc:docMk/>
            <pc:sldMk cId="219169044" sldId="415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9:41.929" v="601" actId="20577"/>
          <ac:spMkLst>
            <pc:docMk/>
            <pc:sldMk cId="219169044" sldId="415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0:34.159" v="659" actId="478"/>
          <ac:spMkLst>
            <pc:docMk/>
            <pc:sldMk cId="219169044" sldId="415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30:49.990" v="671" actId="207"/>
          <ac:spMkLst>
            <pc:docMk/>
            <pc:sldMk cId="219169044" sldId="415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30:43.459" v="667" actId="1076"/>
          <ac:spMkLst>
            <pc:docMk/>
            <pc:sldMk cId="219169044" sldId="415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1:00.266" v="677" actId="1076"/>
          <ac:spMkLst>
            <pc:docMk/>
            <pc:sldMk cId="219169044" sldId="415"/>
            <ac:spMk id="8" creationId="{DAB1A1EF-B736-15EF-009A-4FFF18505005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2:16.894" v="730" actId="1076"/>
        <pc:sldMkLst>
          <pc:docMk/>
          <pc:sldMk cId="2748657211" sldId="416"/>
        </pc:sldMkLst>
        <pc:spChg chg="add mod">
          <ac:chgData name="Tegischer Lukas" userId="f78daebb-0565-485c-bd0e-1cd035e796ff" providerId="ADAL" clId="{AF584DDF-8270-447E-A0F6-A13C67F47E34}" dt="2022-10-01T19:31:37.694" v="716" actId="1076"/>
          <ac:spMkLst>
            <pc:docMk/>
            <pc:sldMk cId="2748657211" sldId="416"/>
            <ac:spMk id="3" creationId="{61E30C59-4707-97D8-9441-DAF06C5F7020}"/>
          </ac:spMkLst>
        </pc:spChg>
        <pc:spChg chg="mod">
          <ac:chgData name="Tegischer Lukas" userId="f78daebb-0565-485c-bd0e-1cd035e796ff" providerId="ADAL" clId="{AF584DDF-8270-447E-A0F6-A13C67F47E34}" dt="2022-10-01T19:31:20.158" v="707" actId="20577"/>
          <ac:spMkLst>
            <pc:docMk/>
            <pc:sldMk cId="2748657211" sldId="416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1:26.197" v="708" actId="478"/>
          <ac:spMkLst>
            <pc:docMk/>
            <pc:sldMk cId="2748657211" sldId="416"/>
            <ac:spMk id="6" creationId="{7A79BD00-BADA-E007-AAC7-83712F191619}"/>
          </ac:spMkLst>
        </pc:spChg>
        <pc:spChg chg="del">
          <ac:chgData name="Tegischer Lukas" userId="f78daebb-0565-485c-bd0e-1cd035e796ff" providerId="ADAL" clId="{AF584DDF-8270-447E-A0F6-A13C67F47E34}" dt="2022-10-01T19:31:39.430" v="717" actId="478"/>
          <ac:spMkLst>
            <pc:docMk/>
            <pc:sldMk cId="2748657211" sldId="416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2:16.894" v="730" actId="1076"/>
          <ac:spMkLst>
            <pc:docMk/>
            <pc:sldMk cId="2748657211" sldId="416"/>
            <ac:spMk id="8" creationId="{DAB1A1EF-B736-15EF-009A-4FFF18505005}"/>
          </ac:spMkLst>
        </pc:spChg>
        <pc:spChg chg="add mod">
          <ac:chgData name="Tegischer Lukas" userId="f78daebb-0565-485c-bd0e-1cd035e796ff" providerId="ADAL" clId="{AF584DDF-8270-447E-A0F6-A13C67F47E34}" dt="2022-10-01T19:32:02.785" v="725" actId="1076"/>
          <ac:spMkLst>
            <pc:docMk/>
            <pc:sldMk cId="2748657211" sldId="416"/>
            <ac:spMk id="9" creationId="{CF26A3E1-3FBA-6DA5-6C83-0CBDE8BEACC6}"/>
          </ac:spMkLst>
        </pc:spChg>
      </pc:sldChg>
      <pc:sldChg chg="modSp add mod">
        <pc:chgData name="Tegischer Lukas" userId="f78daebb-0565-485c-bd0e-1cd035e796ff" providerId="ADAL" clId="{AF584DDF-8270-447E-A0F6-A13C67F47E34}" dt="2022-10-01T19:33:42.485" v="753" actId="20577"/>
        <pc:sldMkLst>
          <pc:docMk/>
          <pc:sldMk cId="3590426698" sldId="417"/>
        </pc:sldMkLst>
        <pc:spChg chg="mod">
          <ac:chgData name="Tegischer Lukas" userId="f78daebb-0565-485c-bd0e-1cd035e796ff" providerId="ADAL" clId="{AF584DDF-8270-447E-A0F6-A13C67F47E34}" dt="2022-10-01T19:33:42.485" v="753" actId="20577"/>
          <ac:spMkLst>
            <pc:docMk/>
            <pc:sldMk cId="3590426698" sldId="417"/>
            <ac:spMk id="3" creationId="{6F2E315A-7074-098E-2F0B-477435DF93DA}"/>
          </ac:spMkLst>
        </pc:spChg>
        <pc:spChg chg="mod">
          <ac:chgData name="Tegischer Lukas" userId="f78daebb-0565-485c-bd0e-1cd035e796ff" providerId="ADAL" clId="{AF584DDF-8270-447E-A0F6-A13C67F47E34}" dt="2022-10-01T19:33:39.316" v="752" actId="20577"/>
          <ac:spMkLst>
            <pc:docMk/>
            <pc:sldMk cId="3590426698" sldId="417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07.227" v="764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AF584DDF-8270-447E-A0F6-A13C67F47E34}" dt="2022-10-01T19:34:01.779" v="763" actId="6549"/>
          <ac:spMkLst>
            <pc:docMk/>
            <pc:sldMk cId="4007401767" sldId="418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F584DDF-8270-447E-A0F6-A13C67F47E34}" dt="2022-10-01T19:34:07.227" v="764" actId="1076"/>
          <ac:spMkLst>
            <pc:docMk/>
            <pc:sldMk cId="4007401767" sldId="418"/>
            <ac:spMk id="4" creationId="{49A78188-5751-971E-F781-7A4345EDF3F9}"/>
          </ac:spMkLst>
        </pc:spChg>
        <pc:spChg chg="del">
          <ac:chgData name="Tegischer Lukas" userId="f78daebb-0565-485c-bd0e-1cd035e796ff" providerId="ADAL" clId="{AF584DDF-8270-447E-A0F6-A13C67F47E34}" dt="2022-10-01T19:33:53.224" v="756" actId="478"/>
          <ac:spMkLst>
            <pc:docMk/>
            <pc:sldMk cId="4007401767" sldId="418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47.199" v="777" actId="1076"/>
        <pc:sldMkLst>
          <pc:docMk/>
          <pc:sldMk cId="467817443" sldId="419"/>
        </pc:sldMkLst>
        <pc:spChg chg="del">
          <ac:chgData name="Tegischer Lukas" userId="f78daebb-0565-485c-bd0e-1cd035e796ff" providerId="ADAL" clId="{AF584DDF-8270-447E-A0F6-A13C67F47E34}" dt="2022-10-01T19:34:22.171" v="766" actId="478"/>
          <ac:spMkLst>
            <pc:docMk/>
            <pc:sldMk cId="467817443" sldId="419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4:23.137" v="767" actId="478"/>
          <ac:spMkLst>
            <pc:docMk/>
            <pc:sldMk cId="467817443" sldId="419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F584DDF-8270-447E-A0F6-A13C67F47E34}" dt="2022-10-01T19:34:32.760" v="772" actId="14100"/>
          <ac:spMkLst>
            <pc:docMk/>
            <pc:sldMk cId="467817443" sldId="419"/>
            <ac:spMk id="5" creationId="{1AFF32B4-AFFE-A963-3D3A-EC644F86A9EF}"/>
          </ac:spMkLst>
        </pc:spChg>
        <pc:spChg chg="add mod">
          <ac:chgData name="Tegischer Lukas" userId="f78daebb-0565-485c-bd0e-1cd035e796ff" providerId="ADAL" clId="{AF584DDF-8270-447E-A0F6-A13C67F47E34}" dt="2022-10-01T19:34:47.199" v="777" actId="1076"/>
          <ac:spMkLst>
            <pc:docMk/>
            <pc:sldMk cId="467817443" sldId="419"/>
            <ac:spMk id="7" creationId="{46670544-B527-F8BE-73C8-78CB1619532E}"/>
          </ac:spMkLst>
        </pc:spChg>
      </pc:sldChg>
    </pc:docChg>
  </pc:docChgLst>
  <pc:docChgLst>
    <pc:chgData name="Tegischer Lukas" userId="f78daebb-0565-485c-bd0e-1cd035e796ff" providerId="ADAL" clId="{A7079C78-D512-451F-8BEB-F325BA7EB7D0}"/>
    <pc:docChg chg="custSel modSld">
      <pc:chgData name="Tegischer Lukas" userId="f78daebb-0565-485c-bd0e-1cd035e796ff" providerId="ADAL" clId="{A7079C78-D512-451F-8BEB-F325BA7EB7D0}" dt="2022-10-15T12:15:28.387" v="95" actId="1076"/>
      <pc:docMkLst>
        <pc:docMk/>
      </pc:docMkLst>
      <pc:sldChg chg="modSp mod">
        <pc:chgData name="Tegischer Lukas" userId="f78daebb-0565-485c-bd0e-1cd035e796ff" providerId="ADAL" clId="{A7079C78-D512-451F-8BEB-F325BA7EB7D0}" dt="2022-10-15T12:14:07.866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7079C78-D512-451F-8BEB-F325BA7EB7D0}" dt="2022-10-15T12:14:07.866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A7079C78-D512-451F-8BEB-F325BA7EB7D0}" dt="2022-10-15T12:15:28.387" v="95" actId="1076"/>
        <pc:sldMkLst>
          <pc:docMk/>
          <pc:sldMk cId="514235757" sldId="428"/>
        </pc:sldMkLst>
        <pc:spChg chg="add mod">
          <ac:chgData name="Tegischer Lukas" userId="f78daebb-0565-485c-bd0e-1cd035e796ff" providerId="ADAL" clId="{A7079C78-D512-451F-8BEB-F325BA7EB7D0}" dt="2022-10-15T12:14:30.523" v="22" actId="14100"/>
          <ac:spMkLst>
            <pc:docMk/>
            <pc:sldMk cId="514235757" sldId="428"/>
            <ac:spMk id="4" creationId="{F8AD0B00-E0D7-40E2-B70A-390738084F55}"/>
          </ac:spMkLst>
        </pc:spChg>
        <pc:spChg chg="del">
          <ac:chgData name="Tegischer Lukas" userId="f78daebb-0565-485c-bd0e-1cd035e796ff" providerId="ADAL" clId="{A7079C78-D512-451F-8BEB-F325BA7EB7D0}" dt="2022-10-15T12:14:18.742" v="18" actId="478"/>
          <ac:spMkLst>
            <pc:docMk/>
            <pc:sldMk cId="514235757" sldId="428"/>
            <ac:spMk id="5" creationId="{3E3DF0E1-7629-A71A-C56F-A98D7E84DAEA}"/>
          </ac:spMkLst>
        </pc:spChg>
        <pc:spChg chg="mod">
          <ac:chgData name="Tegischer Lukas" userId="f78daebb-0565-485c-bd0e-1cd035e796ff" providerId="ADAL" clId="{A7079C78-D512-451F-8BEB-F325BA7EB7D0}" dt="2022-10-15T12:15:21.549" v="94" actId="14100"/>
          <ac:spMkLst>
            <pc:docMk/>
            <pc:sldMk cId="514235757" sldId="428"/>
            <ac:spMk id="15" creationId="{F9D06AA1-5BF8-DD3D-9582-EA4875FDBEEF}"/>
          </ac:spMkLst>
        </pc:spChg>
        <pc:spChg chg="mod">
          <ac:chgData name="Tegischer Lukas" userId="f78daebb-0565-485c-bd0e-1cd035e796ff" providerId="ADAL" clId="{A7079C78-D512-451F-8BEB-F325BA7EB7D0}" dt="2022-10-15T12:15:28.387" v="95" actId="1076"/>
          <ac:spMkLst>
            <pc:docMk/>
            <pc:sldMk cId="514235757" sldId="428"/>
            <ac:spMk id="17" creationId="{AA456F62-D46F-0275-01F6-362185358C46}"/>
          </ac:spMkLst>
        </pc:spChg>
      </pc:sldChg>
    </pc:docChg>
  </pc:docChgLst>
  <pc:docChgLst>
    <pc:chgData name="Tegischer Lukas" userId="f78daebb-0565-485c-bd0e-1cd035e796ff" providerId="ADAL" clId="{244CA96A-0DED-424E-BDC4-EE69D8491183}"/>
    <pc:docChg chg="undo custSel addSld delSld modSld">
      <pc:chgData name="Tegischer Lukas" userId="f78daebb-0565-485c-bd0e-1cd035e796ff" providerId="ADAL" clId="{244CA96A-0DED-424E-BDC4-EE69D8491183}" dt="2022-10-15T09:22:30.134" v="521" actId="1076"/>
      <pc:docMkLst>
        <pc:docMk/>
      </pc:docMkLst>
      <pc:sldChg chg="modSp mod">
        <pc:chgData name="Tegischer Lukas" userId="f78daebb-0565-485c-bd0e-1cd035e796ff" providerId="ADAL" clId="{244CA96A-0DED-424E-BDC4-EE69D8491183}" dt="2022-10-15T08:28:31.421" v="6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244CA96A-0DED-424E-BDC4-EE69D8491183}" dt="2022-10-15T08:28:31.421" v="6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1318793251" sldId="410"/>
        </pc:sldMkLst>
      </pc:sldChg>
      <pc:sldChg chg="addSp delSp modSp mod delAnim">
        <pc:chgData name="Tegischer Lukas" userId="f78daebb-0565-485c-bd0e-1cd035e796ff" providerId="ADAL" clId="{244CA96A-0DED-424E-BDC4-EE69D8491183}" dt="2022-10-15T09:22:30.134" v="521" actId="1076"/>
        <pc:sldMkLst>
          <pc:docMk/>
          <pc:sldMk cId="514235757" sldId="428"/>
        </pc:sldMkLst>
        <pc:spChg chg="add mod">
          <ac:chgData name="Tegischer Lukas" userId="f78daebb-0565-485c-bd0e-1cd035e796ff" providerId="ADAL" clId="{244CA96A-0DED-424E-BDC4-EE69D8491183}" dt="2022-10-15T09:22:30.134" v="521" actId="1076"/>
          <ac:spMkLst>
            <pc:docMk/>
            <pc:sldMk cId="514235757" sldId="428"/>
            <ac:spMk id="2" creationId="{43861A1D-FB36-7293-3FDA-765C3621FACA}"/>
          </ac:spMkLst>
        </pc:spChg>
        <pc:spChg chg="add mod">
          <ac:chgData name="Tegischer Lukas" userId="f78daebb-0565-485c-bd0e-1cd035e796ff" providerId="ADAL" clId="{244CA96A-0DED-424E-BDC4-EE69D8491183}" dt="2022-10-15T08:33:24.218" v="340" actId="14100"/>
          <ac:spMkLst>
            <pc:docMk/>
            <pc:sldMk cId="514235757" sldId="428"/>
            <ac:spMk id="3" creationId="{8F27EAAF-429D-19DE-DC29-8915E0AF1A4F}"/>
          </ac:spMkLst>
        </pc:spChg>
        <pc:spChg chg="del">
          <ac:chgData name="Tegischer Lukas" userId="f78daebb-0565-485c-bd0e-1cd035e796ff" providerId="ADAL" clId="{244CA96A-0DED-424E-BDC4-EE69D8491183}" dt="2022-10-15T08:28:38.082" v="64" actId="478"/>
          <ac:spMkLst>
            <pc:docMk/>
            <pc:sldMk cId="514235757" sldId="428"/>
            <ac:spMk id="4" creationId="{23994922-00A3-43FE-A1D2-DC3C43171571}"/>
          </ac:spMkLst>
        </pc:spChg>
        <pc:spChg chg="del">
          <ac:chgData name="Tegischer Lukas" userId="f78daebb-0565-485c-bd0e-1cd035e796ff" providerId="ADAL" clId="{244CA96A-0DED-424E-BDC4-EE69D8491183}" dt="2022-10-15T08:28:35.640" v="62" actId="478"/>
          <ac:spMkLst>
            <pc:docMk/>
            <pc:sldMk cId="514235757" sldId="428"/>
            <ac:spMk id="5" creationId="{790A8C78-CD4E-58A7-5F3D-DA13AFFA2E14}"/>
          </ac:spMkLst>
        </pc:spChg>
        <pc:spChg chg="add del mod">
          <ac:chgData name="Tegischer Lukas" userId="f78daebb-0565-485c-bd0e-1cd035e796ff" providerId="ADAL" clId="{244CA96A-0DED-424E-BDC4-EE69D8491183}" dt="2022-10-15T09:22:27.129" v="519" actId="478"/>
          <ac:spMkLst>
            <pc:docMk/>
            <pc:sldMk cId="514235757" sldId="428"/>
            <ac:spMk id="6" creationId="{7E1D797E-4B4F-4EEE-A1E2-C472D0C544F7}"/>
          </ac:spMkLst>
        </pc:spChg>
        <pc:spChg chg="del">
          <ac:chgData name="Tegischer Lukas" userId="f78daebb-0565-485c-bd0e-1cd035e796ff" providerId="ADAL" clId="{244CA96A-0DED-424E-BDC4-EE69D8491183}" dt="2022-10-15T08:28:36.718" v="63" actId="478"/>
          <ac:spMkLst>
            <pc:docMk/>
            <pc:sldMk cId="514235757" sldId="428"/>
            <ac:spMk id="7" creationId="{03926B87-4EFF-7BDC-D5E1-56036986FE3C}"/>
          </ac:spMkLst>
        </pc:spChg>
        <pc:spChg chg="add mod">
          <ac:chgData name="Tegischer Lukas" userId="f78daebb-0565-485c-bd0e-1cd035e796ff" providerId="ADAL" clId="{244CA96A-0DED-424E-BDC4-EE69D8491183}" dt="2022-10-15T08:33:03.534" v="283" actId="207"/>
          <ac:spMkLst>
            <pc:docMk/>
            <pc:sldMk cId="514235757" sldId="428"/>
            <ac:spMk id="9" creationId="{CF86CE35-FE0A-8C27-6A45-D8FB11712AF2}"/>
          </ac:spMkLst>
        </pc:spChg>
        <pc:spChg chg="add mod">
          <ac:chgData name="Tegischer Lukas" userId="f78daebb-0565-485c-bd0e-1cd035e796ff" providerId="ADAL" clId="{244CA96A-0DED-424E-BDC4-EE69D8491183}" dt="2022-10-15T08:33:17.252" v="312" actId="1076"/>
          <ac:spMkLst>
            <pc:docMk/>
            <pc:sldMk cId="514235757" sldId="428"/>
            <ac:spMk id="10" creationId="{32BB0F56-94A2-235E-A825-251F67108FBE}"/>
          </ac:spMkLst>
        </pc:spChg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2670194944" sldId="429"/>
        </pc:sldMkLst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421885953" sldId="430"/>
        </pc:sldMkLst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4284013726" sldId="431"/>
        </pc:sldMkLst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3904929904" sldId="432"/>
        </pc:sldMkLst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1115461300" sldId="433"/>
        </pc:sldMkLst>
      </pc:sldChg>
      <pc:sldChg chg="delSp modSp add mod">
        <pc:chgData name="Tegischer Lukas" userId="f78daebb-0565-485c-bd0e-1cd035e796ff" providerId="ADAL" clId="{244CA96A-0DED-424E-BDC4-EE69D8491183}" dt="2022-10-15T09:20:53.367" v="422" actId="1076"/>
        <pc:sldMkLst>
          <pc:docMk/>
          <pc:sldMk cId="1867630875" sldId="434"/>
        </pc:sldMkLst>
        <pc:spChg chg="mod">
          <ac:chgData name="Tegischer Lukas" userId="f78daebb-0565-485c-bd0e-1cd035e796ff" providerId="ADAL" clId="{244CA96A-0DED-424E-BDC4-EE69D8491183}" dt="2022-10-15T09:20:53.367" v="422" actId="1076"/>
          <ac:spMkLst>
            <pc:docMk/>
            <pc:sldMk cId="1867630875" sldId="434"/>
            <ac:spMk id="6" creationId="{7E1D797E-4B4F-4EEE-A1E2-C472D0C544F7}"/>
          </ac:spMkLst>
        </pc:spChg>
        <pc:spChg chg="mod">
          <ac:chgData name="Tegischer Lukas" userId="f78daebb-0565-485c-bd0e-1cd035e796ff" providerId="ADAL" clId="{244CA96A-0DED-424E-BDC4-EE69D8491183}" dt="2022-10-15T09:20:47.142" v="421" actId="14100"/>
          <ac:spMkLst>
            <pc:docMk/>
            <pc:sldMk cId="1867630875" sldId="434"/>
            <ac:spMk id="9" creationId="{CF86CE35-FE0A-8C27-6A45-D8FB11712AF2}"/>
          </ac:spMkLst>
        </pc:spChg>
        <pc:spChg chg="del">
          <ac:chgData name="Tegischer Lukas" userId="f78daebb-0565-485c-bd0e-1cd035e796ff" providerId="ADAL" clId="{244CA96A-0DED-424E-BDC4-EE69D8491183}" dt="2022-10-15T09:18:41.414" v="343" actId="478"/>
          <ac:spMkLst>
            <pc:docMk/>
            <pc:sldMk cId="1867630875" sldId="434"/>
            <ac:spMk id="10" creationId="{32BB0F56-94A2-235E-A825-251F67108FBE}"/>
          </ac:spMkLst>
        </pc:spChg>
      </pc:sldChg>
      <pc:sldChg chg="delSp modSp add mod">
        <pc:chgData name="Tegischer Lukas" userId="f78daebb-0565-485c-bd0e-1cd035e796ff" providerId="ADAL" clId="{244CA96A-0DED-424E-BDC4-EE69D8491183}" dt="2022-10-15T09:21:18.751" v="517" actId="14100"/>
        <pc:sldMkLst>
          <pc:docMk/>
          <pc:sldMk cId="3801065055" sldId="435"/>
        </pc:sldMkLst>
        <pc:spChg chg="del">
          <ac:chgData name="Tegischer Lukas" userId="f78daebb-0565-485c-bd0e-1cd035e796ff" providerId="ADAL" clId="{244CA96A-0DED-424E-BDC4-EE69D8491183}" dt="2022-10-15T09:21:09.458" v="484" actId="478"/>
          <ac:spMkLst>
            <pc:docMk/>
            <pc:sldMk cId="3801065055" sldId="435"/>
            <ac:spMk id="6" creationId="{7E1D797E-4B4F-4EEE-A1E2-C472D0C544F7}"/>
          </ac:spMkLst>
        </pc:spChg>
        <pc:spChg chg="mod">
          <ac:chgData name="Tegischer Lukas" userId="f78daebb-0565-485c-bd0e-1cd035e796ff" providerId="ADAL" clId="{244CA96A-0DED-424E-BDC4-EE69D8491183}" dt="2022-10-15T09:21:18.751" v="517" actId="14100"/>
          <ac:spMkLst>
            <pc:docMk/>
            <pc:sldMk cId="3801065055" sldId="435"/>
            <ac:spMk id="9" creationId="{CF86CE35-FE0A-8C27-6A45-D8FB11712AF2}"/>
          </ac:spMkLst>
        </pc:spChg>
      </pc:sldChg>
    </pc:docChg>
  </pc:docChgLst>
  <pc:docChgLst>
    <pc:chgData name="Tegischer Lukas" userId="f78daebb-0565-485c-bd0e-1cd035e796ff" providerId="ADAL" clId="{70196825-2534-4758-858E-84C7A061DC62}"/>
    <pc:docChg chg="undo custSel delSld modSld">
      <pc:chgData name="Tegischer Lukas" userId="f78daebb-0565-485c-bd0e-1cd035e796ff" providerId="ADAL" clId="{70196825-2534-4758-858E-84C7A061DC62}" dt="2022-10-15T12:39:28.838" v="118" actId="20577"/>
      <pc:docMkLst>
        <pc:docMk/>
      </pc:docMkLst>
      <pc:sldChg chg="modSp mod">
        <pc:chgData name="Tegischer Lukas" userId="f78daebb-0565-485c-bd0e-1cd035e796ff" providerId="ADAL" clId="{70196825-2534-4758-858E-84C7A061DC62}" dt="2022-10-15T12:39:28.838" v="11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0196825-2534-4758-858E-84C7A061DC62}" dt="2022-10-15T12:39:28.838" v="11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70196825-2534-4758-858E-84C7A061DC62}" dt="2022-10-15T12:39:12.969" v="106" actId="1076"/>
        <pc:sldMkLst>
          <pc:docMk/>
          <pc:sldMk cId="2941221777" sldId="429"/>
        </pc:sldMkLst>
        <pc:spChg chg="add mod">
          <ac:chgData name="Tegischer Lukas" userId="f78daebb-0565-485c-bd0e-1cd035e796ff" providerId="ADAL" clId="{70196825-2534-4758-858E-84C7A061DC62}" dt="2022-10-15T12:38:54.529" v="101" actId="1076"/>
          <ac:spMkLst>
            <pc:docMk/>
            <pc:sldMk cId="2941221777" sldId="429"/>
            <ac:spMk id="3" creationId="{BDEA610C-EA30-9E36-7A50-069FE81D29D9}"/>
          </ac:spMkLst>
        </pc:spChg>
        <pc:spChg chg="add mod">
          <ac:chgData name="Tegischer Lukas" userId="f78daebb-0565-485c-bd0e-1cd035e796ff" providerId="ADAL" clId="{70196825-2534-4758-858E-84C7A061DC62}" dt="2022-10-15T12:38:57.194" v="102" actId="1076"/>
          <ac:spMkLst>
            <pc:docMk/>
            <pc:sldMk cId="2941221777" sldId="429"/>
            <ac:spMk id="5" creationId="{3BA12EF8-A4DE-4CEA-6F57-875ADE00700A}"/>
          </ac:spMkLst>
        </pc:spChg>
        <pc:spChg chg="add mod">
          <ac:chgData name="Tegischer Lukas" userId="f78daebb-0565-485c-bd0e-1cd035e796ff" providerId="ADAL" clId="{70196825-2534-4758-858E-84C7A061DC62}" dt="2022-10-15T12:39:12.969" v="106" actId="1076"/>
          <ac:spMkLst>
            <pc:docMk/>
            <pc:sldMk cId="2941221777" sldId="429"/>
            <ac:spMk id="7" creationId="{C948B1CC-4211-F88F-AA6C-528CB88DBE15}"/>
          </ac:spMkLst>
        </pc:spChg>
        <pc:spChg chg="del">
          <ac:chgData name="Tegischer Lukas" userId="f78daebb-0565-485c-bd0e-1cd035e796ff" providerId="ADAL" clId="{70196825-2534-4758-858E-84C7A061DC62}" dt="2022-10-15T12:38:25.889" v="91" actId="478"/>
          <ac:spMkLst>
            <pc:docMk/>
            <pc:sldMk cId="2941221777" sldId="429"/>
            <ac:spMk id="8" creationId="{A98E5C17-EF7D-5E48-F4C1-4486CB249D22}"/>
          </ac:spMkLst>
        </pc:spChg>
        <pc:spChg chg="del mod">
          <ac:chgData name="Tegischer Lukas" userId="f78daebb-0565-485c-bd0e-1cd035e796ff" providerId="ADAL" clId="{70196825-2534-4758-858E-84C7A061DC62}" dt="2022-10-15T12:38:24.993" v="90" actId="478"/>
          <ac:spMkLst>
            <pc:docMk/>
            <pc:sldMk cId="2941221777" sldId="429"/>
            <ac:spMk id="10" creationId="{A02E0AAC-2B04-176B-485F-A90BEDD0E22A}"/>
          </ac:spMkLst>
        </pc:spChg>
      </pc:sldChg>
      <pc:sldChg chg="addSp delSp modSp mod addAnim delAnim modAnim">
        <pc:chgData name="Tegischer Lukas" userId="f78daebb-0565-485c-bd0e-1cd035e796ff" providerId="ADAL" clId="{70196825-2534-4758-858E-84C7A061DC62}" dt="2022-10-15T12:38:21.813" v="88"/>
        <pc:sldMkLst>
          <pc:docMk/>
          <pc:sldMk cId="408840638" sldId="430"/>
        </pc:sldMkLst>
        <pc:spChg chg="del mod">
          <ac:chgData name="Tegischer Lukas" userId="f78daebb-0565-485c-bd0e-1cd035e796ff" providerId="ADAL" clId="{70196825-2534-4758-858E-84C7A061DC62}" dt="2022-10-15T12:36:29.166" v="40" actId="478"/>
          <ac:spMkLst>
            <pc:docMk/>
            <pc:sldMk cId="408840638" sldId="430"/>
            <ac:spMk id="3" creationId="{C1D348BD-9BF0-76CA-7A2D-13C4BAA7D0D6}"/>
          </ac:spMkLst>
        </pc:spChg>
        <pc:spChg chg="del mod">
          <ac:chgData name="Tegischer Lukas" userId="f78daebb-0565-485c-bd0e-1cd035e796ff" providerId="ADAL" clId="{70196825-2534-4758-858E-84C7A061DC62}" dt="2022-10-15T12:37:44.559" v="72" actId="478"/>
          <ac:spMkLst>
            <pc:docMk/>
            <pc:sldMk cId="408840638" sldId="430"/>
            <ac:spMk id="4" creationId="{47155FEA-213B-4B57-DA40-9D50B7CD6151}"/>
          </ac:spMkLst>
        </pc:spChg>
        <pc:spChg chg="add mod">
          <ac:chgData name="Tegischer Lukas" userId="f78daebb-0565-485c-bd0e-1cd035e796ff" providerId="ADAL" clId="{70196825-2534-4758-858E-84C7A061DC62}" dt="2022-10-15T12:36:38.402" v="45" actId="1076"/>
          <ac:spMkLst>
            <pc:docMk/>
            <pc:sldMk cId="408840638" sldId="430"/>
            <ac:spMk id="5" creationId="{7526B168-8FE2-0B61-2108-2CDD0195077F}"/>
          </ac:spMkLst>
        </pc:spChg>
        <pc:spChg chg="del">
          <ac:chgData name="Tegischer Lukas" userId="f78daebb-0565-485c-bd0e-1cd035e796ff" providerId="ADAL" clId="{70196825-2534-4758-858E-84C7A061DC62}" dt="2022-10-15T12:36:40.422" v="46" actId="478"/>
          <ac:spMkLst>
            <pc:docMk/>
            <pc:sldMk cId="408840638" sldId="430"/>
            <ac:spMk id="7" creationId="{BD6D73FB-39E0-B2FE-3047-7D15ACE5A519}"/>
          </ac:spMkLst>
        </pc:spChg>
        <pc:spChg chg="del">
          <ac:chgData name="Tegischer Lukas" userId="f78daebb-0565-485c-bd0e-1cd035e796ff" providerId="ADAL" clId="{70196825-2534-4758-858E-84C7A061DC62}" dt="2022-10-15T12:37:52.039" v="76" actId="478"/>
          <ac:spMkLst>
            <pc:docMk/>
            <pc:sldMk cId="408840638" sldId="430"/>
            <ac:spMk id="8" creationId="{EF31BDB4-7233-A01E-5D46-6C5614335862}"/>
          </ac:spMkLst>
        </pc:spChg>
        <pc:spChg chg="add del mod">
          <ac:chgData name="Tegischer Lukas" userId="f78daebb-0565-485c-bd0e-1cd035e796ff" providerId="ADAL" clId="{70196825-2534-4758-858E-84C7A061DC62}" dt="2022-10-15T12:36:51.090" v="51" actId="478"/>
          <ac:spMkLst>
            <pc:docMk/>
            <pc:sldMk cId="408840638" sldId="430"/>
            <ac:spMk id="10" creationId="{DA32BB06-1F8C-3AD4-3A2D-654FC812382D}"/>
          </ac:spMkLst>
        </pc:spChg>
        <pc:spChg chg="mod">
          <ac:chgData name="Tegischer Lukas" userId="f78daebb-0565-485c-bd0e-1cd035e796ff" providerId="ADAL" clId="{70196825-2534-4758-858E-84C7A061DC62}" dt="2022-10-15T12:37:29.450" v="67" actId="1076"/>
          <ac:spMkLst>
            <pc:docMk/>
            <pc:sldMk cId="408840638" sldId="430"/>
            <ac:spMk id="11" creationId="{6B5D3704-174D-8792-1BA2-ACECAE888EF3}"/>
          </ac:spMkLst>
        </pc:spChg>
        <pc:spChg chg="add mod">
          <ac:chgData name="Tegischer Lukas" userId="f78daebb-0565-485c-bd0e-1cd035e796ff" providerId="ADAL" clId="{70196825-2534-4758-858E-84C7A061DC62}" dt="2022-10-15T12:37:13.610" v="54" actId="14100"/>
          <ac:spMkLst>
            <pc:docMk/>
            <pc:sldMk cId="408840638" sldId="430"/>
            <ac:spMk id="12" creationId="{516B9277-1B74-A0F6-D2CC-657314838453}"/>
          </ac:spMkLst>
        </pc:spChg>
        <pc:spChg chg="mod">
          <ac:chgData name="Tegischer Lukas" userId="f78daebb-0565-485c-bd0e-1cd035e796ff" providerId="ADAL" clId="{70196825-2534-4758-858E-84C7A061DC62}" dt="2022-10-15T12:37:37.234" v="69" actId="1076"/>
          <ac:spMkLst>
            <pc:docMk/>
            <pc:sldMk cId="408840638" sldId="430"/>
            <ac:spMk id="13" creationId="{972E3166-4AE4-876B-36D5-402234715EC7}"/>
          </ac:spMkLst>
        </pc:spChg>
        <pc:spChg chg="add mod">
          <ac:chgData name="Tegischer Lukas" userId="f78daebb-0565-485c-bd0e-1cd035e796ff" providerId="ADAL" clId="{70196825-2534-4758-858E-84C7A061DC62}" dt="2022-10-15T12:38:01.777" v="79" actId="14100"/>
          <ac:spMkLst>
            <pc:docMk/>
            <pc:sldMk cId="408840638" sldId="430"/>
            <ac:spMk id="15" creationId="{9EB6E0FF-5644-DE61-DF01-40C522AE6A38}"/>
          </ac:spMkLst>
        </pc:spChg>
        <pc:spChg chg="add mod">
          <ac:chgData name="Tegischer Lukas" userId="f78daebb-0565-485c-bd0e-1cd035e796ff" providerId="ADAL" clId="{70196825-2534-4758-858E-84C7A061DC62}" dt="2022-10-15T12:38:06.799" v="86" actId="20577"/>
          <ac:spMkLst>
            <pc:docMk/>
            <pc:sldMk cId="408840638" sldId="430"/>
            <ac:spMk id="17" creationId="{828DDEBA-B856-C13B-3C8F-1D81D336A31C}"/>
          </ac:spMkLst>
        </pc:spChg>
        <pc:graphicFrameChg chg="add del mod modGraphic">
          <ac:chgData name="Tegischer Lukas" userId="f78daebb-0565-485c-bd0e-1cd035e796ff" providerId="ADAL" clId="{70196825-2534-4758-858E-84C7A061DC62}" dt="2022-10-15T12:37:32.219" v="68" actId="1076"/>
          <ac:graphicFrameMkLst>
            <pc:docMk/>
            <pc:sldMk cId="408840638" sldId="430"/>
            <ac:graphicFrameMk id="6" creationId="{08C68A55-68A7-ECBB-6507-11E5F150685D}"/>
          </ac:graphicFrameMkLst>
        </pc:graphicFrameChg>
      </pc:sldChg>
      <pc:sldChg chg="del">
        <pc:chgData name="Tegischer Lukas" userId="f78daebb-0565-485c-bd0e-1cd035e796ff" providerId="ADAL" clId="{70196825-2534-4758-858E-84C7A061DC62}" dt="2022-10-15T12:39:14.651" v="107" actId="47"/>
        <pc:sldMkLst>
          <pc:docMk/>
          <pc:sldMk cId="472394892" sldId="431"/>
        </pc:sldMkLst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3F75F24A-EE0A-41B7-B3A5-54EC1BE52822}"/>
    <pc:docChg chg="custSel delSld modSld">
      <pc:chgData name="Tegischer Lukas" userId="f78daebb-0565-485c-bd0e-1cd035e796ff" providerId="ADAL" clId="{3F75F24A-EE0A-41B7-B3A5-54EC1BE52822}" dt="2022-11-04T15:31:38.640" v="3" actId="47"/>
      <pc:docMkLst>
        <pc:docMk/>
      </pc:docMkLst>
      <pc:sldChg chg="delSp mod delAnim">
        <pc:chgData name="Tegischer Lukas" userId="f78daebb-0565-485c-bd0e-1cd035e796ff" providerId="ADAL" clId="{3F75F24A-EE0A-41B7-B3A5-54EC1BE52822}" dt="2022-11-04T15:31:33.945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3F75F24A-EE0A-41B7-B3A5-54EC1BE52822}" dt="2022-11-04T15:31:33.945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3F75F24A-EE0A-41B7-B3A5-54EC1BE52822}" dt="2022-11-04T15:31:32.862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3F75F24A-EE0A-41B7-B3A5-54EC1BE52822}" dt="2022-11-04T15:31:38.640" v="3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3F75F24A-EE0A-41B7-B3A5-54EC1BE52822}" dt="2022-11-04T15:31:35.401" v="2" actId="478"/>
        <pc:sldMkLst>
          <pc:docMk/>
          <pc:sldMk cId="408840638" sldId="430"/>
        </pc:sldMkLst>
        <pc:inkChg chg="del">
          <ac:chgData name="Tegischer Lukas" userId="f78daebb-0565-485c-bd0e-1cd035e796ff" providerId="ADAL" clId="{3F75F24A-EE0A-41B7-B3A5-54EC1BE52822}" dt="2022-11-04T15:31:35.401" v="2" actId="478"/>
          <ac:inkMkLst>
            <pc:docMk/>
            <pc:sldMk cId="408840638" sldId="430"/>
            <ac:inkMk id="8" creationId="{F634F3AD-C688-8F05-B8F2-CDBE29322C24}"/>
          </ac:inkMkLst>
        </pc:inkChg>
      </pc:sldChg>
    </pc:docChg>
  </pc:docChgLst>
  <pc:docChgLst>
    <pc:chgData name="Tegischer Lukas" userId="f78daebb-0565-485c-bd0e-1cd035e796ff" providerId="ADAL" clId="{D17BFEA8-62C5-4BF8-9B72-E15C4B09585E}"/>
    <pc:docChg chg="undo custSel addSld delSld modSld">
      <pc:chgData name="Tegischer Lukas" userId="f78daebb-0565-485c-bd0e-1cd035e796ff" providerId="ADAL" clId="{D17BFEA8-62C5-4BF8-9B72-E15C4B09585E}" dt="2022-10-12T17:43:12.210" v="369"/>
      <pc:docMkLst>
        <pc:docMk/>
      </pc:docMkLst>
      <pc:sldChg chg="modSp mod">
        <pc:chgData name="Tegischer Lukas" userId="f78daebb-0565-485c-bd0e-1cd035e796ff" providerId="ADAL" clId="{D17BFEA8-62C5-4BF8-9B72-E15C4B09585E}" dt="2022-10-12T17:19:43.156" v="32" actId="404"/>
        <pc:sldMkLst>
          <pc:docMk/>
          <pc:sldMk cId="336392357" sldId="256"/>
        </pc:sldMkLst>
        <pc:spChg chg="mod">
          <ac:chgData name="Tegischer Lukas" userId="f78daebb-0565-485c-bd0e-1cd035e796ff" providerId="ADAL" clId="{D17BFEA8-62C5-4BF8-9B72-E15C4B09585E}" dt="2022-10-12T17:19:43.156" v="32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17BFEA8-62C5-4BF8-9B72-E15C4B09585E}" dt="2022-10-12T17:19:53.005" v="33" actId="47"/>
        <pc:sldMkLst>
          <pc:docMk/>
          <pc:sldMk cId="1674453736" sldId="400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045059441" sldId="404"/>
        </pc:sldMkLst>
      </pc:sldChg>
      <pc:sldChg chg="addSp delSp modSp mod delAnim modAnim">
        <pc:chgData name="Tegischer Lukas" userId="f78daebb-0565-485c-bd0e-1cd035e796ff" providerId="ADAL" clId="{D17BFEA8-62C5-4BF8-9B72-E15C4B09585E}" dt="2022-10-12T17:21:13.148" v="80"/>
        <pc:sldMkLst>
          <pc:docMk/>
          <pc:sldMk cId="1318793251" sldId="410"/>
        </pc:sldMkLst>
        <pc:spChg chg="add mod">
          <ac:chgData name="Tegischer Lukas" userId="f78daebb-0565-485c-bd0e-1cd035e796ff" providerId="ADAL" clId="{D17BFEA8-62C5-4BF8-9B72-E15C4B09585E}" dt="2022-10-12T17:20:30.773" v="66" actId="1076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0:33.060" v="67" actId="1076"/>
          <ac:spMkLst>
            <pc:docMk/>
            <pc:sldMk cId="1318793251" sldId="410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5" creationId="{5EEEA0DA-FAC1-4C40-DC37-C9A5C8D2B4D6}"/>
          </ac:spMkLst>
        </pc:spChg>
        <pc:spChg chg="del">
          <ac:chgData name="Tegischer Lukas" userId="f78daebb-0565-485c-bd0e-1cd035e796ff" providerId="ADAL" clId="{D17BFEA8-62C5-4BF8-9B72-E15C4B09585E}" dt="2022-10-12T17:19:54.295" v="34" actId="478"/>
          <ac:spMkLst>
            <pc:docMk/>
            <pc:sldMk cId="1318793251" sldId="410"/>
            <ac:spMk id="8" creationId="{2A1E8CCF-560E-C7B4-D4A5-974BEC34A49A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mod delAnim modAnim">
        <pc:chgData name="Tegischer Lukas" userId="f78daebb-0565-485c-bd0e-1cd035e796ff" providerId="ADAL" clId="{D17BFEA8-62C5-4BF8-9B72-E15C4B09585E}" dt="2022-10-12T17:29:54.190" v="223"/>
        <pc:sldMkLst>
          <pc:docMk/>
          <pc:sldMk cId="3867422063" sldId="411"/>
        </pc:sldMkLst>
        <pc:spChg chg="del">
          <ac:chgData name="Tegischer Lukas" userId="f78daebb-0565-485c-bd0e-1cd035e796ff" providerId="ADAL" clId="{D17BFEA8-62C5-4BF8-9B72-E15C4B09585E}" dt="2022-10-12T17:27:29.338" v="157" actId="478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29:06.445" v="206" actId="20577"/>
          <ac:spMkLst>
            <pc:docMk/>
            <pc:sldMk cId="3867422063" sldId="41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9:44.538" v="221" actId="1076"/>
          <ac:spMkLst>
            <pc:docMk/>
            <pc:sldMk cId="3867422063" sldId="411"/>
            <ac:spMk id="5" creationId="{722A12F3-DF5A-3E6B-285B-CA5BC4B88059}"/>
          </ac:spMkLst>
        </pc:spChg>
        <pc:spChg chg="del">
          <ac:chgData name="Tegischer Lukas" userId="f78daebb-0565-485c-bd0e-1cd035e796ff" providerId="ADAL" clId="{D17BFEA8-62C5-4BF8-9B72-E15C4B09585E}" dt="2022-10-12T17:27:27.865" v="155" actId="478"/>
          <ac:spMkLst>
            <pc:docMk/>
            <pc:sldMk cId="3867422063" sldId="411"/>
            <ac:spMk id="8" creationId="{2A1E8CCF-560E-C7B4-D4A5-974BEC34A49A}"/>
          </ac:spMkLst>
        </pc:spChg>
        <pc:spChg chg="add mod">
          <ac:chgData name="Tegischer Lukas" userId="f78daebb-0565-485c-bd0e-1cd035e796ff" providerId="ADAL" clId="{D17BFEA8-62C5-4BF8-9B72-E15C4B09585E}" dt="2022-10-12T17:29:41.410" v="219" actId="1076"/>
          <ac:spMkLst>
            <pc:docMk/>
            <pc:sldMk cId="3867422063" sldId="411"/>
            <ac:spMk id="9" creationId="{39AE0E24-DD94-25ED-8472-13ACAF742A38}"/>
          </ac:spMkLst>
        </pc:spChg>
        <pc:spChg chg="del">
          <ac:chgData name="Tegischer Lukas" userId="f78daebb-0565-485c-bd0e-1cd035e796ff" providerId="ADAL" clId="{D17BFEA8-62C5-4BF8-9B72-E15C4B09585E}" dt="2022-10-12T17:27:28.290" v="156" actId="478"/>
          <ac:spMkLst>
            <pc:docMk/>
            <pc:sldMk cId="3867422063" sldId="411"/>
            <ac:spMk id="10" creationId="{2A406795-5046-5D1D-B54E-990CEDFB4EB6}"/>
          </ac:spMkLst>
        </pc:spChg>
        <pc:picChg chg="add mod">
          <ac:chgData name="Tegischer Lukas" userId="f78daebb-0565-485c-bd0e-1cd035e796ff" providerId="ADAL" clId="{D17BFEA8-62C5-4BF8-9B72-E15C4B09585E}" dt="2022-10-12T17:29:42.468" v="220" actId="1076"/>
          <ac:picMkLst>
            <pc:docMk/>
            <pc:sldMk cId="3867422063" sldId="411"/>
            <ac:picMk id="6" creationId="{190349A2-0DB1-00E8-E662-F1B5C398AAC5}"/>
          </ac:picMkLst>
        </pc:picChg>
      </pc:sldChg>
      <pc:sldChg chg="addSp delSp modSp del mod delAnim">
        <pc:chgData name="Tegischer Lukas" userId="f78daebb-0565-485c-bd0e-1cd035e796ff" providerId="ADAL" clId="{D17BFEA8-62C5-4BF8-9B72-E15C4B09585E}" dt="2022-10-12T17:33:17.411" v="368" actId="47"/>
        <pc:sldMkLst>
          <pc:docMk/>
          <pc:sldMk cId="2873026054" sldId="412"/>
        </pc:sldMkLst>
        <pc:spChg chg="add del mod">
          <ac:chgData name="Tegischer Lukas" userId="f78daebb-0565-485c-bd0e-1cd035e796ff" providerId="ADAL" clId="{D17BFEA8-62C5-4BF8-9B72-E15C4B09585E}" dt="2022-10-12T17:33:11.093" v="367" actId="478"/>
          <ac:spMkLst>
            <pc:docMk/>
            <pc:sldMk cId="2873026054" sldId="412"/>
            <ac:spMk id="3" creationId="{4B31F5EF-C26A-78E8-C5E7-8CDDEF54253D}"/>
          </ac:spMkLst>
        </pc:spChg>
        <pc:spChg chg="del mod">
          <ac:chgData name="Tegischer Lukas" userId="f78daebb-0565-485c-bd0e-1cd035e796ff" providerId="ADAL" clId="{D17BFEA8-62C5-4BF8-9B72-E15C4B09585E}" dt="2022-10-12T17:32:54.310" v="362" actId="478"/>
          <ac:spMkLst>
            <pc:docMk/>
            <pc:sldMk cId="2873026054" sldId="41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2:53.436" v="360" actId="478"/>
          <ac:spMkLst>
            <pc:docMk/>
            <pc:sldMk cId="2873026054" sldId="412"/>
            <ac:spMk id="21" creationId="{247B04CD-989B-6E5A-2BFE-6B9300932745}"/>
          </ac:spMkLst>
        </pc:spChg>
        <pc:spChg chg="del">
          <ac:chgData name="Tegischer Lukas" userId="f78daebb-0565-485c-bd0e-1cd035e796ff" providerId="ADAL" clId="{D17BFEA8-62C5-4BF8-9B72-E15C4B09585E}" dt="2022-10-12T17:32:55.480" v="363" actId="478"/>
          <ac:spMkLst>
            <pc:docMk/>
            <pc:sldMk cId="2873026054" sldId="412"/>
            <ac:spMk id="25" creationId="{FFFF6DDA-33C6-50C6-C68A-F45260FB8120}"/>
          </ac:spMkLst>
        </pc:spChg>
        <pc:picChg chg="del">
          <ac:chgData name="Tegischer Lukas" userId="f78daebb-0565-485c-bd0e-1cd035e796ff" providerId="ADAL" clId="{D17BFEA8-62C5-4BF8-9B72-E15C4B09585E}" dt="2022-10-12T17:32:55.480" v="363" actId="478"/>
          <ac:picMkLst>
            <pc:docMk/>
            <pc:sldMk cId="2873026054" sldId="412"/>
            <ac:picMk id="23" creationId="{D6334C8C-010F-9681-99E3-C2FCC5A719E5}"/>
          </ac:picMkLst>
        </pc:picChg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952304831" sldId="413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294739272" sldId="414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19169044" sldId="415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748657211" sldId="416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590426698" sldId="417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007401767" sldId="418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67817443" sldId="419"/>
        </pc:sldMkLst>
      </pc:sldChg>
      <pc:sldChg chg="addSp delSp modSp mod delAnim modAnim">
        <pc:chgData name="Tegischer Lukas" userId="f78daebb-0565-485c-bd0e-1cd035e796ff" providerId="ADAL" clId="{D17BFEA8-62C5-4BF8-9B72-E15C4B09585E}" dt="2022-10-12T17:32:33.996" v="359"/>
        <pc:sldMkLst>
          <pc:docMk/>
          <pc:sldMk cId="3894701210" sldId="420"/>
        </pc:sldMkLst>
        <pc:spChg chg="del">
          <ac:chgData name="Tegischer Lukas" userId="f78daebb-0565-485c-bd0e-1cd035e796ff" providerId="ADAL" clId="{D17BFEA8-62C5-4BF8-9B72-E15C4B09585E}" dt="2022-10-12T17:32:10.441" v="348" actId="478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32:21.323" v="354" actId="1076"/>
          <ac:spMkLst>
            <pc:docMk/>
            <pc:sldMk cId="3894701210" sldId="42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32:28.296" v="357" actId="122"/>
          <ac:spMkLst>
            <pc:docMk/>
            <pc:sldMk cId="3894701210" sldId="420"/>
            <ac:spMk id="5" creationId="{A5061D15-17CE-8348-8E4A-E75E6683DE81}"/>
          </ac:spMkLst>
        </pc:spChg>
        <pc:spChg chg="del">
          <ac:chgData name="Tegischer Lukas" userId="f78daebb-0565-485c-bd0e-1cd035e796ff" providerId="ADAL" clId="{D17BFEA8-62C5-4BF8-9B72-E15C4B09585E}" dt="2022-10-12T17:32:09.847" v="347" actId="478"/>
          <ac:spMkLst>
            <pc:docMk/>
            <pc:sldMk cId="3894701210" sldId="420"/>
            <ac:spMk id="7" creationId="{2FE883BB-5A5A-038C-104C-4DDC4BE716B6}"/>
          </ac:spMkLst>
        </pc:spChg>
      </pc:sldChg>
      <pc:sldChg chg="addSp delSp modSp add mod modAnim">
        <pc:chgData name="Tegischer Lukas" userId="f78daebb-0565-485c-bd0e-1cd035e796ff" providerId="ADAL" clId="{D17BFEA8-62C5-4BF8-9B72-E15C4B09585E}" dt="2022-10-12T17:22:14.156" v="102"/>
        <pc:sldMkLst>
          <pc:docMk/>
          <pc:sldMk cId="797636677" sldId="421"/>
        </pc:sldMkLst>
        <pc:spChg chg="del">
          <ac:chgData name="Tegischer Lukas" userId="f78daebb-0565-485c-bd0e-1cd035e796ff" providerId="ADAL" clId="{D17BFEA8-62C5-4BF8-9B72-E15C4B09585E}" dt="2022-10-12T17:21:00.795" v="76" actId="478"/>
          <ac:spMkLst>
            <pc:docMk/>
            <pc:sldMk cId="797636677" sldId="421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1:35.893" v="88" actId="1076"/>
          <ac:spMkLst>
            <pc:docMk/>
            <pc:sldMk cId="797636677" sldId="42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1:37.845" v="89" actId="1076"/>
          <ac:spMkLst>
            <pc:docMk/>
            <pc:sldMk cId="797636677" sldId="421"/>
            <ac:spMk id="5" creationId="{84C1F833-3A45-4BA1-9855-B1F8553ED1F9}"/>
          </ac:spMkLst>
        </pc:spChg>
        <pc:spChg chg="add mod">
          <ac:chgData name="Tegischer Lukas" userId="f78daebb-0565-485c-bd0e-1cd035e796ff" providerId="ADAL" clId="{D17BFEA8-62C5-4BF8-9B72-E15C4B09585E}" dt="2022-10-12T17:22:06.853" v="99" actId="1076"/>
          <ac:spMkLst>
            <pc:docMk/>
            <pc:sldMk cId="797636677" sldId="421"/>
            <ac:spMk id="8" creationId="{CFDBA9A7-18B1-4F53-B68C-1FDEF593AF94}"/>
          </ac:spMkLst>
        </pc:spChg>
        <pc:picChg chg="add mod">
          <ac:chgData name="Tegischer Lukas" userId="f78daebb-0565-485c-bd0e-1cd035e796ff" providerId="ADAL" clId="{D17BFEA8-62C5-4BF8-9B72-E15C4B09585E}" dt="2022-10-12T17:22:04.628" v="98" actId="1076"/>
          <ac:picMkLst>
            <pc:docMk/>
            <pc:sldMk cId="797636677" sldId="421"/>
            <ac:picMk id="6" creationId="{B97AA0C0-3DD2-1906-4DE9-F0A7FCE3872E}"/>
          </ac:picMkLst>
        </pc:picChg>
      </pc:sldChg>
      <pc:sldChg chg="addSp delSp modSp add mod delAnim">
        <pc:chgData name="Tegischer Lukas" userId="f78daebb-0565-485c-bd0e-1cd035e796ff" providerId="ADAL" clId="{D17BFEA8-62C5-4BF8-9B72-E15C4B09585E}" dt="2022-10-12T17:26:38.527" v="139" actId="1076"/>
        <pc:sldMkLst>
          <pc:docMk/>
          <pc:sldMk cId="3368119960" sldId="422"/>
        </pc:sldMkLst>
        <pc:spChg chg="add mod">
          <ac:chgData name="Tegischer Lukas" userId="f78daebb-0565-485c-bd0e-1cd035e796ff" providerId="ADAL" clId="{D17BFEA8-62C5-4BF8-9B72-E15C4B09585E}" dt="2022-10-12T17:22:49.156" v="118" actId="1076"/>
          <ac:spMkLst>
            <pc:docMk/>
            <pc:sldMk cId="3368119960" sldId="422"/>
            <ac:spMk id="3" creationId="{56D39FBE-DD06-A4E1-1C71-3D7852FCAFD2}"/>
          </ac:spMkLst>
        </pc:spChg>
        <pc:spChg chg="del">
          <ac:chgData name="Tegischer Lukas" userId="f78daebb-0565-485c-bd0e-1cd035e796ff" providerId="ADAL" clId="{D17BFEA8-62C5-4BF8-9B72-E15C4B09585E}" dt="2022-10-12T17:22:23.532" v="107" actId="478"/>
          <ac:spMkLst>
            <pc:docMk/>
            <pc:sldMk cId="3368119960" sldId="42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22:20.338" v="105" actId="478"/>
          <ac:spMkLst>
            <pc:docMk/>
            <pc:sldMk cId="3368119960" sldId="422"/>
            <ac:spMk id="5" creationId="{84C1F833-3A45-4BA1-9855-B1F8553ED1F9}"/>
          </ac:spMkLst>
        </pc:spChg>
        <pc:spChg chg="del">
          <ac:chgData name="Tegischer Lukas" userId="f78daebb-0565-485c-bd0e-1cd035e796ff" providerId="ADAL" clId="{D17BFEA8-62C5-4BF8-9B72-E15C4B09585E}" dt="2022-10-12T17:22:18.103" v="104" actId="478"/>
          <ac:spMkLst>
            <pc:docMk/>
            <pc:sldMk cId="3368119960" sldId="422"/>
            <ac:spMk id="8" creationId="{CFDBA9A7-18B1-4F53-B68C-1FDEF593AF94}"/>
          </ac:spMkLst>
        </pc:spChg>
        <pc:picChg chg="mod">
          <ac:chgData name="Tegischer Lukas" userId="f78daebb-0565-485c-bd0e-1cd035e796ff" providerId="ADAL" clId="{D17BFEA8-62C5-4BF8-9B72-E15C4B09585E}" dt="2022-10-12T17:26:38.527" v="139" actId="1076"/>
          <ac:picMkLst>
            <pc:docMk/>
            <pc:sldMk cId="3368119960" sldId="422"/>
            <ac:picMk id="6" creationId="{B97AA0C0-3DD2-1906-4DE9-F0A7FCE3872E}"/>
          </ac:picMkLst>
        </pc:picChg>
      </pc:sldChg>
      <pc:sldChg chg="addSp delSp modSp add mod modAnim">
        <pc:chgData name="Tegischer Lukas" userId="f78daebb-0565-485c-bd0e-1cd035e796ff" providerId="ADAL" clId="{D17BFEA8-62C5-4BF8-9B72-E15C4B09585E}" dt="2022-10-12T17:27:04.713" v="148"/>
        <pc:sldMkLst>
          <pc:docMk/>
          <pc:sldMk cId="1645466978" sldId="423"/>
        </pc:sldMkLst>
        <pc:spChg chg="del">
          <ac:chgData name="Tegischer Lukas" userId="f78daebb-0565-485c-bd0e-1cd035e796ff" providerId="ADAL" clId="{D17BFEA8-62C5-4BF8-9B72-E15C4B09585E}" dt="2022-10-12T17:22:55.392" v="121" actId="478"/>
          <ac:spMkLst>
            <pc:docMk/>
            <pc:sldMk cId="1645466978" sldId="423"/>
            <ac:spMk id="3" creationId="{56D39FBE-DD06-A4E1-1C71-3D7852FCAFD2}"/>
          </ac:spMkLst>
        </pc:spChg>
        <pc:spChg chg="add mod">
          <ac:chgData name="Tegischer Lukas" userId="f78daebb-0565-485c-bd0e-1cd035e796ff" providerId="ADAL" clId="{D17BFEA8-62C5-4BF8-9B72-E15C4B09585E}" dt="2022-10-12T17:23:27.357" v="132" actId="1076"/>
          <ac:spMkLst>
            <pc:docMk/>
            <pc:sldMk cId="1645466978" sldId="423"/>
            <ac:spMk id="4" creationId="{0779A898-3D42-5563-848E-C9FF2962067B}"/>
          </ac:spMkLst>
        </pc:spChg>
        <pc:picChg chg="add del mod">
          <ac:chgData name="Tegischer Lukas" userId="f78daebb-0565-485c-bd0e-1cd035e796ff" providerId="ADAL" clId="{D17BFEA8-62C5-4BF8-9B72-E15C4B09585E}" dt="2022-10-12T17:26:36.059" v="137" actId="478"/>
          <ac:picMkLst>
            <pc:docMk/>
            <pc:sldMk cId="1645466978" sldId="423"/>
            <ac:picMk id="5" creationId="{8381D56D-5810-DE80-23EF-30357F7873FA}"/>
          </ac:picMkLst>
        </pc:picChg>
        <pc:picChg chg="del">
          <ac:chgData name="Tegischer Lukas" userId="f78daebb-0565-485c-bd0e-1cd035e796ff" providerId="ADAL" clId="{D17BFEA8-62C5-4BF8-9B72-E15C4B09585E}" dt="2022-10-12T17:22:55.706" v="122" actId="478"/>
          <ac:picMkLst>
            <pc:docMk/>
            <pc:sldMk cId="1645466978" sldId="423"/>
            <ac:picMk id="6" creationId="{B97AA0C0-3DD2-1906-4DE9-F0A7FCE3872E}"/>
          </ac:picMkLst>
        </pc:picChg>
        <pc:picChg chg="add del mod">
          <ac:chgData name="Tegischer Lukas" userId="f78daebb-0565-485c-bd0e-1cd035e796ff" providerId="ADAL" clId="{D17BFEA8-62C5-4BF8-9B72-E15C4B09585E}" dt="2022-10-12T17:26:48.959" v="142" actId="478"/>
          <ac:picMkLst>
            <pc:docMk/>
            <pc:sldMk cId="1645466978" sldId="423"/>
            <ac:picMk id="7" creationId="{1B683446-ADFA-9ECD-698D-0F272C475BC2}"/>
          </ac:picMkLst>
        </pc:picChg>
        <pc:picChg chg="add mod">
          <ac:chgData name="Tegischer Lukas" userId="f78daebb-0565-485c-bd0e-1cd035e796ff" providerId="ADAL" clId="{D17BFEA8-62C5-4BF8-9B72-E15C4B09585E}" dt="2022-10-12T17:27:00.644" v="147" actId="1076"/>
          <ac:picMkLst>
            <pc:docMk/>
            <pc:sldMk cId="1645466978" sldId="423"/>
            <ac:picMk id="8" creationId="{463F9858-6D92-0867-0936-24BEA5A2D616}"/>
          </ac:picMkLst>
        </pc:picChg>
      </pc:sldChg>
      <pc:sldChg chg="add modAnim">
        <pc:chgData name="Tegischer Lukas" userId="f78daebb-0565-485c-bd0e-1cd035e796ff" providerId="ADAL" clId="{D17BFEA8-62C5-4BF8-9B72-E15C4B09585E}" dt="2022-10-12T17:27:10.052" v="149"/>
        <pc:sldMkLst>
          <pc:docMk/>
          <pc:sldMk cId="486208613" sldId="424"/>
        </pc:sldMkLst>
      </pc:sldChg>
      <pc:sldChg chg="addSp delSp modSp add mod delAnim modAnim">
        <pc:chgData name="Tegischer Lukas" userId="f78daebb-0565-485c-bd0e-1cd035e796ff" providerId="ADAL" clId="{D17BFEA8-62C5-4BF8-9B72-E15C4B09585E}" dt="2022-10-12T17:31:44.685" v="311"/>
        <pc:sldMkLst>
          <pc:docMk/>
          <pc:sldMk cId="556725617" sldId="425"/>
        </pc:sldMkLst>
        <pc:spChg chg="mod">
          <ac:chgData name="Tegischer Lukas" userId="f78daebb-0565-485c-bd0e-1cd035e796ff" providerId="ADAL" clId="{D17BFEA8-62C5-4BF8-9B72-E15C4B09585E}" dt="2022-10-12T17:30:08.139" v="274" actId="6549"/>
          <ac:spMkLst>
            <pc:docMk/>
            <pc:sldMk cId="556725617" sldId="425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0:18.447" v="279" actId="478"/>
          <ac:spMkLst>
            <pc:docMk/>
            <pc:sldMk cId="556725617" sldId="425"/>
            <ac:spMk id="5" creationId="{722A12F3-DF5A-3E6B-285B-CA5BC4B88059}"/>
          </ac:spMkLst>
        </pc:spChg>
        <pc:spChg chg="add mod">
          <ac:chgData name="Tegischer Lukas" userId="f78daebb-0565-485c-bd0e-1cd035e796ff" providerId="ADAL" clId="{D17BFEA8-62C5-4BF8-9B72-E15C4B09585E}" dt="2022-10-12T17:31:38.527" v="309" actId="113"/>
          <ac:spMkLst>
            <pc:docMk/>
            <pc:sldMk cId="556725617" sldId="425"/>
            <ac:spMk id="7" creationId="{BDFE7D5C-C8DE-A3C8-1F7D-652F62F5B1B3}"/>
          </ac:spMkLst>
        </pc:spChg>
        <pc:spChg chg="del">
          <ac:chgData name="Tegischer Lukas" userId="f78daebb-0565-485c-bd0e-1cd035e796ff" providerId="ADAL" clId="{D17BFEA8-62C5-4BF8-9B72-E15C4B09585E}" dt="2022-10-12T17:30:11.841" v="276" actId="478"/>
          <ac:spMkLst>
            <pc:docMk/>
            <pc:sldMk cId="556725617" sldId="425"/>
            <ac:spMk id="9" creationId="{39AE0E24-DD94-25ED-8472-13ACAF742A38}"/>
          </ac:spMkLst>
        </pc:spChg>
        <pc:spChg chg="add mod">
          <ac:chgData name="Tegischer Lukas" userId="f78daebb-0565-485c-bd0e-1cd035e796ff" providerId="ADAL" clId="{D17BFEA8-62C5-4BF8-9B72-E15C4B09585E}" dt="2022-10-12T17:31:15.326" v="304" actId="113"/>
          <ac:spMkLst>
            <pc:docMk/>
            <pc:sldMk cId="556725617" sldId="425"/>
            <ac:spMk id="10" creationId="{83B59FED-E3A2-25DB-020E-C57B040A49BF}"/>
          </ac:spMkLst>
        </pc:spChg>
        <pc:picChg chg="add mod">
          <ac:chgData name="Tegischer Lukas" userId="f78daebb-0565-485c-bd0e-1cd035e796ff" providerId="ADAL" clId="{D17BFEA8-62C5-4BF8-9B72-E15C4B09585E}" dt="2022-10-12T17:30:37.353" v="286" actId="1076"/>
          <ac:picMkLst>
            <pc:docMk/>
            <pc:sldMk cId="556725617" sldId="425"/>
            <ac:picMk id="2" creationId="{6FEAD41A-F84F-45A1-BD9D-BAD01A09B9F9}"/>
          </ac:picMkLst>
        </pc:picChg>
        <pc:picChg chg="del">
          <ac:chgData name="Tegischer Lukas" userId="f78daebb-0565-485c-bd0e-1cd035e796ff" providerId="ADAL" clId="{D17BFEA8-62C5-4BF8-9B72-E15C4B09585E}" dt="2022-10-12T17:30:11.201" v="275" actId="478"/>
          <ac:picMkLst>
            <pc:docMk/>
            <pc:sldMk cId="556725617" sldId="425"/>
            <ac:picMk id="6" creationId="{190349A2-0DB1-00E8-E662-F1B5C398AAC5}"/>
          </ac:picMkLst>
        </pc:picChg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1417188254" sldId="426"/>
        </pc:sldMkLst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289630694" sldId="427"/>
        </pc:sldMkLst>
      </pc:sldChg>
    </pc:docChg>
  </pc:docChgLst>
  <pc:docChgLst>
    <pc:chgData name="Tegischer Lukas" userId="f78daebb-0565-485c-bd0e-1cd035e796ff" providerId="ADAL" clId="{CC9D4373-1534-44F1-BE5D-DC781EC6F83C}"/>
    <pc:docChg chg="custSel delSld modSld">
      <pc:chgData name="Tegischer Lukas" userId="f78daebb-0565-485c-bd0e-1cd035e796ff" providerId="ADAL" clId="{CC9D4373-1534-44F1-BE5D-DC781EC6F83C}" dt="2022-10-15T12:10:34.658" v="107" actId="47"/>
      <pc:docMkLst>
        <pc:docMk/>
      </pc:docMkLst>
      <pc:sldChg chg="modSp mod">
        <pc:chgData name="Tegischer Lukas" userId="f78daebb-0565-485c-bd0e-1cd035e796ff" providerId="ADAL" clId="{CC9D4373-1534-44F1-BE5D-DC781EC6F83C}" dt="2022-10-15T12:10:31.817" v="106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C9D4373-1534-44F1-BE5D-DC781EC6F83C}" dt="2022-10-15T12:10:31.817" v="106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Anim">
        <pc:chgData name="Tegischer Lukas" userId="f78daebb-0565-485c-bd0e-1cd035e796ff" providerId="ADAL" clId="{CC9D4373-1534-44F1-BE5D-DC781EC6F83C}" dt="2022-10-15T12:10:27.817" v="92"/>
        <pc:sldMkLst>
          <pc:docMk/>
          <pc:sldMk cId="514235757" sldId="428"/>
        </pc:sldMkLst>
        <pc:spChg chg="del">
          <ac:chgData name="Tegischer Lukas" userId="f78daebb-0565-485c-bd0e-1cd035e796ff" providerId="ADAL" clId="{CC9D4373-1534-44F1-BE5D-DC781EC6F83C}" dt="2022-10-15T12:08:21.676" v="47" actId="478"/>
          <ac:spMkLst>
            <pc:docMk/>
            <pc:sldMk cId="514235757" sldId="428"/>
            <ac:spMk id="2" creationId="{43861A1D-FB36-7293-3FDA-765C3621FACA}"/>
          </ac:spMkLst>
        </pc:spChg>
        <pc:spChg chg="del">
          <ac:chgData name="Tegischer Lukas" userId="f78daebb-0565-485c-bd0e-1cd035e796ff" providerId="ADAL" clId="{CC9D4373-1534-44F1-BE5D-DC781EC6F83C}" dt="2022-10-15T12:08:22.524" v="48" actId="478"/>
          <ac:spMkLst>
            <pc:docMk/>
            <pc:sldMk cId="514235757" sldId="428"/>
            <ac:spMk id="3" creationId="{8F27EAAF-429D-19DE-DC29-8915E0AF1A4F}"/>
          </ac:spMkLst>
        </pc:spChg>
        <pc:spChg chg="add mod">
          <ac:chgData name="Tegischer Lukas" userId="f78daebb-0565-485c-bd0e-1cd035e796ff" providerId="ADAL" clId="{CC9D4373-1534-44F1-BE5D-DC781EC6F83C}" dt="2022-10-15T12:08:48.377" v="62" actId="20577"/>
          <ac:spMkLst>
            <pc:docMk/>
            <pc:sldMk cId="514235757" sldId="428"/>
            <ac:spMk id="6" creationId="{044969D5-248F-0A54-A6E0-F7E625718424}"/>
          </ac:spMkLst>
        </pc:spChg>
        <pc:spChg chg="del">
          <ac:chgData name="Tegischer Lukas" userId="f78daebb-0565-485c-bd0e-1cd035e796ff" providerId="ADAL" clId="{CC9D4373-1534-44F1-BE5D-DC781EC6F83C}" dt="2022-10-15T12:08:20.619" v="45" actId="478"/>
          <ac:spMkLst>
            <pc:docMk/>
            <pc:sldMk cId="514235757" sldId="428"/>
            <ac:spMk id="9" creationId="{CF86CE35-FE0A-8C27-6A45-D8FB11712AF2}"/>
          </ac:spMkLst>
        </pc:spChg>
        <pc:spChg chg="del">
          <ac:chgData name="Tegischer Lukas" userId="f78daebb-0565-485c-bd0e-1cd035e796ff" providerId="ADAL" clId="{CC9D4373-1534-44F1-BE5D-DC781EC6F83C}" dt="2022-10-15T12:08:21.191" v="46" actId="478"/>
          <ac:spMkLst>
            <pc:docMk/>
            <pc:sldMk cId="514235757" sldId="428"/>
            <ac:spMk id="10" creationId="{32BB0F56-94A2-235E-A825-251F67108FBE}"/>
          </ac:spMkLst>
        </pc:spChg>
        <pc:spChg chg="add mod">
          <ac:chgData name="Tegischer Lukas" userId="f78daebb-0565-485c-bd0e-1cd035e796ff" providerId="ADAL" clId="{CC9D4373-1534-44F1-BE5D-DC781EC6F83C}" dt="2022-10-15T12:09:05.444" v="68" actId="1076"/>
          <ac:spMkLst>
            <pc:docMk/>
            <pc:sldMk cId="514235757" sldId="428"/>
            <ac:spMk id="11" creationId="{6B5D3704-174D-8792-1BA2-ACECAE888EF3}"/>
          </ac:spMkLst>
        </pc:spChg>
        <pc:spChg chg="add mod">
          <ac:chgData name="Tegischer Lukas" userId="f78daebb-0565-485c-bd0e-1cd035e796ff" providerId="ADAL" clId="{CC9D4373-1534-44F1-BE5D-DC781EC6F83C}" dt="2022-10-15T12:09:31.956" v="78" actId="1076"/>
          <ac:spMkLst>
            <pc:docMk/>
            <pc:sldMk cId="514235757" sldId="428"/>
            <ac:spMk id="13" creationId="{972E3166-4AE4-876B-36D5-402234715EC7}"/>
          </ac:spMkLst>
        </pc:spChg>
        <pc:spChg chg="add mod">
          <ac:chgData name="Tegischer Lukas" userId="f78daebb-0565-485c-bd0e-1cd035e796ff" providerId="ADAL" clId="{CC9D4373-1534-44F1-BE5D-DC781EC6F83C}" dt="2022-10-15T12:09:34.191" v="79" actId="1076"/>
          <ac:spMkLst>
            <pc:docMk/>
            <pc:sldMk cId="514235757" sldId="428"/>
            <ac:spMk id="15" creationId="{F9D06AA1-5BF8-DD3D-9582-EA4875FDBEEF}"/>
          </ac:spMkLst>
        </pc:spChg>
        <pc:spChg chg="add mod">
          <ac:chgData name="Tegischer Lukas" userId="f78daebb-0565-485c-bd0e-1cd035e796ff" providerId="ADAL" clId="{CC9D4373-1534-44F1-BE5D-DC781EC6F83C}" dt="2022-10-15T12:10:06.631" v="86" actId="1076"/>
          <ac:spMkLst>
            <pc:docMk/>
            <pc:sldMk cId="514235757" sldId="428"/>
            <ac:spMk id="17" creationId="{AA456F62-D46F-0275-01F6-362185358C46}"/>
          </ac:spMkLst>
        </pc:spChg>
        <pc:spChg chg="add mod">
          <ac:chgData name="Tegischer Lukas" userId="f78daebb-0565-485c-bd0e-1cd035e796ff" providerId="ADAL" clId="{CC9D4373-1534-44F1-BE5D-DC781EC6F83C}" dt="2022-10-15T12:10:02.376" v="85" actId="207"/>
          <ac:spMkLst>
            <pc:docMk/>
            <pc:sldMk cId="514235757" sldId="428"/>
            <ac:spMk id="19" creationId="{E7F9DA11-8798-6762-DAE7-C3C33BE9392D}"/>
          </ac:spMkLst>
        </pc:spChg>
        <pc:graphicFrameChg chg="add del mod">
          <ac:chgData name="Tegischer Lukas" userId="f78daebb-0565-485c-bd0e-1cd035e796ff" providerId="ADAL" clId="{CC9D4373-1534-44F1-BE5D-DC781EC6F83C}" dt="2022-10-15T12:08:28.434" v="50"/>
          <ac:graphicFrameMkLst>
            <pc:docMk/>
            <pc:sldMk cId="514235757" sldId="428"/>
            <ac:graphicFrameMk id="4" creationId="{EB2DF2EF-02E6-27E6-57AF-1677680B2778}"/>
          </ac:graphicFrameMkLst>
        </pc:graphicFrameChg>
        <pc:graphicFrameChg chg="add del mod">
          <ac:chgData name="Tegischer Lukas" userId="f78daebb-0565-485c-bd0e-1cd035e796ff" providerId="ADAL" clId="{CC9D4373-1534-44F1-BE5D-DC781EC6F83C}" dt="2022-10-15T12:08:52.696" v="64"/>
          <ac:graphicFrameMkLst>
            <pc:docMk/>
            <pc:sldMk cId="514235757" sldId="428"/>
            <ac:graphicFrameMk id="7" creationId="{456B23E6-92AA-BCE6-9E60-7BFD0015F59F}"/>
          </ac:graphicFrameMkLst>
        </pc:graphicFrameChg>
      </pc:sldChg>
      <pc:sldChg chg="del">
        <pc:chgData name="Tegischer Lukas" userId="f78daebb-0565-485c-bd0e-1cd035e796ff" providerId="ADAL" clId="{CC9D4373-1534-44F1-BE5D-DC781EC6F83C}" dt="2022-10-15T12:10:34.658" v="107" actId="47"/>
        <pc:sldMkLst>
          <pc:docMk/>
          <pc:sldMk cId="1867630875" sldId="434"/>
        </pc:sldMkLst>
      </pc:sldChg>
      <pc:sldChg chg="del">
        <pc:chgData name="Tegischer Lukas" userId="f78daebb-0565-485c-bd0e-1cd035e796ff" providerId="ADAL" clId="{CC9D4373-1534-44F1-BE5D-DC781EC6F83C}" dt="2022-10-15T12:10:34.658" v="107" actId="47"/>
        <pc:sldMkLst>
          <pc:docMk/>
          <pc:sldMk cId="3801065055" sldId="43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32987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Lineare Gleichungssysteme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Bewegungsaufgabe</a:t>
            </a:r>
            <a:b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Verschiedene Startpunkte – Entgegenfahren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>
            <a:extLst>
              <a:ext uri="{FF2B5EF4-FFF2-40B4-BE49-F238E27FC236}">
                <a16:creationId xmlns:a16="http://schemas.microsoft.com/office/drawing/2014/main" id="{6B5D3704-174D-8792-1BA2-ACECAE888EF3}"/>
              </a:ext>
            </a:extLst>
          </p:cNvPr>
          <p:cNvSpPr txBox="1"/>
          <p:nvPr/>
        </p:nvSpPr>
        <p:spPr>
          <a:xfrm>
            <a:off x="503577" y="237566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1: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Tabelle</a:t>
            </a:r>
            <a:endParaRPr lang="de-AT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72E3166-4AE4-876B-36D5-402234715EC7}"/>
              </a:ext>
            </a:extLst>
          </p:cNvPr>
          <p:cNvSpPr txBox="1"/>
          <p:nvPr/>
        </p:nvSpPr>
        <p:spPr>
          <a:xfrm>
            <a:off x="503577" y="397060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2: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Gleichungssystem aufstellen</a:t>
            </a:r>
            <a:endParaRPr lang="de-AT" dirty="0"/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08C68A55-68A7-ECBB-6507-11E5F15068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235154"/>
              </p:ext>
            </p:extLst>
          </p:nvPr>
        </p:nvGraphicFramePr>
        <p:xfrm>
          <a:off x="4081249" y="1932907"/>
          <a:ext cx="7002122" cy="162418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39516">
                  <a:extLst>
                    <a:ext uri="{9D8B030D-6E8A-4147-A177-3AD203B41FA5}">
                      <a16:colId xmlns:a16="http://schemas.microsoft.com/office/drawing/2014/main" val="1386351574"/>
                    </a:ext>
                  </a:extLst>
                </a:gridCol>
                <a:gridCol w="2192304">
                  <a:extLst>
                    <a:ext uri="{9D8B030D-6E8A-4147-A177-3AD203B41FA5}">
                      <a16:colId xmlns:a16="http://schemas.microsoft.com/office/drawing/2014/main" val="2233922983"/>
                    </a:ext>
                  </a:extLst>
                </a:gridCol>
                <a:gridCol w="1279245">
                  <a:extLst>
                    <a:ext uri="{9D8B030D-6E8A-4147-A177-3AD203B41FA5}">
                      <a16:colId xmlns:a16="http://schemas.microsoft.com/office/drawing/2014/main" val="162635394"/>
                    </a:ext>
                  </a:extLst>
                </a:gridCol>
                <a:gridCol w="2391057">
                  <a:extLst>
                    <a:ext uri="{9D8B030D-6E8A-4147-A177-3AD203B41FA5}">
                      <a16:colId xmlns:a16="http://schemas.microsoft.com/office/drawing/2014/main" val="2752089690"/>
                    </a:ext>
                  </a:extLst>
                </a:gridCol>
              </a:tblGrid>
              <a:tr h="6231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>
                          <a:effectLst/>
                        </a:rPr>
                        <a:t> 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dirty="0">
                          <a:effectLst/>
                        </a:rPr>
                        <a:t>Geschwindigkeit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>
                          <a:effectLst/>
                        </a:rPr>
                        <a:t>Zeit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>
                          <a:effectLst/>
                        </a:rPr>
                        <a:t>Weg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13511937"/>
                  </a:ext>
                </a:extLst>
              </a:tr>
              <a:tr h="5005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dirty="0">
                          <a:effectLst/>
                        </a:rPr>
                        <a:t>Leonie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71212530"/>
                  </a:ext>
                </a:extLst>
              </a:tr>
              <a:tr h="5005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dirty="0">
                          <a:effectLst/>
                        </a:rPr>
                        <a:t>Michelle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79094839"/>
                  </a:ext>
                </a:extLst>
              </a:tr>
            </a:tbl>
          </a:graphicData>
        </a:graphic>
      </p:graphicFrame>
      <p:sp>
        <p:nvSpPr>
          <p:cNvPr id="15" name="Textfeld 14">
            <a:extLst>
              <a:ext uri="{FF2B5EF4-FFF2-40B4-BE49-F238E27FC236}">
                <a16:creationId xmlns:a16="http://schemas.microsoft.com/office/drawing/2014/main" id="{9EB6E0FF-5644-DE61-DF01-40C522AE6A38}"/>
              </a:ext>
            </a:extLst>
          </p:cNvPr>
          <p:cNvSpPr txBox="1"/>
          <p:nvPr/>
        </p:nvSpPr>
        <p:spPr>
          <a:xfrm>
            <a:off x="503576" y="4377897"/>
            <a:ext cx="5883971" cy="7107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 1: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Michelle und Leonie starten zur selben Zeit.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828DDEBA-B856-C13B-3C8F-1D81D336A31C}"/>
              </a:ext>
            </a:extLst>
          </p:cNvPr>
          <p:cNvSpPr txBox="1"/>
          <p:nvPr/>
        </p:nvSpPr>
        <p:spPr>
          <a:xfrm>
            <a:off x="503577" y="5106683"/>
            <a:ext cx="6096000" cy="13478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 2: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Bis zum Treffpunkt wird der gesamte Weg in Summe einmal zurückgelegt. Leonie geht einen Teil der </a:t>
            </a:r>
            <a:b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300 km, Michelle den restlichen. Zählt man beide Wegstrecken zusammen, erhält man 300 km.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0D0EAFCD-95A3-19E3-120C-017BC4DA8B44}"/>
              </a:ext>
            </a:extLst>
          </p:cNvPr>
          <p:cNvSpPr txBox="1"/>
          <p:nvPr/>
        </p:nvSpPr>
        <p:spPr>
          <a:xfrm>
            <a:off x="397560" y="208728"/>
            <a:ext cx="11337239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1) 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Veranschauliche die Textaufgabe mit einer Tabelle und erstelle ein Gleichungssystem. Löse die Aufgabe und schreibe eine Antwort.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FEE7B29-1EE6-357A-FD09-AE317F7EA63C}"/>
              </a:ext>
            </a:extLst>
          </p:cNvPr>
          <p:cNvSpPr txBox="1"/>
          <p:nvPr/>
        </p:nvSpPr>
        <p:spPr>
          <a:xfrm>
            <a:off x="397561" y="938983"/>
            <a:ext cx="1117531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Leonie und Michelle wohnen 300 km voneinander entfernt. Um 03:00 Uhr in der Nacht fahren Leonie (140 km/h) und Michelle (120 km/h) mit ihren Autos einander zu. Um wie viel Uhr treffen sich die beiden?</a:t>
            </a:r>
            <a:endParaRPr lang="de-AT" dirty="0"/>
          </a:p>
        </p:txBody>
      </p:sp>
      <p:cxnSp>
        <p:nvCxnSpPr>
          <p:cNvPr id="4" name="Gerader Verbinder 3">
            <a:extLst>
              <a:ext uri="{FF2B5EF4-FFF2-40B4-BE49-F238E27FC236}">
                <a16:creationId xmlns:a16="http://schemas.microsoft.com/office/drawing/2014/main" id="{C11C8BAE-7D6B-1583-AA89-536FCF86ECAF}"/>
              </a:ext>
            </a:extLst>
          </p:cNvPr>
          <p:cNvCxnSpPr>
            <a:cxnSpLocks/>
          </p:cNvCxnSpPr>
          <p:nvPr/>
        </p:nvCxnSpPr>
        <p:spPr>
          <a:xfrm flipV="1">
            <a:off x="6667500" y="4848225"/>
            <a:ext cx="1381125" cy="148176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>
            <a:extLst>
              <a:ext uri="{FF2B5EF4-FFF2-40B4-BE49-F238E27FC236}">
                <a16:creationId xmlns:a16="http://schemas.microsoft.com/office/drawing/2014/main" id="{57AAE6C9-019F-488F-7790-433DF36F9717}"/>
              </a:ext>
            </a:extLst>
          </p:cNvPr>
          <p:cNvSpPr txBox="1"/>
          <p:nvPr/>
        </p:nvSpPr>
        <p:spPr>
          <a:xfrm>
            <a:off x="5972175" y="3964696"/>
            <a:ext cx="1104900" cy="88352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8840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feld 16">
            <a:extLst>
              <a:ext uri="{FF2B5EF4-FFF2-40B4-BE49-F238E27FC236}">
                <a16:creationId xmlns:a16="http://schemas.microsoft.com/office/drawing/2014/main" id="{AA456F62-D46F-0275-01F6-362185358C46}"/>
              </a:ext>
            </a:extLst>
          </p:cNvPr>
          <p:cNvSpPr txBox="1"/>
          <p:nvPr/>
        </p:nvSpPr>
        <p:spPr>
          <a:xfrm>
            <a:off x="365467" y="24265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3: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Gleichungssystem lösen</a:t>
            </a:r>
            <a:endParaRPr lang="de-AT" dirty="0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E7F9DA11-8798-6762-DAE7-C3C33BE9392D}"/>
              </a:ext>
            </a:extLst>
          </p:cNvPr>
          <p:cNvSpPr txBox="1"/>
          <p:nvPr/>
        </p:nvSpPr>
        <p:spPr>
          <a:xfrm>
            <a:off x="503582" y="593694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4: </a:t>
            </a:r>
            <a:r>
              <a:rPr lang="de-AT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Antwort</a:t>
            </a:r>
            <a:endParaRPr lang="de-AT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8B69943C-1164-4F37-5724-366CE24262FE}"/>
              </a:ext>
            </a:extLst>
          </p:cNvPr>
          <p:cNvSpPr txBox="1"/>
          <p:nvPr/>
        </p:nvSpPr>
        <p:spPr>
          <a:xfrm>
            <a:off x="503582" y="4687371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Zurückgelegter Weg 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BDEA610C-EA30-9E36-7A50-069FE81D29D9}"/>
                  </a:ext>
                </a:extLst>
              </p:cNvPr>
              <p:cNvSpPr txBox="1"/>
              <p:nvPr/>
            </p:nvSpPr>
            <p:spPr>
              <a:xfrm>
                <a:off x="3034748" y="242657"/>
                <a:ext cx="6122504" cy="4397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"/>
                          <m:ctrlPr>
                            <a:rPr lang="de-AT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  </m:t>
                          </m:r>
                          <m:sSub>
                            <m:sSubPr>
                              <m:ctrlPr>
                                <a:rPr lang="de-AT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de-AT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BDEA610C-EA30-9E36-7A50-069FE81D29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4748" y="242657"/>
                <a:ext cx="6122504" cy="439736"/>
              </a:xfrm>
              <a:prstGeom prst="rect">
                <a:avLst/>
              </a:prstGeom>
              <a:blipFill>
                <a:blip r:embed="rId2"/>
                <a:stretch>
                  <a:fillRect t="-156944" b="-23055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3BA12EF8-A4DE-4CEA-6F57-875ADE00700A}"/>
                  </a:ext>
                </a:extLst>
              </p:cNvPr>
              <p:cNvSpPr txBox="1"/>
              <p:nvPr/>
            </p:nvSpPr>
            <p:spPr>
              <a:xfrm>
                <a:off x="3061252" y="722405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0" i="0" smtClean="0">
                          <a:latin typeface="Cambria Math" panose="02040503050406030204" pitchFamily="18" charset="0"/>
                        </a:rPr>
                        <m:t>||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de-DE" sz="2000" b="0" i="0" smtClean="0">
                          <a:latin typeface="Cambria Math" panose="02040503050406030204" pitchFamily="18" charset="0"/>
                        </a:rPr>
                        <m:t>140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de-AT" sz="20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000" b="0" i="0" smtClean="0">
                          <a:latin typeface="Cambria Math" panose="02040503050406030204" pitchFamily="18" charset="0"/>
                        </a:rPr>
                        <m:t>120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sub>
                      </m:sSub>
                      <m:r>
                        <a:rPr lang="de-AT" sz="20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0" i="0" smtClean="0">
                          <a:latin typeface="Cambria Math" panose="02040503050406030204" pitchFamily="18" charset="0"/>
                        </a:rPr>
                        <m:t>300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3BA12EF8-A4DE-4CEA-6F57-875ADE0070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1252" y="722405"/>
                <a:ext cx="6096000" cy="400110"/>
              </a:xfrm>
              <a:prstGeom prst="rect">
                <a:avLst/>
              </a:prstGeom>
              <a:blipFill>
                <a:blip r:embed="rId3"/>
                <a:stretch>
                  <a:fillRect b="-1692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1221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168</Words>
  <Application>Microsoft Office PowerPoint</Application>
  <PresentationFormat>Breitbild</PresentationFormat>
  <Paragraphs>20</Paragraphs>
  <Slides>3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Calibri</vt:lpstr>
      <vt:lpstr>Cambria Math</vt:lpstr>
      <vt:lpstr>Georgia</vt:lpstr>
      <vt:lpstr>Trebuchet MS</vt:lpstr>
      <vt:lpstr>Wingdings</vt:lpstr>
      <vt:lpstr>Holzart</vt:lpstr>
      <vt:lpstr>Lineare Gleichungssysteme Bewegungsaufgabe Verschiedene Startpunkte – Entgegenfahren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2022-11-04T15:31:39Z</dcterms:modified>
</cp:coreProperties>
</file>