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42" r:id="rId3"/>
    <p:sldId id="45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0368FCC-F33B-4195-8DCC-BEE4C78B3226}"/>
    <pc:docChg chg="undo custSel addSld delSld modSld">
      <pc:chgData name="Tegischer Lukas" userId="f78daebb-0565-485c-bd0e-1cd035e796ff" providerId="ADAL" clId="{80368FCC-F33B-4195-8DCC-BEE4C78B3226}" dt="2022-10-02T09:19:38.055" v="96" actId="47"/>
      <pc:docMkLst>
        <pc:docMk/>
      </pc:docMkLst>
      <pc:sldChg chg="modSp mod">
        <pc:chgData name="Tegischer Lukas" userId="f78daebb-0565-485c-bd0e-1cd035e796ff" providerId="ADAL" clId="{80368FCC-F33B-4195-8DCC-BEE4C78B3226}" dt="2022-10-02T09:15:18.168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68FCC-F33B-4195-8DCC-BEE4C78B3226}" dt="2022-10-02T09:15:18.168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">
        <pc:chgData name="Tegischer Lukas" userId="f78daebb-0565-485c-bd0e-1cd035e796ff" providerId="ADAL" clId="{80368FCC-F33B-4195-8DCC-BEE4C78B3226}" dt="2022-10-02T09:16:04.822" v="28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80368FCC-F33B-4195-8DCC-BEE4C78B3226}" dt="2022-10-02T09:15:37.331" v="18" actId="1076"/>
          <ac:spMkLst>
            <pc:docMk/>
            <pc:sldMk cId="2327262652" sldId="441"/>
            <ac:spMk id="2" creationId="{D629CC13-B92F-8791-5452-7C31D680F46A}"/>
          </ac:spMkLst>
        </pc:spChg>
        <pc:spChg chg="add mod">
          <ac:chgData name="Tegischer Lukas" userId="f78daebb-0565-485c-bd0e-1cd035e796ff" providerId="ADAL" clId="{80368FCC-F33B-4195-8DCC-BEE4C78B3226}" dt="2022-10-02T09:15:43.460" v="21" actId="1076"/>
          <ac:spMkLst>
            <pc:docMk/>
            <pc:sldMk cId="2327262652" sldId="441"/>
            <ac:spMk id="4" creationId="{41A3FCFF-5938-61D9-6844-EABC166482C5}"/>
          </ac:spMkLst>
        </pc:spChg>
        <pc:spChg chg="add mod">
          <ac:chgData name="Tegischer Lukas" userId="f78daebb-0565-485c-bd0e-1cd035e796ff" providerId="ADAL" clId="{80368FCC-F33B-4195-8DCC-BEE4C78B3226}" dt="2022-10-02T09:15:50.941" v="24" actId="1076"/>
          <ac:spMkLst>
            <pc:docMk/>
            <pc:sldMk cId="2327262652" sldId="441"/>
            <ac:spMk id="5" creationId="{7C1E3492-6B57-7F63-31B2-3C803ABD7250}"/>
          </ac:spMkLst>
        </pc:spChg>
        <pc:spChg chg="add mod">
          <ac:chgData name="Tegischer Lukas" userId="f78daebb-0565-485c-bd0e-1cd035e796ff" providerId="ADAL" clId="{80368FCC-F33B-4195-8DCC-BEE4C78B3226}" dt="2022-10-02T09:16:04.822" v="28" actId="1076"/>
          <ac:spMkLst>
            <pc:docMk/>
            <pc:sldMk cId="2327262652" sldId="441"/>
            <ac:spMk id="6" creationId="{C0FA2EDC-F8E3-D7B8-395D-86326E83B8AB}"/>
          </ac:spMkLst>
        </pc:spChg>
        <pc:spChg chg="mod">
          <ac:chgData name="Tegischer Lukas" userId="f78daebb-0565-485c-bd0e-1cd035e796ff" providerId="ADAL" clId="{80368FCC-F33B-4195-8DCC-BEE4C78B3226}" dt="2022-10-02T09:15:27.218" v="15" actId="20577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mod">
        <pc:chgData name="Tegischer Lukas" userId="f78daebb-0565-485c-bd0e-1cd035e796ff" providerId="ADAL" clId="{80368FCC-F33B-4195-8DCC-BEE4C78B3226}" dt="2022-10-02T09:16:53.713" v="45" actId="20577"/>
        <pc:sldMkLst>
          <pc:docMk/>
          <pc:sldMk cId="1748904590" sldId="442"/>
        </pc:sldMkLst>
        <pc:spChg chg="add mod">
          <ac:chgData name="Tegischer Lukas" userId="f78daebb-0565-485c-bd0e-1cd035e796ff" providerId="ADAL" clId="{80368FCC-F33B-4195-8DCC-BEE4C78B3226}" dt="2022-10-02T09:16:53.713" v="45" actId="20577"/>
          <ac:spMkLst>
            <pc:docMk/>
            <pc:sldMk cId="1748904590" sldId="442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5:32.796" v="16" actId="21"/>
          <ac:spMkLst>
            <pc:docMk/>
            <pc:sldMk cId="1748904590" sldId="442"/>
            <ac:spMk id="4" creationId="{5E6CF3DD-D705-23D5-795E-94FF1AB5F1D6}"/>
          </ac:spMkLst>
        </pc:spChg>
        <pc:spChg chg="add mod">
          <ac:chgData name="Tegischer Lukas" userId="f78daebb-0565-485c-bd0e-1cd035e796ff" providerId="ADAL" clId="{80368FCC-F33B-4195-8DCC-BEE4C78B3226}" dt="2022-10-02T09:16:34.341" v="39" actId="1076"/>
          <ac:spMkLst>
            <pc:docMk/>
            <pc:sldMk cId="1748904590" sldId="442"/>
            <ac:spMk id="6" creationId="{8411FEF7-984D-963F-F790-8FF5604BC92D}"/>
          </ac:spMkLst>
        </pc:spChg>
        <pc:spChg chg="del">
          <ac:chgData name="Tegischer Lukas" userId="f78daebb-0565-485c-bd0e-1cd035e796ff" providerId="ADAL" clId="{80368FCC-F33B-4195-8DCC-BEE4C78B3226}" dt="2022-10-02T09:16:08.439" v="29" actId="478"/>
          <ac:spMkLst>
            <pc:docMk/>
            <pc:sldMk cId="1748904590" sldId="442"/>
            <ac:spMk id="7" creationId="{02543962-E9CE-DC34-DA47-912BD1D6DE71}"/>
          </ac:spMkLst>
        </pc:spChg>
        <pc:spChg chg="add mod">
          <ac:chgData name="Tegischer Lukas" userId="f78daebb-0565-485c-bd0e-1cd035e796ff" providerId="ADAL" clId="{80368FCC-F33B-4195-8DCC-BEE4C78B3226}" dt="2022-10-02T09:16:48.758" v="44" actId="207"/>
          <ac:spMkLst>
            <pc:docMk/>
            <pc:sldMk cId="1748904590" sldId="442"/>
            <ac:spMk id="8" creationId="{DF793BA1-E777-F5CA-E9C6-D26C960B3895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637530565" sldId="443"/>
        </pc:sldMkLst>
        <pc:spChg chg="del">
          <ac:chgData name="Tegischer Lukas" userId="f78daebb-0565-485c-bd0e-1cd035e796ff" providerId="ADAL" clId="{80368FCC-F33B-4195-8DCC-BEE4C78B3226}" dt="2022-10-02T09:15:39.964" v="19" actId="21"/>
          <ac:spMkLst>
            <pc:docMk/>
            <pc:sldMk cId="1637530565" sldId="443"/>
            <ac:spMk id="3" creationId="{92665736-3379-8F53-4FAB-F74364E6F2C3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3095381416" sldId="444"/>
        </pc:sldMkLst>
        <pc:spChg chg="del">
          <ac:chgData name="Tegischer Lukas" userId="f78daebb-0565-485c-bd0e-1cd035e796ff" providerId="ADAL" clId="{80368FCC-F33B-4195-8DCC-BEE4C78B3226}" dt="2022-10-02T09:15:45.932" v="22" actId="21"/>
          <ac:spMkLst>
            <pc:docMk/>
            <pc:sldMk cId="3095381416" sldId="444"/>
            <ac:spMk id="4" creationId="{7FB22734-11DF-2EB1-7A88-394BAF618B61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936786884" sldId="445"/>
        </pc:sldMkLst>
        <pc:spChg chg="del">
          <ac:chgData name="Tegischer Lukas" userId="f78daebb-0565-485c-bd0e-1cd035e796ff" providerId="ADAL" clId="{80368FCC-F33B-4195-8DCC-BEE4C78B3226}" dt="2022-10-02T09:15:53.549" v="25" actId="21"/>
          <ac:spMkLst>
            <pc:docMk/>
            <pc:sldMk cId="1936786884" sldId="445"/>
            <ac:spMk id="3" creationId="{FB48E6B7-7206-CF79-226B-588265A586B0}"/>
          </ac:spMkLst>
        </pc:spChg>
      </pc:sldChg>
      <pc:sldChg chg="addSp delSp modSp add mod addAnim delAnim modAnim">
        <pc:chgData name="Tegischer Lukas" userId="f78daebb-0565-485c-bd0e-1cd035e796ff" providerId="ADAL" clId="{80368FCC-F33B-4195-8DCC-BEE4C78B3226}" dt="2022-10-02T09:18:13.433" v="72" actId="478"/>
        <pc:sldMkLst>
          <pc:docMk/>
          <pc:sldMk cId="3198623114" sldId="446"/>
        </pc:sldMkLst>
        <pc:spChg chg="mod">
          <ac:chgData name="Tegischer Lukas" userId="f78daebb-0565-485c-bd0e-1cd035e796ff" providerId="ADAL" clId="{80368FCC-F33B-4195-8DCC-BEE4C78B3226}" dt="2022-10-02T09:17:38.752" v="61" actId="20577"/>
          <ac:spMkLst>
            <pc:docMk/>
            <pc:sldMk cId="3198623114" sldId="446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7:08.102" v="53" actId="207"/>
          <ac:spMkLst>
            <pc:docMk/>
            <pc:sldMk cId="3198623114" sldId="446"/>
            <ac:spMk id="4" creationId="{DF1DC7C5-8CA8-4434-362F-F0663DEDB661}"/>
          </ac:spMkLst>
        </pc:spChg>
        <pc:spChg chg="add mod">
          <ac:chgData name="Tegischer Lukas" userId="f78daebb-0565-485c-bd0e-1cd035e796ff" providerId="ADAL" clId="{80368FCC-F33B-4195-8DCC-BEE4C78B3226}" dt="2022-10-02T09:17:23.218" v="59" actId="207"/>
          <ac:spMkLst>
            <pc:docMk/>
            <pc:sldMk cId="3198623114" sldId="446"/>
            <ac:spMk id="5" creationId="{A9166601-9D97-27D0-86BA-39FDE641F340}"/>
          </ac:spMkLst>
        </pc:spChg>
        <pc:spChg chg="del">
          <ac:chgData name="Tegischer Lukas" userId="f78daebb-0565-485c-bd0e-1cd035e796ff" providerId="ADAL" clId="{80368FCC-F33B-4195-8DCC-BEE4C78B3226}" dt="2022-10-02T09:17:02.001" v="47" actId="478"/>
          <ac:spMkLst>
            <pc:docMk/>
            <pc:sldMk cId="3198623114" sldId="446"/>
            <ac:spMk id="6" creationId="{8411FEF7-984D-963F-F790-8FF5604BC92D}"/>
          </ac:spMkLst>
        </pc:spChg>
        <pc:spChg chg="add del mod">
          <ac:chgData name="Tegischer Lukas" userId="f78daebb-0565-485c-bd0e-1cd035e796ff" providerId="ADAL" clId="{80368FCC-F33B-4195-8DCC-BEE4C78B3226}" dt="2022-10-02T09:18:13.433" v="72" actId="478"/>
          <ac:spMkLst>
            <pc:docMk/>
            <pc:sldMk cId="3198623114" sldId="446"/>
            <ac:spMk id="8" creationId="{DF793BA1-E777-F5CA-E9C6-D26C960B3895}"/>
          </ac:spMkLst>
        </pc:spChg>
      </pc:sldChg>
      <pc:sldChg chg="addSp delSp modSp add mod">
        <pc:chgData name="Tegischer Lukas" userId="f78daebb-0565-485c-bd0e-1cd035e796ff" providerId="ADAL" clId="{80368FCC-F33B-4195-8DCC-BEE4C78B3226}" dt="2022-10-02T09:18:47.205" v="79" actId="207"/>
        <pc:sldMkLst>
          <pc:docMk/>
          <pc:sldMk cId="1882943442" sldId="447"/>
        </pc:sldMkLst>
        <pc:spChg chg="mod">
          <ac:chgData name="Tegischer Lukas" userId="f78daebb-0565-485c-bd0e-1cd035e796ff" providerId="ADAL" clId="{80368FCC-F33B-4195-8DCC-BEE4C78B3226}" dt="2022-10-02T09:17:41.699" v="63" actId="20577"/>
          <ac:spMkLst>
            <pc:docMk/>
            <pc:sldMk cId="1882943442" sldId="447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7:54.555" v="64" actId="478"/>
          <ac:spMkLst>
            <pc:docMk/>
            <pc:sldMk cId="1882943442" sldId="447"/>
            <ac:spMk id="4" creationId="{DF1DC7C5-8CA8-4434-362F-F0663DEDB661}"/>
          </ac:spMkLst>
        </pc:spChg>
        <pc:spChg chg="del">
          <ac:chgData name="Tegischer Lukas" userId="f78daebb-0565-485c-bd0e-1cd035e796ff" providerId="ADAL" clId="{80368FCC-F33B-4195-8DCC-BEE4C78B3226}" dt="2022-10-02T09:18:24.719" v="73" actId="478"/>
          <ac:spMkLst>
            <pc:docMk/>
            <pc:sldMk cId="1882943442" sldId="447"/>
            <ac:spMk id="5" creationId="{A9166601-9D97-27D0-86BA-39FDE641F340}"/>
          </ac:spMkLst>
        </pc:spChg>
        <pc:spChg chg="add mod">
          <ac:chgData name="Tegischer Lukas" userId="f78daebb-0565-485c-bd0e-1cd035e796ff" providerId="ADAL" clId="{80368FCC-F33B-4195-8DCC-BEE4C78B3226}" dt="2022-10-02T09:18:02.877" v="70" actId="1076"/>
          <ac:spMkLst>
            <pc:docMk/>
            <pc:sldMk cId="1882943442" sldId="447"/>
            <ac:spMk id="6" creationId="{53955887-5061-9546-6776-AD7CF36A2AC5}"/>
          </ac:spMkLst>
        </pc:spChg>
        <pc:spChg chg="add mod">
          <ac:chgData name="Tegischer Lukas" userId="f78daebb-0565-485c-bd0e-1cd035e796ff" providerId="ADAL" clId="{80368FCC-F33B-4195-8DCC-BEE4C78B3226}" dt="2022-10-02T09:18:47.205" v="79" actId="207"/>
          <ac:spMkLst>
            <pc:docMk/>
            <pc:sldMk cId="1882943442" sldId="447"/>
            <ac:spMk id="7" creationId="{63C402B9-A834-65E4-C05E-84A79187773B}"/>
          </ac:spMkLst>
        </pc:spChg>
        <pc:spChg chg="mod">
          <ac:chgData name="Tegischer Lukas" userId="f78daebb-0565-485c-bd0e-1cd035e796ff" providerId="ADAL" clId="{80368FCC-F33B-4195-8DCC-BEE4C78B3226}" dt="2022-10-02T09:18:43.868" v="78" actId="1076"/>
          <ac:spMkLst>
            <pc:docMk/>
            <pc:sldMk cId="1882943442" sldId="447"/>
            <ac:spMk id="8" creationId="{DF793BA1-E777-F5CA-E9C6-D26C960B3895}"/>
          </ac:spMkLst>
        </pc:spChg>
      </pc:sldChg>
      <pc:sldChg chg="addSp delSp modSp add mod delAnim">
        <pc:chgData name="Tegischer Lukas" userId="f78daebb-0565-485c-bd0e-1cd035e796ff" providerId="ADAL" clId="{80368FCC-F33B-4195-8DCC-BEE4C78B3226}" dt="2022-10-02T09:19:27.733" v="95" actId="1076"/>
        <pc:sldMkLst>
          <pc:docMk/>
          <pc:sldMk cId="1465969524" sldId="448"/>
        </pc:sldMkLst>
        <pc:spChg chg="mod">
          <ac:chgData name="Tegischer Lukas" userId="f78daebb-0565-485c-bd0e-1cd035e796ff" providerId="ADAL" clId="{80368FCC-F33B-4195-8DCC-BEE4C78B3226}" dt="2022-10-02T09:19:03.413" v="82" actId="20577"/>
          <ac:spMkLst>
            <pc:docMk/>
            <pc:sldMk cId="1465969524" sldId="448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9:12.989" v="89" actId="1076"/>
          <ac:spMkLst>
            <pc:docMk/>
            <pc:sldMk cId="1465969524" sldId="448"/>
            <ac:spMk id="4" creationId="{8AB5D864-F7C8-BBA7-CF20-16AA32CF99C0}"/>
          </ac:spMkLst>
        </pc:spChg>
        <pc:spChg chg="add mod">
          <ac:chgData name="Tegischer Lukas" userId="f78daebb-0565-485c-bd0e-1cd035e796ff" providerId="ADAL" clId="{80368FCC-F33B-4195-8DCC-BEE4C78B3226}" dt="2022-10-02T09:19:27.733" v="95" actId="1076"/>
          <ac:spMkLst>
            <pc:docMk/>
            <pc:sldMk cId="1465969524" sldId="448"/>
            <ac:spMk id="5" creationId="{6693CCB6-6205-3C5E-EC39-EA63990DB896}"/>
          </ac:spMkLst>
        </pc:spChg>
        <pc:spChg chg="del">
          <ac:chgData name="Tegischer Lukas" userId="f78daebb-0565-485c-bd0e-1cd035e796ff" providerId="ADAL" clId="{80368FCC-F33B-4195-8DCC-BEE4C78B3226}" dt="2022-10-02T09:19:02.192" v="81" actId="478"/>
          <ac:spMkLst>
            <pc:docMk/>
            <pc:sldMk cId="1465969524" sldId="448"/>
            <ac:spMk id="6" creationId="{53955887-5061-9546-6776-AD7CF36A2AC5}"/>
          </ac:spMkLst>
        </pc:spChg>
        <pc:spChg chg="del">
          <ac:chgData name="Tegischer Lukas" userId="f78daebb-0565-485c-bd0e-1cd035e796ff" providerId="ADAL" clId="{80368FCC-F33B-4195-8DCC-BEE4C78B3226}" dt="2022-10-02T09:19:14.510" v="90" actId="478"/>
          <ac:spMkLst>
            <pc:docMk/>
            <pc:sldMk cId="1465969524" sldId="448"/>
            <ac:spMk id="7" creationId="{63C402B9-A834-65E4-C05E-84A79187773B}"/>
          </ac:spMkLst>
        </pc:spChg>
        <pc:spChg chg="del">
          <ac:chgData name="Tegischer Lukas" userId="f78daebb-0565-485c-bd0e-1cd035e796ff" providerId="ADAL" clId="{80368FCC-F33B-4195-8DCC-BEE4C78B3226}" dt="2022-10-02T09:19:15.228" v="91" actId="478"/>
          <ac:spMkLst>
            <pc:docMk/>
            <pc:sldMk cId="1465969524" sldId="448"/>
            <ac:spMk id="8" creationId="{DF793BA1-E777-F5CA-E9C6-D26C960B3895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B689235C-99EF-4A6F-AE80-C7609070875E}"/>
    <pc:docChg chg="undo custSel addSld delSld modSld">
      <pc:chgData name="Tegischer Lukas" userId="f78daebb-0565-485c-bd0e-1cd035e796ff" providerId="ADAL" clId="{B689235C-99EF-4A6F-AE80-C7609070875E}" dt="2022-10-02T11:47:30.628" v="77" actId="14100"/>
      <pc:docMkLst>
        <pc:docMk/>
      </pc:docMkLst>
      <pc:sldChg chg="modSp mod">
        <pc:chgData name="Tegischer Lukas" userId="f78daebb-0565-485c-bd0e-1cd035e796ff" providerId="ADAL" clId="{B689235C-99EF-4A6F-AE80-C7609070875E}" dt="2022-10-02T11:42:51.889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689235C-99EF-4A6F-AE80-C7609070875E}" dt="2022-10-02T11:42:51.889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1380527264" sldId="429"/>
        </pc:sldMkLst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2822248536" sldId="432"/>
        </pc:sldMkLst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4265901" sldId="434"/>
        </pc:sldMkLst>
      </pc:sldChg>
      <pc:sldChg chg="addSp delSp modSp mod delAnim">
        <pc:chgData name="Tegischer Lukas" userId="f78daebb-0565-485c-bd0e-1cd035e796ff" providerId="ADAL" clId="{B689235C-99EF-4A6F-AE80-C7609070875E}" dt="2022-10-02T11:47:30.628" v="77" actId="14100"/>
        <pc:sldMkLst>
          <pc:docMk/>
          <pc:sldMk cId="1748904590" sldId="442"/>
        </pc:sldMkLst>
        <pc:spChg chg="add mod">
          <ac:chgData name="Tegischer Lukas" userId="f78daebb-0565-485c-bd0e-1cd035e796ff" providerId="ADAL" clId="{B689235C-99EF-4A6F-AE80-C7609070875E}" dt="2022-10-02T11:45:36.299" v="56" actId="20577"/>
          <ac:spMkLst>
            <pc:docMk/>
            <pc:sldMk cId="1748904590" sldId="442"/>
            <ac:spMk id="3" creationId="{F7AD03EA-A9EE-6051-3617-25AB2DE0A0FD}"/>
          </ac:spMkLst>
        </pc:spChg>
        <pc:spChg chg="del">
          <ac:chgData name="Tegischer Lukas" userId="f78daebb-0565-485c-bd0e-1cd035e796ff" providerId="ADAL" clId="{B689235C-99EF-4A6F-AE80-C7609070875E}" dt="2022-10-02T11:43:04.157" v="26" actId="478"/>
          <ac:spMkLst>
            <pc:docMk/>
            <pc:sldMk cId="1748904590" sldId="442"/>
            <ac:spMk id="4" creationId="{7848DEC1-DF7F-2D01-4FA4-5F388623BE1C}"/>
          </ac:spMkLst>
        </pc:spChg>
        <pc:spChg chg="add mod">
          <ac:chgData name="Tegischer Lukas" userId="f78daebb-0565-485c-bd0e-1cd035e796ff" providerId="ADAL" clId="{B689235C-99EF-4A6F-AE80-C7609070875E}" dt="2022-10-02T11:44:48.276" v="45" actId="1076"/>
          <ac:spMkLst>
            <pc:docMk/>
            <pc:sldMk cId="1748904590" sldId="442"/>
            <ac:spMk id="6" creationId="{496BD7C5-8EBD-161C-6F03-D999C10296C4}"/>
          </ac:spMkLst>
        </pc:spChg>
        <pc:spChg chg="del">
          <ac:chgData name="Tegischer Lukas" userId="f78daebb-0565-485c-bd0e-1cd035e796ff" providerId="ADAL" clId="{B689235C-99EF-4A6F-AE80-C7609070875E}" dt="2022-10-02T11:43:02.384" v="25" actId="478"/>
          <ac:spMkLst>
            <pc:docMk/>
            <pc:sldMk cId="1748904590" sldId="442"/>
            <ac:spMk id="7" creationId="{B34D495B-80A8-4C4B-1A80-8F623A43FBEC}"/>
          </ac:spMkLst>
        </pc:spChg>
        <pc:picChg chg="add mod modCrop">
          <ac:chgData name="Tegischer Lukas" userId="f78daebb-0565-485c-bd0e-1cd035e796ff" providerId="ADAL" clId="{B689235C-99EF-4A6F-AE80-C7609070875E}" dt="2022-10-02T11:45:27.615" v="53" actId="1076"/>
          <ac:picMkLst>
            <pc:docMk/>
            <pc:sldMk cId="1748904590" sldId="442"/>
            <ac:picMk id="9" creationId="{9348C175-49EE-E458-0711-18EE5FFD77C0}"/>
          </ac:picMkLst>
        </pc:picChg>
        <pc:picChg chg="del">
          <ac:chgData name="Tegischer Lukas" userId="f78daebb-0565-485c-bd0e-1cd035e796ff" providerId="ADAL" clId="{B689235C-99EF-4A6F-AE80-C7609070875E}" dt="2022-10-02T11:43:01.697" v="24" actId="478"/>
          <ac:picMkLst>
            <pc:docMk/>
            <pc:sldMk cId="1748904590" sldId="442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B689235C-99EF-4A6F-AE80-C7609070875E}" dt="2022-10-02T11:43:46.126" v="38" actId="478"/>
          <ac:cxnSpMkLst>
            <pc:docMk/>
            <pc:sldMk cId="1748904590" sldId="442"/>
            <ac:cxnSpMk id="11" creationId="{3052E0E1-8CE3-C823-2256-97476E1B0347}"/>
          </ac:cxnSpMkLst>
        </pc:cxnChg>
        <pc:cxnChg chg="add mod">
          <ac:chgData name="Tegischer Lukas" userId="f78daebb-0565-485c-bd0e-1cd035e796ff" providerId="ADAL" clId="{B689235C-99EF-4A6F-AE80-C7609070875E}" dt="2022-10-02T11:47:30.628" v="77" actId="14100"/>
          <ac:cxnSpMkLst>
            <pc:docMk/>
            <pc:sldMk cId="1748904590" sldId="442"/>
            <ac:cxnSpMk id="13" creationId="{093879AD-C2E9-B6FC-E2F6-9AB9EE6EA340}"/>
          </ac:cxnSpMkLst>
        </pc:cxnChg>
        <pc:cxnChg chg="del">
          <ac:chgData name="Tegischer Lukas" userId="f78daebb-0565-485c-bd0e-1cd035e796ff" providerId="ADAL" clId="{B689235C-99EF-4A6F-AE80-C7609070875E}" dt="2022-10-02T11:43:45.285" v="37" actId="478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3818774628" sldId="449"/>
        </pc:sldMkLst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1414527563" sldId="450"/>
        </pc:sldMkLst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1239772725" sldId="451"/>
        </pc:sldMkLst>
      </pc:sldChg>
      <pc:sldChg chg="del">
        <pc:chgData name="Tegischer Lukas" userId="f78daebb-0565-485c-bd0e-1cd035e796ff" providerId="ADAL" clId="{B689235C-99EF-4A6F-AE80-C7609070875E}" dt="2022-10-02T11:42:59.559" v="23" actId="47"/>
        <pc:sldMkLst>
          <pc:docMk/>
          <pc:sldMk cId="855067754" sldId="453"/>
        </pc:sldMkLst>
      </pc:sldChg>
      <pc:sldChg chg="del">
        <pc:chgData name="Tegischer Lukas" userId="f78daebb-0565-485c-bd0e-1cd035e796ff" providerId="ADAL" clId="{B689235C-99EF-4A6F-AE80-C7609070875E}" dt="2022-10-02T11:47:13.020" v="76" actId="47"/>
        <pc:sldMkLst>
          <pc:docMk/>
          <pc:sldMk cId="3220523667" sldId="454"/>
        </pc:sldMkLst>
      </pc:sldChg>
      <pc:sldChg chg="addSp delSp modSp add mod">
        <pc:chgData name="Tegischer Lukas" userId="f78daebb-0565-485c-bd0e-1cd035e796ff" providerId="ADAL" clId="{B689235C-99EF-4A6F-AE80-C7609070875E}" dt="2022-10-02T11:47:10.069" v="75" actId="1076"/>
        <pc:sldMkLst>
          <pc:docMk/>
          <pc:sldMk cId="2025682379" sldId="455"/>
        </pc:sldMkLst>
        <pc:spChg chg="mod">
          <ac:chgData name="Tegischer Lukas" userId="f78daebb-0565-485c-bd0e-1cd035e796ff" providerId="ADAL" clId="{B689235C-99EF-4A6F-AE80-C7609070875E}" dt="2022-10-02T11:45:41.768" v="58" actId="20577"/>
          <ac:spMkLst>
            <pc:docMk/>
            <pc:sldMk cId="2025682379" sldId="455"/>
            <ac:spMk id="3" creationId="{F7AD03EA-A9EE-6051-3617-25AB2DE0A0FD}"/>
          </ac:spMkLst>
        </pc:spChg>
        <pc:spChg chg="add mod">
          <ac:chgData name="Tegischer Lukas" userId="f78daebb-0565-485c-bd0e-1cd035e796ff" providerId="ADAL" clId="{B689235C-99EF-4A6F-AE80-C7609070875E}" dt="2022-10-02T11:47:10.069" v="75" actId="1076"/>
          <ac:spMkLst>
            <pc:docMk/>
            <pc:sldMk cId="2025682379" sldId="455"/>
            <ac:spMk id="4" creationId="{E5C249A6-BEFE-C560-6712-870539B5CA8D}"/>
          </ac:spMkLst>
        </pc:spChg>
        <pc:spChg chg="del">
          <ac:chgData name="Tegischer Lukas" userId="f78daebb-0565-485c-bd0e-1cd035e796ff" providerId="ADAL" clId="{B689235C-99EF-4A6F-AE80-C7609070875E}" dt="2022-10-02T11:45:56.151" v="60" actId="478"/>
          <ac:spMkLst>
            <pc:docMk/>
            <pc:sldMk cId="2025682379" sldId="455"/>
            <ac:spMk id="6" creationId="{496BD7C5-8EBD-161C-6F03-D999C10296C4}"/>
          </ac:spMkLst>
        </pc:spChg>
        <pc:picChg chg="add mod ord modCrop">
          <ac:chgData name="Tegischer Lukas" userId="f78daebb-0565-485c-bd0e-1cd035e796ff" providerId="ADAL" clId="{B689235C-99EF-4A6F-AE80-C7609070875E}" dt="2022-10-02T11:46:54.143" v="72" actId="171"/>
          <ac:picMkLst>
            <pc:docMk/>
            <pc:sldMk cId="2025682379" sldId="455"/>
            <ac:picMk id="7" creationId="{986D065E-046F-3CF5-044E-9097081E6C69}"/>
          </ac:picMkLst>
        </pc:picChg>
        <pc:picChg chg="del">
          <ac:chgData name="Tegischer Lukas" userId="f78daebb-0565-485c-bd0e-1cd035e796ff" providerId="ADAL" clId="{B689235C-99EF-4A6F-AE80-C7609070875E}" dt="2022-10-02T11:45:42.594" v="59" actId="478"/>
          <ac:picMkLst>
            <pc:docMk/>
            <pc:sldMk cId="2025682379" sldId="455"/>
            <ac:picMk id="9" creationId="{9348C175-49EE-E458-0711-18EE5FFD77C0}"/>
          </ac:picMkLst>
        </pc:picChg>
        <pc:cxnChg chg="mod">
          <ac:chgData name="Tegischer Lukas" userId="f78daebb-0565-485c-bd0e-1cd035e796ff" providerId="ADAL" clId="{B689235C-99EF-4A6F-AE80-C7609070875E}" dt="2022-10-02T11:47:01.982" v="74" actId="14100"/>
          <ac:cxnSpMkLst>
            <pc:docMk/>
            <pc:sldMk cId="2025682379" sldId="455"/>
            <ac:cxnSpMk id="13" creationId="{093879AD-C2E9-B6FC-E2F6-9AB9EE6EA340}"/>
          </ac:cxnSpMkLst>
        </pc:cxnChg>
      </pc:sldChg>
    </pc:docChg>
  </pc:docChgLst>
  <pc:docChgLst>
    <pc:chgData name="Tegischer Lukas" userId="f78daebb-0565-485c-bd0e-1cd035e796ff" providerId="ADAL" clId="{ED7F9A2A-71B3-4677-B0ED-69AFB91FF5B2}"/>
    <pc:docChg chg="undo custSel addSld delSld modSld">
      <pc:chgData name="Tegischer Lukas" userId="f78daebb-0565-485c-bd0e-1cd035e796ff" providerId="ADAL" clId="{ED7F9A2A-71B3-4677-B0ED-69AFB91FF5B2}" dt="2022-10-02T10:59:35.943" v="751" actId="47"/>
      <pc:docMkLst>
        <pc:docMk/>
      </pc:docMkLst>
      <pc:sldChg chg="modSp mod">
        <pc:chgData name="Tegischer Lukas" userId="f78daebb-0565-485c-bd0e-1cd035e796ff" providerId="ADAL" clId="{ED7F9A2A-71B3-4677-B0ED-69AFB91FF5B2}" dt="2022-10-02T10:36:19.453" v="48" actId="404"/>
        <pc:sldMkLst>
          <pc:docMk/>
          <pc:sldMk cId="336392357" sldId="256"/>
        </pc:sldMkLst>
        <pc:spChg chg="mod">
          <ac:chgData name="Tegischer Lukas" userId="f78daebb-0565-485c-bd0e-1cd035e796ff" providerId="ADAL" clId="{ED7F9A2A-71B3-4677-B0ED-69AFB91FF5B2}" dt="2022-10-02T10:36:19.453" v="4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add mod">
        <pc:chgData name="Tegischer Lukas" userId="f78daebb-0565-485c-bd0e-1cd035e796ff" providerId="ADAL" clId="{ED7F9A2A-71B3-4677-B0ED-69AFB91FF5B2}" dt="2022-10-02T10:43:07.488" v="267" actId="1076"/>
        <pc:sldMkLst>
          <pc:docMk/>
          <pc:sldMk cId="1380527264" sldId="429"/>
        </pc:sldMkLst>
        <pc:spChg chg="add mod">
          <ac:chgData name="Tegischer Lukas" userId="f78daebb-0565-485c-bd0e-1cd035e796ff" providerId="ADAL" clId="{ED7F9A2A-71B3-4677-B0ED-69AFB91FF5B2}" dt="2022-10-02T10:43:02.827" v="264"/>
          <ac:spMkLst>
            <pc:docMk/>
            <pc:sldMk cId="1380527264" sldId="429"/>
            <ac:spMk id="2" creationId="{436AD331-6F4F-71F3-4903-4F5CB5AE8002}"/>
          </ac:spMkLst>
        </pc:spChg>
        <pc:spChg chg="mod">
          <ac:chgData name="Tegischer Lukas" userId="f78daebb-0565-485c-bd0e-1cd035e796ff" providerId="ADAL" clId="{ED7F9A2A-71B3-4677-B0ED-69AFB91FF5B2}" dt="2022-10-02T10:43:05.382" v="265" actId="1076"/>
          <ac:spMkLst>
            <pc:docMk/>
            <pc:sldMk cId="1380527264" sldId="429"/>
            <ac:spMk id="4" creationId="{38768719-B134-3D8F-BB93-767E3A138A87}"/>
          </ac:spMkLst>
        </pc:spChg>
        <pc:spChg chg="mod">
          <ac:chgData name="Tegischer Lukas" userId="f78daebb-0565-485c-bd0e-1cd035e796ff" providerId="ADAL" clId="{ED7F9A2A-71B3-4677-B0ED-69AFB91FF5B2}" dt="2022-10-02T10:43:07.488" v="267" actId="1076"/>
          <ac:spMkLst>
            <pc:docMk/>
            <pc:sldMk cId="1380527264" sldId="429"/>
            <ac:spMk id="7" creationId="{40B37E57-DEFA-9A3C-5B0C-F0A4C6B61AE7}"/>
          </ac:spMkLst>
        </pc:spChg>
        <pc:picChg chg="mod">
          <ac:chgData name="Tegischer Lukas" userId="f78daebb-0565-485c-bd0e-1cd035e796ff" providerId="ADAL" clId="{ED7F9A2A-71B3-4677-B0ED-69AFB91FF5B2}" dt="2022-10-02T10:43:06.138" v="266" actId="1076"/>
          <ac:picMkLst>
            <pc:docMk/>
            <pc:sldMk cId="1380527264" sldId="429"/>
            <ac:picMk id="5" creationId="{2C56A798-E05E-CB6E-6C80-F67255F935CC}"/>
          </ac:picMkLst>
        </pc:picChg>
      </pc:sldChg>
      <pc:sldChg chg="addSp delSp modSp mod modAnim">
        <pc:chgData name="Tegischer Lukas" userId="f78daebb-0565-485c-bd0e-1cd035e796ff" providerId="ADAL" clId="{ED7F9A2A-71B3-4677-B0ED-69AFB91FF5B2}" dt="2022-10-02T10:55:24.454" v="597" actId="1076"/>
        <pc:sldMkLst>
          <pc:docMk/>
          <pc:sldMk cId="2822248536" sldId="432"/>
        </pc:sldMkLst>
        <pc:spChg chg="add mod">
          <ac:chgData name="Tegischer Lukas" userId="f78daebb-0565-485c-bd0e-1cd035e796ff" providerId="ADAL" clId="{ED7F9A2A-71B3-4677-B0ED-69AFB91FF5B2}" dt="2022-10-02T10:49:34.087" v="437" actId="207"/>
          <ac:spMkLst>
            <pc:docMk/>
            <pc:sldMk cId="2822248536" sldId="432"/>
            <ac:spMk id="4" creationId="{EB360BEF-D3AC-44E2-1151-EE35118B9995}"/>
          </ac:spMkLst>
        </pc:spChg>
        <pc:spChg chg="del">
          <ac:chgData name="Tegischer Lukas" userId="f78daebb-0565-485c-bd0e-1cd035e796ff" providerId="ADAL" clId="{ED7F9A2A-71B3-4677-B0ED-69AFB91FF5B2}" dt="2022-10-02T10:44:30.822" v="356" actId="478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ED7F9A2A-71B3-4677-B0ED-69AFB91FF5B2}" dt="2022-10-02T10:44:29.412" v="355" actId="1076"/>
          <ac:spMkLst>
            <pc:docMk/>
            <pc:sldMk cId="2822248536" sldId="432"/>
            <ac:spMk id="7" creationId="{02543962-E9CE-DC34-DA47-912BD1D6DE71}"/>
          </ac:spMkLst>
        </pc:spChg>
        <pc:picChg chg="add del mod">
          <ac:chgData name="Tegischer Lukas" userId="f78daebb-0565-485c-bd0e-1cd035e796ff" providerId="ADAL" clId="{ED7F9A2A-71B3-4677-B0ED-69AFB91FF5B2}" dt="2022-10-02T10:47:24.237" v="367" actId="478"/>
          <ac:picMkLst>
            <pc:docMk/>
            <pc:sldMk cId="2822248536" sldId="432"/>
            <ac:picMk id="2" creationId="{2DDDDBF7-18A1-CE02-8321-2CE6D1D90044}"/>
          </ac:picMkLst>
        </pc:picChg>
        <pc:picChg chg="add mod modCrop">
          <ac:chgData name="Tegischer Lukas" userId="f78daebb-0565-485c-bd0e-1cd035e796ff" providerId="ADAL" clId="{ED7F9A2A-71B3-4677-B0ED-69AFB91FF5B2}" dt="2022-10-02T10:47:40.941" v="374" actId="1076"/>
          <ac:picMkLst>
            <pc:docMk/>
            <pc:sldMk cId="2822248536" sldId="432"/>
            <ac:picMk id="8" creationId="{00B8FD43-B235-33A3-DE97-71362344F9CE}"/>
          </ac:picMkLst>
        </pc:picChg>
        <pc:cxnChg chg="add mod">
          <ac:chgData name="Tegischer Lukas" userId="f78daebb-0565-485c-bd0e-1cd035e796ff" providerId="ADAL" clId="{ED7F9A2A-71B3-4677-B0ED-69AFB91FF5B2}" dt="2022-10-02T10:55:24.454" v="597" actId="1076"/>
          <ac:cxnSpMkLst>
            <pc:docMk/>
            <pc:sldMk cId="2822248536" sldId="432"/>
            <ac:cxnSpMk id="10" creationId="{45D23681-3232-5688-E889-F7F81B525CF6}"/>
          </ac:cxnSpMkLst>
        </pc:cxnChg>
        <pc:cxnChg chg="add mod">
          <ac:chgData name="Tegischer Lukas" userId="f78daebb-0565-485c-bd0e-1cd035e796ff" providerId="ADAL" clId="{ED7F9A2A-71B3-4677-B0ED-69AFB91FF5B2}" dt="2022-10-02T10:48:46.118" v="387" actId="14100"/>
          <ac:cxnSpMkLst>
            <pc:docMk/>
            <pc:sldMk cId="2822248536" sldId="432"/>
            <ac:cxnSpMk id="11" creationId="{0E8DF817-22C2-4D94-B4DF-8D3ACAA86017}"/>
          </ac:cxnSpMkLst>
        </pc:cxnChg>
      </pc:sldChg>
      <pc:sldChg chg="add del">
        <pc:chgData name="Tegischer Lukas" userId="f78daebb-0565-485c-bd0e-1cd035e796ff" providerId="ADAL" clId="{ED7F9A2A-71B3-4677-B0ED-69AFB91FF5B2}" dt="2022-10-02T10:40:50.554" v="187" actId="47"/>
        <pc:sldMkLst>
          <pc:docMk/>
          <pc:sldMk cId="2566253603" sldId="433"/>
        </pc:sldMkLst>
      </pc:sldChg>
      <pc:sldChg chg="addSp delSp modSp add mod delAnim modAnim">
        <pc:chgData name="Tegischer Lukas" userId="f78daebb-0565-485c-bd0e-1cd035e796ff" providerId="ADAL" clId="{ED7F9A2A-71B3-4677-B0ED-69AFB91FF5B2}" dt="2022-10-02T10:42:51.359" v="262"/>
        <pc:sldMkLst>
          <pc:docMk/>
          <pc:sldMk cId="4265901" sldId="434"/>
        </pc:sldMkLst>
        <pc:spChg chg="add mod">
          <ac:chgData name="Tegischer Lukas" userId="f78daebb-0565-485c-bd0e-1cd035e796ff" providerId="ADAL" clId="{ED7F9A2A-71B3-4677-B0ED-69AFB91FF5B2}" dt="2022-10-02T10:41:17.941" v="199" actId="1076"/>
          <ac:spMkLst>
            <pc:docMk/>
            <pc:sldMk cId="4265901" sldId="434"/>
            <ac:spMk id="2" creationId="{53450675-2A72-B504-B492-547A9B81A4D8}"/>
          </ac:spMkLst>
        </pc:spChg>
        <pc:spChg chg="del mod">
          <ac:chgData name="Tegischer Lukas" userId="f78daebb-0565-485c-bd0e-1cd035e796ff" providerId="ADAL" clId="{ED7F9A2A-71B3-4677-B0ED-69AFB91FF5B2}" dt="2022-10-02T10:38:33.770" v="139" actId="478"/>
          <ac:spMkLst>
            <pc:docMk/>
            <pc:sldMk cId="4265901" sldId="434"/>
            <ac:spMk id="3" creationId="{E4972A72-4195-3BE4-99E2-AF9E523EB850}"/>
          </ac:spMkLst>
        </pc:spChg>
        <pc:spChg chg="add mod">
          <ac:chgData name="Tegischer Lukas" userId="f78daebb-0565-485c-bd0e-1cd035e796ff" providerId="ADAL" clId="{ED7F9A2A-71B3-4677-B0ED-69AFB91FF5B2}" dt="2022-10-02T10:40:13.213" v="177" actId="20577"/>
          <ac:spMkLst>
            <pc:docMk/>
            <pc:sldMk cId="4265901" sldId="434"/>
            <ac:spMk id="4" creationId="{7712B782-B43E-FBD9-F2C4-99AA1D1CD17B}"/>
          </ac:spMkLst>
        </pc:spChg>
        <pc:spChg chg="add mod">
          <ac:chgData name="Tegischer Lukas" userId="f78daebb-0565-485c-bd0e-1cd035e796ff" providerId="ADAL" clId="{ED7F9A2A-71B3-4677-B0ED-69AFB91FF5B2}" dt="2022-10-02T10:40:16.213" v="178" actId="1076"/>
          <ac:spMkLst>
            <pc:docMk/>
            <pc:sldMk cId="4265901" sldId="434"/>
            <ac:spMk id="5" creationId="{1E7A9B89-D275-C6F6-609E-B2B0E371866B}"/>
          </ac:spMkLst>
        </pc:spChg>
        <pc:spChg chg="del mod">
          <ac:chgData name="Tegischer Lukas" userId="f78daebb-0565-485c-bd0e-1cd035e796ff" providerId="ADAL" clId="{ED7F9A2A-71B3-4677-B0ED-69AFB91FF5B2}" dt="2022-10-02T10:42:18.237" v="208" actId="478"/>
          <ac:spMkLst>
            <pc:docMk/>
            <pc:sldMk cId="4265901" sldId="434"/>
            <ac:spMk id="7" creationId="{A3D6F71B-32BD-98AA-614C-A0CF6E766A9D}"/>
          </ac:spMkLst>
        </pc:spChg>
        <pc:spChg chg="add mod">
          <ac:chgData name="Tegischer Lukas" userId="f78daebb-0565-485c-bd0e-1cd035e796ff" providerId="ADAL" clId="{ED7F9A2A-71B3-4677-B0ED-69AFB91FF5B2}" dt="2022-10-02T10:40:18.656" v="179" actId="1076"/>
          <ac:spMkLst>
            <pc:docMk/>
            <pc:sldMk cId="4265901" sldId="434"/>
            <ac:spMk id="9" creationId="{B943E4F7-D3E5-5067-BA71-53EB50AA9CD0}"/>
          </ac:spMkLst>
        </pc:spChg>
        <pc:spChg chg="add del mod">
          <ac:chgData name="Tegischer Lukas" userId="f78daebb-0565-485c-bd0e-1cd035e796ff" providerId="ADAL" clId="{ED7F9A2A-71B3-4677-B0ED-69AFB91FF5B2}" dt="2022-10-02T10:42:18.754" v="209" actId="478"/>
          <ac:spMkLst>
            <pc:docMk/>
            <pc:sldMk cId="4265901" sldId="434"/>
            <ac:spMk id="11" creationId="{B89BE8BC-79BA-E5CB-84A8-BEAEAADB4A7A}"/>
          </ac:spMkLst>
        </pc:spChg>
        <pc:spChg chg="add mod">
          <ac:chgData name="Tegischer Lukas" userId="f78daebb-0565-485c-bd0e-1cd035e796ff" providerId="ADAL" clId="{ED7F9A2A-71B3-4677-B0ED-69AFB91FF5B2}" dt="2022-10-02T10:42:45.705" v="261" actId="207"/>
          <ac:spMkLst>
            <pc:docMk/>
            <pc:sldMk cId="4265901" sldId="434"/>
            <ac:spMk id="13" creationId="{0F44AD08-98E8-F446-8F9C-69DB1E9DE0E5}"/>
          </ac:spMkLst>
        </pc:spChg>
        <pc:picChg chg="mod">
          <ac:chgData name="Tegischer Lukas" userId="f78daebb-0565-485c-bd0e-1cd035e796ff" providerId="ADAL" clId="{ED7F9A2A-71B3-4677-B0ED-69AFB91FF5B2}" dt="2022-10-02T10:41:15.214" v="198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ED7F9A2A-71B3-4677-B0ED-69AFB91FF5B2}" dt="2022-10-02T10:53:41.069" v="562" actId="47"/>
        <pc:sldMkLst>
          <pc:docMk/>
          <pc:sldMk cId="2327262652" sldId="441"/>
        </pc:sldMkLst>
      </pc:sldChg>
      <pc:sldChg chg="addSp delSp modSp mod modAnim">
        <pc:chgData name="Tegischer Lukas" userId="f78daebb-0565-485c-bd0e-1cd035e796ff" providerId="ADAL" clId="{ED7F9A2A-71B3-4677-B0ED-69AFB91FF5B2}" dt="2022-10-02T10:56:13.906" v="608" actId="6549"/>
        <pc:sldMkLst>
          <pc:docMk/>
          <pc:sldMk cId="1748904590" sldId="442"/>
        </pc:sldMkLst>
        <pc:spChg chg="del">
          <ac:chgData name="Tegischer Lukas" userId="f78daebb-0565-485c-bd0e-1cd035e796ff" providerId="ADAL" clId="{ED7F9A2A-71B3-4677-B0ED-69AFB91FF5B2}" dt="2022-10-02T10:53:44.364" v="565" actId="478"/>
          <ac:spMkLst>
            <pc:docMk/>
            <pc:sldMk cId="1748904590" sldId="442"/>
            <ac:spMk id="3" creationId="{3717319E-090B-1445-002B-152E8077E7E4}"/>
          </ac:spMkLst>
        </pc:spChg>
        <pc:spChg chg="add mod">
          <ac:chgData name="Tegischer Lukas" userId="f78daebb-0565-485c-bd0e-1cd035e796ff" providerId="ADAL" clId="{ED7F9A2A-71B3-4677-B0ED-69AFB91FF5B2}" dt="2022-10-02T10:56:13.906" v="608" actId="6549"/>
          <ac:spMkLst>
            <pc:docMk/>
            <pc:sldMk cId="1748904590" sldId="442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3:43.430" v="564" actId="478"/>
          <ac:spMkLst>
            <pc:docMk/>
            <pc:sldMk cId="1748904590" sldId="442"/>
            <ac:spMk id="6" creationId="{8411FEF7-984D-963F-F790-8FF5604BC92D}"/>
          </ac:spMkLst>
        </pc:spChg>
        <pc:spChg chg="add mod">
          <ac:chgData name="Tegischer Lukas" userId="f78daebb-0565-485c-bd0e-1cd035e796ff" providerId="ADAL" clId="{ED7F9A2A-71B3-4677-B0ED-69AFB91FF5B2}" dt="2022-10-02T10:54:35.639" v="587" actId="1076"/>
          <ac:spMkLst>
            <pc:docMk/>
            <pc:sldMk cId="1748904590" sldId="442"/>
            <ac:spMk id="7" creationId="{B34D495B-80A8-4C4B-1A80-8F623A43FBEC}"/>
          </ac:spMkLst>
        </pc:spChg>
        <pc:spChg chg="del">
          <ac:chgData name="Tegischer Lukas" userId="f78daebb-0565-485c-bd0e-1cd035e796ff" providerId="ADAL" clId="{ED7F9A2A-71B3-4677-B0ED-69AFB91FF5B2}" dt="2022-10-02T10:53:42.931" v="563" actId="478"/>
          <ac:spMkLst>
            <pc:docMk/>
            <pc:sldMk cId="1748904590" sldId="442"/>
            <ac:spMk id="8" creationId="{DF793BA1-E777-F5CA-E9C6-D26C960B3895}"/>
          </ac:spMkLst>
        </pc:spChg>
        <pc:picChg chg="add mod modCrop">
          <ac:chgData name="Tegischer Lukas" userId="f78daebb-0565-485c-bd0e-1cd035e796ff" providerId="ADAL" clId="{ED7F9A2A-71B3-4677-B0ED-69AFB91FF5B2}" dt="2022-10-02T10:55:16.398" v="595" actId="1076"/>
          <ac:picMkLst>
            <pc:docMk/>
            <pc:sldMk cId="1748904590" sldId="442"/>
            <ac:picMk id="10" creationId="{F01E476F-5D0D-3BE3-B500-11CD7127AD2F}"/>
          </ac:picMkLst>
        </pc:picChg>
        <pc:cxnChg chg="add mod">
          <ac:chgData name="Tegischer Lukas" userId="f78daebb-0565-485c-bd0e-1cd035e796ff" providerId="ADAL" clId="{ED7F9A2A-71B3-4677-B0ED-69AFB91FF5B2}" dt="2022-10-02T10:55:49.782" v="603" actId="14100"/>
          <ac:cxnSpMkLst>
            <pc:docMk/>
            <pc:sldMk cId="1748904590" sldId="442"/>
            <ac:cxnSpMk id="11" creationId="{3052E0E1-8CE3-C823-2256-97476E1B0347}"/>
          </ac:cxnSpMkLst>
        </pc:cxnChg>
        <pc:cxnChg chg="add mod">
          <ac:chgData name="Tegischer Lukas" userId="f78daebb-0565-485c-bd0e-1cd035e796ff" providerId="ADAL" clId="{ED7F9A2A-71B3-4677-B0ED-69AFB91FF5B2}" dt="2022-10-02T10:55:57.886" v="606" actId="14100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3198623114" sldId="446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882943442" sldId="447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465969524" sldId="448"/>
        </pc:sldMkLst>
      </pc:sldChg>
      <pc:sldChg chg="delSp modSp add mod delAnim">
        <pc:chgData name="Tegischer Lukas" userId="f78daebb-0565-485c-bd0e-1cd035e796ff" providerId="ADAL" clId="{ED7F9A2A-71B3-4677-B0ED-69AFB91FF5B2}" dt="2022-10-02T10:43:48.010" v="282" actId="1076"/>
        <pc:sldMkLst>
          <pc:docMk/>
          <pc:sldMk cId="3818774628" sldId="449"/>
        </pc:sldMkLst>
        <pc:spChg chg="del">
          <ac:chgData name="Tegischer Lukas" userId="f78daebb-0565-485c-bd0e-1cd035e796ff" providerId="ADAL" clId="{ED7F9A2A-71B3-4677-B0ED-69AFB91FF5B2}" dt="2022-10-02T10:43:19.174" v="268" actId="478"/>
          <ac:spMkLst>
            <pc:docMk/>
            <pc:sldMk cId="3818774628" sldId="449"/>
            <ac:spMk id="4" creationId="{7712B782-B43E-FBD9-F2C4-99AA1D1CD17B}"/>
          </ac:spMkLst>
        </pc:spChg>
        <pc:spChg chg="del">
          <ac:chgData name="Tegischer Lukas" userId="f78daebb-0565-485c-bd0e-1cd035e796ff" providerId="ADAL" clId="{ED7F9A2A-71B3-4677-B0ED-69AFB91FF5B2}" dt="2022-10-02T10:43:20.123" v="269" actId="478"/>
          <ac:spMkLst>
            <pc:docMk/>
            <pc:sldMk cId="3818774628" sldId="449"/>
            <ac:spMk id="5" creationId="{1E7A9B89-D275-C6F6-609E-B2B0E371866B}"/>
          </ac:spMkLst>
        </pc:spChg>
        <pc:spChg chg="mod">
          <ac:chgData name="Tegischer Lukas" userId="f78daebb-0565-485c-bd0e-1cd035e796ff" providerId="ADAL" clId="{ED7F9A2A-71B3-4677-B0ED-69AFB91FF5B2}" dt="2022-10-02T10:43:48.010" v="282" actId="1076"/>
          <ac:spMkLst>
            <pc:docMk/>
            <pc:sldMk cId="3818774628" sldId="449"/>
            <ac:spMk id="7" creationId="{A3D6F71B-32BD-98AA-614C-A0CF6E766A9D}"/>
          </ac:spMkLst>
        </pc:spChg>
        <pc:spChg chg="del">
          <ac:chgData name="Tegischer Lukas" userId="f78daebb-0565-485c-bd0e-1cd035e796ff" providerId="ADAL" clId="{ED7F9A2A-71B3-4677-B0ED-69AFB91FF5B2}" dt="2022-10-02T10:43:21.416" v="270" actId="478"/>
          <ac:spMkLst>
            <pc:docMk/>
            <pc:sldMk cId="3818774628" sldId="449"/>
            <ac:spMk id="9" creationId="{B943E4F7-D3E5-5067-BA71-53EB50AA9CD0}"/>
          </ac:spMkLst>
        </pc:spChg>
        <pc:spChg chg="mod">
          <ac:chgData name="Tegischer Lukas" userId="f78daebb-0565-485c-bd0e-1cd035e796ff" providerId="ADAL" clId="{ED7F9A2A-71B3-4677-B0ED-69AFB91FF5B2}" dt="2022-10-02T10:43:43.680" v="281" actId="1076"/>
          <ac:spMkLst>
            <pc:docMk/>
            <pc:sldMk cId="3818774628" sldId="449"/>
            <ac:spMk id="11" creationId="{B89BE8BC-79BA-E5CB-84A8-BEAEAADB4A7A}"/>
          </ac:spMkLst>
        </pc:spChg>
        <pc:picChg chg="mod">
          <ac:chgData name="Tegischer Lukas" userId="f78daebb-0565-485c-bd0e-1cd035e796ff" providerId="ADAL" clId="{ED7F9A2A-71B3-4677-B0ED-69AFB91FF5B2}" dt="2022-10-02T10:43:32.264" v="276" actId="1076"/>
          <ac:picMkLst>
            <pc:docMk/>
            <pc:sldMk cId="3818774628" sldId="449"/>
            <ac:picMk id="6" creationId="{5854A5E8-D369-8B77-421F-E2571AA7999C}"/>
          </ac:picMkLst>
        </pc:picChg>
      </pc:sldChg>
      <pc:sldChg chg="modSp add mod modAnim">
        <pc:chgData name="Tegischer Lukas" userId="f78daebb-0565-485c-bd0e-1cd035e796ff" providerId="ADAL" clId="{ED7F9A2A-71B3-4677-B0ED-69AFB91FF5B2}" dt="2022-10-02T10:53:29.223" v="558"/>
        <pc:sldMkLst>
          <pc:docMk/>
          <pc:sldMk cId="1414527563" sldId="450"/>
        </pc:sldMkLst>
        <pc:spChg chg="mod">
          <ac:chgData name="Tegischer Lukas" userId="f78daebb-0565-485c-bd0e-1cd035e796ff" providerId="ADAL" clId="{ED7F9A2A-71B3-4677-B0ED-69AFB91FF5B2}" dt="2022-10-02T10:53:23.532" v="557" actId="1076"/>
          <ac:spMkLst>
            <pc:docMk/>
            <pc:sldMk cId="1414527563" sldId="450"/>
            <ac:spMk id="4" creationId="{EB360BEF-D3AC-44E2-1151-EE35118B9995}"/>
          </ac:spMkLst>
        </pc:spChg>
      </pc:sldChg>
      <pc:sldChg chg="addSp delSp modSp add mod modAnim">
        <pc:chgData name="Tegischer Lukas" userId="f78daebb-0565-485c-bd0e-1cd035e796ff" providerId="ADAL" clId="{ED7F9A2A-71B3-4677-B0ED-69AFB91FF5B2}" dt="2022-10-02T10:53:34.695" v="559"/>
        <pc:sldMkLst>
          <pc:docMk/>
          <pc:sldMk cId="1239772725" sldId="451"/>
        </pc:sldMkLst>
        <pc:spChg chg="del">
          <ac:chgData name="Tegischer Lukas" userId="f78daebb-0565-485c-bd0e-1cd035e796ff" providerId="ADAL" clId="{ED7F9A2A-71B3-4677-B0ED-69AFB91FF5B2}" dt="2022-10-02T10:51:05.715" v="465" actId="478"/>
          <ac:spMkLst>
            <pc:docMk/>
            <pc:sldMk cId="1239772725" sldId="451"/>
            <ac:spMk id="4" creationId="{EB360BEF-D3AC-44E2-1151-EE35118B9995}"/>
          </ac:spMkLst>
        </pc:spChg>
        <pc:spChg chg="add mod">
          <ac:chgData name="Tegischer Lukas" userId="f78daebb-0565-485c-bd0e-1cd035e796ff" providerId="ADAL" clId="{ED7F9A2A-71B3-4677-B0ED-69AFB91FF5B2}" dt="2022-10-02T10:52:26.969" v="503" actId="207"/>
          <ac:spMkLst>
            <pc:docMk/>
            <pc:sldMk cId="1239772725" sldId="451"/>
            <ac:spMk id="5" creationId="{4915AF08-DE3E-DB90-D05B-D224110D9740}"/>
          </ac:spMkLst>
        </pc:spChg>
        <pc:spChg chg="del">
          <ac:chgData name="Tegischer Lukas" userId="f78daebb-0565-485c-bd0e-1cd035e796ff" providerId="ADAL" clId="{ED7F9A2A-71B3-4677-B0ED-69AFB91FF5B2}" dt="2022-10-02T10:51:36.236" v="479" actId="478"/>
          <ac:spMkLst>
            <pc:docMk/>
            <pc:sldMk cId="1239772725" sldId="451"/>
            <ac:spMk id="7" creationId="{02543962-E9CE-DC34-DA47-912BD1D6DE71}"/>
          </ac:spMkLst>
        </pc:spChg>
        <pc:spChg chg="add mod">
          <ac:chgData name="Tegischer Lukas" userId="f78daebb-0565-485c-bd0e-1cd035e796ff" providerId="ADAL" clId="{ED7F9A2A-71B3-4677-B0ED-69AFB91FF5B2}" dt="2022-10-02T10:52:05.277" v="495" actId="1076"/>
          <ac:spMkLst>
            <pc:docMk/>
            <pc:sldMk cId="1239772725" sldId="451"/>
            <ac:spMk id="8" creationId="{CCF70D22-4FD2-2667-D23F-012F49CDD7F6}"/>
          </ac:spMkLst>
        </pc:spChg>
        <pc:picChg chg="mod">
          <ac:chgData name="Tegischer Lukas" userId="f78daebb-0565-485c-bd0e-1cd035e796ff" providerId="ADAL" clId="{ED7F9A2A-71B3-4677-B0ED-69AFB91FF5B2}" dt="2022-10-02T10:52:02.756" v="494" actId="14100"/>
          <ac:picMkLst>
            <pc:docMk/>
            <pc:sldMk cId="1239772725" sldId="451"/>
            <ac:picMk id="2" creationId="{2DDDDBF7-18A1-CE02-8321-2CE6D1D90044}"/>
          </ac:picMkLst>
        </pc:picChg>
      </pc:sldChg>
      <pc:sldChg chg="add del">
        <pc:chgData name="Tegischer Lukas" userId="f78daebb-0565-485c-bd0e-1cd035e796ff" providerId="ADAL" clId="{ED7F9A2A-71B3-4677-B0ED-69AFB91FF5B2}" dt="2022-10-02T10:53:39.965" v="561" actId="47"/>
        <pc:sldMkLst>
          <pc:docMk/>
          <pc:sldMk cId="2391836410" sldId="452"/>
        </pc:sldMkLst>
      </pc:sldChg>
      <pc:sldChg chg="addSp delSp modSp add mod modAnim">
        <pc:chgData name="Tegischer Lukas" userId="f78daebb-0565-485c-bd0e-1cd035e796ff" providerId="ADAL" clId="{ED7F9A2A-71B3-4677-B0ED-69AFB91FF5B2}" dt="2022-10-02T10:57:25.598" v="622" actId="20577"/>
        <pc:sldMkLst>
          <pc:docMk/>
          <pc:sldMk cId="855067754" sldId="453"/>
        </pc:sldMkLst>
        <pc:spChg chg="add mod">
          <ac:chgData name="Tegischer Lukas" userId="f78daebb-0565-485c-bd0e-1cd035e796ff" providerId="ADAL" clId="{ED7F9A2A-71B3-4677-B0ED-69AFB91FF5B2}" dt="2022-10-02T10:57:25.598" v="622" actId="20577"/>
          <ac:spMkLst>
            <pc:docMk/>
            <pc:sldMk cId="855067754" sldId="453"/>
            <ac:spMk id="4" creationId="{6C04DECB-5769-8FF9-9F4F-D34038579B69}"/>
          </ac:spMkLst>
        </pc:spChg>
        <pc:spChg chg="del">
          <ac:chgData name="Tegischer Lukas" userId="f78daebb-0565-485c-bd0e-1cd035e796ff" providerId="ADAL" clId="{ED7F9A2A-71B3-4677-B0ED-69AFB91FF5B2}" dt="2022-10-02T10:52:50.004" v="548" actId="478"/>
          <ac:spMkLst>
            <pc:docMk/>
            <pc:sldMk cId="855067754" sldId="453"/>
            <ac:spMk id="5" creationId="{4915AF08-DE3E-DB90-D05B-D224110D9740}"/>
          </ac:spMkLst>
        </pc:spChg>
        <pc:spChg chg="mod">
          <ac:chgData name="Tegischer Lukas" userId="f78daebb-0565-485c-bd0e-1cd035e796ff" providerId="ADAL" clId="{ED7F9A2A-71B3-4677-B0ED-69AFB91FF5B2}" dt="2022-10-02T10:52:47.315" v="547" actId="20577"/>
          <ac:spMkLst>
            <pc:docMk/>
            <pc:sldMk cId="855067754" sldId="453"/>
            <ac:spMk id="8" creationId="{CCF70D22-4FD2-2667-D23F-012F49CDD7F6}"/>
          </ac:spMkLst>
        </pc:spChg>
      </pc:sldChg>
      <pc:sldChg chg="addSp delSp modSp add mod delAnim modAnim">
        <pc:chgData name="Tegischer Lukas" userId="f78daebb-0565-485c-bd0e-1cd035e796ff" providerId="ADAL" clId="{ED7F9A2A-71B3-4677-B0ED-69AFB91FF5B2}" dt="2022-10-02T10:59:27.669" v="750" actId="1076"/>
        <pc:sldMkLst>
          <pc:docMk/>
          <pc:sldMk cId="3220523667" sldId="454"/>
        </pc:sldMkLst>
        <pc:spChg chg="add mod">
          <ac:chgData name="Tegischer Lukas" userId="f78daebb-0565-485c-bd0e-1cd035e796ff" providerId="ADAL" clId="{ED7F9A2A-71B3-4677-B0ED-69AFB91FF5B2}" dt="2022-10-02T10:58:01.119" v="744" actId="20577"/>
          <ac:spMkLst>
            <pc:docMk/>
            <pc:sldMk cId="3220523667" sldId="454"/>
            <ac:spMk id="3" creationId="{2D1E95C3-0631-C139-C069-1FAE3443B254}"/>
          </ac:spMkLst>
        </pc:spChg>
        <pc:spChg chg="del">
          <ac:chgData name="Tegischer Lukas" userId="f78daebb-0565-485c-bd0e-1cd035e796ff" providerId="ADAL" clId="{ED7F9A2A-71B3-4677-B0ED-69AFB91FF5B2}" dt="2022-10-02T10:56:48.398" v="610" actId="478"/>
          <ac:spMkLst>
            <pc:docMk/>
            <pc:sldMk cId="3220523667" sldId="454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6:49.137" v="611" actId="478"/>
          <ac:spMkLst>
            <pc:docMk/>
            <pc:sldMk cId="3220523667" sldId="454"/>
            <ac:spMk id="7" creationId="{B34D495B-80A8-4C4B-1A80-8F623A43FBEC}"/>
          </ac:spMkLst>
        </pc:spChg>
        <pc:picChg chg="add mod modCrop">
          <ac:chgData name="Tegischer Lukas" userId="f78daebb-0565-485c-bd0e-1cd035e796ff" providerId="ADAL" clId="{ED7F9A2A-71B3-4677-B0ED-69AFB91FF5B2}" dt="2022-10-02T10:59:27.669" v="750" actId="1076"/>
          <ac:picMkLst>
            <pc:docMk/>
            <pc:sldMk cId="3220523667" sldId="454"/>
            <ac:picMk id="6" creationId="{BCA13277-B1FB-D9B0-603D-9630C5B31007}"/>
          </ac:picMkLst>
        </pc:picChg>
        <pc:picChg chg="del">
          <ac:chgData name="Tegischer Lukas" userId="f78daebb-0565-485c-bd0e-1cd035e796ff" providerId="ADAL" clId="{ED7F9A2A-71B3-4677-B0ED-69AFB91FF5B2}" dt="2022-10-02T10:56:49.539" v="612" actId="478"/>
          <ac:picMkLst>
            <pc:docMk/>
            <pc:sldMk cId="3220523667" sldId="454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ED7F9A2A-71B3-4677-B0ED-69AFB91FF5B2}" dt="2022-10-02T10:56:51.778" v="615" actId="478"/>
          <ac:cxnSpMkLst>
            <pc:docMk/>
            <pc:sldMk cId="3220523667" sldId="454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ED7F9A2A-71B3-4677-B0ED-69AFB91FF5B2}" dt="2022-10-02T10:56:51.105" v="614" actId="478"/>
          <ac:cxnSpMkLst>
            <pc:docMk/>
            <pc:sldMk cId="3220523667" sldId="454"/>
            <ac:cxnSpMk id="14" creationId="{517D8DC2-4EF2-0B9F-9214-18254CD20402}"/>
          </ac:cxnSpMkLst>
        </pc:cxnChg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7A6057B7-C7B5-4F45-88C2-8CCA3D884950}"/>
    <pc:docChg chg="custSel delSld modSld">
      <pc:chgData name="Tegischer Lukas" userId="f78daebb-0565-485c-bd0e-1cd035e796ff" providerId="ADAL" clId="{7A6057B7-C7B5-4F45-88C2-8CCA3D884950}" dt="2022-11-04T11:35:11.688" v="2" actId="47"/>
      <pc:docMkLst>
        <pc:docMk/>
      </pc:docMkLst>
      <pc:sldChg chg="delSp mod delAnim">
        <pc:chgData name="Tegischer Lukas" userId="f78daebb-0565-485c-bd0e-1cd035e796ff" providerId="ADAL" clId="{7A6057B7-C7B5-4F45-88C2-8CCA3D884950}" dt="2022-11-04T11:35:10.50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A6057B7-C7B5-4F45-88C2-8CCA3D884950}" dt="2022-11-04T11:35:10.23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A6057B7-C7B5-4F45-88C2-8CCA3D884950}" dt="2022-11-04T11:35:10.501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A6057B7-C7B5-4F45-88C2-8CCA3D884950}" dt="2022-11-04T11:35:11.688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8A78B5F-4F7E-4BEB-A10C-EE797E3C5894}"/>
    <pc:docChg chg="custSel addSld delSld modSld">
      <pc:chgData name="Tegischer Lukas" userId="f78daebb-0565-485c-bd0e-1cd035e796ff" providerId="ADAL" clId="{18A78B5F-4F7E-4BEB-A10C-EE797E3C5894}" dt="2022-10-02T09:14:37.483" v="125" actId="47"/>
      <pc:docMkLst>
        <pc:docMk/>
      </pc:docMkLst>
      <pc:sldChg chg="modSp mod">
        <pc:chgData name="Tegischer Lukas" userId="f78daebb-0565-485c-bd0e-1cd035e796ff" providerId="ADAL" clId="{18A78B5F-4F7E-4BEB-A10C-EE797E3C5894}" dt="2022-10-02T09:12:52.902" v="43" actId="113"/>
        <pc:sldMkLst>
          <pc:docMk/>
          <pc:sldMk cId="336392357" sldId="256"/>
        </pc:sldMkLst>
        <pc:spChg chg="mod">
          <ac:chgData name="Tegischer Lukas" userId="f78daebb-0565-485c-bd0e-1cd035e796ff" providerId="ADAL" clId="{18A78B5F-4F7E-4BEB-A10C-EE797E3C5894}" dt="2022-10-02T09:12:52.902" v="4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3708682875" sldId="430"/>
        </pc:sldMkLst>
      </pc:sldChg>
      <pc:sldChg chg="modSp mod modAnim">
        <pc:chgData name="Tegischer Lukas" userId="f78daebb-0565-485c-bd0e-1cd035e796ff" providerId="ADAL" clId="{18A78B5F-4F7E-4BEB-A10C-EE797E3C5894}" dt="2022-10-02T09:13:03.130" v="47" actId="1076"/>
        <pc:sldMkLst>
          <pc:docMk/>
          <pc:sldMk cId="2822248536" sldId="432"/>
        </pc:sldMkLst>
        <pc:spChg chg="mod">
          <ac:chgData name="Tegischer Lukas" userId="f78daebb-0565-485c-bd0e-1cd035e796ff" providerId="ADAL" clId="{18A78B5F-4F7E-4BEB-A10C-EE797E3C5894}" dt="2022-10-02T09:13:01.337" v="46" actId="1076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03.130" v="47" actId="1076"/>
          <ac:spMkLst>
            <pc:docMk/>
            <pc:sldMk cId="2822248536" sldId="432"/>
            <ac:spMk id="7" creationId="{02543962-E9CE-DC34-DA47-912BD1D6DE71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1249705649" sldId="438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18A78B5F-4F7E-4BEB-A10C-EE797E3C5894}" dt="2022-10-02T09:13:37.797" v="96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18A78B5F-4F7E-4BEB-A10C-EE797E3C5894}" dt="2022-10-02T09:13:37.797" v="96" actId="1076"/>
          <ac:spMkLst>
            <pc:docMk/>
            <pc:sldMk cId="2327262652" sldId="441"/>
            <ac:spMk id="3" creationId="{98C12193-8A76-CE77-67A7-B59E7A5C6D64}"/>
          </ac:spMkLst>
        </pc:spChg>
        <pc:spChg chg="del">
          <ac:chgData name="Tegischer Lukas" userId="f78daebb-0565-485c-bd0e-1cd035e796ff" providerId="ADAL" clId="{18A78B5F-4F7E-4BEB-A10C-EE797E3C5894}" dt="2022-10-02T09:13:17.502" v="86" actId="478"/>
          <ac:spMkLst>
            <pc:docMk/>
            <pc:sldMk cId="2327262652" sldId="441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36.177" v="95" actId="1076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3:52.019" v="103" actId="1076"/>
        <pc:sldMkLst>
          <pc:docMk/>
          <pc:sldMk cId="1748904590" sldId="442"/>
        </pc:sldMkLst>
        <pc:spChg chg="del">
          <ac:chgData name="Tegischer Lukas" userId="f78daebb-0565-485c-bd0e-1cd035e796ff" providerId="ADAL" clId="{18A78B5F-4F7E-4BEB-A10C-EE797E3C5894}" dt="2022-10-02T09:13:46.074" v="99" actId="478"/>
          <ac:spMkLst>
            <pc:docMk/>
            <pc:sldMk cId="1748904590" sldId="442"/>
            <ac:spMk id="3" creationId="{98C12193-8A76-CE77-67A7-B59E7A5C6D64}"/>
          </ac:spMkLst>
        </pc:spChg>
        <pc:spChg chg="add mod">
          <ac:chgData name="Tegischer Lukas" userId="f78daebb-0565-485c-bd0e-1cd035e796ff" providerId="ADAL" clId="{18A78B5F-4F7E-4BEB-A10C-EE797E3C5894}" dt="2022-10-02T09:13:52.019" v="103" actId="1076"/>
          <ac:spMkLst>
            <pc:docMk/>
            <pc:sldMk cId="1748904590" sldId="442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3:41.208" v="98" actId="20577"/>
          <ac:spMkLst>
            <pc:docMk/>
            <pc:sldMk cId="1748904590" sldId="442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05.613" v="110" actId="20577"/>
        <pc:sldMkLst>
          <pc:docMk/>
          <pc:sldMk cId="1637530565" sldId="443"/>
        </pc:sldMkLst>
        <pc:spChg chg="add mod">
          <ac:chgData name="Tegischer Lukas" userId="f78daebb-0565-485c-bd0e-1cd035e796ff" providerId="ADAL" clId="{18A78B5F-4F7E-4BEB-A10C-EE797E3C5894}" dt="2022-10-02T09:14:04.107" v="109" actId="1076"/>
          <ac:spMkLst>
            <pc:docMk/>
            <pc:sldMk cId="1637530565" sldId="443"/>
            <ac:spMk id="3" creationId="{92665736-3379-8F53-4FAB-F74364E6F2C3}"/>
          </ac:spMkLst>
        </pc:spChg>
        <pc:spChg chg="del">
          <ac:chgData name="Tegischer Lukas" userId="f78daebb-0565-485c-bd0e-1cd035e796ff" providerId="ADAL" clId="{18A78B5F-4F7E-4BEB-A10C-EE797E3C5894}" dt="2022-10-02T09:14:00.626" v="106" actId="478"/>
          <ac:spMkLst>
            <pc:docMk/>
            <pc:sldMk cId="1637530565" sldId="443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4:05.613" v="110" actId="20577"/>
          <ac:spMkLst>
            <pc:docMk/>
            <pc:sldMk cId="1637530565" sldId="443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19.323" v="117" actId="1076"/>
        <pc:sldMkLst>
          <pc:docMk/>
          <pc:sldMk cId="3095381416" sldId="444"/>
        </pc:sldMkLst>
        <pc:spChg chg="del">
          <ac:chgData name="Tegischer Lukas" userId="f78daebb-0565-485c-bd0e-1cd035e796ff" providerId="ADAL" clId="{18A78B5F-4F7E-4BEB-A10C-EE797E3C5894}" dt="2022-10-02T09:14:14.692" v="113" actId="478"/>
          <ac:spMkLst>
            <pc:docMk/>
            <pc:sldMk cId="3095381416" sldId="444"/>
            <ac:spMk id="3" creationId="{92665736-3379-8F53-4FAB-F74364E6F2C3}"/>
          </ac:spMkLst>
        </pc:spChg>
        <pc:spChg chg="add mod">
          <ac:chgData name="Tegischer Lukas" userId="f78daebb-0565-485c-bd0e-1cd035e796ff" providerId="ADAL" clId="{18A78B5F-4F7E-4BEB-A10C-EE797E3C5894}" dt="2022-10-02T09:14:19.323" v="117" actId="1076"/>
          <ac:spMkLst>
            <pc:docMk/>
            <pc:sldMk cId="3095381416" sldId="444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13.203" v="112" actId="20577"/>
          <ac:spMkLst>
            <pc:docMk/>
            <pc:sldMk cId="3095381416" sldId="444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33.386" v="124" actId="1076"/>
        <pc:sldMkLst>
          <pc:docMk/>
          <pc:sldMk cId="1936786884" sldId="445"/>
        </pc:sldMkLst>
        <pc:spChg chg="add mod">
          <ac:chgData name="Tegischer Lukas" userId="f78daebb-0565-485c-bd0e-1cd035e796ff" providerId="ADAL" clId="{18A78B5F-4F7E-4BEB-A10C-EE797E3C5894}" dt="2022-10-02T09:14:33.386" v="124" actId="1076"/>
          <ac:spMkLst>
            <pc:docMk/>
            <pc:sldMk cId="1936786884" sldId="445"/>
            <ac:spMk id="3" creationId="{FB48E6B7-7206-CF79-226B-588265A586B0}"/>
          </ac:spMkLst>
        </pc:spChg>
        <pc:spChg chg="del">
          <ac:chgData name="Tegischer Lukas" userId="f78daebb-0565-485c-bd0e-1cd035e796ff" providerId="ADAL" clId="{18A78B5F-4F7E-4BEB-A10C-EE797E3C5894}" dt="2022-10-02T09:14:28.136" v="120" actId="478"/>
          <ac:spMkLst>
            <pc:docMk/>
            <pc:sldMk cId="1936786884" sldId="445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26.344" v="119" actId="20577"/>
          <ac:spMkLst>
            <pc:docMk/>
            <pc:sldMk cId="1936786884" sldId="445"/>
            <ac:spMk id="7" creationId="{02543962-E9CE-DC34-DA47-912BD1D6DE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Integralrechnung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von Flächeninhalten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 mit Parameter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7AD03EA-A9EE-6051-3617-25AB2DE0A0FD}"/>
                  </a:ext>
                </a:extLst>
              </p:cNvPr>
              <p:cNvSpPr txBox="1"/>
              <p:nvPr/>
            </p:nvSpPr>
            <p:spPr>
              <a:xfrm>
                <a:off x="457199" y="319385"/>
                <a:ext cx="113347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Bsp. 1a)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Eine Funktion f ist gegeben. Bestimme den Parameter e so, dass der Graph von f in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[1;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&gt;1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den Flächeninhalt A mit der x-Achse einschließt.</a:t>
                </a:r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7AD03EA-A9EE-6051-3617-25AB2DE0A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319385"/>
                <a:ext cx="11334749" cy="646331"/>
              </a:xfrm>
              <a:prstGeom prst="rect">
                <a:avLst/>
              </a:prstGeom>
              <a:blipFill>
                <a:blip r:embed="rId2"/>
                <a:stretch>
                  <a:fillRect l="-430"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96BD7C5-8EBD-161C-6F03-D999C10296C4}"/>
                  </a:ext>
                </a:extLst>
              </p:cNvPr>
              <p:cNvSpPr txBox="1"/>
              <p:nvPr/>
            </p:nvSpPr>
            <p:spPr>
              <a:xfrm>
                <a:off x="5839425" y="105013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+3       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96BD7C5-8EBD-161C-6F03-D999C1029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425" y="1050132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9348C175-49EE-E458-0711-18EE5FFD77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6250"/>
          <a:stretch/>
        </p:blipFill>
        <p:spPr>
          <a:xfrm>
            <a:off x="457199" y="1140163"/>
            <a:ext cx="6278113" cy="3641387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093879AD-C2E9-B6FC-E2F6-9AB9EE6EA340}"/>
              </a:ext>
            </a:extLst>
          </p:cNvPr>
          <p:cNvCxnSpPr>
            <a:cxnSpLocks/>
          </p:cNvCxnSpPr>
          <p:nvPr/>
        </p:nvCxnSpPr>
        <p:spPr>
          <a:xfrm>
            <a:off x="1724025" y="2114550"/>
            <a:ext cx="0" cy="5937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90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7AD03EA-A9EE-6051-3617-25AB2DE0A0FD}"/>
                  </a:ext>
                </a:extLst>
              </p:cNvPr>
              <p:cNvSpPr txBox="1"/>
              <p:nvPr/>
            </p:nvSpPr>
            <p:spPr>
              <a:xfrm>
                <a:off x="457199" y="319385"/>
                <a:ext cx="113347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Eine Funktion f ist gegeben. Bestimme den Parameter e so, dass der Graph von f in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[1;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&gt;1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den Flächeninhalt A mit der x-Achse einschließt.</a:t>
                </a:r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7AD03EA-A9EE-6051-3617-25AB2DE0A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319385"/>
                <a:ext cx="11334749" cy="646331"/>
              </a:xfrm>
              <a:prstGeom prst="rect">
                <a:avLst/>
              </a:prstGeom>
              <a:blipFill>
                <a:blip r:embed="rId2"/>
                <a:stretch>
                  <a:fillRect l="-430"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986D065E-046F-3CF5-044E-9097081E6C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19"/>
          <a:stretch/>
        </p:blipFill>
        <p:spPr>
          <a:xfrm>
            <a:off x="457199" y="1140023"/>
            <a:ext cx="4224868" cy="5193194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093879AD-C2E9-B6FC-E2F6-9AB9EE6EA340}"/>
              </a:ext>
            </a:extLst>
          </p:cNvPr>
          <p:cNvCxnSpPr>
            <a:cxnSpLocks/>
          </p:cNvCxnSpPr>
          <p:nvPr/>
        </p:nvCxnSpPr>
        <p:spPr>
          <a:xfrm>
            <a:off x="1990725" y="5010150"/>
            <a:ext cx="0" cy="1968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5C249A6-BEFE-C560-6712-870539B5CA8D}"/>
                  </a:ext>
                </a:extLst>
              </p:cNvPr>
              <p:cNvSpPr txBox="1"/>
              <p:nvPr/>
            </p:nvSpPr>
            <p:spPr>
              <a:xfrm>
                <a:off x="5434619" y="939968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=270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5C249A6-BEFE-C560-6712-870539B5C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19" y="939968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682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112</Words>
  <Application>Microsoft Office PowerPoint</Application>
  <PresentationFormat>Breitbild</PresentationFormat>
  <Paragraphs>6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Integralrechnung Berechnung von Flächeninhalten Beispiel mit Parameter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2022-11-04T11:35:12Z</dcterms:modified>
</cp:coreProperties>
</file>