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05" r:id="rId3"/>
    <p:sldId id="306" r:id="rId4"/>
    <p:sldId id="311" r:id="rId5"/>
    <p:sldId id="312" r:id="rId6"/>
    <p:sldId id="29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5427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5278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611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Anzahl der Lösungen – Große Lösungsformel (Vorzeichen)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2ED889F-3C6D-42C1-AE69-CBA78B63F704}"/>
                  </a:ext>
                </a:extLst>
              </p:cNvPr>
              <p:cNvSpPr/>
              <p:nvPr/>
            </p:nvSpPr>
            <p:spPr>
              <a:xfrm>
                <a:off x="309153" y="1418818"/>
                <a:ext cx="1157369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𝒂𝒙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²+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𝒃𝒙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𝒄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44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𝟎</m:t>
                      </m:r>
                    </m:oMath>
                  </m:oMathPara>
                </a14:m>
                <a:endParaRPr lang="de-AT" sz="44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22ED889F-3C6D-42C1-AE69-CBA78B63F7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418818"/>
                <a:ext cx="11573693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F350E9D1-9E80-46EF-9C76-CDE183C6AC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D072AEE5-332F-4B4B-B7CE-1B9EA7588851}"/>
                  </a:ext>
                </a:extLst>
              </p:cNvPr>
              <p:cNvSpPr/>
              <p:nvPr/>
            </p:nvSpPr>
            <p:spPr>
              <a:xfrm>
                <a:off x="3047999" y="2555941"/>
                <a:ext cx="6096000" cy="16514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8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</a:t>
                </a:r>
                <a:endParaRPr lang="de-AT" sz="36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8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8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8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8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8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D072AEE5-332F-4B4B-B7CE-1B9EA75888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2555941"/>
                <a:ext cx="6096000" cy="1651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087C03CB-14E1-4F25-B81A-B2D2704DE627}"/>
                  </a:ext>
                </a:extLst>
              </p:cNvPr>
              <p:cNvSpPr/>
              <p:nvPr/>
            </p:nvSpPr>
            <p:spPr>
              <a:xfrm>
                <a:off x="4703919" y="4575101"/>
                <a:ext cx="2784160" cy="58477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087C03CB-14E1-4F25-B81A-B2D2704DE6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919" y="4575101"/>
                <a:ext cx="278416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/>
              <p:nvPr/>
            </p:nvSpPr>
            <p:spPr>
              <a:xfrm>
                <a:off x="8971120" y="1174676"/>
                <a:ext cx="2784160" cy="58477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120" y="1174676"/>
                <a:ext cx="2784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57A6ADC-6158-473F-AA92-CD1AABFE7991}"/>
                  </a:ext>
                </a:extLst>
              </p:cNvPr>
              <p:cNvSpPr/>
              <p:nvPr/>
            </p:nvSpPr>
            <p:spPr>
              <a:xfrm>
                <a:off x="342900" y="344889"/>
                <a:ext cx="10020300" cy="6712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958340" algn="l"/>
                  </a:tabLs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Wie viele Lösungen kann die quadratische 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haben, wenn die Vorzeichen von a und c verschieden sind.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&gt;0,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𝑂𝐷𝐸𝑅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&lt;0,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57A6ADC-6158-473F-AA92-CD1AABFE79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344889"/>
                <a:ext cx="10020300" cy="671209"/>
              </a:xfrm>
              <a:prstGeom prst="rect">
                <a:avLst/>
              </a:prstGeom>
              <a:blipFill>
                <a:blip r:embed="rId4"/>
                <a:stretch>
                  <a:fillRect l="-487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6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/>
              <p:nvPr/>
            </p:nvSpPr>
            <p:spPr>
              <a:xfrm>
                <a:off x="8971121" y="1045026"/>
                <a:ext cx="2784160" cy="58477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1121" y="1045026"/>
                <a:ext cx="2784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7255186-7E7A-4B8F-9359-33CF34B65E61}"/>
                  </a:ext>
                </a:extLst>
              </p:cNvPr>
              <p:cNvSpPr/>
              <p:nvPr/>
            </p:nvSpPr>
            <p:spPr>
              <a:xfrm>
                <a:off x="436719" y="373111"/>
                <a:ext cx="10831355" cy="671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958340" algn="l"/>
                  </a:tabLs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Wie viele Lösungen hat die quadratische Gleichung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wenn die Variablen a und c die gleichen Vorzeichen haben?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87255186-7E7A-4B8F-9359-33CF34B65E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19" y="373111"/>
                <a:ext cx="10831355" cy="671915"/>
              </a:xfrm>
              <a:prstGeom prst="rect">
                <a:avLst/>
              </a:prstGeom>
              <a:blipFill>
                <a:blip r:embed="rId4"/>
                <a:stretch>
                  <a:fillRect l="-507" t="-3636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45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/>
              <p:nvPr/>
            </p:nvSpPr>
            <p:spPr>
              <a:xfrm>
                <a:off x="8903015" y="1136058"/>
                <a:ext cx="2784160" cy="58477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3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FF618F5-D84F-461B-9D35-93C069227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3015" y="1136058"/>
                <a:ext cx="2784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AFBC2C58-FC16-478A-84F9-5EF2A380E061}"/>
              </a:ext>
            </a:extLst>
          </p:cNvPr>
          <p:cNvSpPr/>
          <p:nvPr/>
        </p:nvSpPr>
        <p:spPr>
          <a:xfrm>
            <a:off x="504825" y="464143"/>
            <a:ext cx="105918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95834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Spielt das Vorzeichen der Variable b bei der Anzahl der Lösungen der allgemeinen quadratischen Gleichung eine Rolle?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von </a:t>
            </a:r>
            <a:r>
              <a:rPr lang="de-AT" sz="2400" b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Vieta</a:t>
            </a:r>
            <a:endParaRPr lang="de-AT" sz="1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156</Words>
  <Application>Microsoft Office PowerPoint</Application>
  <PresentationFormat>Breitbild</PresentationFormat>
  <Paragraphs>18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Anzahl der Lösungen – Große Lösungsformel (Vorzeichen)</vt:lpstr>
      <vt:lpstr>PowerPoint-Präsentation</vt:lpstr>
      <vt:lpstr>PowerPoint-Präsentation</vt:lpstr>
      <vt:lpstr>PowerPoint-Präsentation</vt:lpstr>
      <vt:lpstr>PowerPoint-Präsentation</vt:lpstr>
      <vt:lpstr>Quadratische Gleichungen  Satz von Vieta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102</cp:revision>
  <dcterms:created xsi:type="dcterms:W3CDTF">2020-04-09T06:13:57Z</dcterms:created>
  <dcterms:modified xsi:type="dcterms:W3CDTF">2021-02-03T17:32:19Z</dcterms:modified>
</cp:coreProperties>
</file>