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400" r:id="rId3"/>
    <p:sldId id="401" r:id="rId4"/>
    <p:sldId id="403" r:id="rId5"/>
    <p:sldId id="409" r:id="rId6"/>
    <p:sldId id="410" r:id="rId7"/>
    <p:sldId id="406" r:id="rId8"/>
    <p:sldId id="407" r:id="rId9"/>
    <p:sldId id="411" r:id="rId10"/>
    <p:sldId id="413" r:id="rId11"/>
    <p:sldId id="414" r:id="rId12"/>
    <p:sldId id="415" r:id="rId13"/>
    <p:sldId id="41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CAD0226B-AB5F-4D8D-A475-9EA8691EDAB0}"/>
    <pc:docChg chg="custSel delSld modSld">
      <pc:chgData name="Tegischer Lukas" userId="f78daebb-0565-485c-bd0e-1cd035e796ff" providerId="ADAL" clId="{CAD0226B-AB5F-4D8D-A475-9EA8691EDAB0}" dt="2022-11-04T11:23:47.174" v="14" actId="47"/>
      <pc:docMkLst>
        <pc:docMk/>
      </pc:docMkLst>
      <pc:sldChg chg="delSp mod delAnim">
        <pc:chgData name="Tegischer Lukas" userId="f78daebb-0565-485c-bd0e-1cd035e796ff" providerId="ADAL" clId="{CAD0226B-AB5F-4D8D-A475-9EA8691EDAB0}" dt="2022-11-04T11:23:37.45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AD0226B-AB5F-4D8D-A475-9EA8691EDAB0}" dt="2022-11-04T11:23:36.95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AD0226B-AB5F-4D8D-A475-9EA8691EDAB0}" dt="2022-11-04T11:23:37.45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AD0226B-AB5F-4D8D-A475-9EA8691EDAB0}" dt="2022-11-04T11:23:47.174" v="1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AD0226B-AB5F-4D8D-A475-9EA8691EDAB0}" dt="2022-11-04T11:23:38.560" v="2" actId="478"/>
        <pc:sldMkLst>
          <pc:docMk/>
          <pc:sldMk cId="2751453777" sldId="400"/>
        </pc:sldMkLst>
        <pc:picChg chg="del">
          <ac:chgData name="Tegischer Lukas" userId="f78daebb-0565-485c-bd0e-1cd035e796ff" providerId="ADAL" clId="{CAD0226B-AB5F-4D8D-A475-9EA8691EDAB0}" dt="2022-11-04T11:23:38.560" v="2" actId="478"/>
          <ac:picMkLst>
            <pc:docMk/>
            <pc:sldMk cId="2751453777" sldId="400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39.118" v="3" actId="478"/>
        <pc:sldMkLst>
          <pc:docMk/>
          <pc:sldMk cId="1013162141" sldId="401"/>
        </pc:sldMkLst>
        <pc:picChg chg="del">
          <ac:chgData name="Tegischer Lukas" userId="f78daebb-0565-485c-bd0e-1cd035e796ff" providerId="ADAL" clId="{CAD0226B-AB5F-4D8D-A475-9EA8691EDAB0}" dt="2022-11-04T11:23:39.118" v="3" actId="478"/>
          <ac:picMkLst>
            <pc:docMk/>
            <pc:sldMk cId="1013162141" sldId="401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39.631" v="4" actId="478"/>
        <pc:sldMkLst>
          <pc:docMk/>
          <pc:sldMk cId="3092407352" sldId="403"/>
        </pc:sldMkLst>
        <pc:picChg chg="del">
          <ac:chgData name="Tegischer Lukas" userId="f78daebb-0565-485c-bd0e-1cd035e796ff" providerId="ADAL" clId="{CAD0226B-AB5F-4D8D-A475-9EA8691EDAB0}" dt="2022-11-04T11:23:39.631" v="4" actId="478"/>
          <ac:picMkLst>
            <pc:docMk/>
            <pc:sldMk cId="3092407352" sldId="403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41.746" v="7" actId="478"/>
        <pc:sldMkLst>
          <pc:docMk/>
          <pc:sldMk cId="858149800" sldId="406"/>
        </pc:sldMkLst>
        <pc:picChg chg="del">
          <ac:chgData name="Tegischer Lukas" userId="f78daebb-0565-485c-bd0e-1cd035e796ff" providerId="ADAL" clId="{CAD0226B-AB5F-4D8D-A475-9EA8691EDAB0}" dt="2022-11-04T11:23:41.746" v="7" actId="478"/>
          <ac:picMkLst>
            <pc:docMk/>
            <pc:sldMk cId="858149800" sldId="40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AD0226B-AB5F-4D8D-A475-9EA8691EDAB0}" dt="2022-11-04T11:23:42.382" v="8" actId="478"/>
        <pc:sldMkLst>
          <pc:docMk/>
          <pc:sldMk cId="2011343138" sldId="407"/>
        </pc:sldMkLst>
        <pc:picChg chg="del">
          <ac:chgData name="Tegischer Lukas" userId="f78daebb-0565-485c-bd0e-1cd035e796ff" providerId="ADAL" clId="{CAD0226B-AB5F-4D8D-A475-9EA8691EDAB0}" dt="2022-11-04T11:23:42.382" v="8" actId="478"/>
          <ac:picMkLst>
            <pc:docMk/>
            <pc:sldMk cId="2011343138" sldId="40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AD0226B-AB5F-4D8D-A475-9EA8691EDAB0}" dt="2022-11-04T11:23:40.154" v="5" actId="478"/>
        <pc:sldMkLst>
          <pc:docMk/>
          <pc:sldMk cId="1946324738" sldId="409"/>
        </pc:sldMkLst>
        <pc:picChg chg="del">
          <ac:chgData name="Tegischer Lukas" userId="f78daebb-0565-485c-bd0e-1cd035e796ff" providerId="ADAL" clId="{CAD0226B-AB5F-4D8D-A475-9EA8691EDAB0}" dt="2022-11-04T11:23:40.154" v="5" actId="478"/>
          <ac:picMkLst>
            <pc:docMk/>
            <pc:sldMk cId="1946324738" sldId="409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40.591" v="6" actId="478"/>
        <pc:sldMkLst>
          <pc:docMk/>
          <pc:sldMk cId="3032642171" sldId="410"/>
        </pc:sldMkLst>
        <pc:picChg chg="del">
          <ac:chgData name="Tegischer Lukas" userId="f78daebb-0565-485c-bd0e-1cd035e796ff" providerId="ADAL" clId="{CAD0226B-AB5F-4D8D-A475-9EA8691EDAB0}" dt="2022-11-04T11:23:40.591" v="6" actId="478"/>
          <ac:picMkLst>
            <pc:docMk/>
            <pc:sldMk cId="3032642171" sldId="410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43.020" v="9" actId="478"/>
        <pc:sldMkLst>
          <pc:docMk/>
          <pc:sldMk cId="1511095278" sldId="411"/>
        </pc:sldMkLst>
        <pc:picChg chg="del">
          <ac:chgData name="Tegischer Lukas" userId="f78daebb-0565-485c-bd0e-1cd035e796ff" providerId="ADAL" clId="{CAD0226B-AB5F-4D8D-A475-9EA8691EDAB0}" dt="2022-11-04T11:23:43.020" v="9" actId="478"/>
          <ac:picMkLst>
            <pc:docMk/>
            <pc:sldMk cId="1511095278" sldId="4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AD0226B-AB5F-4D8D-A475-9EA8691EDAB0}" dt="2022-11-04T11:23:43.654" v="10" actId="478"/>
        <pc:sldMkLst>
          <pc:docMk/>
          <pc:sldMk cId="3131509794" sldId="413"/>
        </pc:sldMkLst>
        <pc:picChg chg="del">
          <ac:chgData name="Tegischer Lukas" userId="f78daebb-0565-485c-bd0e-1cd035e796ff" providerId="ADAL" clId="{CAD0226B-AB5F-4D8D-A475-9EA8691EDAB0}" dt="2022-11-04T11:23:43.654" v="10" actId="478"/>
          <ac:picMkLst>
            <pc:docMk/>
            <pc:sldMk cId="3131509794" sldId="4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AD0226B-AB5F-4D8D-A475-9EA8691EDAB0}" dt="2022-11-04T11:23:44.242" v="11" actId="478"/>
        <pc:sldMkLst>
          <pc:docMk/>
          <pc:sldMk cId="333523864" sldId="414"/>
        </pc:sldMkLst>
        <pc:picChg chg="del">
          <ac:chgData name="Tegischer Lukas" userId="f78daebb-0565-485c-bd0e-1cd035e796ff" providerId="ADAL" clId="{CAD0226B-AB5F-4D8D-A475-9EA8691EDAB0}" dt="2022-11-04T11:23:44.242" v="11" actId="478"/>
          <ac:picMkLst>
            <pc:docMk/>
            <pc:sldMk cId="333523864" sldId="414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44.806" v="12" actId="478"/>
        <pc:sldMkLst>
          <pc:docMk/>
          <pc:sldMk cId="3974962267" sldId="415"/>
        </pc:sldMkLst>
        <pc:picChg chg="del">
          <ac:chgData name="Tegischer Lukas" userId="f78daebb-0565-485c-bd0e-1cd035e796ff" providerId="ADAL" clId="{CAD0226B-AB5F-4D8D-A475-9EA8691EDAB0}" dt="2022-11-04T11:23:44.806" v="12" actId="478"/>
          <ac:picMkLst>
            <pc:docMk/>
            <pc:sldMk cId="3974962267" sldId="415"/>
            <ac:picMk id="11" creationId="{A0BFDD8A-F319-462C-A7F3-3E203BE3E601}"/>
          </ac:picMkLst>
        </pc:picChg>
      </pc:sldChg>
      <pc:sldChg chg="delSp mod">
        <pc:chgData name="Tegischer Lukas" userId="f78daebb-0565-485c-bd0e-1cd035e796ff" providerId="ADAL" clId="{CAD0226B-AB5F-4D8D-A475-9EA8691EDAB0}" dt="2022-11-04T11:23:45.575" v="13" actId="478"/>
        <pc:sldMkLst>
          <pc:docMk/>
          <pc:sldMk cId="727688675" sldId="416"/>
        </pc:sldMkLst>
        <pc:picChg chg="del">
          <ac:chgData name="Tegischer Lukas" userId="f78daebb-0565-485c-bd0e-1cd035e796ff" providerId="ADAL" clId="{CAD0226B-AB5F-4D8D-A475-9EA8691EDAB0}" dt="2022-11-04T11:23:45.575" v="13" actId="478"/>
          <ac:picMkLst>
            <pc:docMk/>
            <pc:sldMk cId="727688675" sldId="416"/>
            <ac:picMk id="11" creationId="{A0BFDD8A-F319-462C-A7F3-3E203BE3E601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40:54.063" v="814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8FE71141-5F97-471B-8AEC-1B90CF10E8ED}" dt="2021-11-29T19:36:28.012" v="674" actId="1076"/>
        <pc:sldMkLst>
          <pc:docMk/>
          <pc:sldMk cId="3423344192" sldId="367"/>
        </pc:sldMkLst>
        <pc:spChg chg="add mod">
          <ac:chgData name="Tegischer Lukas" userId="f78daebb-0565-485c-bd0e-1cd035e796ff" providerId="ADAL" clId="{8FE71141-5F97-471B-8AEC-1B90CF10E8ED}" dt="2021-11-29T19:36:25.715" v="673" actId="1076"/>
          <ac:spMkLst>
            <pc:docMk/>
            <pc:sldMk cId="3423344192" sldId="367"/>
            <ac:spMk id="6" creationId="{384530A4-A143-4C17-90EA-2747A47BD8F1}"/>
          </ac:spMkLst>
        </pc:spChg>
        <pc:spChg chg="add mod">
          <ac:chgData name="Tegischer Lukas" userId="f78daebb-0565-485c-bd0e-1cd035e796ff" providerId="ADAL" clId="{8FE71141-5F97-471B-8AEC-1B90CF10E8ED}" dt="2021-11-29T19:36:28.012" v="674" actId="1076"/>
          <ac:spMkLst>
            <pc:docMk/>
            <pc:sldMk cId="3423344192" sldId="367"/>
            <ac:spMk id="7" creationId="{638772B0-212E-46DB-94C2-1F48F8070D7C}"/>
          </ac:spMkLst>
        </pc:spChg>
        <pc:spChg chg="del">
          <ac:chgData name="Tegischer Lukas" userId="f78daebb-0565-485c-bd0e-1cd035e796ff" providerId="ADAL" clId="{8FE71141-5F97-471B-8AEC-1B90CF10E8ED}" dt="2021-11-29T19:35:02.064" v="622" actId="478"/>
          <ac:spMkLst>
            <pc:docMk/>
            <pc:sldMk cId="3423344192" sldId="367"/>
            <ac:spMk id="12" creationId="{3A46FE0F-475B-40B9-B6E9-A8DD46C57226}"/>
          </ac:spMkLst>
        </pc:spChg>
        <pc:picChg chg="add del mod">
          <ac:chgData name="Tegischer Lukas" userId="f78daebb-0565-485c-bd0e-1cd035e796ff" providerId="ADAL" clId="{8FE71141-5F97-471B-8AEC-1B90CF10E8ED}" dt="2021-11-29T19:36:00.587" v="662" actId="478"/>
          <ac:picMkLst>
            <pc:docMk/>
            <pc:sldMk cId="3423344192" sldId="367"/>
            <ac:picMk id="8" creationId="{7CA586F7-25DD-4B38-A763-B836B1CBF893}"/>
          </ac:picMkLst>
        </pc:picChg>
        <pc:picChg chg="add del mod">
          <ac:chgData name="Tegischer Lukas" userId="f78daebb-0565-485c-bd0e-1cd035e796ff" providerId="ADAL" clId="{8FE71141-5F97-471B-8AEC-1B90CF10E8ED}" dt="2021-11-29T19:36:18.042" v="669" actId="478"/>
          <ac:picMkLst>
            <pc:docMk/>
            <pc:sldMk cId="3423344192" sldId="367"/>
            <ac:picMk id="9" creationId="{8EBEB9D4-467B-4021-9CC0-9048DE41B96A}"/>
          </ac:picMkLst>
        </pc:picChg>
        <pc:picChg chg="del">
          <ac:chgData name="Tegischer Lukas" userId="f78daebb-0565-485c-bd0e-1cd035e796ff" providerId="ADAL" clId="{8FE71141-5F97-471B-8AEC-1B90CF10E8ED}" dt="2021-11-29T19:35:01.010" v="621" actId="478"/>
          <ac:picMkLst>
            <pc:docMk/>
            <pc:sldMk cId="3423344192" sldId="367"/>
            <ac:picMk id="13" creationId="{81CA1852-39F6-4D43-881C-6004733A3853}"/>
          </ac:picMkLst>
        </pc:pic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del mod delAnim">
        <pc:chgData name="Tegischer Lukas" userId="f78daebb-0565-485c-bd0e-1cd035e796ff" providerId="ADAL" clId="{8FE71141-5F97-471B-8AEC-1B90CF10E8ED}" dt="2021-11-29T19:34:16.873" v="611" actId="47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del">
        <pc:chgData name="Tegischer Lukas" userId="f78daebb-0565-485c-bd0e-1cd035e796ff" providerId="ADAL" clId="{8FE71141-5F97-471B-8AEC-1B90CF10E8ED}" dt="2021-11-29T19:34:57.461" v="617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8FE71141-5F97-471B-8AEC-1B90CF10E8ED}" dt="2021-11-29T19:34:58.494" v="618" actId="47"/>
        <pc:sldMkLst>
          <pc:docMk/>
          <pc:sldMk cId="1223532024" sldId="391"/>
        </pc:sldMkLst>
      </pc:sldChg>
      <pc:sldChg chg="del">
        <pc:chgData name="Tegischer Lukas" userId="f78daebb-0565-485c-bd0e-1cd035e796ff" providerId="ADAL" clId="{8FE71141-5F97-471B-8AEC-1B90CF10E8ED}" dt="2021-11-29T19:34:58.898" v="619" actId="47"/>
        <pc:sldMkLst>
          <pc:docMk/>
          <pc:sldMk cId="1202084753" sldId="392"/>
        </pc:sldMkLst>
      </pc:sldChg>
      <pc:sldChg chg="del">
        <pc:chgData name="Tegischer Lukas" userId="f78daebb-0565-485c-bd0e-1cd035e796ff" providerId="ADAL" clId="{8FE71141-5F97-471B-8AEC-1B90CF10E8ED}" dt="2021-11-29T19:34:59.274" v="620" actId="47"/>
        <pc:sldMkLst>
          <pc:docMk/>
          <pc:sldMk cId="3683555700" sldId="393"/>
        </pc:sldMkLst>
      </pc:sldChg>
      <pc:sldChg chg="addSp delSp modSp mod">
        <pc:chgData name="Tegischer Lukas" userId="f78daebb-0565-485c-bd0e-1cd035e796ff" providerId="ADAL" clId="{8FE71141-5F97-471B-8AEC-1B90CF10E8ED}" dt="2021-11-29T19:39:35.145" v="786" actId="478"/>
        <pc:sldMkLst>
          <pc:docMk/>
          <pc:sldMk cId="1842313669" sldId="394"/>
        </pc:sldMkLst>
        <pc:spChg chg="del">
          <ac:chgData name="Tegischer Lukas" userId="f78daebb-0565-485c-bd0e-1cd035e796ff" providerId="ADAL" clId="{8FE71141-5F97-471B-8AEC-1B90CF10E8ED}" dt="2021-11-29T19:38:19.233" v="757" actId="478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8FE71141-5F97-471B-8AEC-1B90CF10E8ED}" dt="2021-11-29T19:39:29.509" v="783" actId="20577"/>
          <ac:spMkLst>
            <pc:docMk/>
            <pc:sldMk cId="1842313669" sldId="394"/>
            <ac:spMk id="8" creationId="{C8190C51-E036-4F84-9F0F-3D477FDF1453}"/>
          </ac:spMkLst>
        </pc:spChg>
        <pc:spChg chg="del">
          <ac:chgData name="Tegischer Lukas" userId="f78daebb-0565-485c-bd0e-1cd035e796ff" providerId="ADAL" clId="{8FE71141-5F97-471B-8AEC-1B90CF10E8ED}" dt="2021-11-29T19:38:20.298" v="759" actId="478"/>
          <ac:spMkLst>
            <pc:docMk/>
            <pc:sldMk cId="1842313669" sldId="394"/>
            <ac:spMk id="9" creationId="{46967BC2-07DB-4C95-8020-FF1F3572B216}"/>
          </ac:spMkLst>
        </pc:spChg>
        <pc:spChg chg="add mod">
          <ac:chgData name="Tegischer Lukas" userId="f78daebb-0565-485c-bd0e-1cd035e796ff" providerId="ADAL" clId="{8FE71141-5F97-471B-8AEC-1B90CF10E8ED}" dt="2021-11-29T19:39:32.563" v="784" actId="1076"/>
          <ac:spMkLst>
            <pc:docMk/>
            <pc:sldMk cId="1842313669" sldId="394"/>
            <ac:spMk id="10" creationId="{C38C5A29-A7FD-43F2-8281-50321C2BFA72}"/>
          </ac:spMkLst>
        </pc:spChg>
        <pc:spChg chg="add del mod">
          <ac:chgData name="Tegischer Lukas" userId="f78daebb-0565-485c-bd0e-1cd035e796ff" providerId="ADAL" clId="{8FE71141-5F97-471B-8AEC-1B90CF10E8ED}" dt="2021-11-29T19:39:35.145" v="786" actId="478"/>
          <ac:spMkLst>
            <pc:docMk/>
            <pc:sldMk cId="1842313669" sldId="394"/>
            <ac:spMk id="11" creationId="{5B81BE61-2BDC-4414-9C7D-ECB4AEF13277}"/>
          </ac:spMkLst>
        </pc:spChg>
        <pc:picChg chg="del">
          <ac:chgData name="Tegischer Lukas" userId="f78daebb-0565-485c-bd0e-1cd035e796ff" providerId="ADAL" clId="{8FE71141-5F97-471B-8AEC-1B90CF10E8ED}" dt="2021-11-29T19:38:19.548" v="758" actId="478"/>
          <ac:picMkLst>
            <pc:docMk/>
            <pc:sldMk cId="1842313669" sldId="394"/>
            <ac:picMk id="7" creationId="{76E2FB2B-75A2-4882-89EB-A1A37FD24A35}"/>
          </ac:picMkLst>
        </pc:picChg>
      </pc:sldChg>
      <pc:sldChg chg="del">
        <pc:chgData name="Tegischer Lukas" userId="f78daebb-0565-485c-bd0e-1cd035e796ff" providerId="ADAL" clId="{8FE71141-5F97-471B-8AEC-1B90CF10E8ED}" dt="2021-11-29T19:40:40.121" v="81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8FE71141-5F97-471B-8AEC-1B90CF10E8ED}" dt="2021-11-29T19:40:40.121" v="811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8FE71141-5F97-471B-8AEC-1B90CF10E8ED}" dt="2021-11-29T19:40:40.121" v="811" actId="47"/>
        <pc:sldMkLst>
          <pc:docMk/>
          <pc:sldMk cId="1983194560" sldId="397"/>
        </pc:sldMkLst>
      </pc:sldChg>
      <pc:sldChg chg="addSp delSp modSp add mod delAnim modAnim">
        <pc:chgData name="Tegischer Lukas" userId="f78daebb-0565-485c-bd0e-1cd035e796ff" providerId="ADAL" clId="{8FE71141-5F97-471B-8AEC-1B90CF10E8ED}" dt="2021-11-29T19:40:54.063" v="814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3:53.666" v="610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7.491" v="604" actId="1076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34:19.788" v="612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34:19.788" v="612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34:25.310" v="613" actId="20577"/>
        <pc:sldMkLst>
          <pc:docMk/>
          <pc:sldMk cId="4120804287" sldId="402"/>
        </pc:sldMkLst>
        <pc:spChg chg="mod">
          <ac:chgData name="Tegischer Lukas" userId="f78daebb-0565-485c-bd0e-1cd035e796ff" providerId="ADAL" clId="{8FE71141-5F97-471B-8AEC-1B90CF10E8ED}" dt="2021-11-29T19:34:25.310" v="613" actId="20577"/>
          <ac:spMkLst>
            <pc:docMk/>
            <pc:sldMk cId="4120804287" sldId="402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 modAnim">
        <pc:chgData name="Tegischer Lukas" userId="f78daebb-0565-485c-bd0e-1cd035e796ff" providerId="ADAL" clId="{8FE71141-5F97-471B-8AEC-1B90CF10E8ED}" dt="2021-11-29T19:34:45.703" v="61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  <pc:sldChg chg="addSp delSp modSp add mod delAnim">
        <pc:chgData name="Tegischer Lukas" userId="f78daebb-0565-485c-bd0e-1cd035e796ff" providerId="ADAL" clId="{8FE71141-5F97-471B-8AEC-1B90CF10E8ED}" dt="2021-11-29T19:38:11.890" v="756" actId="12100"/>
        <pc:sldMkLst>
          <pc:docMk/>
          <pc:sldMk cId="858149800" sldId="406"/>
        </pc:sldMkLst>
        <pc:spChg chg="del">
          <ac:chgData name="Tegischer Lukas" userId="f78daebb-0565-485c-bd0e-1cd035e796ff" providerId="ADAL" clId="{8FE71141-5F97-471B-8AEC-1B90CF10E8ED}" dt="2021-11-29T19:36:34.923" v="676" actId="478"/>
          <ac:spMkLst>
            <pc:docMk/>
            <pc:sldMk cId="858149800" sldId="406"/>
            <ac:spMk id="6" creationId="{384530A4-A143-4C17-90EA-2747A47BD8F1}"/>
          </ac:spMkLst>
        </pc:spChg>
        <pc:spChg chg="mod">
          <ac:chgData name="Tegischer Lukas" userId="f78daebb-0565-485c-bd0e-1cd035e796ff" providerId="ADAL" clId="{8FE71141-5F97-471B-8AEC-1B90CF10E8ED}" dt="2021-11-29T19:37:59.195" v="755" actId="1076"/>
          <ac:spMkLst>
            <pc:docMk/>
            <pc:sldMk cId="858149800" sldId="406"/>
            <ac:spMk id="7" creationId="{638772B0-212E-46DB-94C2-1F48F8070D7C}"/>
          </ac:spMkLst>
        </pc:spChg>
        <pc:graphicFrameChg chg="add mod modGraphic">
          <ac:chgData name="Tegischer Lukas" userId="f78daebb-0565-485c-bd0e-1cd035e796ff" providerId="ADAL" clId="{8FE71141-5F97-471B-8AEC-1B90CF10E8ED}" dt="2021-11-29T19:38:11.890" v="756" actId="12100"/>
          <ac:graphicFrameMkLst>
            <pc:docMk/>
            <pc:sldMk cId="858149800" sldId="406"/>
            <ac:graphicFrameMk id="8" creationId="{DE93BC1E-DAEF-4FB2-9133-BFD3AD43278C}"/>
          </ac:graphicFrameMkLst>
        </pc:graphicFrameChg>
        <pc:picChg chg="add del mod">
          <ac:chgData name="Tegischer Lukas" userId="f78daebb-0565-485c-bd0e-1cd035e796ff" providerId="ADAL" clId="{8FE71141-5F97-471B-8AEC-1B90CF10E8ED}" dt="2021-11-29T19:36:49.710" v="698" actId="478"/>
          <ac:picMkLst>
            <pc:docMk/>
            <pc:sldMk cId="858149800" sldId="406"/>
            <ac:picMk id="5" creationId="{59B87519-DEF1-4546-9C0A-4F3507EB14BA}"/>
          </ac:picMkLst>
        </pc:picChg>
      </pc:sldChg>
      <pc:sldChg chg="add">
        <pc:chgData name="Tegischer Lukas" userId="f78daebb-0565-485c-bd0e-1cd035e796ff" providerId="ADAL" clId="{8FE71141-5F97-471B-8AEC-1B90CF10E8ED}" dt="2021-11-29T19:36:48.056" v="697"/>
        <pc:sldMkLst>
          <pc:docMk/>
          <pc:sldMk cId="2011343138" sldId="407"/>
        </pc:sldMkLst>
      </pc:sldChg>
      <pc:sldChg chg="modSp add mod">
        <pc:chgData name="Tegischer Lukas" userId="f78daebb-0565-485c-bd0e-1cd035e796ff" providerId="ADAL" clId="{8FE71141-5F97-471B-8AEC-1B90CF10E8ED}" dt="2021-11-29T19:40:34.843" v="810" actId="20577"/>
        <pc:sldMkLst>
          <pc:docMk/>
          <pc:sldMk cId="1038132020" sldId="408"/>
        </pc:sldMkLst>
        <pc:spChg chg="mod">
          <ac:chgData name="Tegischer Lukas" userId="f78daebb-0565-485c-bd0e-1cd035e796ff" providerId="ADAL" clId="{8FE71141-5F97-471B-8AEC-1B90CF10E8ED}" dt="2021-11-29T19:39:38.647" v="788" actId="20577"/>
          <ac:spMkLst>
            <pc:docMk/>
            <pc:sldMk cId="1038132020" sldId="408"/>
            <ac:spMk id="8" creationId="{C8190C51-E036-4F84-9F0F-3D477FDF1453}"/>
          </ac:spMkLst>
        </pc:spChg>
        <pc:spChg chg="mod">
          <ac:chgData name="Tegischer Lukas" userId="f78daebb-0565-485c-bd0e-1cd035e796ff" providerId="ADAL" clId="{8FE71141-5F97-471B-8AEC-1B90CF10E8ED}" dt="2021-11-29T19:40:34.843" v="810" actId="20577"/>
          <ac:spMkLst>
            <pc:docMk/>
            <pc:sldMk cId="1038132020" sldId="408"/>
            <ac:spMk id="10" creationId="{C38C5A29-A7FD-43F2-8281-50321C2BFA72}"/>
          </ac:spMkLst>
        </pc:spChg>
      </pc:sldChg>
    </pc:docChg>
  </pc:docChgLst>
  <pc:docChgLst>
    <pc:chgData name="Tegischer Lukas" userId="f78daebb-0565-485c-bd0e-1cd035e796ff" providerId="ADAL" clId="{0769E479-A388-4C02-B062-4E6FDA8701E7}"/>
    <pc:docChg chg="undo custSel addSld delSld modSld sldOrd">
      <pc:chgData name="Tegischer Lukas" userId="f78daebb-0565-485c-bd0e-1cd035e796ff" providerId="ADAL" clId="{0769E479-A388-4C02-B062-4E6FDA8701E7}" dt="2021-11-29T20:14:20.802" v="650" actId="1076"/>
      <pc:docMkLst>
        <pc:docMk/>
      </pc:docMkLst>
      <pc:sldChg chg="modSp mod">
        <pc:chgData name="Tegischer Lukas" userId="f78daebb-0565-485c-bd0e-1cd035e796ff" providerId="ADAL" clId="{0769E479-A388-4C02-B062-4E6FDA8701E7}" dt="2021-11-29T19:42:11.574" v="4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769E479-A388-4C02-B062-4E6FDA8701E7}" dt="2021-11-29T19:42:11.574" v="4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0769E479-A388-4C02-B062-4E6FDA8701E7}" dt="2021-11-29T19:50:34.105" v="354" actId="47"/>
        <pc:sldMkLst>
          <pc:docMk/>
          <pc:sldMk cId="3423344192" sldId="367"/>
        </pc:sldMkLst>
      </pc:sldChg>
      <pc:sldChg chg="del">
        <pc:chgData name="Tegischer Lukas" userId="f78daebb-0565-485c-bd0e-1cd035e796ff" providerId="ADAL" clId="{0769E479-A388-4C02-B062-4E6FDA8701E7}" dt="2021-11-29T19:56:31.794" v="57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0769E479-A388-4C02-B062-4E6FDA8701E7}" dt="2021-11-29T19:42:14.905" v="42" actId="47"/>
        <pc:sldMkLst>
          <pc:docMk/>
          <pc:sldMk cId="223375814" sldId="398"/>
        </pc:sldMkLst>
      </pc:sldChg>
      <pc:sldChg chg="addSp delSp modSp mod modAnim">
        <pc:chgData name="Tegischer Lukas" userId="f78daebb-0565-485c-bd0e-1cd035e796ff" providerId="ADAL" clId="{0769E479-A388-4C02-B062-4E6FDA8701E7}" dt="2021-11-29T19:43:37.924" v="80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0769E479-A388-4C02-B062-4E6FDA8701E7}" dt="2021-11-29T19:43:11.572" v="71" actId="1076"/>
          <ac:spMkLst>
            <pc:docMk/>
            <pc:sldMk cId="1013162141" sldId="40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769E479-A388-4C02-B062-4E6FDA8701E7}" dt="2021-11-29T19:43:24.643" v="78" actId="1076"/>
          <ac:spMkLst>
            <pc:docMk/>
            <pc:sldMk cId="1013162141" sldId="401"/>
            <ac:spMk id="7" creationId="{E606CD3F-21CB-4E48-9EA2-864BB6E27FE2}"/>
          </ac:spMkLst>
        </pc:spChg>
        <pc:spChg chg="del">
          <ac:chgData name="Tegischer Lukas" userId="f78daebb-0565-485c-bd0e-1cd035e796ff" providerId="ADAL" clId="{0769E479-A388-4C02-B062-4E6FDA8701E7}" dt="2021-11-29T19:42:51.759" v="55" actId="478"/>
          <ac:spMkLst>
            <pc:docMk/>
            <pc:sldMk cId="1013162141" sldId="401"/>
            <ac:spMk id="8" creationId="{0D28255B-EBFF-4D60-AB24-F4037156CF3A}"/>
          </ac:spMkLst>
        </pc:spChg>
        <pc:picChg chg="del">
          <ac:chgData name="Tegischer Lukas" userId="f78daebb-0565-485c-bd0e-1cd035e796ff" providerId="ADAL" clId="{0769E479-A388-4C02-B062-4E6FDA8701E7}" dt="2021-11-29T19:42:52.010" v="56" actId="478"/>
          <ac:picMkLst>
            <pc:docMk/>
            <pc:sldMk cId="1013162141" sldId="401"/>
            <ac:picMk id="9" creationId="{FA2A979F-7892-4734-A018-2C9935B9D297}"/>
          </ac:picMkLst>
        </pc:picChg>
        <pc:picChg chg="add mod">
          <ac:chgData name="Tegischer Lukas" userId="f78daebb-0565-485c-bd0e-1cd035e796ff" providerId="ADAL" clId="{0769E479-A388-4C02-B062-4E6FDA8701E7}" dt="2021-11-29T19:43:37.924" v="80" actId="1076"/>
          <ac:picMkLst>
            <pc:docMk/>
            <pc:sldMk cId="1013162141" sldId="401"/>
            <ac:picMk id="10" creationId="{9BD862D0-0F4B-4BCD-B423-F3988287340C}"/>
          </ac:picMkLst>
        </pc:picChg>
      </pc:sldChg>
      <pc:sldChg chg="delSp modSp del mod delAnim">
        <pc:chgData name="Tegischer Lukas" userId="f78daebb-0565-485c-bd0e-1cd035e796ff" providerId="ADAL" clId="{0769E479-A388-4C02-B062-4E6FDA8701E7}" dt="2021-11-29T19:44:02.318" v="98" actId="47"/>
        <pc:sldMkLst>
          <pc:docMk/>
          <pc:sldMk cId="4120804287" sldId="402"/>
        </pc:sldMkLst>
        <pc:spChg chg="mod">
          <ac:chgData name="Tegischer Lukas" userId="f78daebb-0565-485c-bd0e-1cd035e796ff" providerId="ADAL" clId="{0769E479-A388-4C02-B062-4E6FDA8701E7}" dt="2021-11-29T19:43:52.595" v="93" actId="1076"/>
          <ac:spMkLst>
            <pc:docMk/>
            <pc:sldMk cId="4120804287" sldId="402"/>
            <ac:spMk id="6" creationId="{4E1E9BBE-ADC8-49C8-BC4E-7CDDBE735635}"/>
          </ac:spMkLst>
        </pc:spChg>
        <pc:spChg chg="del">
          <ac:chgData name="Tegischer Lukas" userId="f78daebb-0565-485c-bd0e-1cd035e796ff" providerId="ADAL" clId="{0769E479-A388-4C02-B062-4E6FDA8701E7}" dt="2021-11-29T19:43:55.909" v="97" actId="478"/>
          <ac:spMkLst>
            <pc:docMk/>
            <pc:sldMk cId="4120804287" sldId="402"/>
            <ac:spMk id="8" creationId="{C8C5CFB1-16C6-436D-9AE1-142882D87DAA}"/>
          </ac:spMkLst>
        </pc:spChg>
        <pc:picChg chg="del">
          <ac:chgData name="Tegischer Lukas" userId="f78daebb-0565-485c-bd0e-1cd035e796ff" providerId="ADAL" clId="{0769E479-A388-4C02-B062-4E6FDA8701E7}" dt="2021-11-29T19:43:53.321" v="94" actId="478"/>
          <ac:picMkLst>
            <pc:docMk/>
            <pc:sldMk cId="4120804287" sldId="402"/>
            <ac:picMk id="9" creationId="{B6CF6EF8-3B6F-46E3-B349-E60E3F779219}"/>
          </ac:picMkLst>
        </pc:picChg>
        <pc:cxnChg chg="del">
          <ac:chgData name="Tegischer Lukas" userId="f78daebb-0565-485c-bd0e-1cd035e796ff" providerId="ADAL" clId="{0769E479-A388-4C02-B062-4E6FDA8701E7}" dt="2021-11-29T19:43:53.882" v="95" actId="478"/>
          <ac:cxnSpMkLst>
            <pc:docMk/>
            <pc:sldMk cId="4120804287" sldId="402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0769E479-A388-4C02-B062-4E6FDA8701E7}" dt="2021-11-29T19:43:54.844" v="96" actId="478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mod delAnim modAnim">
        <pc:chgData name="Tegischer Lukas" userId="f78daebb-0565-485c-bd0e-1cd035e796ff" providerId="ADAL" clId="{0769E479-A388-4C02-B062-4E6FDA8701E7}" dt="2021-11-29T19:56:43.661" v="571"/>
        <pc:sldMkLst>
          <pc:docMk/>
          <pc:sldMk cId="3092407352" sldId="403"/>
        </pc:sldMkLst>
        <pc:spChg chg="mod">
          <ac:chgData name="Tegischer Lukas" userId="f78daebb-0565-485c-bd0e-1cd035e796ff" providerId="ADAL" clId="{0769E479-A388-4C02-B062-4E6FDA8701E7}" dt="2021-11-29T19:47:05.637" v="148" actId="1076"/>
          <ac:spMkLst>
            <pc:docMk/>
            <pc:sldMk cId="3092407352" sldId="403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769E479-A388-4C02-B062-4E6FDA8701E7}" dt="2021-11-29T19:47:03.637" v="147" actId="1076"/>
          <ac:spMkLst>
            <pc:docMk/>
            <pc:sldMk cId="3092407352" sldId="403"/>
            <ac:spMk id="7" creationId="{B016F71E-8C2A-4F0E-93C0-906D3A484DD6}"/>
          </ac:spMkLst>
        </pc:spChg>
        <pc:spChg chg="add del">
          <ac:chgData name="Tegischer Lukas" userId="f78daebb-0565-485c-bd0e-1cd035e796ff" providerId="ADAL" clId="{0769E479-A388-4C02-B062-4E6FDA8701E7}" dt="2021-11-29T19:44:36.225" v="116" actId="22"/>
          <ac:spMkLst>
            <pc:docMk/>
            <pc:sldMk cId="3092407352" sldId="403"/>
            <ac:spMk id="9" creationId="{E9024FF1-D41D-40DB-AE78-884B53187F43}"/>
          </ac:spMkLst>
        </pc:spChg>
        <pc:spChg chg="del">
          <ac:chgData name="Tegischer Lukas" userId="f78daebb-0565-485c-bd0e-1cd035e796ff" providerId="ADAL" clId="{0769E479-A388-4C02-B062-4E6FDA8701E7}" dt="2021-11-29T19:44:03.874" v="99" actId="478"/>
          <ac:spMkLst>
            <pc:docMk/>
            <pc:sldMk cId="3092407352" sldId="403"/>
            <ac:spMk id="10" creationId="{AA1504F0-A963-4EFE-B431-DFE75B1D3B74}"/>
          </ac:spMkLst>
        </pc:spChg>
        <pc:spChg chg="add mod">
          <ac:chgData name="Tegischer Lukas" userId="f78daebb-0565-485c-bd0e-1cd035e796ff" providerId="ADAL" clId="{0769E479-A388-4C02-B062-4E6FDA8701E7}" dt="2021-11-29T19:47:01.806" v="146" actId="1076"/>
          <ac:spMkLst>
            <pc:docMk/>
            <pc:sldMk cId="3092407352" sldId="403"/>
            <ac:spMk id="12" creationId="{97994AF5-B5F4-4035-9F4F-821A82227006}"/>
          </ac:spMkLst>
        </pc:spChg>
        <pc:spChg chg="add mod">
          <ac:chgData name="Tegischer Lukas" userId="f78daebb-0565-485c-bd0e-1cd035e796ff" providerId="ADAL" clId="{0769E479-A388-4C02-B062-4E6FDA8701E7}" dt="2021-11-29T19:46:59.162" v="145" actId="1076"/>
          <ac:spMkLst>
            <pc:docMk/>
            <pc:sldMk cId="3092407352" sldId="403"/>
            <ac:spMk id="14" creationId="{F7651CF8-213E-4D9B-B856-AE4790302E06}"/>
          </ac:spMkLst>
        </pc:spChg>
        <pc:picChg chg="del">
          <ac:chgData name="Tegischer Lukas" userId="f78daebb-0565-485c-bd0e-1cd035e796ff" providerId="ADAL" clId="{0769E479-A388-4C02-B062-4E6FDA8701E7}" dt="2021-11-29T19:44:04.207" v="100" actId="478"/>
          <ac:picMkLst>
            <pc:docMk/>
            <pc:sldMk cId="3092407352" sldId="403"/>
            <ac:picMk id="13" creationId="{0E2EE6C2-D4C4-44CB-9143-FE1D5A8DE19C}"/>
          </ac:picMkLst>
        </pc:picChg>
      </pc:sldChg>
      <pc:sldChg chg="delSp del mod delAnim">
        <pc:chgData name="Tegischer Lukas" userId="f78daebb-0565-485c-bd0e-1cd035e796ff" providerId="ADAL" clId="{0769E479-A388-4C02-B062-4E6FDA8701E7}" dt="2021-11-29T19:51:12.286" v="374" actId="47"/>
        <pc:sldMkLst>
          <pc:docMk/>
          <pc:sldMk cId="830097691" sldId="404"/>
        </pc:sldMkLst>
        <pc:spChg chg="del">
          <ac:chgData name="Tegischer Lukas" userId="f78daebb-0565-485c-bd0e-1cd035e796ff" providerId="ADAL" clId="{0769E479-A388-4C02-B062-4E6FDA8701E7}" dt="2021-11-29T19:50:26.727" v="352" actId="478"/>
          <ac:spMkLst>
            <pc:docMk/>
            <pc:sldMk cId="830097691" sldId="404"/>
            <ac:spMk id="6" creationId="{4E1E9BBE-ADC8-49C8-BC4E-7CDDBE735635}"/>
          </ac:spMkLst>
        </pc:spChg>
        <pc:spChg chg="del">
          <ac:chgData name="Tegischer Lukas" userId="f78daebb-0565-485c-bd0e-1cd035e796ff" providerId="ADAL" clId="{0769E479-A388-4C02-B062-4E6FDA8701E7}" dt="2021-11-29T19:50:25.805" v="351" actId="478"/>
          <ac:spMkLst>
            <pc:docMk/>
            <pc:sldMk cId="830097691" sldId="404"/>
            <ac:spMk id="7" creationId="{47620899-87D9-4ABF-BCA8-428AC5BB358D}"/>
          </ac:spMkLst>
        </pc:spChg>
        <pc:spChg chg="del">
          <ac:chgData name="Tegischer Lukas" userId="f78daebb-0565-485c-bd0e-1cd035e796ff" providerId="ADAL" clId="{0769E479-A388-4C02-B062-4E6FDA8701E7}" dt="2021-11-29T19:50:24.838" v="349" actId="478"/>
          <ac:spMkLst>
            <pc:docMk/>
            <pc:sldMk cId="830097691" sldId="404"/>
            <ac:spMk id="9" creationId="{7CC5E3EB-E984-4944-8FCA-849B5AB99159}"/>
          </ac:spMkLst>
        </pc:spChg>
        <pc:picChg chg="del">
          <ac:chgData name="Tegischer Lukas" userId="f78daebb-0565-485c-bd0e-1cd035e796ff" providerId="ADAL" clId="{0769E479-A388-4C02-B062-4E6FDA8701E7}" dt="2021-11-29T19:50:25.241" v="350" actId="478"/>
          <ac:picMkLst>
            <pc:docMk/>
            <pc:sldMk cId="830097691" sldId="404"/>
            <ac:picMk id="12" creationId="{AEF394FC-D7AC-43A6-93F7-E350A1644451}"/>
          </ac:picMkLst>
        </pc:picChg>
      </pc:sldChg>
      <pc:sldChg chg="del">
        <pc:chgData name="Tegischer Lukas" userId="f78daebb-0565-485c-bd0e-1cd035e796ff" providerId="ADAL" clId="{0769E479-A388-4C02-B062-4E6FDA8701E7}" dt="2021-11-29T19:50:33.482" v="353" actId="47"/>
        <pc:sldMkLst>
          <pc:docMk/>
          <pc:sldMk cId="1494833923" sldId="405"/>
        </pc:sldMkLst>
      </pc:sldChg>
      <pc:sldChg chg="addSp delSp modSp mod">
        <pc:chgData name="Tegischer Lukas" userId="f78daebb-0565-485c-bd0e-1cd035e796ff" providerId="ADAL" clId="{0769E479-A388-4C02-B062-4E6FDA8701E7}" dt="2021-11-29T19:51:05.951" v="373" actId="12100"/>
        <pc:sldMkLst>
          <pc:docMk/>
          <pc:sldMk cId="858149800" sldId="406"/>
        </pc:sldMkLst>
        <pc:spChg chg="mod">
          <ac:chgData name="Tegischer Lukas" userId="f78daebb-0565-485c-bd0e-1cd035e796ff" providerId="ADAL" clId="{0769E479-A388-4C02-B062-4E6FDA8701E7}" dt="2021-11-29T19:50:40.291" v="368" actId="20577"/>
          <ac:spMkLst>
            <pc:docMk/>
            <pc:sldMk cId="858149800" sldId="406"/>
            <ac:spMk id="7" creationId="{638772B0-212E-46DB-94C2-1F48F8070D7C}"/>
          </ac:spMkLst>
        </pc:spChg>
        <pc:graphicFrameChg chg="add mod">
          <ac:chgData name="Tegischer Lukas" userId="f78daebb-0565-485c-bd0e-1cd035e796ff" providerId="ADAL" clId="{0769E479-A388-4C02-B062-4E6FDA8701E7}" dt="2021-11-29T19:51:05.951" v="373" actId="12100"/>
          <ac:graphicFrameMkLst>
            <pc:docMk/>
            <pc:sldMk cId="858149800" sldId="406"/>
            <ac:graphicFrameMk id="5" creationId="{D2D9A3F2-350E-4769-9D5B-48D3BD5F7C4D}"/>
          </ac:graphicFrameMkLst>
        </pc:graphicFrameChg>
        <pc:graphicFrameChg chg="del">
          <ac:chgData name="Tegischer Lukas" userId="f78daebb-0565-485c-bd0e-1cd035e796ff" providerId="ADAL" clId="{0769E479-A388-4C02-B062-4E6FDA8701E7}" dt="2021-11-29T19:50:36.735" v="355" actId="478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addSp delSp modSp mod">
        <pc:chgData name="Tegischer Lukas" userId="f78daebb-0565-485c-bd0e-1cd035e796ff" providerId="ADAL" clId="{0769E479-A388-4C02-B062-4E6FDA8701E7}" dt="2021-11-29T19:52:18.355" v="396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0769E479-A388-4C02-B062-4E6FDA8701E7}" dt="2021-11-29T19:51:50.556" v="386" actId="113"/>
          <ac:spMkLst>
            <pc:docMk/>
            <pc:sldMk cId="2011343138" sldId="407"/>
            <ac:spMk id="6" creationId="{E547E078-7780-441B-877F-AD04E00C73E8}"/>
          </ac:spMkLst>
        </pc:spChg>
        <pc:spChg chg="del">
          <ac:chgData name="Tegischer Lukas" userId="f78daebb-0565-485c-bd0e-1cd035e796ff" providerId="ADAL" clId="{0769E479-A388-4C02-B062-4E6FDA8701E7}" dt="2021-11-29T19:51:30.884" v="376" actId="478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0769E479-A388-4C02-B062-4E6FDA8701E7}" dt="2021-11-29T19:52:18.355" v="396" actId="1076"/>
          <ac:spMkLst>
            <pc:docMk/>
            <pc:sldMk cId="2011343138" sldId="407"/>
            <ac:spMk id="8" creationId="{D6F8E846-C9AF-43C4-A1D2-4A93F64ABE44}"/>
          </ac:spMkLst>
        </pc:spChg>
        <pc:picChg chg="del">
          <ac:chgData name="Tegischer Lukas" userId="f78daebb-0565-485c-bd0e-1cd035e796ff" providerId="ADAL" clId="{0769E479-A388-4C02-B062-4E6FDA8701E7}" dt="2021-11-29T19:51:30.140" v="375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0769E479-A388-4C02-B062-4E6FDA8701E7}" dt="2021-11-29T19:56:31.794" v="570" actId="47"/>
        <pc:sldMkLst>
          <pc:docMk/>
          <pc:sldMk cId="1038132020" sldId="408"/>
        </pc:sldMkLst>
      </pc:sldChg>
      <pc:sldChg chg="addSp delSp modSp add mod">
        <pc:chgData name="Tegischer Lukas" userId="f78daebb-0565-485c-bd0e-1cd035e796ff" providerId="ADAL" clId="{0769E479-A388-4C02-B062-4E6FDA8701E7}" dt="2021-11-29T19:47:52.019" v="206" actId="1076"/>
        <pc:sldMkLst>
          <pc:docMk/>
          <pc:sldMk cId="1946324738" sldId="409"/>
        </pc:sldMkLst>
        <pc:spChg chg="mod">
          <ac:chgData name="Tegischer Lukas" userId="f78daebb-0565-485c-bd0e-1cd035e796ff" providerId="ADAL" clId="{0769E479-A388-4C02-B062-4E6FDA8701E7}" dt="2021-11-29T19:47:21.254" v="189" actId="20577"/>
          <ac:spMkLst>
            <pc:docMk/>
            <pc:sldMk cId="1946324738" sldId="409"/>
            <ac:spMk id="6" creationId="{4E1E9BBE-ADC8-49C8-BC4E-7CDDBE735635}"/>
          </ac:spMkLst>
        </pc:spChg>
        <pc:spChg chg="del">
          <ac:chgData name="Tegischer Lukas" userId="f78daebb-0565-485c-bd0e-1cd035e796ff" providerId="ADAL" clId="{0769E479-A388-4C02-B062-4E6FDA8701E7}" dt="2021-11-29T19:47:22.794" v="190" actId="478"/>
          <ac:spMkLst>
            <pc:docMk/>
            <pc:sldMk cId="1946324738" sldId="409"/>
            <ac:spMk id="7" creationId="{B016F71E-8C2A-4F0E-93C0-906D3A484DD6}"/>
          </ac:spMkLst>
        </pc:spChg>
        <pc:spChg chg="add mod">
          <ac:chgData name="Tegischer Lukas" userId="f78daebb-0565-485c-bd0e-1cd035e796ff" providerId="ADAL" clId="{0769E479-A388-4C02-B062-4E6FDA8701E7}" dt="2021-11-29T19:47:41.555" v="202" actId="20577"/>
          <ac:spMkLst>
            <pc:docMk/>
            <pc:sldMk cId="1946324738" sldId="409"/>
            <ac:spMk id="8" creationId="{642A4347-6F03-4920-AC89-4529AC7FC6A6}"/>
          </ac:spMkLst>
        </pc:spChg>
        <pc:spChg chg="del">
          <ac:chgData name="Tegischer Lukas" userId="f78daebb-0565-485c-bd0e-1cd035e796ff" providerId="ADAL" clId="{0769E479-A388-4C02-B062-4E6FDA8701E7}" dt="2021-11-29T19:47:23.655" v="191" actId="478"/>
          <ac:spMkLst>
            <pc:docMk/>
            <pc:sldMk cId="1946324738" sldId="409"/>
            <ac:spMk id="12" creationId="{97994AF5-B5F4-4035-9F4F-821A82227006}"/>
          </ac:spMkLst>
        </pc:spChg>
        <pc:spChg chg="del">
          <ac:chgData name="Tegischer Lukas" userId="f78daebb-0565-485c-bd0e-1cd035e796ff" providerId="ADAL" clId="{0769E479-A388-4C02-B062-4E6FDA8701E7}" dt="2021-11-29T19:47:24.140" v="192" actId="478"/>
          <ac:spMkLst>
            <pc:docMk/>
            <pc:sldMk cId="1946324738" sldId="409"/>
            <ac:spMk id="14" creationId="{F7651CF8-213E-4D9B-B856-AE4790302E06}"/>
          </ac:spMkLst>
        </pc:spChg>
        <pc:picChg chg="add mod">
          <ac:chgData name="Tegischer Lukas" userId="f78daebb-0565-485c-bd0e-1cd035e796ff" providerId="ADAL" clId="{0769E479-A388-4C02-B062-4E6FDA8701E7}" dt="2021-11-29T19:47:52.019" v="206" actId="1076"/>
          <ac:picMkLst>
            <pc:docMk/>
            <pc:sldMk cId="1946324738" sldId="409"/>
            <ac:picMk id="9" creationId="{6AF8B55E-B59F-4427-BC70-594F228F7380}"/>
          </ac:picMkLst>
        </pc:picChg>
      </pc:sldChg>
      <pc:sldChg chg="addSp delSp modSp add mod modAnim">
        <pc:chgData name="Tegischer Lukas" userId="f78daebb-0565-485c-bd0e-1cd035e796ff" providerId="ADAL" clId="{0769E479-A388-4C02-B062-4E6FDA8701E7}" dt="2021-11-29T19:50:19.231" v="348"/>
        <pc:sldMkLst>
          <pc:docMk/>
          <pc:sldMk cId="3032642171" sldId="410"/>
        </pc:sldMkLst>
        <pc:spChg chg="add mod">
          <ac:chgData name="Tegischer Lukas" userId="f78daebb-0565-485c-bd0e-1cd035e796ff" providerId="ADAL" clId="{0769E479-A388-4C02-B062-4E6FDA8701E7}" dt="2021-11-29T19:50:09.195" v="344" actId="208"/>
          <ac:spMkLst>
            <pc:docMk/>
            <pc:sldMk cId="3032642171" sldId="410"/>
            <ac:spMk id="3" creationId="{DC6470ED-3350-4248-92C6-CFB256E510F7}"/>
          </ac:spMkLst>
        </pc:spChg>
        <pc:spChg chg="mod">
          <ac:chgData name="Tegischer Lukas" userId="f78daebb-0565-485c-bd0e-1cd035e796ff" providerId="ADAL" clId="{0769E479-A388-4C02-B062-4E6FDA8701E7}" dt="2021-11-29T19:48:10.965" v="271" actId="404"/>
          <ac:spMkLst>
            <pc:docMk/>
            <pc:sldMk cId="3032642171" sldId="410"/>
            <ac:spMk id="6" creationId="{4E1E9BBE-ADC8-49C8-BC4E-7CDDBE735635}"/>
          </ac:spMkLst>
        </pc:spChg>
        <pc:spChg chg="del mod">
          <ac:chgData name="Tegischer Lukas" userId="f78daebb-0565-485c-bd0e-1cd035e796ff" providerId="ADAL" clId="{0769E479-A388-4C02-B062-4E6FDA8701E7}" dt="2021-11-29T19:48:13.231" v="274" actId="478"/>
          <ac:spMkLst>
            <pc:docMk/>
            <pc:sldMk cId="3032642171" sldId="410"/>
            <ac:spMk id="8" creationId="{642A4347-6F03-4920-AC89-4529AC7FC6A6}"/>
          </ac:spMkLst>
        </pc:spChg>
        <pc:spChg chg="add mod">
          <ac:chgData name="Tegischer Lukas" userId="f78daebb-0565-485c-bd0e-1cd035e796ff" providerId="ADAL" clId="{0769E479-A388-4C02-B062-4E6FDA8701E7}" dt="2021-11-29T19:49:38.641" v="309" actId="1076"/>
          <ac:spMkLst>
            <pc:docMk/>
            <pc:sldMk cId="3032642171" sldId="410"/>
            <ac:spMk id="10" creationId="{51D91FF2-087D-472F-A950-34ADF51F38F1}"/>
          </ac:spMkLst>
        </pc:spChg>
        <pc:spChg chg="add mod">
          <ac:chgData name="Tegischer Lukas" userId="f78daebb-0565-485c-bd0e-1cd035e796ff" providerId="ADAL" clId="{0769E479-A388-4C02-B062-4E6FDA8701E7}" dt="2021-11-29T19:49:13.905" v="302" actId="1582"/>
          <ac:spMkLst>
            <pc:docMk/>
            <pc:sldMk cId="3032642171" sldId="410"/>
            <ac:spMk id="12" creationId="{2AA2B558-7124-4E70-8E09-BCAAF1BBE87C}"/>
          </ac:spMkLst>
        </pc:spChg>
        <pc:spChg chg="add del">
          <ac:chgData name="Tegischer Lukas" userId="f78daebb-0565-485c-bd0e-1cd035e796ff" providerId="ADAL" clId="{0769E479-A388-4C02-B062-4E6FDA8701E7}" dt="2021-11-29T19:49:34.213" v="305" actId="22"/>
          <ac:spMkLst>
            <pc:docMk/>
            <pc:sldMk cId="3032642171" sldId="410"/>
            <ac:spMk id="13" creationId="{F5807617-BC82-440F-9729-D24991453F8B}"/>
          </ac:spMkLst>
        </pc:spChg>
        <pc:spChg chg="add del mod">
          <ac:chgData name="Tegischer Lukas" userId="f78daebb-0565-485c-bd0e-1cd035e796ff" providerId="ADAL" clId="{0769E479-A388-4C02-B062-4E6FDA8701E7}" dt="2021-11-29T19:49:36.621" v="307"/>
          <ac:spMkLst>
            <pc:docMk/>
            <pc:sldMk cId="3032642171" sldId="410"/>
            <ac:spMk id="14" creationId="{08ECFAAF-83E6-4C0B-AE63-A025E42F0969}"/>
          </ac:spMkLst>
        </pc:spChg>
        <pc:spChg chg="add mod">
          <ac:chgData name="Tegischer Lukas" userId="f78daebb-0565-485c-bd0e-1cd035e796ff" providerId="ADAL" clId="{0769E479-A388-4C02-B062-4E6FDA8701E7}" dt="2021-11-29T19:50:01.139" v="342" actId="122"/>
          <ac:spMkLst>
            <pc:docMk/>
            <pc:sldMk cId="3032642171" sldId="410"/>
            <ac:spMk id="15" creationId="{E612664B-E01F-41CC-90B1-AB445B88B58F}"/>
          </ac:spMkLst>
        </pc:spChg>
        <pc:picChg chg="add mod">
          <ac:chgData name="Tegischer Lukas" userId="f78daebb-0565-485c-bd0e-1cd035e796ff" providerId="ADAL" clId="{0769E479-A388-4C02-B062-4E6FDA8701E7}" dt="2021-11-29T19:49:18.338" v="303" actId="1076"/>
          <ac:picMkLst>
            <pc:docMk/>
            <pc:sldMk cId="3032642171" sldId="410"/>
            <ac:picMk id="7" creationId="{55544C7C-5892-46C9-A50C-32BFE5831484}"/>
          </ac:picMkLst>
        </pc:picChg>
        <pc:picChg chg="del">
          <ac:chgData name="Tegischer Lukas" userId="f78daebb-0565-485c-bd0e-1cd035e796ff" providerId="ADAL" clId="{0769E479-A388-4C02-B062-4E6FDA8701E7}" dt="2021-11-29T19:48:12.614" v="273" actId="478"/>
          <ac:picMkLst>
            <pc:docMk/>
            <pc:sldMk cId="3032642171" sldId="410"/>
            <ac:picMk id="9" creationId="{6AF8B55E-B59F-4427-BC70-594F228F7380}"/>
          </ac:picMkLst>
        </pc:picChg>
      </pc:sldChg>
      <pc:sldChg chg="addSp delSp modSp add mod ord modAnim">
        <pc:chgData name="Tegischer Lukas" userId="f78daebb-0565-485c-bd0e-1cd035e796ff" providerId="ADAL" clId="{0769E479-A388-4C02-B062-4E6FDA8701E7}" dt="2021-11-29T19:53:31.439" v="442"/>
        <pc:sldMkLst>
          <pc:docMk/>
          <pc:sldMk cId="1511095278" sldId="411"/>
        </pc:sldMkLst>
        <pc:spChg chg="add mod">
          <ac:chgData name="Tegischer Lukas" userId="f78daebb-0565-485c-bd0e-1cd035e796ff" providerId="ADAL" clId="{0769E479-A388-4C02-B062-4E6FDA8701E7}" dt="2021-11-29T19:52:49.476" v="432" actId="1076"/>
          <ac:spMkLst>
            <pc:docMk/>
            <pc:sldMk cId="1511095278" sldId="411"/>
            <ac:spMk id="6" creationId="{34DEA45C-B459-4841-8065-946F4A524E58}"/>
          </ac:spMkLst>
        </pc:spChg>
        <pc:spChg chg="mod">
          <ac:chgData name="Tegischer Lukas" userId="f78daebb-0565-485c-bd0e-1cd035e796ff" providerId="ADAL" clId="{0769E479-A388-4C02-B062-4E6FDA8701E7}" dt="2021-11-29T19:53:01.202" v="438" actId="1076"/>
          <ac:spMkLst>
            <pc:docMk/>
            <pc:sldMk cId="1511095278" sldId="411"/>
            <ac:spMk id="7" creationId="{638772B0-212E-46DB-94C2-1F48F8070D7C}"/>
          </ac:spMkLst>
        </pc:spChg>
        <pc:graphicFrameChg chg="del mod">
          <ac:chgData name="Tegischer Lukas" userId="f78daebb-0565-485c-bd0e-1cd035e796ff" providerId="ADAL" clId="{0769E479-A388-4C02-B062-4E6FDA8701E7}" dt="2021-11-29T19:52:35.565" v="430" actId="478"/>
          <ac:graphicFrameMkLst>
            <pc:docMk/>
            <pc:sldMk cId="1511095278" sldId="411"/>
            <ac:graphicFrameMk id="5" creationId="{D2D9A3F2-350E-4769-9D5B-48D3BD5F7C4D}"/>
          </ac:graphicFrameMkLst>
        </pc:graphicFrameChg>
        <pc:picChg chg="add mod">
          <ac:chgData name="Tegischer Lukas" userId="f78daebb-0565-485c-bd0e-1cd035e796ff" providerId="ADAL" clId="{0769E479-A388-4C02-B062-4E6FDA8701E7}" dt="2021-11-29T19:52:59.546" v="437" actId="14100"/>
          <ac:picMkLst>
            <pc:docMk/>
            <pc:sldMk cId="1511095278" sldId="411"/>
            <ac:picMk id="8" creationId="{F74AC583-D9FA-46AB-B316-FB4F1C89390C}"/>
          </ac:picMkLst>
        </pc:picChg>
      </pc:sldChg>
      <pc:sldChg chg="delSp add del mod">
        <pc:chgData name="Tegischer Lukas" userId="f78daebb-0565-485c-bd0e-1cd035e796ff" providerId="ADAL" clId="{0769E479-A388-4C02-B062-4E6FDA8701E7}" dt="2021-11-29T19:56:06.798" v="567" actId="47"/>
        <pc:sldMkLst>
          <pc:docMk/>
          <pc:sldMk cId="747277707" sldId="412"/>
        </pc:sldMkLst>
        <pc:picChg chg="del">
          <ac:chgData name="Tegischer Lukas" userId="f78daebb-0565-485c-bd0e-1cd035e796ff" providerId="ADAL" clId="{0769E479-A388-4C02-B062-4E6FDA8701E7}" dt="2021-11-29T19:53:37.579" v="444" actId="478"/>
          <ac:picMkLst>
            <pc:docMk/>
            <pc:sldMk cId="747277707" sldId="412"/>
            <ac:picMk id="8" creationId="{F74AC583-D9FA-46AB-B316-FB4F1C89390C}"/>
          </ac:picMkLst>
        </pc:picChg>
      </pc:sldChg>
      <pc:sldChg chg="addSp modSp add mod ord modAnim">
        <pc:chgData name="Tegischer Lukas" userId="f78daebb-0565-485c-bd0e-1cd035e796ff" providerId="ADAL" clId="{0769E479-A388-4C02-B062-4E6FDA8701E7}" dt="2021-11-29T19:56:13.151" v="569" actId="1076"/>
        <pc:sldMkLst>
          <pc:docMk/>
          <pc:sldMk cId="3131509794" sldId="413"/>
        </pc:sldMkLst>
        <pc:spChg chg="add mod">
          <ac:chgData name="Tegischer Lukas" userId="f78daebb-0565-485c-bd0e-1cd035e796ff" providerId="ADAL" clId="{0769E479-A388-4C02-B062-4E6FDA8701E7}" dt="2021-11-29T19:55:57.675" v="566" actId="1076"/>
          <ac:spMkLst>
            <pc:docMk/>
            <pc:sldMk cId="3131509794" sldId="413"/>
            <ac:spMk id="2" creationId="{314911B5-25C0-4733-BC24-D1FB0CA9B8BA}"/>
          </ac:spMkLst>
        </pc:spChg>
        <pc:spChg chg="mod">
          <ac:chgData name="Tegischer Lukas" userId="f78daebb-0565-485c-bd0e-1cd035e796ff" providerId="ADAL" clId="{0769E479-A388-4C02-B062-4E6FDA8701E7}" dt="2021-11-29T19:55:49.139" v="563" actId="6549"/>
          <ac:spMkLst>
            <pc:docMk/>
            <pc:sldMk cId="3131509794" sldId="413"/>
            <ac:spMk id="6" creationId="{E547E078-7780-441B-877F-AD04E00C73E8}"/>
          </ac:spMkLst>
        </pc:spChg>
        <pc:spChg chg="add mod">
          <ac:chgData name="Tegischer Lukas" userId="f78daebb-0565-485c-bd0e-1cd035e796ff" providerId="ADAL" clId="{0769E479-A388-4C02-B062-4E6FDA8701E7}" dt="2021-11-29T19:56:13.151" v="569" actId="1076"/>
          <ac:spMkLst>
            <pc:docMk/>
            <pc:sldMk cId="3131509794" sldId="413"/>
            <ac:spMk id="7" creationId="{60C7CBC7-5F68-4F17-87AA-7DCB73A086E2}"/>
          </ac:spMkLst>
        </pc:spChg>
        <pc:spChg chg="mod">
          <ac:chgData name="Tegischer Lukas" userId="f78daebb-0565-485c-bd0e-1cd035e796ff" providerId="ADAL" clId="{0769E479-A388-4C02-B062-4E6FDA8701E7}" dt="2021-11-29T19:55:52.184" v="564" actId="1076"/>
          <ac:spMkLst>
            <pc:docMk/>
            <pc:sldMk cId="3131509794" sldId="413"/>
            <ac:spMk id="8" creationId="{D6F8E846-C9AF-43C4-A1D2-4A93F64ABE44}"/>
          </ac:spMkLst>
        </pc:spChg>
      </pc:sldChg>
      <pc:sldChg chg="addSp delSp modSp add mod ord delAnim modAnim">
        <pc:chgData name="Tegischer Lukas" userId="f78daebb-0565-485c-bd0e-1cd035e796ff" providerId="ADAL" clId="{0769E479-A388-4C02-B062-4E6FDA8701E7}" dt="2021-11-29T20:13:10.769" v="620" actId="20577"/>
        <pc:sldMkLst>
          <pc:docMk/>
          <pc:sldMk cId="333523864" sldId="414"/>
        </pc:sldMkLst>
        <pc:spChg chg="mod">
          <ac:chgData name="Tegischer Lukas" userId="f78daebb-0565-485c-bd0e-1cd035e796ff" providerId="ADAL" clId="{0769E479-A388-4C02-B062-4E6FDA8701E7}" dt="2021-11-29T20:12:18.546" v="588" actId="1076"/>
          <ac:spMkLst>
            <pc:docMk/>
            <pc:sldMk cId="333523864" sldId="414"/>
            <ac:spMk id="6" creationId="{4E1E9BBE-ADC8-49C8-BC4E-7CDDBE735635}"/>
          </ac:spMkLst>
        </pc:spChg>
        <pc:spChg chg="del mod">
          <ac:chgData name="Tegischer Lukas" userId="f78daebb-0565-485c-bd0e-1cd035e796ff" providerId="ADAL" clId="{0769E479-A388-4C02-B062-4E6FDA8701E7}" dt="2021-11-29T20:12:15.241" v="585" actId="478"/>
          <ac:spMkLst>
            <pc:docMk/>
            <pc:sldMk cId="333523864" sldId="414"/>
            <ac:spMk id="7" creationId="{B016F71E-8C2A-4F0E-93C0-906D3A484DD6}"/>
          </ac:spMkLst>
        </pc:spChg>
        <pc:spChg chg="add mod">
          <ac:chgData name="Tegischer Lukas" userId="f78daebb-0565-485c-bd0e-1cd035e796ff" providerId="ADAL" clId="{0769E479-A388-4C02-B062-4E6FDA8701E7}" dt="2021-11-29T20:13:10.769" v="620" actId="20577"/>
          <ac:spMkLst>
            <pc:docMk/>
            <pc:sldMk cId="333523864" sldId="414"/>
            <ac:spMk id="8" creationId="{FBC56CB2-301E-46F5-AECD-C47D188C888D}"/>
          </ac:spMkLst>
        </pc:spChg>
        <pc:spChg chg="del">
          <ac:chgData name="Tegischer Lukas" userId="f78daebb-0565-485c-bd0e-1cd035e796ff" providerId="ADAL" clId="{0769E479-A388-4C02-B062-4E6FDA8701E7}" dt="2021-11-29T20:12:15.905" v="586" actId="478"/>
          <ac:spMkLst>
            <pc:docMk/>
            <pc:sldMk cId="333523864" sldId="414"/>
            <ac:spMk id="12" creationId="{97994AF5-B5F4-4035-9F4F-821A82227006}"/>
          </ac:spMkLst>
        </pc:spChg>
        <pc:spChg chg="del">
          <ac:chgData name="Tegischer Lukas" userId="f78daebb-0565-485c-bd0e-1cd035e796ff" providerId="ADAL" clId="{0769E479-A388-4C02-B062-4E6FDA8701E7}" dt="2021-11-29T20:12:16.509" v="587" actId="478"/>
          <ac:spMkLst>
            <pc:docMk/>
            <pc:sldMk cId="333523864" sldId="414"/>
            <ac:spMk id="14" creationId="{F7651CF8-213E-4D9B-B856-AE4790302E06}"/>
          </ac:spMkLst>
        </pc:spChg>
      </pc:sldChg>
      <pc:sldChg chg="addSp delSp modSp add mod delAnim">
        <pc:chgData name="Tegischer Lukas" userId="f78daebb-0565-485c-bd0e-1cd035e796ff" providerId="ADAL" clId="{0769E479-A388-4C02-B062-4E6FDA8701E7}" dt="2021-11-29T20:13:51.383" v="641" actId="20577"/>
        <pc:sldMkLst>
          <pc:docMk/>
          <pc:sldMk cId="3974962267" sldId="415"/>
        </pc:sldMkLst>
        <pc:spChg chg="del">
          <ac:chgData name="Tegischer Lukas" userId="f78daebb-0565-485c-bd0e-1cd035e796ff" providerId="ADAL" clId="{0769E479-A388-4C02-B062-4E6FDA8701E7}" dt="2021-11-29T20:13:20.416" v="623" actId="478"/>
          <ac:spMkLst>
            <pc:docMk/>
            <pc:sldMk cId="3974962267" sldId="415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769E479-A388-4C02-B062-4E6FDA8701E7}" dt="2021-11-29T20:13:51.383" v="641" actId="20577"/>
          <ac:spMkLst>
            <pc:docMk/>
            <pc:sldMk cId="3974962267" sldId="415"/>
            <ac:spMk id="7" creationId="{765A2291-6F01-4AF5-8EC0-52E22CB2F21F}"/>
          </ac:spMkLst>
        </pc:spChg>
        <pc:spChg chg="del">
          <ac:chgData name="Tegischer Lukas" userId="f78daebb-0565-485c-bd0e-1cd035e796ff" providerId="ADAL" clId="{0769E479-A388-4C02-B062-4E6FDA8701E7}" dt="2021-11-29T20:13:19.749" v="622" actId="478"/>
          <ac:spMkLst>
            <pc:docMk/>
            <pc:sldMk cId="3974962267" sldId="415"/>
            <ac:spMk id="8" creationId="{FBC56CB2-301E-46F5-AECD-C47D188C888D}"/>
          </ac:spMkLst>
        </pc:spChg>
        <pc:spChg chg="add mod">
          <ac:chgData name="Tegischer Lukas" userId="f78daebb-0565-485c-bd0e-1cd035e796ff" providerId="ADAL" clId="{0769E479-A388-4C02-B062-4E6FDA8701E7}" dt="2021-11-29T20:13:49.346" v="640" actId="1076"/>
          <ac:spMkLst>
            <pc:docMk/>
            <pc:sldMk cId="3974962267" sldId="415"/>
            <ac:spMk id="9" creationId="{EF54C0B3-564F-490C-BCC0-F56C919422D2}"/>
          </ac:spMkLst>
        </pc:spChg>
      </pc:sldChg>
      <pc:sldChg chg="addSp delSp modSp add mod">
        <pc:chgData name="Tegischer Lukas" userId="f78daebb-0565-485c-bd0e-1cd035e796ff" providerId="ADAL" clId="{0769E479-A388-4C02-B062-4E6FDA8701E7}" dt="2021-11-29T20:14:20.802" v="650" actId="1076"/>
        <pc:sldMkLst>
          <pc:docMk/>
          <pc:sldMk cId="727688675" sldId="416"/>
        </pc:sldMkLst>
        <pc:spChg chg="add mod">
          <ac:chgData name="Tegischer Lukas" userId="f78daebb-0565-485c-bd0e-1cd035e796ff" providerId="ADAL" clId="{0769E479-A388-4C02-B062-4E6FDA8701E7}" dt="2021-11-29T20:14:20.802" v="650" actId="1076"/>
          <ac:spMkLst>
            <pc:docMk/>
            <pc:sldMk cId="727688675" sldId="416"/>
            <ac:spMk id="6" creationId="{2B79E968-5C96-481E-B8D9-E66F2027225D}"/>
          </ac:spMkLst>
        </pc:spChg>
        <pc:spChg chg="del">
          <ac:chgData name="Tegischer Lukas" userId="f78daebb-0565-485c-bd0e-1cd035e796ff" providerId="ADAL" clId="{0769E479-A388-4C02-B062-4E6FDA8701E7}" dt="2021-11-29T20:13:54.492" v="643" actId="478"/>
          <ac:spMkLst>
            <pc:docMk/>
            <pc:sldMk cId="727688675" sldId="416"/>
            <ac:spMk id="9" creationId="{EF54C0B3-564F-490C-BCC0-F56C919422D2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image" Target="../media/image14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2E380-7387-405F-B52F-D51CAA51465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mc:AlternateContent xmlns:mc="http://schemas.openxmlformats.org/markup-compatibility/2006" xmlns:a14="http://schemas.microsoft.com/office/drawing/2010/main">
      <mc:Choice Requires="a14">
        <dgm:pt modelId="{B5062527-1673-4F32-924E-D8D076CB2F0F}">
          <dgm:prSet phldrT="[Text]" custT="1"/>
          <dgm:spPr/>
          <dgm:t>
            <a:bodyPr/>
            <a:lstStyle/>
            <a:p>
              <a:r>
                <a:rPr lang="de-AT" sz="1800" b="1"/>
                <a:t>Schritt 1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</a:rPr>
                      <m:t>=0</m:t>
                    </m:r>
                  </m:oMath>
                </m:oMathPara>
              </a14:m>
              <a:endParaRPr lang="de-AT" sz="1800"/>
            </a:p>
          </dgm:t>
        </dgm:pt>
      </mc:Choice>
      <mc:Fallback xmlns="">
        <dgm:pt modelId="{B5062527-1673-4F32-924E-D8D076CB2F0F}">
          <dgm:prSet phldrT="[Text]" custT="1"/>
          <dgm:spPr/>
          <dgm:t>
            <a:bodyPr/>
            <a:lstStyle/>
            <a:p>
              <a:r>
                <a:rPr lang="de-AT" sz="1800" b="1"/>
                <a:t>Schritt 1</a:t>
              </a:r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𝑓^′′ (𝑥)=0</a:t>
              </a:r>
              <a:endParaRPr lang="de-AT" sz="1800"/>
            </a:p>
          </dgm:t>
        </dgm:pt>
      </mc:Fallback>
    </mc:AlternateContent>
    <dgm:pt modelId="{C6FDC591-B660-4403-BD0C-92BA4C2B4549}" type="parTrans" cxnId="{60801769-C74D-4073-87A8-29FB88047A33}">
      <dgm:prSet/>
      <dgm:spPr/>
      <dgm:t>
        <a:bodyPr/>
        <a:lstStyle/>
        <a:p>
          <a:endParaRPr lang="de-AT" sz="1800"/>
        </a:p>
      </dgm:t>
    </dgm:pt>
    <dgm:pt modelId="{720558AC-0FF9-45F4-9E47-8700590820AC}" type="sibTrans" cxnId="{60801769-C74D-4073-87A8-29FB88047A33}">
      <dgm:prSet custT="1"/>
      <dgm:spPr/>
      <dgm:t>
        <a:bodyPr/>
        <a:lstStyle/>
        <a:p>
          <a:endParaRPr lang="de-AT" sz="1800"/>
        </a:p>
      </dgm:t>
    </dgm:pt>
    <mc:AlternateContent xmlns:mc="http://schemas.openxmlformats.org/markup-compatibility/2006" xmlns:a14="http://schemas.microsoft.com/office/drawing/2010/main">
      <mc:Choice Requires="a14">
        <dgm:pt modelId="{47E0B381-B5B1-4AB0-BB4E-CB8F66B565E2}">
          <dgm:prSet phldrT="[Text]" custT="1"/>
          <dgm:spPr/>
          <dgm:t>
            <a:bodyPr/>
            <a:lstStyle/>
            <a:p>
              <a:r>
                <a:rPr lang="de-AT" sz="1800" b="1" dirty="0"/>
                <a:t>Schritt 2</a:t>
              </a:r>
            </a:p>
            <a:p>
              <a:r>
                <a:rPr lang="de-AT" sz="1800" dirty="0"/>
                <a:t>erhaltenen x-Wert in die dritte Ableitung </a:t>
              </a:r>
              <a14:m>
                <m:oMath xmlns:m="http://schemas.openxmlformats.org/officeDocument/2006/math">
                  <m:sSup>
                    <m:sSupPr>
                      <m:ctrlPr>
                        <a:rPr lang="de-AT" sz="1800" b="0" i="1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de-AT" sz="1800" b="0" i="1">
                          <a:latin typeface="Cambria Math" panose="02040503050406030204" pitchFamily="18" charset="0"/>
                        </a:rPr>
                        <m:t>𝑓</m:t>
                      </m:r>
                    </m:e>
                    <m:sup>
                      <m:r>
                        <a:rPr lang="de-AT" sz="1800" b="0" i="1">
                          <a:latin typeface="Cambria Math" panose="02040503050406030204" pitchFamily="18" charset="0"/>
                        </a:rPr>
                        <m:t>′′′</m:t>
                      </m:r>
                    </m:sup>
                  </m:sSup>
                  <m:d>
                    <m:dPr>
                      <m:ctrlPr>
                        <a:rPr lang="de-AT" sz="1800" b="0" i="1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AT" sz="1800" b="0" i="1">
                          <a:latin typeface="Cambria Math" panose="02040503050406030204" pitchFamily="18" charset="0"/>
                        </a:rPr>
                        <m:t>𝑥</m:t>
                      </m:r>
                    </m:e>
                  </m:d>
                </m:oMath>
              </a14:m>
              <a:r>
                <a:rPr lang="de-AT" sz="1800" dirty="0"/>
                <a:t> einsetzen: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0      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𝑊𝑒𝑛𝑑𝑒𝑠𝑡𝑒𝑙𝑙𝑒</m:t>
                    </m:r>
                  </m:oMath>
                </m:oMathPara>
              </a14:m>
              <a:endParaRPr lang="de-AT" sz="1800" b="0" dirty="0"/>
            </a:p>
          </dgm:t>
        </dgm:pt>
      </mc:Choice>
      <mc:Fallback xmlns="">
        <dgm:pt modelId="{47E0B381-B5B1-4AB0-BB4E-CB8F66B565E2}">
          <dgm:prSet phldrT="[Text]" custT="1"/>
          <dgm:spPr/>
          <dgm:t>
            <a:bodyPr/>
            <a:lstStyle/>
            <a:p>
              <a:r>
                <a:rPr lang="de-AT" sz="1800" b="1" dirty="0"/>
                <a:t>Schritt 2</a:t>
              </a:r>
            </a:p>
            <a:p>
              <a:r>
                <a:rPr lang="de-AT" sz="1800" dirty="0"/>
                <a:t>erhaltenen x-Wert in die dritte Ableitung </a:t>
              </a:r>
              <a:r>
                <a:rPr lang="de-AT" sz="1800" b="0" i="0">
                  <a:latin typeface="Cambria Math" panose="02040503050406030204" pitchFamily="18" charset="0"/>
                </a:rPr>
                <a:t>𝑓^′′′ (𝑥)</a:t>
              </a:r>
              <a:r>
                <a:rPr lang="de-AT" sz="1800" dirty="0"/>
                <a:t> einsetzen:</a:t>
              </a:r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𝑓^′′′ (𝑥)</a:t>
              </a:r>
              <a:r>
                <a:rPr lang="de-AT" sz="18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≠</a:t>
              </a:r>
              <a:r>
                <a:rPr lang="de-AT" sz="1800" b="0" i="0">
                  <a:latin typeface="Cambria Math" panose="02040503050406030204" pitchFamily="18" charset="0"/>
                </a:rPr>
                <a:t>0      𝑊𝑒𝑛𝑑𝑒𝑠𝑡𝑒𝑙𝑙𝑒</a:t>
              </a:r>
              <a:endParaRPr lang="de-AT" sz="1800" b="0" dirty="0"/>
            </a:p>
          </dgm:t>
        </dgm:pt>
      </mc:Fallback>
    </mc:AlternateContent>
    <dgm:pt modelId="{EACC20E2-D92D-4B6D-88E3-6EBBFB25A233}" type="parTrans" cxnId="{04E65F8D-6586-4568-BEEE-2E19756D61CB}">
      <dgm:prSet/>
      <dgm:spPr/>
      <dgm:t>
        <a:bodyPr/>
        <a:lstStyle/>
        <a:p>
          <a:endParaRPr lang="de-AT" sz="1800"/>
        </a:p>
      </dgm:t>
    </dgm:pt>
    <dgm:pt modelId="{ECCA8834-A5BD-476E-BAB4-BF1CD870B05C}" type="sibTrans" cxnId="{04E65F8D-6586-4568-BEEE-2E19756D61CB}">
      <dgm:prSet custT="1"/>
      <dgm:spPr/>
      <dgm:t>
        <a:bodyPr/>
        <a:lstStyle/>
        <a:p>
          <a:endParaRPr lang="de-AT" sz="1800"/>
        </a:p>
      </dgm:t>
    </dgm:pt>
    <mc:AlternateContent xmlns:mc="http://schemas.openxmlformats.org/markup-compatibility/2006" xmlns:a14="http://schemas.microsoft.com/office/drawing/2010/main">
      <mc:Choice Requires="a14">
        <dgm:pt modelId="{322FA9B3-C8B8-4954-BB57-55F009B248DC}">
          <dgm:prSet phldrT="[Text]" custT="1"/>
          <dgm:spPr/>
          <dgm:t>
            <a:bodyPr/>
            <a:lstStyle/>
            <a:p>
              <a:r>
                <a:rPr lang="de-AT" sz="1800" b="1"/>
                <a:t>Schritt 3</a:t>
              </a:r>
            </a:p>
            <a:p>
              <a:r>
                <a:rPr lang="de-AT" sz="1800"/>
                <a:t>Wendepunkt</a:t>
              </a:r>
            </a:p>
            <a:p>
              <a:r>
                <a:rPr lang="de-AT" sz="1800"/>
                <a:t>x-Wert in die ursprüngliche Funktion </a:t>
              </a:r>
              <a14:m>
                <m:oMath xmlns:m="http://schemas.openxmlformats.org/officeDocument/2006/math">
                  <m:r>
                    <a:rPr lang="de-AT" sz="1800" i="1">
                      <a:latin typeface="Cambria Math" panose="02040503050406030204" pitchFamily="18" charset="0"/>
                    </a:rPr>
                    <m:t>𝑓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(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𝑥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) </m:t>
                  </m:r>
                </m:oMath>
              </a14:m>
              <a:r>
                <a:rPr lang="de-AT" sz="1800"/>
                <a:t>einsetzen (=zugehörige y-Koordinate)</a:t>
              </a:r>
            </a:p>
          </dgm:t>
        </dgm:pt>
      </mc:Choice>
      <mc:Fallback xmlns="">
        <dgm:pt modelId="{322FA9B3-C8B8-4954-BB57-55F009B248DC}">
          <dgm:prSet phldrT="[Text]" custT="1"/>
          <dgm:spPr/>
          <dgm:t>
            <a:bodyPr/>
            <a:lstStyle/>
            <a:p>
              <a:r>
                <a:rPr lang="de-AT" sz="1800" b="1"/>
                <a:t>Schritt 3</a:t>
              </a:r>
            </a:p>
            <a:p>
              <a:r>
                <a:rPr lang="de-AT" sz="1800"/>
                <a:t>Wendepunkt</a:t>
              </a:r>
            </a:p>
            <a:p>
              <a:r>
                <a:rPr lang="de-AT" sz="1800"/>
                <a:t>x-Wert in die ursprüngliche Funktion </a:t>
              </a:r>
              <a:r>
                <a:rPr lang="de-AT" sz="1800" i="0">
                  <a:latin typeface="Cambria Math" panose="02040503050406030204" pitchFamily="18" charset="0"/>
                </a:rPr>
                <a:t>𝑓(𝑥) </a:t>
              </a:r>
              <a:r>
                <a:rPr lang="de-AT" sz="1800"/>
                <a:t>einsetzen (=zugehörige y-Koordinate)</a:t>
              </a:r>
            </a:p>
          </dgm:t>
        </dgm:pt>
      </mc:Fallback>
    </mc:AlternateContent>
    <dgm:pt modelId="{F147DF96-787E-488D-BDE9-D9A9F27E5C45}" type="parTrans" cxnId="{ECF9437D-C3BC-4385-A42B-98FFDC4C6732}">
      <dgm:prSet/>
      <dgm:spPr/>
      <dgm:t>
        <a:bodyPr/>
        <a:lstStyle/>
        <a:p>
          <a:endParaRPr lang="de-AT" sz="1800"/>
        </a:p>
      </dgm:t>
    </dgm:pt>
    <dgm:pt modelId="{E9A61726-7F7C-408F-97C6-FDEDA6DDEFF8}" type="sibTrans" cxnId="{ECF9437D-C3BC-4385-A42B-98FFDC4C6732}">
      <dgm:prSet/>
      <dgm:spPr/>
      <dgm:t>
        <a:bodyPr/>
        <a:lstStyle/>
        <a:p>
          <a:endParaRPr lang="de-AT" sz="1800"/>
        </a:p>
      </dgm:t>
    </dgm:pt>
    <dgm:pt modelId="{E74E6B80-BEE9-4DEB-8B38-DF8A57CA1643}" type="pres">
      <dgm:prSet presAssocID="{CAC2E380-7387-405F-B52F-D51CAA51465E}" presName="Name0" presStyleCnt="0">
        <dgm:presLayoutVars>
          <dgm:dir/>
          <dgm:resizeHandles val="exact"/>
        </dgm:presLayoutVars>
      </dgm:prSet>
      <dgm:spPr/>
    </dgm:pt>
    <dgm:pt modelId="{77A0B14E-FCB6-48D8-9DD9-64A9871E296C}" type="pres">
      <dgm:prSet presAssocID="{B5062527-1673-4F32-924E-D8D076CB2F0F}" presName="node" presStyleLbl="node1" presStyleIdx="0" presStyleCnt="3" custScaleX="69755" custScaleY="62803">
        <dgm:presLayoutVars>
          <dgm:bulletEnabled val="1"/>
        </dgm:presLayoutVars>
      </dgm:prSet>
      <dgm:spPr/>
    </dgm:pt>
    <dgm:pt modelId="{723F18A1-571A-4B58-BDB9-AF957AF0E3BC}" type="pres">
      <dgm:prSet presAssocID="{720558AC-0FF9-45F4-9E47-8700590820AC}" presName="sibTrans" presStyleLbl="sibTrans2D1" presStyleIdx="0" presStyleCnt="2"/>
      <dgm:spPr/>
    </dgm:pt>
    <dgm:pt modelId="{A166A233-F885-430C-B804-111EC6E5AAC6}" type="pres">
      <dgm:prSet presAssocID="{720558AC-0FF9-45F4-9E47-8700590820AC}" presName="connectorText" presStyleLbl="sibTrans2D1" presStyleIdx="0" presStyleCnt="2"/>
      <dgm:spPr/>
    </dgm:pt>
    <dgm:pt modelId="{7707D799-E93F-425A-ABED-18BA0A9822F8}" type="pres">
      <dgm:prSet presAssocID="{47E0B381-B5B1-4AB0-BB4E-CB8F66B565E2}" presName="node" presStyleLbl="node1" presStyleIdx="1" presStyleCnt="3" custScaleX="180011" custScaleY="94664">
        <dgm:presLayoutVars>
          <dgm:bulletEnabled val="1"/>
        </dgm:presLayoutVars>
      </dgm:prSet>
      <dgm:spPr/>
    </dgm:pt>
    <dgm:pt modelId="{4110492F-4835-43B2-B7A7-6980687F83F9}" type="pres">
      <dgm:prSet presAssocID="{ECCA8834-A5BD-476E-BAB4-BF1CD870B05C}" presName="sibTrans" presStyleLbl="sibTrans2D1" presStyleIdx="1" presStyleCnt="2"/>
      <dgm:spPr/>
    </dgm:pt>
    <dgm:pt modelId="{43100281-D375-4EA1-90A3-CEBE3C70423D}" type="pres">
      <dgm:prSet presAssocID="{ECCA8834-A5BD-476E-BAB4-BF1CD870B05C}" presName="connectorText" presStyleLbl="sibTrans2D1" presStyleIdx="1" presStyleCnt="2"/>
      <dgm:spPr/>
    </dgm:pt>
    <dgm:pt modelId="{799AFC1A-BB68-4384-8391-503344D6B5CC}" type="pres">
      <dgm:prSet presAssocID="{322FA9B3-C8B8-4954-BB57-55F009B248DC}" presName="node" presStyleLbl="node1" presStyleIdx="2" presStyleCnt="3" custScaleX="151371" custScaleY="102350">
        <dgm:presLayoutVars>
          <dgm:bulletEnabled val="1"/>
        </dgm:presLayoutVars>
      </dgm:prSet>
      <dgm:spPr/>
    </dgm:pt>
  </dgm:ptLst>
  <dgm:cxnLst>
    <dgm:cxn modelId="{60801769-C74D-4073-87A8-29FB88047A33}" srcId="{CAC2E380-7387-405F-B52F-D51CAA51465E}" destId="{B5062527-1673-4F32-924E-D8D076CB2F0F}" srcOrd="0" destOrd="0" parTransId="{C6FDC591-B660-4403-BD0C-92BA4C2B4549}" sibTransId="{720558AC-0FF9-45F4-9E47-8700590820AC}"/>
    <dgm:cxn modelId="{2071D24B-3CBB-4FC1-BEDD-653CE16A1824}" type="presOf" srcId="{720558AC-0FF9-45F4-9E47-8700590820AC}" destId="{A166A233-F885-430C-B804-111EC6E5AAC6}" srcOrd="1" destOrd="0" presId="urn:microsoft.com/office/officeart/2005/8/layout/process1"/>
    <dgm:cxn modelId="{ECF9437D-C3BC-4385-A42B-98FFDC4C6732}" srcId="{CAC2E380-7387-405F-B52F-D51CAA51465E}" destId="{322FA9B3-C8B8-4954-BB57-55F009B248DC}" srcOrd="2" destOrd="0" parTransId="{F147DF96-787E-488D-BDE9-D9A9F27E5C45}" sibTransId="{E9A61726-7F7C-408F-97C6-FDEDA6DDEFF8}"/>
    <dgm:cxn modelId="{04E65F8D-6586-4568-BEEE-2E19756D61CB}" srcId="{CAC2E380-7387-405F-B52F-D51CAA51465E}" destId="{47E0B381-B5B1-4AB0-BB4E-CB8F66B565E2}" srcOrd="1" destOrd="0" parTransId="{EACC20E2-D92D-4B6D-88E3-6EBBFB25A233}" sibTransId="{ECCA8834-A5BD-476E-BAB4-BF1CD870B05C}"/>
    <dgm:cxn modelId="{99BA44A5-B1DB-4C42-930D-1183DC2F8498}" type="presOf" srcId="{B5062527-1673-4F32-924E-D8D076CB2F0F}" destId="{77A0B14E-FCB6-48D8-9DD9-64A9871E296C}" srcOrd="0" destOrd="0" presId="urn:microsoft.com/office/officeart/2005/8/layout/process1"/>
    <dgm:cxn modelId="{BABEB4B3-D9FD-408E-ACB8-346BF3638D6F}" type="presOf" srcId="{CAC2E380-7387-405F-B52F-D51CAA51465E}" destId="{E74E6B80-BEE9-4DEB-8B38-DF8A57CA1643}" srcOrd="0" destOrd="0" presId="urn:microsoft.com/office/officeart/2005/8/layout/process1"/>
    <dgm:cxn modelId="{7C59B1BD-C2F8-4AAE-9C90-59B1ECBBD23C}" type="presOf" srcId="{720558AC-0FF9-45F4-9E47-8700590820AC}" destId="{723F18A1-571A-4B58-BDB9-AF957AF0E3BC}" srcOrd="0" destOrd="0" presId="urn:microsoft.com/office/officeart/2005/8/layout/process1"/>
    <dgm:cxn modelId="{DDF2B7C2-B218-46C0-AA94-B874FC4F1D90}" type="presOf" srcId="{ECCA8834-A5BD-476E-BAB4-BF1CD870B05C}" destId="{43100281-D375-4EA1-90A3-CEBE3C70423D}" srcOrd="1" destOrd="0" presId="urn:microsoft.com/office/officeart/2005/8/layout/process1"/>
    <dgm:cxn modelId="{168FD0E3-F8BF-4558-B3D5-3B3803C4D53A}" type="presOf" srcId="{322FA9B3-C8B8-4954-BB57-55F009B248DC}" destId="{799AFC1A-BB68-4384-8391-503344D6B5CC}" srcOrd="0" destOrd="0" presId="urn:microsoft.com/office/officeart/2005/8/layout/process1"/>
    <dgm:cxn modelId="{CB3365F5-3B23-4543-8769-BD6AEEDE3B40}" type="presOf" srcId="{ECCA8834-A5BD-476E-BAB4-BF1CD870B05C}" destId="{4110492F-4835-43B2-B7A7-6980687F83F9}" srcOrd="0" destOrd="0" presId="urn:microsoft.com/office/officeart/2005/8/layout/process1"/>
    <dgm:cxn modelId="{4F5CBFF6-E190-4D49-9860-F748745A6744}" type="presOf" srcId="{47E0B381-B5B1-4AB0-BB4E-CB8F66B565E2}" destId="{7707D799-E93F-425A-ABED-18BA0A9822F8}" srcOrd="0" destOrd="0" presId="urn:microsoft.com/office/officeart/2005/8/layout/process1"/>
    <dgm:cxn modelId="{6DFC7DAC-3F31-4963-8421-B6B3136CFE27}" type="presParOf" srcId="{E74E6B80-BEE9-4DEB-8B38-DF8A57CA1643}" destId="{77A0B14E-FCB6-48D8-9DD9-64A9871E296C}" srcOrd="0" destOrd="0" presId="urn:microsoft.com/office/officeart/2005/8/layout/process1"/>
    <dgm:cxn modelId="{9E8B6191-F962-4C60-A9BF-93947AC76320}" type="presParOf" srcId="{E74E6B80-BEE9-4DEB-8B38-DF8A57CA1643}" destId="{723F18A1-571A-4B58-BDB9-AF957AF0E3BC}" srcOrd="1" destOrd="0" presId="urn:microsoft.com/office/officeart/2005/8/layout/process1"/>
    <dgm:cxn modelId="{83276C8F-8A9A-4860-97AB-87E5895E5754}" type="presParOf" srcId="{723F18A1-571A-4B58-BDB9-AF957AF0E3BC}" destId="{A166A233-F885-430C-B804-111EC6E5AAC6}" srcOrd="0" destOrd="0" presId="urn:microsoft.com/office/officeart/2005/8/layout/process1"/>
    <dgm:cxn modelId="{24A275E5-EC2B-4864-8F59-7034EFAD95E7}" type="presParOf" srcId="{E74E6B80-BEE9-4DEB-8B38-DF8A57CA1643}" destId="{7707D799-E93F-425A-ABED-18BA0A9822F8}" srcOrd="2" destOrd="0" presId="urn:microsoft.com/office/officeart/2005/8/layout/process1"/>
    <dgm:cxn modelId="{9B920DC2-2E92-4495-9F5D-E2BFC5E18AF6}" type="presParOf" srcId="{E74E6B80-BEE9-4DEB-8B38-DF8A57CA1643}" destId="{4110492F-4835-43B2-B7A7-6980687F83F9}" srcOrd="3" destOrd="0" presId="urn:microsoft.com/office/officeart/2005/8/layout/process1"/>
    <dgm:cxn modelId="{1673A717-5305-4F9F-8DFD-5D2830A0931E}" type="presParOf" srcId="{4110492F-4835-43B2-B7A7-6980687F83F9}" destId="{43100281-D375-4EA1-90A3-CEBE3C70423D}" srcOrd="0" destOrd="0" presId="urn:microsoft.com/office/officeart/2005/8/layout/process1"/>
    <dgm:cxn modelId="{991D2491-130E-4EFE-8120-8837B6725313}" type="presParOf" srcId="{E74E6B80-BEE9-4DEB-8B38-DF8A57CA1643}" destId="{799AFC1A-BB68-4384-8391-503344D6B5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2E380-7387-405F-B52F-D51CAA51465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5062527-1673-4F32-924E-D8D076CB2F0F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C6FDC591-B660-4403-BD0C-92BA4C2B4549}" type="parTrans" cxnId="{60801769-C74D-4073-87A8-29FB88047A33}">
      <dgm:prSet/>
      <dgm:spPr/>
      <dgm:t>
        <a:bodyPr/>
        <a:lstStyle/>
        <a:p>
          <a:endParaRPr lang="de-AT" sz="1800"/>
        </a:p>
      </dgm:t>
    </dgm:pt>
    <dgm:pt modelId="{720558AC-0FF9-45F4-9E47-8700590820AC}" type="sibTrans" cxnId="{60801769-C74D-4073-87A8-29FB88047A33}">
      <dgm:prSet custT="1"/>
      <dgm:spPr/>
      <dgm:t>
        <a:bodyPr/>
        <a:lstStyle/>
        <a:p>
          <a:endParaRPr lang="de-AT" sz="1800"/>
        </a:p>
      </dgm:t>
    </dgm:pt>
    <dgm:pt modelId="{47E0B381-B5B1-4AB0-BB4E-CB8F66B565E2}">
      <dgm:prSet phldrT="[Text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EACC20E2-D92D-4B6D-88E3-6EBBFB25A233}" type="parTrans" cxnId="{04E65F8D-6586-4568-BEEE-2E19756D61CB}">
      <dgm:prSet/>
      <dgm:spPr/>
      <dgm:t>
        <a:bodyPr/>
        <a:lstStyle/>
        <a:p>
          <a:endParaRPr lang="de-AT" sz="1800"/>
        </a:p>
      </dgm:t>
    </dgm:pt>
    <dgm:pt modelId="{ECCA8834-A5BD-476E-BAB4-BF1CD870B05C}" type="sibTrans" cxnId="{04E65F8D-6586-4568-BEEE-2E19756D61CB}">
      <dgm:prSet custT="1"/>
      <dgm:spPr/>
      <dgm:t>
        <a:bodyPr/>
        <a:lstStyle/>
        <a:p>
          <a:endParaRPr lang="de-AT" sz="1800"/>
        </a:p>
      </dgm:t>
    </dgm:pt>
    <dgm:pt modelId="{322FA9B3-C8B8-4954-BB57-55F009B248DC}">
      <dgm:prSet phldrT="[Text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F147DF96-787E-488D-BDE9-D9A9F27E5C45}" type="parTrans" cxnId="{ECF9437D-C3BC-4385-A42B-98FFDC4C6732}">
      <dgm:prSet/>
      <dgm:spPr/>
      <dgm:t>
        <a:bodyPr/>
        <a:lstStyle/>
        <a:p>
          <a:endParaRPr lang="de-AT" sz="1800"/>
        </a:p>
      </dgm:t>
    </dgm:pt>
    <dgm:pt modelId="{E9A61726-7F7C-408F-97C6-FDEDA6DDEFF8}" type="sibTrans" cxnId="{ECF9437D-C3BC-4385-A42B-98FFDC4C6732}">
      <dgm:prSet/>
      <dgm:spPr/>
      <dgm:t>
        <a:bodyPr/>
        <a:lstStyle/>
        <a:p>
          <a:endParaRPr lang="de-AT" sz="1800"/>
        </a:p>
      </dgm:t>
    </dgm:pt>
    <dgm:pt modelId="{E74E6B80-BEE9-4DEB-8B38-DF8A57CA1643}" type="pres">
      <dgm:prSet presAssocID="{CAC2E380-7387-405F-B52F-D51CAA51465E}" presName="Name0" presStyleCnt="0">
        <dgm:presLayoutVars>
          <dgm:dir/>
          <dgm:resizeHandles val="exact"/>
        </dgm:presLayoutVars>
      </dgm:prSet>
      <dgm:spPr/>
    </dgm:pt>
    <dgm:pt modelId="{77A0B14E-FCB6-48D8-9DD9-64A9871E296C}" type="pres">
      <dgm:prSet presAssocID="{B5062527-1673-4F32-924E-D8D076CB2F0F}" presName="node" presStyleLbl="node1" presStyleIdx="0" presStyleCnt="3" custScaleX="69755" custScaleY="62803">
        <dgm:presLayoutVars>
          <dgm:bulletEnabled val="1"/>
        </dgm:presLayoutVars>
      </dgm:prSet>
      <dgm:spPr/>
    </dgm:pt>
    <dgm:pt modelId="{723F18A1-571A-4B58-BDB9-AF957AF0E3BC}" type="pres">
      <dgm:prSet presAssocID="{720558AC-0FF9-45F4-9E47-8700590820AC}" presName="sibTrans" presStyleLbl="sibTrans2D1" presStyleIdx="0" presStyleCnt="2"/>
      <dgm:spPr/>
    </dgm:pt>
    <dgm:pt modelId="{A166A233-F885-430C-B804-111EC6E5AAC6}" type="pres">
      <dgm:prSet presAssocID="{720558AC-0FF9-45F4-9E47-8700590820AC}" presName="connectorText" presStyleLbl="sibTrans2D1" presStyleIdx="0" presStyleCnt="2"/>
      <dgm:spPr/>
    </dgm:pt>
    <dgm:pt modelId="{7707D799-E93F-425A-ABED-18BA0A9822F8}" type="pres">
      <dgm:prSet presAssocID="{47E0B381-B5B1-4AB0-BB4E-CB8F66B565E2}" presName="node" presStyleLbl="node1" presStyleIdx="1" presStyleCnt="3" custScaleX="180011" custScaleY="94664">
        <dgm:presLayoutVars>
          <dgm:bulletEnabled val="1"/>
        </dgm:presLayoutVars>
      </dgm:prSet>
      <dgm:spPr/>
    </dgm:pt>
    <dgm:pt modelId="{4110492F-4835-43B2-B7A7-6980687F83F9}" type="pres">
      <dgm:prSet presAssocID="{ECCA8834-A5BD-476E-BAB4-BF1CD870B05C}" presName="sibTrans" presStyleLbl="sibTrans2D1" presStyleIdx="1" presStyleCnt="2"/>
      <dgm:spPr/>
    </dgm:pt>
    <dgm:pt modelId="{43100281-D375-4EA1-90A3-CEBE3C70423D}" type="pres">
      <dgm:prSet presAssocID="{ECCA8834-A5BD-476E-BAB4-BF1CD870B05C}" presName="connectorText" presStyleLbl="sibTrans2D1" presStyleIdx="1" presStyleCnt="2"/>
      <dgm:spPr/>
    </dgm:pt>
    <dgm:pt modelId="{799AFC1A-BB68-4384-8391-503344D6B5CC}" type="pres">
      <dgm:prSet presAssocID="{322FA9B3-C8B8-4954-BB57-55F009B248DC}" presName="node" presStyleLbl="node1" presStyleIdx="2" presStyleCnt="3" custScaleX="151371" custScaleY="102350">
        <dgm:presLayoutVars>
          <dgm:bulletEnabled val="1"/>
        </dgm:presLayoutVars>
      </dgm:prSet>
      <dgm:spPr/>
    </dgm:pt>
  </dgm:ptLst>
  <dgm:cxnLst>
    <dgm:cxn modelId="{60801769-C74D-4073-87A8-29FB88047A33}" srcId="{CAC2E380-7387-405F-B52F-D51CAA51465E}" destId="{B5062527-1673-4F32-924E-D8D076CB2F0F}" srcOrd="0" destOrd="0" parTransId="{C6FDC591-B660-4403-BD0C-92BA4C2B4549}" sibTransId="{720558AC-0FF9-45F4-9E47-8700590820AC}"/>
    <dgm:cxn modelId="{2071D24B-3CBB-4FC1-BEDD-653CE16A1824}" type="presOf" srcId="{720558AC-0FF9-45F4-9E47-8700590820AC}" destId="{A166A233-F885-430C-B804-111EC6E5AAC6}" srcOrd="1" destOrd="0" presId="urn:microsoft.com/office/officeart/2005/8/layout/process1"/>
    <dgm:cxn modelId="{ECF9437D-C3BC-4385-A42B-98FFDC4C6732}" srcId="{CAC2E380-7387-405F-B52F-D51CAA51465E}" destId="{322FA9B3-C8B8-4954-BB57-55F009B248DC}" srcOrd="2" destOrd="0" parTransId="{F147DF96-787E-488D-BDE9-D9A9F27E5C45}" sibTransId="{E9A61726-7F7C-408F-97C6-FDEDA6DDEFF8}"/>
    <dgm:cxn modelId="{04E65F8D-6586-4568-BEEE-2E19756D61CB}" srcId="{CAC2E380-7387-405F-B52F-D51CAA51465E}" destId="{47E0B381-B5B1-4AB0-BB4E-CB8F66B565E2}" srcOrd="1" destOrd="0" parTransId="{EACC20E2-D92D-4B6D-88E3-6EBBFB25A233}" sibTransId="{ECCA8834-A5BD-476E-BAB4-BF1CD870B05C}"/>
    <dgm:cxn modelId="{99BA44A5-B1DB-4C42-930D-1183DC2F8498}" type="presOf" srcId="{B5062527-1673-4F32-924E-D8D076CB2F0F}" destId="{77A0B14E-FCB6-48D8-9DD9-64A9871E296C}" srcOrd="0" destOrd="0" presId="urn:microsoft.com/office/officeart/2005/8/layout/process1"/>
    <dgm:cxn modelId="{BABEB4B3-D9FD-408E-ACB8-346BF3638D6F}" type="presOf" srcId="{CAC2E380-7387-405F-B52F-D51CAA51465E}" destId="{E74E6B80-BEE9-4DEB-8B38-DF8A57CA1643}" srcOrd="0" destOrd="0" presId="urn:microsoft.com/office/officeart/2005/8/layout/process1"/>
    <dgm:cxn modelId="{7C59B1BD-C2F8-4AAE-9C90-59B1ECBBD23C}" type="presOf" srcId="{720558AC-0FF9-45F4-9E47-8700590820AC}" destId="{723F18A1-571A-4B58-BDB9-AF957AF0E3BC}" srcOrd="0" destOrd="0" presId="urn:microsoft.com/office/officeart/2005/8/layout/process1"/>
    <dgm:cxn modelId="{DDF2B7C2-B218-46C0-AA94-B874FC4F1D90}" type="presOf" srcId="{ECCA8834-A5BD-476E-BAB4-BF1CD870B05C}" destId="{43100281-D375-4EA1-90A3-CEBE3C70423D}" srcOrd="1" destOrd="0" presId="urn:microsoft.com/office/officeart/2005/8/layout/process1"/>
    <dgm:cxn modelId="{168FD0E3-F8BF-4558-B3D5-3B3803C4D53A}" type="presOf" srcId="{322FA9B3-C8B8-4954-BB57-55F009B248DC}" destId="{799AFC1A-BB68-4384-8391-503344D6B5CC}" srcOrd="0" destOrd="0" presId="urn:microsoft.com/office/officeart/2005/8/layout/process1"/>
    <dgm:cxn modelId="{CB3365F5-3B23-4543-8769-BD6AEEDE3B40}" type="presOf" srcId="{ECCA8834-A5BD-476E-BAB4-BF1CD870B05C}" destId="{4110492F-4835-43B2-B7A7-6980687F83F9}" srcOrd="0" destOrd="0" presId="urn:microsoft.com/office/officeart/2005/8/layout/process1"/>
    <dgm:cxn modelId="{4F5CBFF6-E190-4D49-9860-F748745A6744}" type="presOf" srcId="{47E0B381-B5B1-4AB0-BB4E-CB8F66B565E2}" destId="{7707D799-E93F-425A-ABED-18BA0A9822F8}" srcOrd="0" destOrd="0" presId="urn:microsoft.com/office/officeart/2005/8/layout/process1"/>
    <dgm:cxn modelId="{6DFC7DAC-3F31-4963-8421-B6B3136CFE27}" type="presParOf" srcId="{E74E6B80-BEE9-4DEB-8B38-DF8A57CA1643}" destId="{77A0B14E-FCB6-48D8-9DD9-64A9871E296C}" srcOrd="0" destOrd="0" presId="urn:microsoft.com/office/officeart/2005/8/layout/process1"/>
    <dgm:cxn modelId="{9E8B6191-F962-4C60-A9BF-93947AC76320}" type="presParOf" srcId="{E74E6B80-BEE9-4DEB-8B38-DF8A57CA1643}" destId="{723F18A1-571A-4B58-BDB9-AF957AF0E3BC}" srcOrd="1" destOrd="0" presId="urn:microsoft.com/office/officeart/2005/8/layout/process1"/>
    <dgm:cxn modelId="{83276C8F-8A9A-4860-97AB-87E5895E5754}" type="presParOf" srcId="{723F18A1-571A-4B58-BDB9-AF957AF0E3BC}" destId="{A166A233-F885-430C-B804-111EC6E5AAC6}" srcOrd="0" destOrd="0" presId="urn:microsoft.com/office/officeart/2005/8/layout/process1"/>
    <dgm:cxn modelId="{24A275E5-EC2B-4864-8F59-7034EFAD95E7}" type="presParOf" srcId="{E74E6B80-BEE9-4DEB-8B38-DF8A57CA1643}" destId="{7707D799-E93F-425A-ABED-18BA0A9822F8}" srcOrd="2" destOrd="0" presId="urn:microsoft.com/office/officeart/2005/8/layout/process1"/>
    <dgm:cxn modelId="{9B920DC2-2E92-4495-9F5D-E2BFC5E18AF6}" type="presParOf" srcId="{E74E6B80-BEE9-4DEB-8B38-DF8A57CA1643}" destId="{4110492F-4835-43B2-B7A7-6980687F83F9}" srcOrd="3" destOrd="0" presId="urn:microsoft.com/office/officeart/2005/8/layout/process1"/>
    <dgm:cxn modelId="{1673A717-5305-4F9F-8DFD-5D2830A0931E}" type="presParOf" srcId="{4110492F-4835-43B2-B7A7-6980687F83F9}" destId="{43100281-D375-4EA1-90A3-CEBE3C70423D}" srcOrd="0" destOrd="0" presId="urn:microsoft.com/office/officeart/2005/8/layout/process1"/>
    <dgm:cxn modelId="{991D2491-130E-4EFE-8120-8837B6725313}" type="presParOf" srcId="{E74E6B80-BEE9-4DEB-8B38-DF8A57CA1643}" destId="{799AFC1A-BB68-4384-8391-503344D6B5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0B14E-FCB6-48D8-9DD9-64A9871E296C}">
      <dsp:nvSpPr>
        <dsp:cNvPr id="0" name=""/>
        <dsp:cNvSpPr/>
      </dsp:nvSpPr>
      <dsp:spPr>
        <a:xfrm>
          <a:off x="1985" y="880436"/>
          <a:ext cx="1546295" cy="15027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/>
            <a:t>Schritt 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</a:rPr>
                  <m:t>=0</m:t>
                </m:r>
              </m:oMath>
            </m:oMathPara>
          </a14:m>
          <a:endParaRPr lang="de-AT" sz="1800" kern="1200"/>
        </a:p>
      </dsp:txBody>
      <dsp:txXfrm>
        <a:off x="45998" y="924449"/>
        <a:ext cx="1458269" cy="1414684"/>
      </dsp:txXfrm>
    </dsp:sp>
    <dsp:sp modelId="{723F18A1-571A-4B58-BDB9-AF957AF0E3BC}">
      <dsp:nvSpPr>
        <dsp:cNvPr id="0" name=""/>
        <dsp:cNvSpPr/>
      </dsp:nvSpPr>
      <dsp:spPr>
        <a:xfrm>
          <a:off x="1769956" y="1356914"/>
          <a:ext cx="469951" cy="5497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800" kern="1200"/>
        </a:p>
      </dsp:txBody>
      <dsp:txXfrm>
        <a:off x="1769956" y="1466865"/>
        <a:ext cx="328966" cy="329852"/>
      </dsp:txXfrm>
    </dsp:sp>
    <dsp:sp modelId="{7707D799-E93F-425A-ABED-18BA0A9822F8}">
      <dsp:nvSpPr>
        <dsp:cNvPr id="0" name=""/>
        <dsp:cNvSpPr/>
      </dsp:nvSpPr>
      <dsp:spPr>
        <a:xfrm>
          <a:off x="2434982" y="499261"/>
          <a:ext cx="3990398" cy="22650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Schritt 2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erhaltenen x-Wert in die dritte Ableitung </a:t>
          </a: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de-AT" sz="1800" b="0" i="1" kern="120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de-AT" sz="1800" b="0" i="1" kern="1200">
                      <a:latin typeface="Cambria Math" panose="02040503050406030204" pitchFamily="18" charset="0"/>
                    </a:rPr>
                    <m:t>𝑓</m:t>
                  </m:r>
                </m:e>
                <m:sup>
                  <m:r>
                    <a:rPr lang="de-AT" sz="1800" b="0" i="1" kern="1200">
                      <a:latin typeface="Cambria Math" panose="02040503050406030204" pitchFamily="18" charset="0"/>
                    </a:rPr>
                    <m:t>′′′</m:t>
                  </m:r>
                </m:sup>
              </m:sSup>
              <m:d>
                <m:dPr>
                  <m:ctrlPr>
                    <a:rPr lang="de-AT" sz="1800" b="0" i="1" kern="120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AT" sz="1800" b="0" i="1" kern="1200">
                      <a:latin typeface="Cambria Math" panose="02040503050406030204" pitchFamily="18" charset="0"/>
                    </a:rPr>
                    <m:t>𝑥</m:t>
                  </m:r>
                </m:e>
              </m:d>
            </m:oMath>
          </a14:m>
          <a:r>
            <a:rPr lang="de-AT" sz="1800" kern="1200" dirty="0"/>
            <a:t> einsetzen: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′′′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  <a:ea typeface="Cambria Math" panose="02040503050406030204" pitchFamily="18" charset="0"/>
                  </a:rPr>
                  <m:t>≠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0      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𝑊𝑒𝑛𝑑𝑒𝑠𝑡𝑒𝑙𝑙𝑒</m:t>
                </m:r>
              </m:oMath>
            </m:oMathPara>
          </a14:m>
          <a:endParaRPr lang="de-AT" sz="1800" b="0" kern="1200" dirty="0"/>
        </a:p>
      </dsp:txBody>
      <dsp:txXfrm>
        <a:off x="2501323" y="565602"/>
        <a:ext cx="3857716" cy="2132378"/>
      </dsp:txXfrm>
    </dsp:sp>
    <dsp:sp modelId="{4110492F-4835-43B2-B7A7-6980687F83F9}">
      <dsp:nvSpPr>
        <dsp:cNvPr id="0" name=""/>
        <dsp:cNvSpPr/>
      </dsp:nvSpPr>
      <dsp:spPr>
        <a:xfrm>
          <a:off x="6647056" y="1356914"/>
          <a:ext cx="469951" cy="5497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800" kern="1200"/>
        </a:p>
      </dsp:txBody>
      <dsp:txXfrm>
        <a:off x="6647056" y="1466865"/>
        <a:ext cx="328966" cy="329852"/>
      </dsp:txXfrm>
    </dsp:sp>
    <dsp:sp modelId="{799AFC1A-BB68-4384-8391-503344D6B5CC}">
      <dsp:nvSpPr>
        <dsp:cNvPr id="0" name=""/>
        <dsp:cNvSpPr/>
      </dsp:nvSpPr>
      <dsp:spPr>
        <a:xfrm>
          <a:off x="7312082" y="407308"/>
          <a:ext cx="3355520" cy="24489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/>
            <a:t>Schritt 3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/>
            <a:t>Wendepunkt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/>
            <a:t>x-Wert in die ursprüngliche Funktion </a:t>
          </a:r>
          <a14:m xmlns:a14="http://schemas.microsoft.com/office/drawing/2010/main">
            <m:oMath xmlns:m="http://schemas.openxmlformats.org/officeDocument/2006/math">
              <m:r>
                <a:rPr lang="de-AT" sz="1800" i="1" kern="1200">
                  <a:latin typeface="Cambria Math" panose="02040503050406030204" pitchFamily="18" charset="0"/>
                </a:rPr>
                <m:t>𝑓</m:t>
              </m:r>
              <m:r>
                <a:rPr lang="de-AT" sz="1800" i="1" kern="1200">
                  <a:latin typeface="Cambria Math" panose="02040503050406030204" pitchFamily="18" charset="0"/>
                </a:rPr>
                <m:t>(</m:t>
              </m:r>
              <m:r>
                <a:rPr lang="de-AT" sz="1800" i="1" kern="1200">
                  <a:latin typeface="Cambria Math" panose="02040503050406030204" pitchFamily="18" charset="0"/>
                </a:rPr>
                <m:t>𝑥</m:t>
              </m:r>
              <m:r>
                <a:rPr lang="de-AT" sz="1800" i="1" kern="1200">
                  <a:latin typeface="Cambria Math" panose="02040503050406030204" pitchFamily="18" charset="0"/>
                </a:rPr>
                <m:t>) </m:t>
              </m:r>
            </m:oMath>
          </a14:m>
          <a:r>
            <a:rPr lang="de-AT" sz="1800" kern="1200"/>
            <a:t>einsetzen (=zugehörige y-Koordinate)</a:t>
          </a:r>
        </a:p>
      </dsp:txBody>
      <dsp:txXfrm>
        <a:off x="7383810" y="479036"/>
        <a:ext cx="3212064" cy="2305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647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7411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9554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4107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446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57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504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5355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4865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37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299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980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10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10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Wendestelle, Wendepunkt &amp; Wendetangente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mit Hilfe der Differentialrechnung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547E078-7780-441B-877F-AD04E00C73E8}"/>
              </a:ext>
            </a:extLst>
          </p:cNvPr>
          <p:cNvSpPr txBox="1"/>
          <p:nvPr/>
        </p:nvSpPr>
        <p:spPr>
          <a:xfrm>
            <a:off x="381000" y="407021"/>
            <a:ext cx="81915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1 - Fortsetzung)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Bestimme die Funktionsgleichung der Wendetangente.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6F8E846-C9AF-43C4-A1D2-4A93F64ABE44}"/>
                  </a:ext>
                </a:extLst>
              </p:cNvPr>
              <p:cNvSpPr txBox="1"/>
              <p:nvPr/>
            </p:nvSpPr>
            <p:spPr>
              <a:xfrm>
                <a:off x="1428750" y="102257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6F8E846-C9AF-43C4-A1D2-4A93F64AB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1022570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14911B5-25C0-4733-BC24-D1FB0CA9B8BA}"/>
                  </a:ext>
                </a:extLst>
              </p:cNvPr>
              <p:cNvSpPr txBox="1"/>
              <p:nvPr/>
            </p:nvSpPr>
            <p:spPr>
              <a:xfrm>
                <a:off x="6943725" y="1068736"/>
                <a:ext cx="1857111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de-AT" sz="24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=(2|−2)</m:t>
                      </m:r>
                    </m:oMath>
                  </m:oMathPara>
                </a14:m>
                <a:endParaRPr lang="de-AT" sz="24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14911B5-25C0-4733-BC24-D1FB0CA9B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725" y="1068736"/>
                <a:ext cx="1857111" cy="369332"/>
              </a:xfrm>
              <a:prstGeom prst="rect">
                <a:avLst/>
              </a:prstGeom>
              <a:blipFill>
                <a:blip r:embed="rId5"/>
                <a:stretch>
                  <a:fillRect l="-2623" r="-4918" b="-377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0C7CBC7-5F68-4F17-87AA-7DCB73A086E2}"/>
                  </a:ext>
                </a:extLst>
              </p:cNvPr>
              <p:cNvSpPr txBox="1"/>
              <p:nvPr/>
            </p:nvSpPr>
            <p:spPr>
              <a:xfrm>
                <a:off x="381000" y="1815095"/>
                <a:ext cx="6096000" cy="4635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1]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Bestimmung des Wendepunktes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  &amp;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′′′(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)≠0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Wendetangente: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ED7D3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2.1]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Bestimmung der </a:t>
                </a:r>
                <a:r>
                  <a:rPr lang="de-AT" sz="18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Steigung k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2.2]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Bestimmung der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Steigung d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Wendepunkt in die Funktionsgleichung der Wendetangente einsetzen &amp; umformen.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0C7CBC7-5F68-4F17-87AA-7DCB73A08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815095"/>
                <a:ext cx="6096000" cy="4635884"/>
              </a:xfrm>
              <a:prstGeom prst="rect">
                <a:avLst/>
              </a:prstGeom>
              <a:blipFill>
                <a:blip r:embed="rId6"/>
                <a:stretch>
                  <a:fillRect l="-900" t="-658"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50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34969" y="425415"/>
            <a:ext cx="18923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C56CB2-301E-46F5-AECD-C47D188C888D}"/>
                  </a:ext>
                </a:extLst>
              </p:cNvPr>
              <p:cNvSpPr txBox="1"/>
              <p:nvPr/>
            </p:nvSpPr>
            <p:spPr>
              <a:xfrm>
                <a:off x="600074" y="1296269"/>
                <a:ext cx="9934575" cy="40478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Ist die 3. Ableitung an der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Wendestelle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Null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𝒇</m:t>
                        </m:r>
                      </m:e>
                      <m:sup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– so musst du die Funktion weiter differenzieren (=ableiten), bis eine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Ableitung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ungleich Null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ist.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0000"/>
                  </a:buClr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Ist diese Ableitung ungerader Ordnung, also die 5., 7., 9. Ableitung, dann hast du dort einen Wendepunkt. </a:t>
                </a: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Bsp.: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Die Funktion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besitzt an der Stelle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einen Wendepunkt.</a:t>
                </a: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0000"/>
                  </a:buClr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Ist diese Ableitung gerader Ordnung, also die 4., 6., 8. Ableitung, dann handelt es sich um einen Extrempunkt an dieser Stelle (Hoch- bzw. Tiefpunkt).</a:t>
                </a: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  <a:buClr>
                    <a:srgbClr val="000000"/>
                  </a:buClr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Bsp.: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Die Funktion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besitzt an der Stelle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einen Tiefpunkt.</a:t>
                </a: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C56CB2-301E-46F5-AECD-C47D188C8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4" y="1296269"/>
                <a:ext cx="9934575" cy="4047839"/>
              </a:xfrm>
              <a:prstGeom prst="rect">
                <a:avLst/>
              </a:prstGeom>
              <a:blipFill>
                <a:blip r:embed="rId4"/>
                <a:stretch>
                  <a:fillRect l="-491" t="-753" b="-15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765A2291-6F01-4AF5-8EC0-52E22CB2F21F}"/>
              </a:ext>
            </a:extLst>
          </p:cNvPr>
          <p:cNvSpPr txBox="1"/>
          <p:nvPr/>
        </p:nvSpPr>
        <p:spPr>
          <a:xfrm>
            <a:off x="457199" y="454618"/>
            <a:ext cx="88106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2a)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Bestimme mögliche Extrem- bzw. Wendestellen der gegebenen Funktionen.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F54C0B3-564F-490C-BCC0-F56C919422D2}"/>
                  </a:ext>
                </a:extLst>
              </p:cNvPr>
              <p:cNvSpPr txBox="1"/>
              <p:nvPr/>
            </p:nvSpPr>
            <p:spPr>
              <a:xfrm>
                <a:off x="-542925" y="98962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=0,1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F54C0B3-564F-490C-BCC0-F56C919422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2925" y="989620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4962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765A2291-6F01-4AF5-8EC0-52E22CB2F21F}"/>
              </a:ext>
            </a:extLst>
          </p:cNvPr>
          <p:cNvSpPr txBox="1"/>
          <p:nvPr/>
        </p:nvSpPr>
        <p:spPr>
          <a:xfrm>
            <a:off x="457199" y="454618"/>
            <a:ext cx="88106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</a:t>
            </a:r>
            <a:r>
              <a:rPr lang="de-A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2a)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Bestimme mögliche Extrem- bzw. Wendestellen der gegebenen Funktionen.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B79E968-5C96-481E-B8D9-E66F2027225D}"/>
                  </a:ext>
                </a:extLst>
              </p:cNvPr>
              <p:cNvSpPr txBox="1"/>
              <p:nvPr/>
            </p:nvSpPr>
            <p:spPr>
              <a:xfrm>
                <a:off x="-800100" y="1002548"/>
                <a:ext cx="6096000" cy="4658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B79E968-5C96-481E-B8D9-E66F20272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0100" y="1002548"/>
                <a:ext cx="6096000" cy="465833"/>
              </a:xfrm>
              <a:prstGeom prst="rect">
                <a:avLst/>
              </a:prstGeom>
              <a:blipFill>
                <a:blip r:embed="rId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68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078842" y="466400"/>
            <a:ext cx="4034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zweite Ableitung f‘‘(x)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/>
              <p:nvPr/>
            </p:nvSpPr>
            <p:spPr>
              <a:xfrm>
                <a:off x="2936234" y="1124414"/>
                <a:ext cx="6319524" cy="86421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‘′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Krümmung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ursprünglichen Funktion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x an!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D5EA886-5FCC-4CF3-BE66-6E36E8B29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234" y="1124414"/>
                <a:ext cx="6319524" cy="864211"/>
              </a:xfrm>
              <a:prstGeom prst="rect">
                <a:avLst/>
              </a:prstGeom>
              <a:blipFill>
                <a:blip r:embed="rId3"/>
                <a:stretch>
                  <a:fillRect t="-4930" r="-772" b="-14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962BCCBB-00B1-490F-B1C9-551E2B6F56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559" b="26233"/>
          <a:stretch/>
        </p:blipFill>
        <p:spPr bwMode="auto">
          <a:xfrm>
            <a:off x="668181" y="2123419"/>
            <a:ext cx="4952204" cy="4561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D1D0550-B945-4460-9B85-990AE331E2A8}"/>
                  </a:ext>
                </a:extLst>
              </p:cNvPr>
              <p:cNvSpPr txBox="1"/>
              <p:nvPr/>
            </p:nvSpPr>
            <p:spPr>
              <a:xfrm>
                <a:off x="6095996" y="2656656"/>
                <a:ext cx="4734935" cy="3122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)&gt;0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ist an der Stelle x linksgekrümmt.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’‘(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weist an der Stelle x keine Krümmung auf.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‘‘(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Funktion f(x) ist an der Stelle x rechtsgekrümmt.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6D1D0550-B945-4460-9B85-990AE331E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6" y="2656656"/>
                <a:ext cx="4734935" cy="3122650"/>
              </a:xfrm>
              <a:prstGeom prst="rect">
                <a:avLst/>
              </a:prstGeom>
              <a:blipFill>
                <a:blip r:embed="rId6"/>
                <a:stretch>
                  <a:fillRect l="-1158" t="-977" r="-644" b="-25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4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978739" y="302475"/>
            <a:ext cx="2234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Wendestellen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606CD3F-21CB-4E48-9EA2-864BB6E27FE2}"/>
              </a:ext>
            </a:extLst>
          </p:cNvPr>
          <p:cNvSpPr txBox="1"/>
          <p:nvPr/>
        </p:nvSpPr>
        <p:spPr>
          <a:xfrm>
            <a:off x="2838450" y="988640"/>
            <a:ext cx="6515100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Wendestellen ändert sich das </a:t>
            </a:r>
            <a:r>
              <a:rPr lang="de-AT" sz="2000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Krümmungsverhalten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(von linksgekrümmt auf rechtsgekrümmt, bzw. umgekehrt).</a:t>
            </a:r>
            <a:endParaRPr lang="de-AT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BD862D0-0F4B-4BCD-B423-F398828734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9" b="26233"/>
          <a:stretch/>
        </p:blipFill>
        <p:spPr bwMode="auto">
          <a:xfrm>
            <a:off x="3619898" y="2066269"/>
            <a:ext cx="4952204" cy="4561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316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489196" y="607370"/>
            <a:ext cx="5213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1 (Notwendige Bedingung)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016F71E-8C2A-4F0E-93C0-906D3A484DD6}"/>
                  </a:ext>
                </a:extLst>
              </p:cNvPr>
              <p:cNvSpPr txBox="1"/>
              <p:nvPr/>
            </p:nvSpPr>
            <p:spPr>
              <a:xfrm>
                <a:off x="2524125" y="1344939"/>
                <a:ext cx="7143750" cy="10878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Wendestellen herrscht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keine Krümmung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d.h.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de-AT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016F71E-8C2A-4F0E-93C0-906D3A484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125" y="1344939"/>
                <a:ext cx="7143750" cy="1087862"/>
              </a:xfrm>
              <a:prstGeom prst="rect">
                <a:avLst/>
              </a:prstGeom>
              <a:blipFill>
                <a:blip r:embed="rId4"/>
                <a:stretch>
                  <a:fillRect t="-28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eck 11">
            <a:extLst>
              <a:ext uri="{FF2B5EF4-FFF2-40B4-BE49-F238E27FC236}">
                <a16:creationId xmlns:a16="http://schemas.microsoft.com/office/drawing/2014/main" id="{97994AF5-B5F4-4035-9F4F-821A82227006}"/>
              </a:ext>
            </a:extLst>
          </p:cNvPr>
          <p:cNvSpPr/>
          <p:nvPr/>
        </p:nvSpPr>
        <p:spPr>
          <a:xfrm>
            <a:off x="3404526" y="3167390"/>
            <a:ext cx="538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2 (Hinreichende Bedingung)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F7651CF8-213E-4D9B-B856-AE4790302E06}"/>
                  </a:ext>
                </a:extLst>
              </p:cNvPr>
              <p:cNvSpPr txBox="1"/>
              <p:nvPr/>
            </p:nvSpPr>
            <p:spPr>
              <a:xfrm>
                <a:off x="2000250" y="4071927"/>
                <a:ext cx="8191500" cy="14171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sicher zu gehen, dass es sich um eine Wendestelle handelt, muss folgende Bedingung gelten: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′′′</m:t>
                      </m:r>
                      <m:d>
                        <m:d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F7651CF8-213E-4D9B-B856-AE4790302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50" y="4071927"/>
                <a:ext cx="8191500" cy="1417183"/>
              </a:xfrm>
              <a:prstGeom prst="rect">
                <a:avLst/>
              </a:prstGeom>
              <a:blipFill>
                <a:blip r:embed="rId5"/>
                <a:stretch>
                  <a:fillRect t="-21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40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327154" y="607370"/>
            <a:ext cx="3537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Sonderfall: Sattelstelle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42A4347-6F03-4920-AC89-4529AC7FC6A6}"/>
              </a:ext>
            </a:extLst>
          </p:cNvPr>
          <p:cNvSpPr txBox="1"/>
          <p:nvPr/>
        </p:nvSpPr>
        <p:spPr>
          <a:xfrm>
            <a:off x="638175" y="2535286"/>
            <a:ext cx="5038725" cy="3046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Sattelstelle ist ein Sonderfall einer Wendestelle, da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zusätzlich die Steigung 0 ist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Sattelstelle ist aber kein Extremum, da sich das Monotonieverhalten </a:t>
            </a:r>
            <a:r>
              <a:rPr lang="de-AT" sz="2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ändert!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AF8B55E-B59F-4427-BC70-594F228F738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29" b="42129"/>
          <a:stretch/>
        </p:blipFill>
        <p:spPr bwMode="auto">
          <a:xfrm>
            <a:off x="5952592" y="1664018"/>
            <a:ext cx="5561648" cy="41674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632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1651527" y="607370"/>
            <a:ext cx="888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Kann eine Polynomfunktion 2. Grades einen Wendepunkt besitzen?!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5544C7C-5892-46C9-A50C-32BFE58314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31" t="-1" b="11968"/>
          <a:stretch/>
        </p:blipFill>
        <p:spPr bwMode="auto">
          <a:xfrm>
            <a:off x="1651527" y="1754822"/>
            <a:ext cx="4019069" cy="43888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1D91FF2-087D-472F-A950-34ADF51F38F1}"/>
                  </a:ext>
                </a:extLst>
              </p:cNvPr>
              <p:cNvSpPr txBox="1"/>
              <p:nvPr/>
            </p:nvSpPr>
            <p:spPr>
              <a:xfrm>
                <a:off x="5892425" y="2093451"/>
                <a:ext cx="6096000" cy="3455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=2→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lösbar!</a:t>
                </a: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1D91FF2-087D-472F-A950-34ADF51F3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25" y="2093451"/>
                <a:ext cx="6096000" cy="3455626"/>
              </a:xfrm>
              <a:prstGeom prst="rect">
                <a:avLst/>
              </a:prstGeom>
              <a:blipFill>
                <a:blip r:embed="rId5"/>
                <a:stretch>
                  <a:fillRect b="-299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DC6470ED-3350-4248-92C6-CFB256E510F7}"/>
              </a:ext>
            </a:extLst>
          </p:cNvPr>
          <p:cNvSpPr/>
          <p:nvPr/>
        </p:nvSpPr>
        <p:spPr>
          <a:xfrm>
            <a:off x="8810624" y="2771775"/>
            <a:ext cx="581025" cy="657225"/>
          </a:xfrm>
          <a:prstGeom prst="downArrow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2AA2B558-7124-4E70-8E09-BCAAF1BBE87C}"/>
              </a:ext>
            </a:extLst>
          </p:cNvPr>
          <p:cNvSpPr/>
          <p:nvPr/>
        </p:nvSpPr>
        <p:spPr>
          <a:xfrm>
            <a:off x="8810624" y="4295775"/>
            <a:ext cx="581025" cy="657225"/>
          </a:xfrm>
          <a:prstGeom prst="downArrow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612664B-E01F-41CC-90B1-AB445B88B58F}"/>
                  </a:ext>
                </a:extLst>
              </p:cNvPr>
              <p:cNvSpPr txBox="1"/>
              <p:nvPr/>
            </p:nvSpPr>
            <p:spPr>
              <a:xfrm>
                <a:off x="5762624" y="5777138"/>
                <a:ext cx="6096000" cy="590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=2→</m:t>
                      </m:r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𝑎𝑙𝑙𝑒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𝑙𝑖𝑛𝑘𝑠𝑔𝑒𝑘𝑟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𝑚𝑚𝑡</m:t>
                      </m:r>
                    </m:oMath>
                  </m:oMathPara>
                </a14:m>
                <a:endParaRPr lang="de-AT" sz="24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612664B-E01F-41CC-90B1-AB445B88B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4" y="5777138"/>
                <a:ext cx="6096000" cy="5900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64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001917" y="1189980"/>
            <a:ext cx="61881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Ablauf zur Bestimmung der Wendestelle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Diagramm 4">
                <a:extLst>
                  <a:ext uri="{FF2B5EF4-FFF2-40B4-BE49-F238E27FC236}">
                    <a16:creationId xmlns:a16="http://schemas.microsoft.com/office/drawing/2014/main" id="{D2D9A3F2-350E-4769-9D5B-48D3BD5F7C4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61221423"/>
                  </p:ext>
                </p:extLst>
              </p:nvPr>
            </p:nvGraphicFramePr>
            <p:xfrm>
              <a:off x="950912" y="2098992"/>
              <a:ext cx="10669588" cy="326358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5" name="Diagramm 4">
                <a:extLst>
                  <a:ext uri="{FF2B5EF4-FFF2-40B4-BE49-F238E27FC236}">
                    <a16:creationId xmlns:a16="http://schemas.microsoft.com/office/drawing/2014/main" id="{D2D9A3F2-350E-4769-9D5B-48D3BD5F7C4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61221423"/>
                  </p:ext>
                </p:extLst>
              </p:nvPr>
            </p:nvGraphicFramePr>
            <p:xfrm>
              <a:off x="950912" y="2098992"/>
              <a:ext cx="10669588" cy="326358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9" r:lo="rId10" r:qs="rId11" r:cs="rId12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814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547E078-7780-441B-877F-AD04E00C73E8}"/>
              </a:ext>
            </a:extLst>
          </p:cNvPr>
          <p:cNvSpPr txBox="1"/>
          <p:nvPr/>
        </p:nvSpPr>
        <p:spPr>
          <a:xfrm>
            <a:off x="381000" y="407021"/>
            <a:ext cx="8191500" cy="91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Gegeben ist eine Funktion f.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Bestimme mit Hilfe der Differentialrechnung 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Wendestelle/n bzw. Wendepunkt/e. 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6F8E846-C9AF-43C4-A1D2-4A93F64ABE44}"/>
                  </a:ext>
                </a:extLst>
              </p:cNvPr>
              <p:cNvSpPr txBox="1"/>
              <p:nvPr/>
            </p:nvSpPr>
            <p:spPr>
              <a:xfrm>
                <a:off x="1428750" y="15679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6F8E846-C9AF-43C4-A1D2-4A93F64AB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156793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34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541005" y="466400"/>
            <a:ext cx="5109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der Wendetangente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4DEA45C-B459-4841-8065-946F4A524E58}"/>
                  </a:ext>
                </a:extLst>
              </p:cNvPr>
              <p:cNvSpPr txBox="1"/>
              <p:nvPr/>
            </p:nvSpPr>
            <p:spPr>
              <a:xfrm>
                <a:off x="781050" y="1492058"/>
                <a:ext cx="6096000" cy="4635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1]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Bestimmung des Wendepunktes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  &amp;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′′′(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)≠0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Wendetangente: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ED7D3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2.1]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Bestimmung der </a:t>
                </a:r>
                <a:r>
                  <a:rPr lang="de-AT" sz="18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Steigung k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2.2]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Bestimmung der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Steigung d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Wendepunkt in die Funktionsgleichung der Wendetangente einsetzen &amp; umformen.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4DEA45C-B459-4841-8065-946F4A524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0" y="1492058"/>
                <a:ext cx="6096000" cy="4635884"/>
              </a:xfrm>
              <a:prstGeom prst="rect">
                <a:avLst/>
              </a:prstGeom>
              <a:blipFill>
                <a:blip r:embed="rId4"/>
                <a:stretch>
                  <a:fillRect l="-800" t="-658"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F74AC583-D9FA-46AB-B316-FB4F1C8939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5250" b="1246"/>
          <a:stretch/>
        </p:blipFill>
        <p:spPr bwMode="auto">
          <a:xfrm>
            <a:off x="7448550" y="1152617"/>
            <a:ext cx="3591506" cy="52170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109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663</Words>
  <Application>Microsoft Office PowerPoint</Application>
  <PresentationFormat>Breitbild</PresentationFormat>
  <Paragraphs>89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Georgia</vt:lpstr>
      <vt:lpstr>Trebuchet MS</vt:lpstr>
      <vt:lpstr>Wingdings</vt:lpstr>
      <vt:lpstr>Holzart</vt:lpstr>
      <vt:lpstr>Wendestelle, Wendepunkt &amp; Wendetangente Bestimmung mit Hilfe der Differentialrechnung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2022-11-04T11:23:48Z</dcterms:modified>
</cp:coreProperties>
</file>