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46" r:id="rId3"/>
    <p:sldId id="447" r:id="rId4"/>
    <p:sldId id="444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9T08:31:18.657" v="262" actId="1076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9T08:31:18.657" v="262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9T08:31:15.374" v="259" actId="20577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9T08:31:17.172" v="261" actId="403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9T08:31:18.657" v="262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547B68E2-86CB-4039-BF89-0893672F87FF}"/>
    <pc:docChg chg="custSel delSld modSld">
      <pc:chgData name="Tegischer Lukas" userId="f78daebb-0565-485c-bd0e-1cd035e796ff" providerId="ADAL" clId="{547B68E2-86CB-4039-BF89-0893672F87FF}" dt="2022-11-04T11:40:03.466" v="2" actId="47"/>
      <pc:docMkLst>
        <pc:docMk/>
      </pc:docMkLst>
      <pc:sldChg chg="delSp mod delAnim">
        <pc:chgData name="Tegischer Lukas" userId="f78daebb-0565-485c-bd0e-1cd035e796ff" providerId="ADAL" clId="{547B68E2-86CB-4039-BF89-0893672F87FF}" dt="2022-11-04T11:40:02.49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547B68E2-86CB-4039-BF89-0893672F87FF}" dt="2022-11-04T11:40:02.192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547B68E2-86CB-4039-BF89-0893672F87FF}" dt="2022-11-04T11:40:02.490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47B68E2-86CB-4039-BF89-0893672F87FF}" dt="2022-11-04T11:40:03.466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 Umkehraufgabe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Intervallgrenze ist gesucht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/>
              <p:nvPr/>
            </p:nvSpPr>
            <p:spPr>
              <a:xfrm>
                <a:off x="142874" y="748148"/>
                <a:ext cx="11115676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normalverteilte Zufallsvariable X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4" y="748148"/>
                <a:ext cx="11115676" cy="374846"/>
              </a:xfrm>
              <a:prstGeom prst="rect">
                <a:avLst/>
              </a:prstGeom>
              <a:blipFill>
                <a:blip r:embed="rId2"/>
                <a:stretch>
                  <a:fillRect l="-439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305DFAC3-127B-CF8A-4921-58A93A23D0ED}"/>
              </a:ext>
            </a:extLst>
          </p:cNvPr>
          <p:cNvSpPr txBox="1"/>
          <p:nvPr/>
        </p:nvSpPr>
        <p:spPr>
          <a:xfrm>
            <a:off x="782825" y="22431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Umkehraufgabe Typ 1: Intervallgrenze ist gesucht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30A588D-6D68-D116-BEB7-C7399894A3B1}"/>
                  </a:ext>
                </a:extLst>
              </p:cNvPr>
              <p:cNvSpPr txBox="1"/>
              <p:nvPr/>
            </p:nvSpPr>
            <p:spPr>
              <a:xfrm>
                <a:off x="142873" y="1231477"/>
                <a:ext cx="8648701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Gesucht ist ein Wert a, für den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=0,4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Löse ohne Technologieeinsatz.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30A588D-6D68-D116-BEB7-C7399894A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3" y="1231477"/>
                <a:ext cx="8648701" cy="374846"/>
              </a:xfrm>
              <a:prstGeom prst="rect">
                <a:avLst/>
              </a:prstGeom>
              <a:blipFill>
                <a:blip r:embed="rId5"/>
                <a:stretch>
                  <a:fillRect l="-564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99C66F5C-D98C-6217-DB5C-D0434947AF66}"/>
              </a:ext>
            </a:extLst>
          </p:cNvPr>
          <p:cNvSpPr txBox="1"/>
          <p:nvPr/>
        </p:nvSpPr>
        <p:spPr>
          <a:xfrm>
            <a:off x="176209" y="1689698"/>
            <a:ext cx="1156811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ist ein Grenzwert a gesucht, sodass die Fläche unter der Dichtefunktion 0,4 beträgt. Zur Berechnung ohne Technologieeinsatz erfolgt erneut die Transformierung in eine Standardnormalverteilung.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F6F0484-1D0C-86C1-3FEA-74FE0561F3B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2974" b="55448"/>
          <a:stretch/>
        </p:blipFill>
        <p:spPr bwMode="auto">
          <a:xfrm>
            <a:off x="454150" y="2526992"/>
            <a:ext cx="5040000" cy="24799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F18A90AC-1A1A-8C48-B17E-692D5D3263D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9095" b="55403"/>
          <a:stretch/>
        </p:blipFill>
        <p:spPr bwMode="auto">
          <a:xfrm>
            <a:off x="6369174" y="2361613"/>
            <a:ext cx="5040000" cy="26846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31AE880E-9E24-7BFD-FFBD-7E7CEB48858D}"/>
              </a:ext>
            </a:extLst>
          </p:cNvPr>
          <p:cNvSpPr/>
          <p:nvPr/>
        </p:nvSpPr>
        <p:spPr>
          <a:xfrm>
            <a:off x="5494150" y="3060799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663D87D-E872-536F-2C50-6C1A3D507656}"/>
                  </a:ext>
                </a:extLst>
              </p:cNvPr>
              <p:cNvSpPr txBox="1"/>
              <p:nvPr/>
            </p:nvSpPr>
            <p:spPr>
              <a:xfrm>
                <a:off x="2912266" y="5480798"/>
                <a:ext cx="60960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=0,4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663D87D-E872-536F-2C50-6C1A3D507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266" y="5480798"/>
                <a:ext cx="6096000" cy="406265"/>
              </a:xfrm>
              <a:prstGeom prst="rect">
                <a:avLst/>
              </a:prstGeom>
              <a:blipFill>
                <a:blip r:embed="rId8"/>
                <a:stretch>
                  <a:fillRect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6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/>
              <p:nvPr/>
            </p:nvSpPr>
            <p:spPr>
              <a:xfrm>
                <a:off x="142873" y="167123"/>
                <a:ext cx="11115676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normalverteilte Zufallsvariable X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3" y="167123"/>
                <a:ext cx="11115676" cy="374846"/>
              </a:xfrm>
              <a:prstGeom prst="rect">
                <a:avLst/>
              </a:prstGeom>
              <a:blipFill>
                <a:blip r:embed="rId2"/>
                <a:stretch>
                  <a:fillRect l="-439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30A588D-6D68-D116-BEB7-C7399894A3B1}"/>
                  </a:ext>
                </a:extLst>
              </p:cNvPr>
              <p:cNvSpPr txBox="1"/>
              <p:nvPr/>
            </p:nvSpPr>
            <p:spPr>
              <a:xfrm>
                <a:off x="142873" y="662607"/>
                <a:ext cx="8648701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Gesucht ist ein Wert a, für den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=0,4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Löse ohne Technologieeinsatz.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30A588D-6D68-D116-BEB7-C7399894A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3" y="662607"/>
                <a:ext cx="8648701" cy="374846"/>
              </a:xfrm>
              <a:prstGeom prst="rect">
                <a:avLst/>
              </a:prstGeom>
              <a:blipFill>
                <a:blip r:embed="rId3"/>
                <a:stretch>
                  <a:fillRect l="-564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Grafik 2">
            <a:extLst>
              <a:ext uri="{FF2B5EF4-FFF2-40B4-BE49-F238E27FC236}">
                <a16:creationId xmlns:a16="http://schemas.microsoft.com/office/drawing/2014/main" id="{F18A90AC-1A1A-8C48-B17E-692D5D3263D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095" b="55403"/>
          <a:stretch/>
        </p:blipFill>
        <p:spPr bwMode="auto">
          <a:xfrm>
            <a:off x="715546" y="1158091"/>
            <a:ext cx="4127376" cy="21984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37D0996-D59A-75F9-26B6-50DBD84C17D0}"/>
                  </a:ext>
                </a:extLst>
              </p:cNvPr>
              <p:cNvSpPr txBox="1"/>
              <p:nvPr/>
            </p:nvSpPr>
            <p:spPr>
              <a:xfrm>
                <a:off x="5700711" y="1695681"/>
                <a:ext cx="6096000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ist jener Wert z gesucht, für den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den Wert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0,4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annimmt. Suche in der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 den Wert,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0,40 (4000) am nächsten liegt. </a:t>
                </a:r>
                <a:r>
                  <a:rPr lang="de-AT" sz="18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den Wert für z ab.</a:t>
                </a:r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37D0996-D59A-75F9-26B6-50DBD84C1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711" y="1695681"/>
                <a:ext cx="6096000" cy="923330"/>
              </a:xfrm>
              <a:prstGeom prst="rect">
                <a:avLst/>
              </a:prstGeom>
              <a:blipFill>
                <a:blip r:embed="rId5"/>
                <a:stretch>
                  <a:fillRect t="-3289" b="-92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92E8FE7B-0A86-75B4-A2BA-B5D797978481}"/>
                  </a:ext>
                </a:extLst>
              </p:cNvPr>
              <p:cNvSpPr txBox="1"/>
              <p:nvPr/>
            </p:nvSpPr>
            <p:spPr>
              <a:xfrm>
                <a:off x="7508751" y="1158091"/>
                <a:ext cx="230260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=0,4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92E8FE7B-0A86-75B4-A2BA-B5D797978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751" y="1158091"/>
                <a:ext cx="2302605" cy="461665"/>
              </a:xfrm>
              <a:prstGeom prst="rect">
                <a:avLst/>
              </a:prstGeom>
              <a:blipFill>
                <a:blip r:embed="rId6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elle 14">
                <a:extLst>
                  <a:ext uri="{FF2B5EF4-FFF2-40B4-BE49-F238E27FC236}">
                    <a16:creationId xmlns:a16="http://schemas.microsoft.com/office/drawing/2014/main" id="{0829A5C0-2BA0-7034-A21A-091E6A64EB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0403153"/>
                  </p:ext>
                </p:extLst>
              </p:nvPr>
            </p:nvGraphicFramePr>
            <p:xfrm>
              <a:off x="1005521" y="3717248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5910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4090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5948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4052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5987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4013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6026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3974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6064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3936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elle 14">
                <a:extLst>
                  <a:ext uri="{FF2B5EF4-FFF2-40B4-BE49-F238E27FC236}">
                    <a16:creationId xmlns:a16="http://schemas.microsoft.com/office/drawing/2014/main" id="{0829A5C0-2BA0-7034-A21A-091E6A64EB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0403153"/>
                  </p:ext>
                </p:extLst>
              </p:nvPr>
            </p:nvGraphicFramePr>
            <p:xfrm>
              <a:off x="1005521" y="3717248"/>
              <a:ext cx="3375977" cy="263835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7"/>
                          <a:stretch>
                            <a:fillRect l="-92655" t="-9091" r="-122599" b="-58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7"/>
                          <a:stretch>
                            <a:fillRect l="-158605" t="-9091" r="-930" b="-58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5910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4090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5948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4052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5987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4013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6026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3974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0,27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6064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3936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077890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92BB53FF-6424-9067-A3A2-E2CE0F01140A}"/>
                  </a:ext>
                </a:extLst>
              </p:cNvPr>
              <p:cNvSpPr txBox="1"/>
              <p:nvPr/>
            </p:nvSpPr>
            <p:spPr>
              <a:xfrm>
                <a:off x="5612053" y="3735049"/>
                <a:ext cx="6096000" cy="8678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Nun macht man die Transformation rückgängig. Die Formel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auf a umgeformt. Daraus folgt: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92BB53FF-6424-9067-A3A2-E2CE0F0114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053" y="3735049"/>
                <a:ext cx="6096000" cy="867866"/>
              </a:xfrm>
              <a:prstGeom prst="rect">
                <a:avLst/>
              </a:prstGeom>
              <a:blipFill>
                <a:blip r:embed="rId8"/>
                <a:stretch>
                  <a:fillRect t="-3521" b="-28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35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/>
              <p:nvPr/>
            </p:nvSpPr>
            <p:spPr>
              <a:xfrm>
                <a:off x="142874" y="748148"/>
                <a:ext cx="11115676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normalverteilte Zufallsvariable X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0ED1294-1978-65C9-6F85-2A71901B5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4" y="748148"/>
                <a:ext cx="11115676" cy="374846"/>
              </a:xfrm>
              <a:prstGeom prst="rect">
                <a:avLst/>
              </a:prstGeom>
              <a:blipFill>
                <a:blip r:embed="rId2"/>
                <a:stretch>
                  <a:fillRect l="-439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feld 1">
            <a:extLst>
              <a:ext uri="{FF2B5EF4-FFF2-40B4-BE49-F238E27FC236}">
                <a16:creationId xmlns:a16="http://schemas.microsoft.com/office/drawing/2014/main" id="{305DFAC3-127B-CF8A-4921-58A93A23D0ED}"/>
              </a:ext>
            </a:extLst>
          </p:cNvPr>
          <p:cNvSpPr txBox="1"/>
          <p:nvPr/>
        </p:nvSpPr>
        <p:spPr>
          <a:xfrm>
            <a:off x="782825" y="22431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Umkehraufgabe Typ 1: Intervallgrenze ist gesucht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30A588D-6D68-D116-BEB7-C7399894A3B1}"/>
                  </a:ext>
                </a:extLst>
              </p:cNvPr>
              <p:cNvSpPr txBox="1"/>
              <p:nvPr/>
            </p:nvSpPr>
            <p:spPr>
              <a:xfrm>
                <a:off x="142873" y="1231477"/>
                <a:ext cx="8648701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Gesucht ist ein Wert a, für den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=0,4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30A588D-6D68-D116-BEB7-C7399894A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3" y="1231477"/>
                <a:ext cx="8648701" cy="374846"/>
              </a:xfrm>
              <a:prstGeom prst="rect">
                <a:avLst/>
              </a:prstGeom>
              <a:blipFill>
                <a:blip r:embed="rId3"/>
                <a:stretch>
                  <a:fillRect l="-564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48D91CAE-FE84-4ECB-2F89-5DD745E50AE1}"/>
              </a:ext>
            </a:extLst>
          </p:cNvPr>
          <p:cNvSpPr txBox="1"/>
          <p:nvPr/>
        </p:nvSpPr>
        <p:spPr>
          <a:xfrm>
            <a:off x="3047999" y="1993608"/>
            <a:ext cx="609600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mit GeoGebra in </a:t>
            </a:r>
            <a:r>
              <a:rPr lang="de-AT" sz="24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1FAD711-99CC-36C6-D5BA-4B1901FEC8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723" y="2850893"/>
            <a:ext cx="3892551" cy="96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960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275</Words>
  <Application>Microsoft Office PowerPoint</Application>
  <PresentationFormat>Breitbild</PresentationFormat>
  <Paragraphs>38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Normalverteilung - Umkehraufgabe Intervallgrenze ist gesucht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2022-11-04T11:40:04Z</dcterms:modified>
</cp:coreProperties>
</file>