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05" r:id="rId3"/>
    <p:sldId id="306" r:id="rId4"/>
    <p:sldId id="309" r:id="rId5"/>
    <p:sldId id="310" r:id="rId6"/>
    <p:sldId id="29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91E02-C773-4339-9F45-8C9188AAF29E}" v="11" dt="2021-01-28T21:16:18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4051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5427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4227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242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Anzahl der Lösungen – Kleine Lösungsformel (Vorzeichen)</a:t>
            </a:r>
            <a:endParaRPr lang="de-AT" sz="3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309153" y="1203547"/>
                <a:ext cx="1157369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𝒙</m:t>
                      </m:r>
                      <m:r>
                        <a:rPr lang="de-AT" sz="36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²+</m:t>
                      </m:r>
                      <m:r>
                        <a:rPr lang="de-AT" sz="36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𝒑𝒙</m:t>
                      </m:r>
                      <m:r>
                        <a:rPr lang="de-AT" sz="36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36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𝒒</m:t>
                      </m:r>
                      <m:r>
                        <a:rPr lang="de-AT" sz="36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36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𝟎</m:t>
                      </m:r>
                    </m:oMath>
                  </m:oMathPara>
                </a14:m>
                <a:endParaRPr lang="de-AT" sz="36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203547"/>
                <a:ext cx="11573693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/>
              <p:nvPr/>
            </p:nvSpPr>
            <p:spPr>
              <a:xfrm>
                <a:off x="3047999" y="2542195"/>
                <a:ext cx="6096000" cy="226446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sz="3200" dirty="0">
                    <a:highlight>
                      <a:srgbClr val="FFFF00"/>
                    </a:highlight>
                    <a:latin typeface="Arial Black" panose="020B0A04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Kleine Lösungsformel</a:t>
                </a:r>
                <a:endParaRPr lang="de-AT" sz="40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320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320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3200" i="1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sz="32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320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32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320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32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32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32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sz="3200" dirty="0"/>
              </a:p>
            </p:txBody>
          </p:sp>
        </mc:Choice>
        <mc:Fallback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9" y="2542195"/>
                <a:ext cx="6096000" cy="22644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/>
              <p:nvPr/>
            </p:nvSpPr>
            <p:spPr>
              <a:xfrm>
                <a:off x="4740211" y="5139023"/>
                <a:ext cx="2711576" cy="103086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de-AT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AT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AT" sz="3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AT" sz="3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num>
                              <m:den>
                                <m:r>
                                  <a:rPr lang="de-AT" sz="3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AT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de-AT" sz="3600" dirty="0">
                    <a:solidFill>
                      <a:schemeClr val="tx1"/>
                    </a:solidFill>
                  </a:rPr>
                  <a:t>q</a:t>
                </a:r>
              </a:p>
            </p:txBody>
          </p:sp>
        </mc:Choice>
        <mc:Fallback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F5A2A49-2EFD-4714-82D5-45BB741249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211" y="5139023"/>
                <a:ext cx="2711576" cy="1030860"/>
              </a:xfrm>
              <a:prstGeom prst="rect">
                <a:avLst/>
              </a:prstGeom>
              <a:blipFill>
                <a:blip r:embed="rId6"/>
                <a:stretch>
                  <a:fillRect r="-6081" b="-828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 descr="Ein Bild, das Tisch enthält.&#10;&#10;Automatisch generierte Beschreibung">
            <a:extLst>
              <a:ext uri="{FF2B5EF4-FFF2-40B4-BE49-F238E27FC236}">
                <a16:creationId xmlns:a16="http://schemas.microsoft.com/office/drawing/2014/main" id="{F350E9D1-9E80-46EF-9C76-CDE183C6AC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262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4FBFCC4E-2333-4123-B0E4-3ACAA5811D42}"/>
                  </a:ext>
                </a:extLst>
              </p:cNvPr>
              <p:cNvSpPr/>
              <p:nvPr/>
            </p:nvSpPr>
            <p:spPr>
              <a:xfrm>
                <a:off x="457199" y="497289"/>
                <a:ext cx="11172825" cy="671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Bsp.)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 ist die normierte quadratische Gleichung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gegeben. Wie viele Lösungen gibt es immer, wenn die Variable q kleiner als 0 ist (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Begründe.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4FBFCC4E-2333-4123-B0E4-3ACAA5811D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497289"/>
                <a:ext cx="11172825" cy="671209"/>
              </a:xfrm>
              <a:prstGeom prst="rect">
                <a:avLst/>
              </a:prstGeom>
              <a:blipFill>
                <a:blip r:embed="rId3"/>
                <a:stretch>
                  <a:fillRect l="-436" t="-4545" r="-109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01637A9F-4866-4E8D-AB33-D6A5CF9C0204}"/>
                  </a:ext>
                </a:extLst>
              </p:cNvPr>
              <p:cNvSpPr/>
              <p:nvPr/>
            </p:nvSpPr>
            <p:spPr>
              <a:xfrm>
                <a:off x="9584661" y="1168498"/>
                <a:ext cx="2150140" cy="822276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AT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num>
                              <m:den>
                                <m: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AT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de-AT" sz="2800" dirty="0">
                    <a:solidFill>
                      <a:schemeClr val="tx1"/>
                    </a:solidFill>
                  </a:rPr>
                  <a:t>q</a:t>
                </a:r>
              </a:p>
            </p:txBody>
          </p:sp>
        </mc:Choice>
        <mc:Fallback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01637A9F-4866-4E8D-AB33-D6A5CF9C02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4661" y="1168498"/>
                <a:ext cx="2150140" cy="822276"/>
              </a:xfrm>
              <a:prstGeom prst="rect">
                <a:avLst/>
              </a:prstGeom>
              <a:blipFill>
                <a:blip r:embed="rId4"/>
                <a:stretch>
                  <a:fillRect r="-4816" b="-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64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A99CCB3-FD53-4B58-973B-5FAEEF445853}"/>
                  </a:ext>
                </a:extLst>
              </p:cNvPr>
              <p:cNvSpPr/>
              <p:nvPr/>
            </p:nvSpPr>
            <p:spPr>
              <a:xfrm>
                <a:off x="419100" y="407923"/>
                <a:ext cx="10382250" cy="373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Wie viele Lösungen kann die quadratische Gleichung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haben, wenn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5A99CCB3-FD53-4B58-973B-5FAEEF4458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407923"/>
                <a:ext cx="10382250" cy="373692"/>
              </a:xfrm>
              <a:prstGeom prst="rect">
                <a:avLst/>
              </a:prstGeom>
              <a:blipFill>
                <a:blip r:embed="rId4"/>
                <a:stretch>
                  <a:fillRect l="-528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1341D561-3D1C-4D64-8B83-DA5C82A4869D}"/>
                  </a:ext>
                </a:extLst>
              </p:cNvPr>
              <p:cNvSpPr/>
              <p:nvPr/>
            </p:nvSpPr>
            <p:spPr>
              <a:xfrm>
                <a:off x="9364100" y="1292323"/>
                <a:ext cx="2150140" cy="822276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AT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num>
                              <m:den>
                                <m: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AT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de-AT" sz="2800" dirty="0">
                    <a:solidFill>
                      <a:schemeClr val="tx1"/>
                    </a:solidFill>
                  </a:rPr>
                  <a:t>q</a:t>
                </a:r>
              </a:p>
            </p:txBody>
          </p:sp>
        </mc:Choice>
        <mc:Fallback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1341D561-3D1C-4D64-8B83-DA5C82A486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4100" y="1292323"/>
                <a:ext cx="2150140" cy="822276"/>
              </a:xfrm>
              <a:prstGeom prst="rect">
                <a:avLst/>
              </a:prstGeom>
              <a:blipFill>
                <a:blip r:embed="rId5"/>
                <a:stretch>
                  <a:fillRect r="-4816" b="-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783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0454726D-6595-43C2-AED2-2BE1C674A7FD}"/>
              </a:ext>
            </a:extLst>
          </p:cNvPr>
          <p:cNvSpPr/>
          <p:nvPr/>
        </p:nvSpPr>
        <p:spPr>
          <a:xfrm>
            <a:off x="323850" y="317705"/>
            <a:ext cx="9163050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Spielt das Vorzeichen der Variable p bei der Anzahl der Lösungen der normierten quadratischen Gleichung eine Rolle?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B04EEC0-0E61-4955-A315-BBF4CB3A8C8D}"/>
                  </a:ext>
                </a:extLst>
              </p:cNvPr>
              <p:cNvSpPr/>
              <p:nvPr/>
            </p:nvSpPr>
            <p:spPr>
              <a:xfrm>
                <a:off x="8640200" y="835123"/>
                <a:ext cx="2150140" cy="822276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AT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num>
                              <m:den>
                                <m:r>
                                  <a:rPr lang="de-AT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de-AT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de-AT" sz="2800" dirty="0">
                    <a:solidFill>
                      <a:schemeClr val="tx1"/>
                    </a:solidFill>
                  </a:rPr>
                  <a:t>q</a:t>
                </a:r>
              </a:p>
            </p:txBody>
          </p:sp>
        </mc:Choice>
        <mc:Fallback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B04EEC0-0E61-4955-A315-BBF4CB3A8C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0200" y="835123"/>
                <a:ext cx="2150140" cy="822276"/>
              </a:xfrm>
              <a:prstGeom prst="rect">
                <a:avLst/>
              </a:prstGeom>
              <a:blipFill>
                <a:blip r:embed="rId4"/>
                <a:stretch>
                  <a:fillRect r="-4816" b="-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39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Anzahl der Lösungen – Große Lösungsformel (Vorzeichen)</a:t>
            </a:r>
            <a:endParaRPr lang="de-AT" sz="14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 dirty="0"/>
              <a:t>Ausblick – nächstes Lernvideo</a:t>
            </a: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153</Words>
  <Application>Microsoft Office PowerPoint</Application>
  <PresentationFormat>Breitbild</PresentationFormat>
  <Paragraphs>18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 Black</vt:lpstr>
      <vt:lpstr>Calibri</vt:lpstr>
      <vt:lpstr>Cambria Math</vt:lpstr>
      <vt:lpstr>Georgia</vt:lpstr>
      <vt:lpstr>Trebuchet MS</vt:lpstr>
      <vt:lpstr>Wingdings</vt:lpstr>
      <vt:lpstr>Holzart</vt:lpstr>
      <vt:lpstr>Quadratische Gleichungen Anzahl der Lösungen – Kleine Lösungsformel (Vorzeichen)</vt:lpstr>
      <vt:lpstr>PowerPoint-Präsentation</vt:lpstr>
      <vt:lpstr>PowerPoint-Präsentation</vt:lpstr>
      <vt:lpstr>PowerPoint-Präsentation</vt:lpstr>
      <vt:lpstr>PowerPoint-Präsentation</vt:lpstr>
      <vt:lpstr>Quadratische Gleichungen  Anzahl der Lösungen – Große Lösungsformel (Vorzeichen)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102</cp:revision>
  <dcterms:created xsi:type="dcterms:W3CDTF">2020-04-09T06:13:57Z</dcterms:created>
  <dcterms:modified xsi:type="dcterms:W3CDTF">2021-02-03T17:29:07Z</dcterms:modified>
</cp:coreProperties>
</file>