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442" r:id="rId3"/>
    <p:sldId id="443" r:id="rId4"/>
    <p:sldId id="444" r:id="rId5"/>
    <p:sldId id="445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D7BD8FA1-C23D-496A-AF58-44BF78385ACF}"/>
    <pc:docChg chg="custSel delSld modSld">
      <pc:chgData name="Tegischer Lukas" userId="f78daebb-0565-485c-bd0e-1cd035e796ff" providerId="ADAL" clId="{D7BD8FA1-C23D-496A-AF58-44BF78385ACF}" dt="2022-11-04T11:39:56.637" v="2" actId="47"/>
      <pc:docMkLst>
        <pc:docMk/>
      </pc:docMkLst>
      <pc:sldChg chg="delSp mod delAnim">
        <pc:chgData name="Tegischer Lukas" userId="f78daebb-0565-485c-bd0e-1cd035e796ff" providerId="ADAL" clId="{D7BD8FA1-C23D-496A-AF58-44BF78385ACF}" dt="2022-11-04T11:39:55.652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D7BD8FA1-C23D-496A-AF58-44BF78385ACF}" dt="2022-11-04T11:39:55.652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D7BD8FA1-C23D-496A-AF58-44BF78385ACF}" dt="2022-11-04T11:39:55.183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D7BD8FA1-C23D-496A-AF58-44BF78385ACF}" dt="2022-11-04T11:39:56.637" v="2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25E1C320-D8DB-4531-85BD-C555F8E39843}"/>
    <pc:docChg chg="undo custSel addSld delSld modSld">
      <pc:chgData name="Tegischer Lukas" userId="f78daebb-0565-485c-bd0e-1cd035e796ff" providerId="ADAL" clId="{25E1C320-D8DB-4531-85BD-C555F8E39843}" dt="2022-10-14T12:24:38.755" v="99" actId="47"/>
      <pc:docMkLst>
        <pc:docMk/>
      </pc:docMkLst>
      <pc:sldChg chg="modSp mod">
        <pc:chgData name="Tegischer Lukas" userId="f78daebb-0565-485c-bd0e-1cd035e796ff" providerId="ADAL" clId="{25E1C320-D8DB-4531-85BD-C555F8E39843}" dt="2022-10-14T12:19:07.519" v="15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25E1C320-D8DB-4531-85BD-C555F8E39843}" dt="2022-10-14T12:19:07.519" v="15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25E1C320-D8DB-4531-85BD-C555F8E39843}" dt="2022-10-14T12:18:59.356" v="0" actId="47"/>
        <pc:sldMkLst>
          <pc:docMk/>
          <pc:sldMk cId="3181727187" sldId="432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1258597166" sldId="433"/>
        </pc:sldMkLst>
      </pc:sldChg>
      <pc:sldChg chg="del">
        <pc:chgData name="Tegischer Lukas" userId="f78daebb-0565-485c-bd0e-1cd035e796ff" providerId="ADAL" clId="{25E1C320-D8DB-4531-85BD-C555F8E39843}" dt="2022-10-14T12:19:01.879" v="1" actId="47"/>
        <pc:sldMkLst>
          <pc:docMk/>
          <pc:sldMk cId="2056741152" sldId="437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1432551795" sldId="438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3950310974" sldId="439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3296200281" sldId="440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2585785555" sldId="441"/>
        </pc:sldMkLst>
      </pc:sldChg>
      <pc:sldChg chg="addSp delSp modSp mod modAnim">
        <pc:chgData name="Tegischer Lukas" userId="f78daebb-0565-485c-bd0e-1cd035e796ff" providerId="ADAL" clId="{25E1C320-D8DB-4531-85BD-C555F8E39843}" dt="2022-10-14T12:22:25.604" v="45" actId="20577"/>
        <pc:sldMkLst>
          <pc:docMk/>
          <pc:sldMk cId="1097199137" sldId="442"/>
        </pc:sldMkLst>
        <pc:spChg chg="mod">
          <ac:chgData name="Tegischer Lukas" userId="f78daebb-0565-485c-bd0e-1cd035e796ff" providerId="ADAL" clId="{25E1C320-D8DB-4531-85BD-C555F8E39843}" dt="2022-10-14T12:22:25.604" v="45" actId="20577"/>
          <ac:spMkLst>
            <pc:docMk/>
            <pc:sldMk cId="1097199137" sldId="442"/>
            <ac:spMk id="4" creationId="{70E67572-91F2-0E8B-8B65-0D3C2E4C6DAE}"/>
          </ac:spMkLst>
        </pc:spChg>
        <pc:spChg chg="mod">
          <ac:chgData name="Tegischer Lukas" userId="f78daebb-0565-485c-bd0e-1cd035e796ff" providerId="ADAL" clId="{25E1C320-D8DB-4531-85BD-C555F8E39843}" dt="2022-10-14T12:19:44.102" v="19" actId="20577"/>
          <ac:spMkLst>
            <pc:docMk/>
            <pc:sldMk cId="1097199137" sldId="442"/>
            <ac:spMk id="15" creationId="{5ADE08F2-B5B3-268A-3BDC-BF0D71A688B0}"/>
          </ac:spMkLst>
        </pc:spChg>
        <pc:graphicFrameChg chg="add mod modGraphic">
          <ac:chgData name="Tegischer Lukas" userId="f78daebb-0565-485c-bd0e-1cd035e796ff" providerId="ADAL" clId="{25E1C320-D8DB-4531-85BD-C555F8E39843}" dt="2022-10-14T12:22:19.430" v="43" actId="1076"/>
          <ac:graphicFrameMkLst>
            <pc:docMk/>
            <pc:sldMk cId="1097199137" sldId="442"/>
            <ac:graphicFrameMk id="5" creationId="{27D7DC96-28F8-E16A-E6EA-D41A257D71C5}"/>
          </ac:graphicFrameMkLst>
        </pc:graphicFrameChg>
        <pc:picChg chg="del">
          <ac:chgData name="Tegischer Lukas" userId="f78daebb-0565-485c-bd0e-1cd035e796ff" providerId="ADAL" clId="{25E1C320-D8DB-4531-85BD-C555F8E39843}" dt="2022-10-14T12:19:36.417" v="17" actId="478"/>
          <ac:picMkLst>
            <pc:docMk/>
            <pc:sldMk cId="1097199137" sldId="442"/>
            <ac:picMk id="12" creationId="{111BA85D-1948-BB4A-CAB2-E8C4C7C94967}"/>
          </ac:picMkLst>
        </pc:picChg>
        <pc:cxnChg chg="add mod">
          <ac:chgData name="Tegischer Lukas" userId="f78daebb-0565-485c-bd0e-1cd035e796ff" providerId="ADAL" clId="{25E1C320-D8DB-4531-85BD-C555F8E39843}" dt="2022-10-14T12:19:56.211" v="21" actId="1582"/>
          <ac:cxnSpMkLst>
            <pc:docMk/>
            <pc:sldMk cId="1097199137" sldId="442"/>
            <ac:cxnSpMk id="3" creationId="{8D174E84-61CA-18BB-379F-8156985A5219}"/>
          </ac:cxnSpMkLst>
        </pc:cxnChg>
      </pc:sldChg>
      <pc:sldChg chg="addSp delSp modSp add mod addAnim delAnim modAnim">
        <pc:chgData name="Tegischer Lukas" userId="f78daebb-0565-485c-bd0e-1cd035e796ff" providerId="ADAL" clId="{25E1C320-D8DB-4531-85BD-C555F8E39843}" dt="2022-10-14T12:23:36.448" v="70" actId="20577"/>
        <pc:sldMkLst>
          <pc:docMk/>
          <pc:sldMk cId="1560599476" sldId="443"/>
        </pc:sldMkLst>
        <pc:spChg chg="mod">
          <ac:chgData name="Tegischer Lukas" userId="f78daebb-0565-485c-bd0e-1cd035e796ff" providerId="ADAL" clId="{25E1C320-D8DB-4531-85BD-C555F8E39843}" dt="2022-10-14T12:23:36.448" v="70" actId="20577"/>
          <ac:spMkLst>
            <pc:docMk/>
            <pc:sldMk cId="1560599476" sldId="443"/>
            <ac:spMk id="4" creationId="{70E67572-91F2-0E8B-8B65-0D3C2E4C6DAE}"/>
          </ac:spMkLst>
        </pc:spChg>
        <pc:spChg chg="add mod">
          <ac:chgData name="Tegischer Lukas" userId="f78daebb-0565-485c-bd0e-1cd035e796ff" providerId="ADAL" clId="{25E1C320-D8DB-4531-85BD-C555F8E39843}" dt="2022-10-14T12:23:24.936" v="68" actId="1076"/>
          <ac:spMkLst>
            <pc:docMk/>
            <pc:sldMk cId="1560599476" sldId="443"/>
            <ac:spMk id="11" creationId="{CE87D095-B88E-B354-EA07-A4265693BE11}"/>
          </ac:spMkLst>
        </pc:spChg>
        <pc:spChg chg="del">
          <ac:chgData name="Tegischer Lukas" userId="f78daebb-0565-485c-bd0e-1cd035e796ff" providerId="ADAL" clId="{25E1C320-D8DB-4531-85BD-C555F8E39843}" dt="2022-10-14T12:23:09.690" v="62" actId="478"/>
          <ac:spMkLst>
            <pc:docMk/>
            <pc:sldMk cId="1560599476" sldId="443"/>
            <ac:spMk id="15" creationId="{5ADE08F2-B5B3-268A-3BDC-BF0D71A688B0}"/>
          </ac:spMkLst>
        </pc:spChg>
        <pc:picChg chg="add mod ord">
          <ac:chgData name="Tegischer Lukas" userId="f78daebb-0565-485c-bd0e-1cd035e796ff" providerId="ADAL" clId="{25E1C320-D8DB-4531-85BD-C555F8E39843}" dt="2022-10-14T12:23:21.962" v="67" actId="1076"/>
          <ac:picMkLst>
            <pc:docMk/>
            <pc:sldMk cId="1560599476" sldId="443"/>
            <ac:picMk id="2" creationId="{D702E7AD-9A7D-A86E-A06F-26152C8BE2E7}"/>
          </ac:picMkLst>
        </pc:picChg>
        <pc:picChg chg="del">
          <ac:chgData name="Tegischer Lukas" userId="f78daebb-0565-485c-bd0e-1cd035e796ff" providerId="ADAL" clId="{25E1C320-D8DB-4531-85BD-C555F8E39843}" dt="2022-10-14T12:22:28.510" v="47" actId="478"/>
          <ac:picMkLst>
            <pc:docMk/>
            <pc:sldMk cId="1560599476" sldId="443"/>
            <ac:picMk id="9" creationId="{68B1DAEF-DE20-AAA5-BD3B-F646F2CCBF2E}"/>
          </ac:picMkLst>
        </pc:picChg>
        <pc:cxnChg chg="add del mod">
          <ac:chgData name="Tegischer Lukas" userId="f78daebb-0565-485c-bd0e-1cd035e796ff" providerId="ADAL" clId="{25E1C320-D8DB-4531-85BD-C555F8E39843}" dt="2022-10-14T12:23:21.962" v="67" actId="1076"/>
          <ac:cxnSpMkLst>
            <pc:docMk/>
            <pc:sldMk cId="1560599476" sldId="443"/>
            <ac:cxnSpMk id="3" creationId="{8D174E84-61CA-18BB-379F-8156985A5219}"/>
          </ac:cxnSpMkLst>
        </pc:cxnChg>
        <pc:cxnChg chg="add mod">
          <ac:chgData name="Tegischer Lukas" userId="f78daebb-0565-485c-bd0e-1cd035e796ff" providerId="ADAL" clId="{25E1C320-D8DB-4531-85BD-C555F8E39843}" dt="2022-10-14T12:23:21.962" v="67" actId="1076"/>
          <ac:cxnSpMkLst>
            <pc:docMk/>
            <pc:sldMk cId="1560599476" sldId="443"/>
            <ac:cxnSpMk id="8" creationId="{1C8F0F48-5FBA-5996-A7C5-86BC77746C99}"/>
          </ac:cxnSpMkLst>
        </pc:cxnChg>
      </pc:sldChg>
      <pc:sldChg chg="addSp delSp modSp add mod delAnim">
        <pc:chgData name="Tegischer Lukas" userId="f78daebb-0565-485c-bd0e-1cd035e796ff" providerId="ADAL" clId="{25E1C320-D8DB-4531-85BD-C555F8E39843}" dt="2022-10-14T12:24:25.245" v="97" actId="20577"/>
        <pc:sldMkLst>
          <pc:docMk/>
          <pc:sldMk cId="490501096" sldId="444"/>
        </pc:sldMkLst>
        <pc:spChg chg="mod">
          <ac:chgData name="Tegischer Lukas" userId="f78daebb-0565-485c-bd0e-1cd035e796ff" providerId="ADAL" clId="{25E1C320-D8DB-4531-85BD-C555F8E39843}" dt="2022-10-14T12:23:49.460" v="72" actId="20577"/>
          <ac:spMkLst>
            <pc:docMk/>
            <pc:sldMk cId="490501096" sldId="444"/>
            <ac:spMk id="4" creationId="{70E67572-91F2-0E8B-8B65-0D3C2E4C6DAE}"/>
          </ac:spMkLst>
        </pc:spChg>
        <pc:spChg chg="add mod">
          <ac:chgData name="Tegischer Lukas" userId="f78daebb-0565-485c-bd0e-1cd035e796ff" providerId="ADAL" clId="{25E1C320-D8DB-4531-85BD-C555F8E39843}" dt="2022-10-14T12:24:02.377" v="82" actId="1076"/>
          <ac:spMkLst>
            <pc:docMk/>
            <pc:sldMk cId="490501096" sldId="444"/>
            <ac:spMk id="9" creationId="{5FAF1DE2-8275-F817-93E4-904445C60BBD}"/>
          </ac:spMkLst>
        </pc:spChg>
        <pc:spChg chg="del">
          <ac:chgData name="Tegischer Lukas" userId="f78daebb-0565-485c-bd0e-1cd035e796ff" providerId="ADAL" clId="{25E1C320-D8DB-4531-85BD-C555F8E39843}" dt="2022-10-14T12:23:50.891" v="73" actId="478"/>
          <ac:spMkLst>
            <pc:docMk/>
            <pc:sldMk cId="490501096" sldId="444"/>
            <ac:spMk id="11" creationId="{CE87D095-B88E-B354-EA07-A4265693BE11}"/>
          </ac:spMkLst>
        </pc:spChg>
        <pc:graphicFrameChg chg="modGraphic">
          <ac:chgData name="Tegischer Lukas" userId="f78daebb-0565-485c-bd0e-1cd035e796ff" providerId="ADAL" clId="{25E1C320-D8DB-4531-85BD-C555F8E39843}" dt="2022-10-14T12:24:25.245" v="97" actId="20577"/>
          <ac:graphicFrameMkLst>
            <pc:docMk/>
            <pc:sldMk cId="490501096" sldId="444"/>
            <ac:graphicFrameMk id="5" creationId="{27D7DC96-28F8-E16A-E6EA-D41A257D71C5}"/>
          </ac:graphicFrameMkLst>
        </pc:graphicFrameChg>
        <pc:cxnChg chg="mod">
          <ac:chgData name="Tegischer Lukas" userId="f78daebb-0565-485c-bd0e-1cd035e796ff" providerId="ADAL" clId="{25E1C320-D8DB-4531-85BD-C555F8E39843}" dt="2022-10-14T12:24:08.480" v="85" actId="14100"/>
          <ac:cxnSpMkLst>
            <pc:docMk/>
            <pc:sldMk cId="490501096" sldId="444"/>
            <ac:cxnSpMk id="3" creationId="{8D174E84-61CA-18BB-379F-8156985A5219}"/>
          </ac:cxnSpMkLst>
        </pc:cxnChg>
        <pc:cxnChg chg="del">
          <ac:chgData name="Tegischer Lukas" userId="f78daebb-0565-485c-bd0e-1cd035e796ff" providerId="ADAL" clId="{25E1C320-D8DB-4531-85BD-C555F8E39843}" dt="2022-10-14T12:24:03.834" v="83" actId="478"/>
          <ac:cxnSpMkLst>
            <pc:docMk/>
            <pc:sldMk cId="490501096" sldId="444"/>
            <ac:cxnSpMk id="8" creationId="{1C8F0F48-5FBA-5996-A7C5-86BC77746C99}"/>
          </ac:cxnSpMkLst>
        </pc:cxnChg>
      </pc:sldChg>
      <pc:sldChg chg="add del">
        <pc:chgData name="Tegischer Lukas" userId="f78daebb-0565-485c-bd0e-1cd035e796ff" providerId="ADAL" clId="{25E1C320-D8DB-4531-85BD-C555F8E39843}" dt="2022-10-14T12:24:38.755" v="99" actId="47"/>
        <pc:sldMkLst>
          <pc:docMk/>
          <pc:sldMk cId="1554259367" sldId="445"/>
        </pc:sldMkLst>
      </pc:sldChg>
    </pc:docChg>
  </pc:docChgLst>
  <pc:docChgLst>
    <pc:chgData name="Tegischer Lukas" userId="f78daebb-0565-485c-bd0e-1cd035e796ff" providerId="ADAL" clId="{1678BBAB-3DFA-4C7E-A690-B2E2F59EBF66}"/>
    <pc:docChg chg="undo custSel addSld delSld modSld sldOrd">
      <pc:chgData name="Tegischer Lukas" userId="f78daebb-0565-485c-bd0e-1cd035e796ff" providerId="ADAL" clId="{1678BBAB-3DFA-4C7E-A690-B2E2F59EBF66}" dt="2022-04-10T16:45:53.847" v="930" actId="20577"/>
      <pc:docMkLst>
        <pc:docMk/>
      </pc:docMkLst>
      <pc:sldChg chg="modSp mod">
        <pc:chgData name="Tegischer Lukas" userId="f78daebb-0565-485c-bd0e-1cd035e796ff" providerId="ADAL" clId="{1678BBAB-3DFA-4C7E-A690-B2E2F59EBF66}" dt="2022-04-10T16:45:53.847" v="9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678BBAB-3DFA-4C7E-A690-B2E2F59EBF66}" dt="2022-04-10T16:45:53.847" v="9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678BBAB-3DFA-4C7E-A690-B2E2F59EBF66}" dt="2022-04-10T16:25:29.968" v="81"/>
        <pc:sldMkLst>
          <pc:docMk/>
          <pc:sldMk cId="2738696002" sldId="324"/>
        </pc:sldMkLst>
        <pc:spChg chg="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4:15.797" v="4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7" creationId="{213206CF-ACA4-41CF-B034-08EE4E885245}"/>
          </ac:spMkLst>
        </pc:spChg>
        <pc:spChg chg="del">
          <ac:chgData name="Tegischer Lukas" userId="f78daebb-0565-485c-bd0e-1cd035e796ff" providerId="ADAL" clId="{1678BBAB-3DFA-4C7E-A690-B2E2F59EBF66}" dt="2022-04-10T16:24:16.526" v="50" actId="478"/>
          <ac:spMkLst>
            <pc:docMk/>
            <pc:sldMk cId="2738696002" sldId="324"/>
            <ac:spMk id="8" creationId="{3C8DE921-3EFF-4BC4-ACBD-B417BFCC0517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9" creationId="{15A2063E-081E-4674-A610-69575AB1734F}"/>
          </ac:spMkLst>
        </pc:spChg>
        <pc:spChg chg="add mod">
          <ac:chgData name="Tegischer Lukas" userId="f78daebb-0565-485c-bd0e-1cd035e796ff" providerId="ADAL" clId="{1678BBAB-3DFA-4C7E-A690-B2E2F59EBF66}" dt="2022-04-10T16:25:28.009" v="80" actId="208"/>
          <ac:spMkLst>
            <pc:docMk/>
            <pc:sldMk cId="2738696002" sldId="324"/>
            <ac:spMk id="10" creationId="{5B60481B-F72B-4BE1-B8EF-9AF987B410CC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11" creationId="{B51195F4-149A-4C40-846B-4611E8ED6B0F}"/>
          </ac:spMkLst>
        </pc:sp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678BBAB-3DFA-4C7E-A690-B2E2F59EBF66}" dt="2022-04-10T16:36:31.171" v="621" actId="20577"/>
        <pc:sldMkLst>
          <pc:docMk/>
          <pc:sldMk cId="3785642135" sldId="348"/>
        </pc:sldMkLst>
        <pc:spChg chg="mod">
          <ac:chgData name="Tegischer Lukas" userId="f78daebb-0565-485c-bd0e-1cd035e796ff" providerId="ADAL" clId="{1678BBAB-3DFA-4C7E-A690-B2E2F59EBF66}" dt="2022-04-10T16:36:31.171" v="621" actId="20577"/>
          <ac:spMkLst>
            <pc:docMk/>
            <pc:sldMk cId="3785642135" sldId="348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7" creationId="{AD161D27-AD36-41CB-85A2-EA077D6424E7}"/>
          </ac:spMkLst>
        </pc:spChg>
        <pc:spChg chg="del">
          <ac:chgData name="Tegischer Lukas" userId="f78daebb-0565-485c-bd0e-1cd035e796ff" providerId="ADAL" clId="{1678BBAB-3DFA-4C7E-A690-B2E2F59EBF66}" dt="2022-04-10T16:25:39.439" v="98" actId="478"/>
          <ac:spMkLst>
            <pc:docMk/>
            <pc:sldMk cId="3785642135" sldId="348"/>
            <ac:spMk id="8" creationId="{3C8DE921-3EFF-4BC4-ACBD-B417BFCC0517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9" creationId="{6C9A42D4-FC0E-48DD-B16C-C0A5F58062E7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0" creationId="{13F33AF2-4B26-4A34-A7C0-B2A95C0AB7B6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1" creationId="{60A68BB4-C622-4C67-90D8-64EA2E82F01B}"/>
          </ac:spMkLst>
        </pc:spChg>
        <pc:picChg chg="add del mod">
          <ac:chgData name="Tegischer Lukas" userId="f78daebb-0565-485c-bd0e-1cd035e796ff" providerId="ADAL" clId="{1678BBAB-3DFA-4C7E-A690-B2E2F59EBF66}" dt="2022-04-10T16:27:35.339" v="159" actId="478"/>
          <ac:picMkLst>
            <pc:docMk/>
            <pc:sldMk cId="3785642135" sldId="348"/>
            <ac:picMk id="12" creationId="{561A8FB1-0484-4A8E-9658-A202F03541ED}"/>
          </ac:picMkLst>
        </pc:pic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248617293" sldId="349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807913917" sldId="350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1678BBAB-3DFA-4C7E-A690-B2E2F59EBF66}" dt="2022-04-10T16:28:39.440" v="222" actId="1076"/>
        <pc:sldMkLst>
          <pc:docMk/>
          <pc:sldMk cId="3924277000" sldId="353"/>
        </pc:sldMkLst>
        <pc:spChg chg="mod">
          <ac:chgData name="Tegischer Lukas" userId="f78daebb-0565-485c-bd0e-1cd035e796ff" providerId="ADAL" clId="{1678BBAB-3DFA-4C7E-A690-B2E2F59EBF66}" dt="2022-04-10T16:28:02.438" v="207" actId="20577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28:39.440" v="222" actId="1076"/>
          <ac:spMkLst>
            <pc:docMk/>
            <pc:sldMk cId="3924277000" sldId="353"/>
            <ac:spMk id="8" creationId="{40C6ACB1-3402-47CA-905C-853C03A2643B}"/>
          </ac:spMkLst>
        </pc:spChg>
        <pc:spChg chg="del">
          <ac:chgData name="Tegischer Lukas" userId="f78daebb-0565-485c-bd0e-1cd035e796ff" providerId="ADAL" clId="{1678BBAB-3DFA-4C7E-A690-B2E2F59EBF66}" dt="2022-04-10T16:27:51.870" v="191" actId="478"/>
          <ac:spMkLst>
            <pc:docMk/>
            <pc:sldMk cId="3924277000" sldId="353"/>
            <ac:spMk id="10" creationId="{13F33AF2-4B26-4A34-A7C0-B2A95C0AB7B6}"/>
          </ac:spMkLst>
        </pc:spChg>
        <pc:spChg chg="del">
          <ac:chgData name="Tegischer Lukas" userId="f78daebb-0565-485c-bd0e-1cd035e796ff" providerId="ADAL" clId="{1678BBAB-3DFA-4C7E-A690-B2E2F59EBF66}" dt="2022-04-10T16:27:52.889" v="192" actId="478"/>
          <ac:spMkLst>
            <pc:docMk/>
            <pc:sldMk cId="3924277000" sldId="353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1678BBAB-3DFA-4C7E-A690-B2E2F59EBF66}" dt="2022-04-10T16:28:09.923" v="211" actId="1076"/>
          <ac:picMkLst>
            <pc:docMk/>
            <pc:sldMk cId="3924277000" sldId="353"/>
            <ac:picMk id="6" creationId="{6C13817F-9367-41ED-A351-9110C68708E9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29:27.353" v="259"/>
        <pc:sldMkLst>
          <pc:docMk/>
          <pc:sldMk cId="1894577095" sldId="354"/>
        </pc:sldMkLst>
        <pc:spChg chg="mod">
          <ac:chgData name="Tegischer Lukas" userId="f78daebb-0565-485c-bd0e-1cd035e796ff" providerId="ADAL" clId="{1678BBAB-3DFA-4C7E-A690-B2E2F59EBF66}" dt="2022-04-10T16:28:52.371" v="242" actId="1076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8:54.285" v="244" actId="478"/>
          <ac:spMkLst>
            <pc:docMk/>
            <pc:sldMk cId="1894577095" sldId="354"/>
            <ac:spMk id="8" creationId="{40C6ACB1-3402-47CA-905C-853C03A2643B}"/>
          </ac:spMkLst>
        </pc:spChg>
        <pc:spChg chg="add mod">
          <ac:chgData name="Tegischer Lukas" userId="f78daebb-0565-485c-bd0e-1cd035e796ff" providerId="ADAL" clId="{1678BBAB-3DFA-4C7E-A690-B2E2F59EBF66}" dt="2022-04-10T16:29:16.759" v="255" actId="20577"/>
          <ac:spMkLst>
            <pc:docMk/>
            <pc:sldMk cId="1894577095" sldId="354"/>
            <ac:spMk id="9" creationId="{51B17204-3F1C-4F61-933E-C6F8FCEB57E9}"/>
          </ac:spMkLst>
        </pc:spChg>
        <pc:picChg chg="del">
          <ac:chgData name="Tegischer Lukas" userId="f78daebb-0565-485c-bd0e-1cd035e796ff" providerId="ADAL" clId="{1678BBAB-3DFA-4C7E-A690-B2E2F59EBF66}" dt="2022-04-10T16:28:53.039" v="243" actId="478"/>
          <ac:picMkLst>
            <pc:docMk/>
            <pc:sldMk cId="1894577095" sldId="354"/>
            <ac:picMk id="6" creationId="{6C13817F-9367-41ED-A351-9110C68708E9}"/>
          </ac:picMkLst>
        </pc:picChg>
        <pc:picChg chg="add mod">
          <ac:chgData name="Tegischer Lukas" userId="f78daebb-0565-485c-bd0e-1cd035e796ff" providerId="ADAL" clId="{1678BBAB-3DFA-4C7E-A690-B2E2F59EBF66}" dt="2022-04-10T16:29:01.640" v="249" actId="1076"/>
          <ac:picMkLst>
            <pc:docMk/>
            <pc:sldMk cId="1894577095" sldId="354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0:24.804" v="282"/>
        <pc:sldMkLst>
          <pc:docMk/>
          <pc:sldMk cId="1310503968" sldId="355"/>
        </pc:sldMkLst>
        <pc:spChg chg="mod">
          <ac:chgData name="Tegischer Lukas" userId="f78daebb-0565-485c-bd0e-1cd035e796ff" providerId="ADAL" clId="{1678BBAB-3DFA-4C7E-A690-B2E2F59EBF66}" dt="2022-04-10T16:29:33.668" v="262" actId="20577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0:15.235" v="278" actId="14100"/>
          <ac:spMkLst>
            <pc:docMk/>
            <pc:sldMk cId="1310503968" sldId="355"/>
            <ac:spMk id="8" creationId="{6BCD34C5-BC15-484A-85AC-8DFC5F59F688}"/>
          </ac:spMkLst>
        </pc:spChg>
        <pc:spChg chg="del">
          <ac:chgData name="Tegischer Lukas" userId="f78daebb-0565-485c-bd0e-1cd035e796ff" providerId="ADAL" clId="{1678BBAB-3DFA-4C7E-A690-B2E2F59EBF66}" dt="2022-04-10T16:29:47.379" v="267" actId="478"/>
          <ac:spMkLst>
            <pc:docMk/>
            <pc:sldMk cId="1310503968" sldId="355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1678BBAB-3DFA-4C7E-A690-B2E2F59EBF66}" dt="2022-04-10T16:30:10.921" v="276" actId="14100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1678BBAB-3DFA-4C7E-A690-B2E2F59EBF66}" dt="2022-04-10T16:29:44.063" v="264" actId="478"/>
          <ac:picMkLst>
            <pc:docMk/>
            <pc:sldMk cId="1310503968" sldId="355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3:38.065" v="495"/>
        <pc:sldMkLst>
          <pc:docMk/>
          <pc:sldMk cId="997602756" sldId="356"/>
        </pc:sldMkLst>
        <pc:spChg chg="mod">
          <ac:chgData name="Tegischer Lukas" userId="f78daebb-0565-485c-bd0e-1cd035e796ff" providerId="ADAL" clId="{1678BBAB-3DFA-4C7E-A690-B2E2F59EBF66}" dt="2022-04-10T16:30:44.691" v="330" actId="20577"/>
          <ac:spMkLst>
            <pc:docMk/>
            <pc:sldMk cId="997602756" sldId="356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0:54.364" v="336" actId="478"/>
          <ac:spMkLst>
            <pc:docMk/>
            <pc:sldMk cId="997602756" sldId="356"/>
            <ac:spMk id="8" creationId="{6BCD34C5-BC15-484A-85AC-8DFC5F59F688}"/>
          </ac:spMkLst>
        </pc:spChg>
        <pc:spChg chg="add mod">
          <ac:chgData name="Tegischer Lukas" userId="f78daebb-0565-485c-bd0e-1cd035e796ff" providerId="ADAL" clId="{1678BBAB-3DFA-4C7E-A690-B2E2F59EBF66}" dt="2022-04-10T16:33:29.873" v="494" actId="6549"/>
          <ac:spMkLst>
            <pc:docMk/>
            <pc:sldMk cId="997602756" sldId="356"/>
            <ac:spMk id="9" creationId="{82D8CAD4-6125-4D00-8D15-0A3D75D88CEE}"/>
          </ac:spMkLst>
        </pc:spChg>
        <pc:spChg chg="add mod">
          <ac:chgData name="Tegischer Lukas" userId="f78daebb-0565-485c-bd0e-1cd035e796ff" providerId="ADAL" clId="{1678BBAB-3DFA-4C7E-A690-B2E2F59EBF66}" dt="2022-04-10T16:32:48.575" v="431" actId="1076"/>
          <ac:spMkLst>
            <pc:docMk/>
            <pc:sldMk cId="997602756" sldId="356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0:45.831" v="331" actId="478"/>
          <ac:picMkLst>
            <pc:docMk/>
            <pc:sldMk cId="997602756" sldId="356"/>
            <ac:picMk id="6" creationId="{1CF6997D-F91A-4CE9-AE36-8A72E64C2A70}"/>
          </ac:picMkLst>
        </pc:picChg>
        <pc:picChg chg="add mod">
          <ac:chgData name="Tegischer Lukas" userId="f78daebb-0565-485c-bd0e-1cd035e796ff" providerId="ADAL" clId="{1678BBAB-3DFA-4C7E-A690-B2E2F59EBF66}" dt="2022-04-10T16:32:29.552" v="424" actId="1076"/>
          <ac:picMkLst>
            <pc:docMk/>
            <pc:sldMk cId="997602756" sldId="356"/>
            <ac:picMk id="7" creationId="{D0E63417-159D-483E-83CE-624C75B1136E}"/>
          </ac:picMkLst>
        </pc:picChg>
      </pc:sldChg>
      <pc:sldChg chg="addSp delSp modSp add del mod delAnim modAnim">
        <pc:chgData name="Tegischer Lukas" userId="f78daebb-0565-485c-bd0e-1cd035e796ff" providerId="ADAL" clId="{1678BBAB-3DFA-4C7E-A690-B2E2F59EBF66}" dt="2022-04-10T16:36:36.984" v="622" actId="47"/>
        <pc:sldMkLst>
          <pc:docMk/>
          <pc:sldMk cId="357671172" sldId="357"/>
        </pc:sldMkLst>
        <pc:spChg chg="mod">
          <ac:chgData name="Tegischer Lukas" userId="f78daebb-0565-485c-bd0e-1cd035e796ff" providerId="ADAL" clId="{1678BBAB-3DFA-4C7E-A690-B2E2F59EBF66}" dt="2022-04-10T16:36:22.687" v="618" actId="20577"/>
          <ac:spMkLst>
            <pc:docMk/>
            <pc:sldMk cId="357671172" sldId="35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4:31.664" v="533" actId="1076"/>
          <ac:spMkLst>
            <pc:docMk/>
            <pc:sldMk cId="357671172" sldId="357"/>
            <ac:spMk id="8" creationId="{B6B776BD-78A8-4016-BC86-127FB35A6299}"/>
          </ac:spMkLst>
        </pc:spChg>
        <pc:spChg chg="del">
          <ac:chgData name="Tegischer Lukas" userId="f78daebb-0565-485c-bd0e-1cd035e796ff" providerId="ADAL" clId="{1678BBAB-3DFA-4C7E-A690-B2E2F59EBF66}" dt="2022-04-10T16:33:43.478" v="498" actId="478"/>
          <ac:spMkLst>
            <pc:docMk/>
            <pc:sldMk cId="357671172" sldId="357"/>
            <ac:spMk id="9" creationId="{82D8CAD4-6125-4D00-8D15-0A3D75D88CEE}"/>
          </ac:spMkLst>
        </pc:spChg>
        <pc:spChg chg="del">
          <ac:chgData name="Tegischer Lukas" userId="f78daebb-0565-485c-bd0e-1cd035e796ff" providerId="ADAL" clId="{1678BBAB-3DFA-4C7E-A690-B2E2F59EBF66}" dt="2022-04-10T16:33:42.658" v="497" actId="478"/>
          <ac:spMkLst>
            <pc:docMk/>
            <pc:sldMk cId="357671172" sldId="357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3:43.868" v="499" actId="478"/>
          <ac:picMkLst>
            <pc:docMk/>
            <pc:sldMk cId="357671172" sldId="357"/>
            <ac:picMk id="7" creationId="{D0E63417-159D-483E-83CE-624C75B1136E}"/>
          </ac:picMkLst>
        </pc:picChg>
        <pc:picChg chg="add mod">
          <ac:chgData name="Tegischer Lukas" userId="f78daebb-0565-485c-bd0e-1cd035e796ff" providerId="ADAL" clId="{1678BBAB-3DFA-4C7E-A690-B2E2F59EBF66}" dt="2022-04-10T16:34:44.675" v="539" actId="1076"/>
          <ac:picMkLst>
            <pc:docMk/>
            <pc:sldMk cId="357671172" sldId="357"/>
            <ac:picMk id="11" creationId="{458AFAAF-7ED2-42B2-832D-D1BF13DC9691}"/>
          </ac:picMkLst>
        </pc:picChg>
        <pc:picChg chg="add mod">
          <ac:chgData name="Tegischer Lukas" userId="f78daebb-0565-485c-bd0e-1cd035e796ff" providerId="ADAL" clId="{1678BBAB-3DFA-4C7E-A690-B2E2F59EBF66}" dt="2022-04-10T16:34:52.154" v="542" actId="14100"/>
          <ac:picMkLst>
            <pc:docMk/>
            <pc:sldMk cId="357671172" sldId="357"/>
            <ac:picMk id="12" creationId="{D182A37C-87FE-4F20-BB6C-5E8C70B2B66D}"/>
          </ac:picMkLst>
        </pc:picChg>
      </pc:sldChg>
      <pc:sldChg chg="modSp add">
        <pc:chgData name="Tegischer Lukas" userId="f78daebb-0565-485c-bd0e-1cd035e796ff" providerId="ADAL" clId="{1678BBAB-3DFA-4C7E-A690-B2E2F59EBF66}" dt="2022-04-10T16:36:18.191" v="616" actId="20577"/>
        <pc:sldMkLst>
          <pc:docMk/>
          <pc:sldMk cId="819407377" sldId="358"/>
        </pc:sldMkLst>
        <pc:spChg chg="mod">
          <ac:chgData name="Tegischer Lukas" userId="f78daebb-0565-485c-bd0e-1cd035e796ff" providerId="ADAL" clId="{1678BBAB-3DFA-4C7E-A690-B2E2F59EBF66}" dt="2022-04-10T16:36:18.191" v="616" actId="20577"/>
          <ac:spMkLst>
            <pc:docMk/>
            <pc:sldMk cId="819407377" sldId="358"/>
            <ac:spMk id="4" creationId="{C427B5BC-E2AB-4596-857C-DA06F86C68EB}"/>
          </ac:spMkLst>
        </pc:spChg>
      </pc:sldChg>
      <pc:sldChg chg="addSp delSp modSp add mod delAnim">
        <pc:chgData name="Tegischer Lukas" userId="f78daebb-0565-485c-bd0e-1cd035e796ff" providerId="ADAL" clId="{1678BBAB-3DFA-4C7E-A690-B2E2F59EBF66}" dt="2022-04-10T16:35:46.835" v="568" actId="1076"/>
        <pc:sldMkLst>
          <pc:docMk/>
          <pc:sldMk cId="330337602" sldId="359"/>
        </pc:sldMkLst>
        <pc:spChg chg="del">
          <ac:chgData name="Tegischer Lukas" userId="f78daebb-0565-485c-bd0e-1cd035e796ff" providerId="ADAL" clId="{1678BBAB-3DFA-4C7E-A690-B2E2F59EBF66}" dt="2022-04-10T16:35:14.520" v="552" actId="478"/>
          <ac:spMkLst>
            <pc:docMk/>
            <pc:sldMk cId="330337602" sldId="359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5:10.353" v="549" actId="478"/>
          <ac:spMkLst>
            <pc:docMk/>
            <pc:sldMk cId="330337602" sldId="359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5:30.342" v="562" actId="20577"/>
          <ac:spMkLst>
            <pc:docMk/>
            <pc:sldMk cId="330337602" sldId="359"/>
            <ac:spMk id="9" creationId="{E6ED9D76-0DFB-4334-A078-CB5ECF7A2240}"/>
          </ac:spMkLst>
        </pc:spChg>
        <pc:spChg chg="add mod">
          <ac:chgData name="Tegischer Lukas" userId="f78daebb-0565-485c-bd0e-1cd035e796ff" providerId="ADAL" clId="{1678BBAB-3DFA-4C7E-A690-B2E2F59EBF66}" dt="2022-04-10T16:35:46.835" v="568" actId="1076"/>
          <ac:spMkLst>
            <pc:docMk/>
            <pc:sldMk cId="330337602" sldId="359"/>
            <ac:spMk id="10" creationId="{E7642AD5-DCAD-4A4D-9BC1-9DB10B9E62AD}"/>
          </ac:spMkLst>
        </pc:spChg>
        <pc:picChg chg="del">
          <ac:chgData name="Tegischer Lukas" userId="f78daebb-0565-485c-bd0e-1cd035e796ff" providerId="ADAL" clId="{1678BBAB-3DFA-4C7E-A690-B2E2F59EBF66}" dt="2022-04-10T16:35:09.504" v="547" actId="478"/>
          <ac:picMkLst>
            <pc:docMk/>
            <pc:sldMk cId="330337602" sldId="359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5:09.807" v="548" actId="478"/>
          <ac:picMkLst>
            <pc:docMk/>
            <pc:sldMk cId="330337602" sldId="359"/>
            <ac:picMk id="12" creationId="{D182A37C-87FE-4F20-BB6C-5E8C70B2B66D}"/>
          </ac:picMkLst>
        </pc:picChg>
      </pc:sldChg>
      <pc:sldChg chg="addSp delSp modSp add mod">
        <pc:chgData name="Tegischer Lukas" userId="f78daebb-0565-485c-bd0e-1cd035e796ff" providerId="ADAL" clId="{1678BBAB-3DFA-4C7E-A690-B2E2F59EBF66}" dt="2022-04-10T16:42:35.758" v="779" actId="1076"/>
        <pc:sldMkLst>
          <pc:docMk/>
          <pc:sldMk cId="2258642459" sldId="360"/>
        </pc:sldMkLst>
        <pc:spChg chg="add mod">
          <ac:chgData name="Tegischer Lukas" userId="f78daebb-0565-485c-bd0e-1cd035e796ff" providerId="ADAL" clId="{1678BBAB-3DFA-4C7E-A690-B2E2F59EBF66}" dt="2022-04-10T16:41:41.192" v="767" actId="20577"/>
          <ac:spMkLst>
            <pc:docMk/>
            <pc:sldMk cId="2258642459" sldId="360"/>
            <ac:spMk id="6" creationId="{88ADCCB5-5FAE-4F7E-9C22-F714A9D8CF59}"/>
          </ac:spMkLst>
        </pc:spChg>
        <pc:spChg chg="add del mod">
          <ac:chgData name="Tegischer Lukas" userId="f78daebb-0565-485c-bd0e-1cd035e796ff" providerId="ADAL" clId="{1678BBAB-3DFA-4C7E-A690-B2E2F59EBF66}" dt="2022-04-10T16:42:24.376" v="776" actId="478"/>
          <ac:spMkLst>
            <pc:docMk/>
            <pc:sldMk cId="2258642459" sldId="360"/>
            <ac:spMk id="8" creationId="{01B379FA-9302-4422-8A8D-B089F98DED6B}"/>
          </ac:spMkLst>
        </pc:spChg>
        <pc:spChg chg="del">
          <ac:chgData name="Tegischer Lukas" userId="f78daebb-0565-485c-bd0e-1cd035e796ff" providerId="ADAL" clId="{1678BBAB-3DFA-4C7E-A690-B2E2F59EBF66}" dt="2022-04-10T16:41:21.514" v="760" actId="478"/>
          <ac:spMkLst>
            <pc:docMk/>
            <pc:sldMk cId="2258642459" sldId="360"/>
            <ac:spMk id="9" creationId="{E6ED9D76-0DFB-4334-A078-CB5ECF7A2240}"/>
          </ac:spMkLst>
        </pc:spChg>
        <pc:spChg chg="del">
          <ac:chgData name="Tegischer Lukas" userId="f78daebb-0565-485c-bd0e-1cd035e796ff" providerId="ADAL" clId="{1678BBAB-3DFA-4C7E-A690-B2E2F59EBF66}" dt="2022-04-10T16:41:21.889" v="761" actId="478"/>
          <ac:spMkLst>
            <pc:docMk/>
            <pc:sldMk cId="2258642459" sldId="360"/>
            <ac:spMk id="10" creationId="{E7642AD5-DCAD-4A4D-9BC1-9DB10B9E62AD}"/>
          </ac:spMkLst>
        </pc:spChg>
        <pc:spChg chg="add mod">
          <ac:chgData name="Tegischer Lukas" userId="f78daebb-0565-485c-bd0e-1cd035e796ff" providerId="ADAL" clId="{1678BBAB-3DFA-4C7E-A690-B2E2F59EBF66}" dt="2022-04-10T16:42:35.758" v="779" actId="1076"/>
          <ac:spMkLst>
            <pc:docMk/>
            <pc:sldMk cId="2258642459" sldId="360"/>
            <ac:spMk id="11" creationId="{23E255D8-CCD5-4153-BDC2-567BA277C781}"/>
          </ac:spMkLst>
        </pc:spChg>
      </pc:sldChg>
      <pc:sldChg chg="addSp delSp modSp add mod ord delAnim modAnim">
        <pc:chgData name="Tegischer Lukas" userId="f78daebb-0565-485c-bd0e-1cd035e796ff" providerId="ADAL" clId="{1678BBAB-3DFA-4C7E-A690-B2E2F59EBF66}" dt="2022-04-10T16:38:12.366" v="655" actId="478"/>
        <pc:sldMkLst>
          <pc:docMk/>
          <pc:sldMk cId="2290432259" sldId="361"/>
        </pc:sldMkLst>
        <pc:spChg chg="mod">
          <ac:chgData name="Tegischer Lukas" userId="f78daebb-0565-485c-bd0e-1cd035e796ff" providerId="ADAL" clId="{1678BBAB-3DFA-4C7E-A690-B2E2F59EBF66}" dt="2022-04-10T16:36:13.972" v="613" actId="20577"/>
          <ac:spMkLst>
            <pc:docMk/>
            <pc:sldMk cId="2290432259" sldId="361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6:46.067" v="623" actId="478"/>
          <ac:spMkLst>
            <pc:docMk/>
            <pc:sldMk cId="2290432259" sldId="361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8:05.102" v="652" actId="6549"/>
          <ac:spMkLst>
            <pc:docMk/>
            <pc:sldMk cId="2290432259" sldId="361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7:55.108" v="649" actId="1076"/>
          <ac:spMkLst>
            <pc:docMk/>
            <pc:sldMk cId="2290432259" sldId="361"/>
            <ac:spMk id="10" creationId="{3736659E-4645-42B0-B4DA-84AC7963AAB3}"/>
          </ac:spMkLst>
        </pc:spChg>
        <pc:spChg chg="add del mod">
          <ac:chgData name="Tegischer Lukas" userId="f78daebb-0565-485c-bd0e-1cd035e796ff" providerId="ADAL" clId="{1678BBAB-3DFA-4C7E-A690-B2E2F59EBF66}" dt="2022-04-10T16:38:12.366" v="655" actId="478"/>
          <ac:spMkLst>
            <pc:docMk/>
            <pc:sldMk cId="2290432259" sldId="361"/>
            <ac:spMk id="13" creationId="{6737E52D-A3A4-4AF6-8503-51376904ABAA}"/>
          </ac:spMkLst>
        </pc:spChg>
        <pc:picChg chg="del">
          <ac:chgData name="Tegischer Lukas" userId="f78daebb-0565-485c-bd0e-1cd035e796ff" providerId="ADAL" clId="{1678BBAB-3DFA-4C7E-A690-B2E2F59EBF66}" dt="2022-04-10T16:36:46.473" v="624" actId="478"/>
          <ac:picMkLst>
            <pc:docMk/>
            <pc:sldMk cId="2290432259" sldId="361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6:46.739" v="625" actId="478"/>
          <ac:picMkLst>
            <pc:docMk/>
            <pc:sldMk cId="2290432259" sldId="361"/>
            <ac:picMk id="12" creationId="{D182A37C-87FE-4F20-BB6C-5E8C70B2B66D}"/>
          </ac:picMkLst>
        </pc:picChg>
      </pc:sldChg>
      <pc:sldChg chg="addSp modSp add mod modAnim">
        <pc:chgData name="Tegischer Lukas" userId="f78daebb-0565-485c-bd0e-1cd035e796ff" providerId="ADAL" clId="{1678BBAB-3DFA-4C7E-A690-B2E2F59EBF66}" dt="2022-04-10T16:39:29.787" v="696"/>
        <pc:sldMkLst>
          <pc:docMk/>
          <pc:sldMk cId="3616146878" sldId="362"/>
        </pc:sldMkLst>
        <pc:spChg chg="mod">
          <ac:chgData name="Tegischer Lukas" userId="f78daebb-0565-485c-bd0e-1cd035e796ff" providerId="ADAL" clId="{1678BBAB-3DFA-4C7E-A690-B2E2F59EBF66}" dt="2022-04-10T16:39:29.787" v="696"/>
          <ac:spMkLst>
            <pc:docMk/>
            <pc:sldMk cId="3616146878" sldId="36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8:31.234" v="661" actId="1076"/>
          <ac:spMkLst>
            <pc:docMk/>
            <pc:sldMk cId="3616146878" sldId="362"/>
            <ac:spMk id="7" creationId="{EB170105-6B6F-44E1-B658-17107E7CB8FE}"/>
          </ac:spMkLst>
        </pc:spChg>
        <pc:spChg chg="mod">
          <ac:chgData name="Tegischer Lukas" userId="f78daebb-0565-485c-bd0e-1cd035e796ff" providerId="ADAL" clId="{1678BBAB-3DFA-4C7E-A690-B2E2F59EBF66}" dt="2022-04-10T16:38:16.828" v="657" actId="6549"/>
          <ac:spMkLst>
            <pc:docMk/>
            <pc:sldMk cId="3616146878" sldId="362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8:47.696" v="670" actId="1076"/>
          <ac:spMkLst>
            <pc:docMk/>
            <pc:sldMk cId="3616146878" sldId="362"/>
            <ac:spMk id="11" creationId="{4DDCFCB7-D53F-4F20-B0BC-1F9E84751AE8}"/>
          </ac:spMkLst>
        </pc:spChg>
        <pc:picChg chg="add mod">
          <ac:chgData name="Tegischer Lukas" userId="f78daebb-0565-485c-bd0e-1cd035e796ff" providerId="ADAL" clId="{1678BBAB-3DFA-4C7E-A690-B2E2F59EBF66}" dt="2022-04-10T16:38:37.026" v="665" actId="1076"/>
          <ac:picMkLst>
            <pc:docMk/>
            <pc:sldMk cId="3616146878" sldId="362"/>
            <ac:picMk id="8" creationId="{614724CD-AC5C-4CC7-8DD4-6D5CA17812A3}"/>
          </ac:picMkLst>
        </pc:picChg>
      </pc:sldChg>
      <pc:sldChg chg="addSp delSp modSp add mod modAnim">
        <pc:chgData name="Tegischer Lukas" userId="f78daebb-0565-485c-bd0e-1cd035e796ff" providerId="ADAL" clId="{1678BBAB-3DFA-4C7E-A690-B2E2F59EBF66}" dt="2022-04-10T16:41:04.148" v="759"/>
        <pc:sldMkLst>
          <pc:docMk/>
          <pc:sldMk cId="1872041154" sldId="363"/>
        </pc:sldMkLst>
        <pc:spChg chg="mod">
          <ac:chgData name="Tegischer Lukas" userId="f78daebb-0565-485c-bd0e-1cd035e796ff" providerId="ADAL" clId="{1678BBAB-3DFA-4C7E-A690-B2E2F59EBF66}" dt="2022-04-10T16:39:19.712" v="690"/>
          <ac:spMkLst>
            <pc:docMk/>
            <pc:sldMk cId="1872041154" sldId="363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678BBAB-3DFA-4C7E-A690-B2E2F59EBF66}" dt="2022-04-10T16:39:38.840" v="700" actId="478"/>
          <ac:spMkLst>
            <pc:docMk/>
            <pc:sldMk cId="1872041154" sldId="363"/>
            <ac:spMk id="7" creationId="{EB170105-6B6F-44E1-B658-17107E7CB8FE}"/>
          </ac:spMkLst>
        </pc:spChg>
        <pc:spChg chg="del">
          <ac:chgData name="Tegischer Lukas" userId="f78daebb-0565-485c-bd0e-1cd035e796ff" providerId="ADAL" clId="{1678BBAB-3DFA-4C7E-A690-B2E2F59EBF66}" dt="2022-04-10T16:39:36.869" v="698" actId="478"/>
          <ac:spMkLst>
            <pc:docMk/>
            <pc:sldMk cId="1872041154" sldId="363"/>
            <ac:spMk id="9" creationId="{4A58E474-7809-4F7E-B8D9-8B63DBB48E71}"/>
          </ac:spMkLst>
        </pc:spChg>
        <pc:spChg chg="del">
          <ac:chgData name="Tegischer Lukas" userId="f78daebb-0565-485c-bd0e-1cd035e796ff" providerId="ADAL" clId="{1678BBAB-3DFA-4C7E-A690-B2E2F59EBF66}" dt="2022-04-10T16:39:34.467" v="697" actId="478"/>
          <ac:spMkLst>
            <pc:docMk/>
            <pc:sldMk cId="1872041154" sldId="363"/>
            <ac:spMk id="10" creationId="{3736659E-4645-42B0-B4DA-84AC7963AAB3}"/>
          </ac:spMkLst>
        </pc:spChg>
        <pc:spChg chg="del">
          <ac:chgData name="Tegischer Lukas" userId="f78daebb-0565-485c-bd0e-1cd035e796ff" providerId="ADAL" clId="{1678BBAB-3DFA-4C7E-A690-B2E2F59EBF66}" dt="2022-04-10T16:39:40.117" v="702" actId="478"/>
          <ac:spMkLst>
            <pc:docMk/>
            <pc:sldMk cId="1872041154" sldId="363"/>
            <ac:spMk id="11" creationId="{4DDCFCB7-D53F-4F20-B0BC-1F9E84751AE8}"/>
          </ac:spMkLst>
        </pc:spChg>
        <pc:spChg chg="add mod">
          <ac:chgData name="Tegischer Lukas" userId="f78daebb-0565-485c-bd0e-1cd035e796ff" providerId="ADAL" clId="{1678BBAB-3DFA-4C7E-A690-B2E2F59EBF66}" dt="2022-04-10T16:40:54.107" v="756" actId="1076"/>
          <ac:spMkLst>
            <pc:docMk/>
            <pc:sldMk cId="1872041154" sldId="363"/>
            <ac:spMk id="12" creationId="{BB720A24-6D2E-44E5-AF85-29F91F69C61C}"/>
          </ac:spMkLst>
        </pc:spChg>
        <pc:spChg chg="add mod">
          <ac:chgData name="Tegischer Lukas" userId="f78daebb-0565-485c-bd0e-1cd035e796ff" providerId="ADAL" clId="{1678BBAB-3DFA-4C7E-A690-B2E2F59EBF66}" dt="2022-04-10T16:40:57.748" v="757" actId="1076"/>
          <ac:spMkLst>
            <pc:docMk/>
            <pc:sldMk cId="1872041154" sldId="363"/>
            <ac:spMk id="15" creationId="{7AD217C9-FF5A-4E3C-861B-4D857CBB7B96}"/>
          </ac:spMkLst>
        </pc:spChg>
        <pc:picChg chg="del">
          <ac:chgData name="Tegischer Lukas" userId="f78daebb-0565-485c-bd0e-1cd035e796ff" providerId="ADAL" clId="{1678BBAB-3DFA-4C7E-A690-B2E2F59EBF66}" dt="2022-04-10T16:39:39.674" v="701" actId="478"/>
          <ac:picMkLst>
            <pc:docMk/>
            <pc:sldMk cId="1872041154" sldId="363"/>
            <ac:picMk id="8" creationId="{614724CD-AC5C-4CC7-8DD4-6D5CA17812A3}"/>
          </ac:picMkLst>
        </pc:picChg>
        <pc:picChg chg="add mod">
          <ac:chgData name="Tegischer Lukas" userId="f78daebb-0565-485c-bd0e-1cd035e796ff" providerId="ADAL" clId="{1678BBAB-3DFA-4C7E-A690-B2E2F59EBF66}" dt="2022-04-10T16:40:41.368" v="748" actId="1076"/>
          <ac:picMkLst>
            <pc:docMk/>
            <pc:sldMk cId="1872041154" sldId="363"/>
            <ac:picMk id="13" creationId="{CB33BB82-5F5C-46AB-9DD8-CBB8C936EF9D}"/>
          </ac:picMkLst>
        </pc:picChg>
      </pc:sldChg>
      <pc:sldChg chg="add del">
        <pc:chgData name="Tegischer Lukas" userId="f78daebb-0565-485c-bd0e-1cd035e796ff" providerId="ADAL" clId="{1678BBAB-3DFA-4C7E-A690-B2E2F59EBF66}" dt="2022-04-10T16:38:20.541" v="659"/>
        <pc:sldMkLst>
          <pc:docMk/>
          <pc:sldMk cId="3778259167" sldId="363"/>
        </pc:sldMkLst>
      </pc:sldChg>
      <pc:sldChg chg="addSp delSp modSp add mod ord delAnim modAnim">
        <pc:chgData name="Tegischer Lukas" userId="f78daebb-0565-485c-bd0e-1cd035e796ff" providerId="ADAL" clId="{1678BBAB-3DFA-4C7E-A690-B2E2F59EBF66}" dt="2022-04-10T16:44:53.879" v="859"/>
        <pc:sldMkLst>
          <pc:docMk/>
          <pc:sldMk cId="901146677" sldId="364"/>
        </pc:sldMkLst>
        <pc:spChg chg="mod">
          <ac:chgData name="Tegischer Lukas" userId="f78daebb-0565-485c-bd0e-1cd035e796ff" providerId="ADAL" clId="{1678BBAB-3DFA-4C7E-A690-B2E2F59EBF66}" dt="2022-04-10T16:42:56.390" v="806" actId="20577"/>
          <ac:spMkLst>
            <pc:docMk/>
            <pc:sldMk cId="901146677" sldId="36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1678BBAB-3DFA-4C7E-A690-B2E2F59EBF66}" dt="2022-04-10T16:43:00.010" v="809" actId="478"/>
          <ac:spMkLst>
            <pc:docMk/>
            <pc:sldMk cId="901146677" sldId="364"/>
            <ac:spMk id="7" creationId="{EB170105-6B6F-44E1-B658-17107E7CB8FE}"/>
          </ac:spMkLst>
        </pc:spChg>
        <pc:spChg chg="add mod">
          <ac:chgData name="Tegischer Lukas" userId="f78daebb-0565-485c-bd0e-1cd035e796ff" providerId="ADAL" clId="{1678BBAB-3DFA-4C7E-A690-B2E2F59EBF66}" dt="2022-04-10T16:43:37.295" v="826" actId="1076"/>
          <ac:spMkLst>
            <pc:docMk/>
            <pc:sldMk cId="901146677" sldId="364"/>
            <ac:spMk id="9" creationId="{FD0EEC13-E1C9-4499-8CED-D9B6409C2681}"/>
          </ac:spMkLst>
        </pc:spChg>
        <pc:spChg chg="add mod">
          <ac:chgData name="Tegischer Lukas" userId="f78daebb-0565-485c-bd0e-1cd035e796ff" providerId="ADAL" clId="{1678BBAB-3DFA-4C7E-A690-B2E2F59EBF66}" dt="2022-04-10T16:44:28.278" v="847" actId="1076"/>
          <ac:spMkLst>
            <pc:docMk/>
            <pc:sldMk cId="901146677" sldId="364"/>
            <ac:spMk id="11" creationId="{77E8B16B-57FA-4C8D-AD35-5CB2C4F4804E}"/>
          </ac:spMkLst>
        </pc:spChg>
        <pc:spChg chg="del">
          <ac:chgData name="Tegischer Lukas" userId="f78daebb-0565-485c-bd0e-1cd035e796ff" providerId="ADAL" clId="{1678BBAB-3DFA-4C7E-A690-B2E2F59EBF66}" dt="2022-04-10T16:42:59.057" v="807" actId="478"/>
          <ac:spMkLst>
            <pc:docMk/>
            <pc:sldMk cId="901146677" sldId="364"/>
            <ac:spMk id="12" creationId="{BB720A24-6D2E-44E5-AF85-29F91F69C61C}"/>
          </ac:spMkLst>
        </pc:spChg>
        <pc:spChg chg="del">
          <ac:chgData name="Tegischer Lukas" userId="f78daebb-0565-485c-bd0e-1cd035e796ff" providerId="ADAL" clId="{1678BBAB-3DFA-4C7E-A690-B2E2F59EBF66}" dt="2022-04-10T16:43:01.130" v="811" actId="478"/>
          <ac:spMkLst>
            <pc:docMk/>
            <pc:sldMk cId="901146677" sldId="364"/>
            <ac:spMk id="15" creationId="{7AD217C9-FF5A-4E3C-861B-4D857CBB7B96}"/>
          </ac:spMkLst>
        </pc:spChg>
        <pc:spChg chg="add mod">
          <ac:chgData name="Tegischer Lukas" userId="f78daebb-0565-485c-bd0e-1cd035e796ff" providerId="ADAL" clId="{1678BBAB-3DFA-4C7E-A690-B2E2F59EBF66}" dt="2022-04-10T16:44:26.946" v="846" actId="1076"/>
          <ac:spMkLst>
            <pc:docMk/>
            <pc:sldMk cId="901146677" sldId="364"/>
            <ac:spMk id="16" creationId="{E5DD3C88-8147-453A-85D3-4A3E7179E14B}"/>
          </ac:spMkLst>
        </pc:spChg>
        <pc:spChg chg="add mod">
          <ac:chgData name="Tegischer Lukas" userId="f78daebb-0565-485c-bd0e-1cd035e796ff" providerId="ADAL" clId="{1678BBAB-3DFA-4C7E-A690-B2E2F59EBF66}" dt="2022-04-10T16:44:25.126" v="845" actId="1076"/>
          <ac:spMkLst>
            <pc:docMk/>
            <pc:sldMk cId="901146677" sldId="364"/>
            <ac:spMk id="17" creationId="{A2724A6E-6418-4756-9B0C-74F914F77CD1}"/>
          </ac:spMkLst>
        </pc:spChg>
        <pc:spChg chg="add mod">
          <ac:chgData name="Tegischer Lukas" userId="f78daebb-0565-485c-bd0e-1cd035e796ff" providerId="ADAL" clId="{1678BBAB-3DFA-4C7E-A690-B2E2F59EBF66}" dt="2022-04-10T16:44:48.222" v="858" actId="1076"/>
          <ac:spMkLst>
            <pc:docMk/>
            <pc:sldMk cId="901146677" sldId="364"/>
            <ac:spMk id="19" creationId="{65A0447B-4EE9-4ACD-9075-7F63E768D9C8}"/>
          </ac:spMkLst>
        </pc:spChg>
        <pc:picChg chg="del">
          <ac:chgData name="Tegischer Lukas" userId="f78daebb-0565-485c-bd0e-1cd035e796ff" providerId="ADAL" clId="{1678BBAB-3DFA-4C7E-A690-B2E2F59EBF66}" dt="2022-04-10T16:43:00.416" v="810" actId="478"/>
          <ac:picMkLst>
            <pc:docMk/>
            <pc:sldMk cId="901146677" sldId="364"/>
            <ac:picMk id="13" creationId="{CB33BB82-5F5C-46AB-9DD8-CBB8C936EF9D}"/>
          </ac:picMkLst>
        </pc:picChg>
        <pc:picChg chg="add mod">
          <ac:chgData name="Tegischer Lukas" userId="f78daebb-0565-485c-bd0e-1cd035e796ff" providerId="ADAL" clId="{1678BBAB-3DFA-4C7E-A690-B2E2F59EBF66}" dt="2022-04-10T16:44:36.755" v="852" actId="1076"/>
          <ac:picMkLst>
            <pc:docMk/>
            <pc:sldMk cId="901146677" sldId="364"/>
            <ac:picMk id="18" creationId="{42B97624-6F8F-49FC-9113-113E4559B4F5}"/>
          </ac:picMkLst>
        </pc:picChg>
      </pc:sldChg>
      <pc:sldChg chg="addSp delSp modSp add mod ord">
        <pc:chgData name="Tegischer Lukas" userId="f78daebb-0565-485c-bd0e-1cd035e796ff" providerId="ADAL" clId="{1678BBAB-3DFA-4C7E-A690-B2E2F59EBF66}" dt="2022-04-10T16:45:25.996" v="871" actId="20577"/>
        <pc:sldMkLst>
          <pc:docMk/>
          <pc:sldMk cId="980546885" sldId="365"/>
        </pc:sldMkLst>
        <pc:spChg chg="del">
          <ac:chgData name="Tegischer Lukas" userId="f78daebb-0565-485c-bd0e-1cd035e796ff" providerId="ADAL" clId="{1678BBAB-3DFA-4C7E-A690-B2E2F59EBF66}" dt="2022-04-10T16:45:11.519" v="864" actId="478"/>
          <ac:spMkLst>
            <pc:docMk/>
            <pc:sldMk cId="980546885" sldId="365"/>
            <ac:spMk id="6" creationId="{88ADCCB5-5FAE-4F7E-9C22-F714A9D8CF59}"/>
          </ac:spMkLst>
        </pc:spChg>
        <pc:spChg chg="add mod">
          <ac:chgData name="Tegischer Lukas" userId="f78daebb-0565-485c-bd0e-1cd035e796ff" providerId="ADAL" clId="{1678BBAB-3DFA-4C7E-A690-B2E2F59EBF66}" dt="2022-04-10T16:45:25.996" v="871" actId="20577"/>
          <ac:spMkLst>
            <pc:docMk/>
            <pc:sldMk cId="980546885" sldId="365"/>
            <ac:spMk id="7" creationId="{C5BBB556-3502-4C9D-A916-5DA223F11045}"/>
          </ac:spMkLst>
        </pc:spChg>
        <pc:spChg chg="del">
          <ac:chgData name="Tegischer Lukas" userId="f78daebb-0565-485c-bd0e-1cd035e796ff" providerId="ADAL" clId="{1678BBAB-3DFA-4C7E-A690-B2E2F59EBF66}" dt="2022-04-10T16:45:11.122" v="863" actId="478"/>
          <ac:spMkLst>
            <pc:docMk/>
            <pc:sldMk cId="980546885" sldId="365"/>
            <ac:spMk id="11" creationId="{23E255D8-CCD5-4153-BDC2-567BA277C781}"/>
          </ac:spMkLst>
        </pc:spChg>
      </pc:sldChg>
    </pc:docChg>
  </pc:docChgLst>
  <pc:docChgLst>
    <pc:chgData name="Tegischer Lukas" userId="f78daebb-0565-485c-bd0e-1cd035e796ff" providerId="ADAL" clId="{8517DF14-3087-46C0-88D2-95DB01F0369B}"/>
    <pc:docChg chg="undo custSel delSld modSld">
      <pc:chgData name="Tegischer Lukas" userId="f78daebb-0565-485c-bd0e-1cd035e796ff" providerId="ADAL" clId="{8517DF14-3087-46C0-88D2-95DB01F0369B}" dt="2022-10-14T12:35:04.641" v="191" actId="47"/>
      <pc:docMkLst>
        <pc:docMk/>
      </pc:docMkLst>
      <pc:sldChg chg="modSp mod">
        <pc:chgData name="Tegischer Lukas" userId="f78daebb-0565-485c-bd0e-1cd035e796ff" providerId="ADAL" clId="{8517DF14-3087-46C0-88D2-95DB01F0369B}" dt="2022-10-14T12:25:33.191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517DF14-3087-46C0-88D2-95DB01F0369B}" dt="2022-10-14T12:25:33.191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8517DF14-3087-46C0-88D2-95DB01F0369B}" dt="2022-10-14T12:33:34.424" v="186"/>
        <pc:sldMkLst>
          <pc:docMk/>
          <pc:sldMk cId="1097199137" sldId="442"/>
        </pc:sldMkLst>
        <pc:spChg chg="del">
          <ac:chgData name="Tegischer Lukas" userId="f78daebb-0565-485c-bd0e-1cd035e796ff" providerId="ADAL" clId="{8517DF14-3087-46C0-88D2-95DB01F0369B}" dt="2022-10-14T12:25:55.283" v="43" actId="478"/>
          <ac:spMkLst>
            <pc:docMk/>
            <pc:sldMk cId="1097199137" sldId="442"/>
            <ac:spMk id="4" creationId="{70E67572-91F2-0E8B-8B65-0D3C2E4C6DAE}"/>
          </ac:spMkLst>
        </pc:spChg>
        <pc:spChg chg="add mod">
          <ac:chgData name="Tegischer Lukas" userId="f78daebb-0565-485c-bd0e-1cd035e796ff" providerId="ADAL" clId="{8517DF14-3087-46C0-88D2-95DB01F0369B}" dt="2022-10-14T12:32:57.828" v="178" actId="20577"/>
          <ac:spMkLst>
            <pc:docMk/>
            <pc:sldMk cId="1097199137" sldId="442"/>
            <ac:spMk id="6" creationId="{10BDFA4E-18EE-531A-98C7-1D06313A1094}"/>
          </ac:spMkLst>
        </pc:spChg>
        <pc:spChg chg="del">
          <ac:chgData name="Tegischer Lukas" userId="f78daebb-0565-485c-bd0e-1cd035e796ff" providerId="ADAL" clId="{8517DF14-3087-46C0-88D2-95DB01F0369B}" dt="2022-10-14T12:25:55.751" v="44" actId="478"/>
          <ac:spMkLst>
            <pc:docMk/>
            <pc:sldMk cId="1097199137" sldId="442"/>
            <ac:spMk id="7" creationId="{68E84516-DD8C-1F9A-CFB5-2F2147ECBCED}"/>
          </ac:spMkLst>
        </pc:spChg>
        <pc:spChg chg="del">
          <ac:chgData name="Tegischer Lukas" userId="f78daebb-0565-485c-bd0e-1cd035e796ff" providerId="ADAL" clId="{8517DF14-3087-46C0-88D2-95DB01F0369B}" dt="2022-10-14T12:25:56.829" v="46" actId="478"/>
          <ac:spMkLst>
            <pc:docMk/>
            <pc:sldMk cId="1097199137" sldId="442"/>
            <ac:spMk id="15" creationId="{5ADE08F2-B5B3-268A-3BDC-BF0D71A688B0}"/>
          </ac:spMkLst>
        </pc:spChg>
        <pc:graphicFrameChg chg="del">
          <ac:chgData name="Tegischer Lukas" userId="f78daebb-0565-485c-bd0e-1cd035e796ff" providerId="ADAL" clId="{8517DF14-3087-46C0-88D2-95DB01F0369B}" dt="2022-10-14T12:25:58.335" v="47" actId="478"/>
          <ac:graphicFrameMkLst>
            <pc:docMk/>
            <pc:sldMk cId="1097199137" sldId="442"/>
            <ac:graphicFrameMk id="5" creationId="{27D7DC96-28F8-E16A-E6EA-D41A257D71C5}"/>
          </ac:graphicFrameMkLst>
        </pc:graphicFrameChg>
        <pc:graphicFrameChg chg="add mod modGraphic">
          <ac:chgData name="Tegischer Lukas" userId="f78daebb-0565-485c-bd0e-1cd035e796ff" providerId="ADAL" clId="{8517DF14-3087-46C0-88D2-95DB01F0369B}" dt="2022-10-14T12:32:42.943" v="175" actId="14100"/>
          <ac:graphicFrameMkLst>
            <pc:docMk/>
            <pc:sldMk cId="1097199137" sldId="442"/>
            <ac:graphicFrameMk id="8" creationId="{D7A58B57-400B-C5C0-DEDB-1262E236D661}"/>
          </ac:graphicFrameMkLst>
        </pc:graphicFrameChg>
        <pc:picChg chg="del">
          <ac:chgData name="Tegischer Lukas" userId="f78daebb-0565-485c-bd0e-1cd035e796ff" providerId="ADAL" clId="{8517DF14-3087-46C0-88D2-95DB01F0369B}" dt="2022-10-14T12:25:56.173" v="45" actId="478"/>
          <ac:picMkLst>
            <pc:docMk/>
            <pc:sldMk cId="1097199137" sldId="442"/>
            <ac:picMk id="9" creationId="{68B1DAEF-DE20-AAA5-BD3B-F646F2CCBF2E}"/>
          </ac:picMkLst>
        </pc:picChg>
        <pc:picChg chg="add mod">
          <ac:chgData name="Tegischer Lukas" userId="f78daebb-0565-485c-bd0e-1cd035e796ff" providerId="ADAL" clId="{8517DF14-3087-46C0-88D2-95DB01F0369B}" dt="2022-10-14T12:32:45.710" v="176" actId="1076"/>
          <ac:picMkLst>
            <pc:docMk/>
            <pc:sldMk cId="1097199137" sldId="442"/>
            <ac:picMk id="10" creationId="{14070B56-A61D-F12B-15C5-39923DFECA69}"/>
          </ac:picMkLst>
        </pc:picChg>
        <pc:cxnChg chg="del">
          <ac:chgData name="Tegischer Lukas" userId="f78daebb-0565-485c-bd0e-1cd035e796ff" providerId="ADAL" clId="{8517DF14-3087-46C0-88D2-95DB01F0369B}" dt="2022-10-14T12:25:59.112" v="48" actId="478"/>
          <ac:cxnSpMkLst>
            <pc:docMk/>
            <pc:sldMk cId="1097199137" sldId="442"/>
            <ac:cxnSpMk id="3" creationId="{8D174E84-61CA-18BB-379F-8156985A5219}"/>
          </ac:cxnSpMkLst>
        </pc:cxnChg>
        <pc:cxnChg chg="add mod">
          <ac:chgData name="Tegischer Lukas" userId="f78daebb-0565-485c-bd0e-1cd035e796ff" providerId="ADAL" clId="{8517DF14-3087-46C0-88D2-95DB01F0369B}" dt="2022-10-14T12:33:14.271" v="182" actId="14100"/>
          <ac:cxnSpMkLst>
            <pc:docMk/>
            <pc:sldMk cId="1097199137" sldId="442"/>
            <ac:cxnSpMk id="11" creationId="{69DECE33-900C-DD11-5610-7A23D214B602}"/>
          </ac:cxnSpMkLst>
        </pc:cxnChg>
      </pc:sldChg>
      <pc:sldChg chg="addSp delSp modSp mod delAnim modAnim">
        <pc:chgData name="Tegischer Lukas" userId="f78daebb-0565-485c-bd0e-1cd035e796ff" providerId="ADAL" clId="{8517DF14-3087-46C0-88D2-95DB01F0369B}" dt="2022-10-14T12:34:36.295" v="190" actId="255"/>
        <pc:sldMkLst>
          <pc:docMk/>
          <pc:sldMk cId="1560599476" sldId="443"/>
        </pc:sldMkLst>
        <pc:spChg chg="del">
          <ac:chgData name="Tegischer Lukas" userId="f78daebb-0565-485c-bd0e-1cd035e796ff" providerId="ADAL" clId="{8517DF14-3087-46C0-88D2-95DB01F0369B}" dt="2022-10-14T12:30:13.999" v="133" actId="478"/>
          <ac:spMkLst>
            <pc:docMk/>
            <pc:sldMk cId="1560599476" sldId="443"/>
            <ac:spMk id="4" creationId="{70E67572-91F2-0E8B-8B65-0D3C2E4C6DAE}"/>
          </ac:spMkLst>
        </pc:spChg>
        <pc:spChg chg="del">
          <ac:chgData name="Tegischer Lukas" userId="f78daebb-0565-485c-bd0e-1cd035e796ff" providerId="ADAL" clId="{8517DF14-3087-46C0-88D2-95DB01F0369B}" dt="2022-10-14T12:30:11.288" v="130" actId="478"/>
          <ac:spMkLst>
            <pc:docMk/>
            <pc:sldMk cId="1560599476" sldId="443"/>
            <ac:spMk id="7" creationId="{68E84516-DD8C-1F9A-CFB5-2F2147ECBCED}"/>
          </ac:spMkLst>
        </pc:spChg>
        <pc:spChg chg="add mod">
          <ac:chgData name="Tegischer Lukas" userId="f78daebb-0565-485c-bd0e-1cd035e796ff" providerId="ADAL" clId="{8517DF14-3087-46C0-88D2-95DB01F0369B}" dt="2022-10-14T12:30:30.237" v="138" actId="1076"/>
          <ac:spMkLst>
            <pc:docMk/>
            <pc:sldMk cId="1560599476" sldId="443"/>
            <ac:spMk id="9" creationId="{EE6C1894-C678-DFDB-E071-BEB8D7E257C1}"/>
          </ac:spMkLst>
        </pc:spChg>
        <pc:spChg chg="del">
          <ac:chgData name="Tegischer Lukas" userId="f78daebb-0565-485c-bd0e-1cd035e796ff" providerId="ADAL" clId="{8517DF14-3087-46C0-88D2-95DB01F0369B}" dt="2022-10-14T12:30:11.691" v="131" actId="478"/>
          <ac:spMkLst>
            <pc:docMk/>
            <pc:sldMk cId="1560599476" sldId="443"/>
            <ac:spMk id="11" creationId="{CE87D095-B88E-B354-EA07-A4265693BE11}"/>
          </ac:spMkLst>
        </pc:spChg>
        <pc:spChg chg="add mod">
          <ac:chgData name="Tegischer Lukas" userId="f78daebb-0565-485c-bd0e-1cd035e796ff" providerId="ADAL" clId="{8517DF14-3087-46C0-88D2-95DB01F0369B}" dt="2022-10-14T12:31:08.173" v="149" actId="1076"/>
          <ac:spMkLst>
            <pc:docMk/>
            <pc:sldMk cId="1560599476" sldId="443"/>
            <ac:spMk id="12" creationId="{53FE78F2-2FA4-91D7-C7CC-3603C2FFEC08}"/>
          </ac:spMkLst>
        </pc:spChg>
        <pc:graphicFrameChg chg="del">
          <ac:chgData name="Tegischer Lukas" userId="f78daebb-0565-485c-bd0e-1cd035e796ff" providerId="ADAL" clId="{8517DF14-3087-46C0-88D2-95DB01F0369B}" dt="2022-10-14T12:30:13.999" v="133" actId="478"/>
          <ac:graphicFrameMkLst>
            <pc:docMk/>
            <pc:sldMk cId="1560599476" sldId="443"/>
            <ac:graphicFrameMk id="5" creationId="{27D7DC96-28F8-E16A-E6EA-D41A257D71C5}"/>
          </ac:graphicFrameMkLst>
        </pc:graphicFrameChg>
        <pc:graphicFrameChg chg="add mod modGraphic">
          <ac:chgData name="Tegischer Lukas" userId="f78daebb-0565-485c-bd0e-1cd035e796ff" providerId="ADAL" clId="{8517DF14-3087-46C0-88D2-95DB01F0369B}" dt="2022-10-14T12:34:36.295" v="190" actId="255"/>
          <ac:graphicFrameMkLst>
            <pc:docMk/>
            <pc:sldMk cId="1560599476" sldId="443"/>
            <ac:graphicFrameMk id="17" creationId="{3574C3A3-EF45-3837-E6CB-CE5372B0019C}"/>
          </ac:graphicFrameMkLst>
        </pc:graphicFrameChg>
        <pc:picChg chg="del">
          <ac:chgData name="Tegischer Lukas" userId="f78daebb-0565-485c-bd0e-1cd035e796ff" providerId="ADAL" clId="{8517DF14-3087-46C0-88D2-95DB01F0369B}" dt="2022-10-14T12:30:12.082" v="132" actId="478"/>
          <ac:picMkLst>
            <pc:docMk/>
            <pc:sldMk cId="1560599476" sldId="443"/>
            <ac:picMk id="2" creationId="{D702E7AD-9A7D-A86E-A06F-26152C8BE2E7}"/>
          </ac:picMkLst>
        </pc:picChg>
        <pc:picChg chg="add mod">
          <ac:chgData name="Tegischer Lukas" userId="f78daebb-0565-485c-bd0e-1cd035e796ff" providerId="ADAL" clId="{8517DF14-3087-46C0-88D2-95DB01F0369B}" dt="2022-10-14T12:31:10.551" v="151" actId="14100"/>
          <ac:picMkLst>
            <pc:docMk/>
            <pc:sldMk cId="1560599476" sldId="443"/>
            <ac:picMk id="13" creationId="{5652D531-04DB-46FE-F1F5-4FEE1B49914B}"/>
          </ac:picMkLst>
        </pc:picChg>
        <pc:cxnChg chg="del">
          <ac:chgData name="Tegischer Lukas" userId="f78daebb-0565-485c-bd0e-1cd035e796ff" providerId="ADAL" clId="{8517DF14-3087-46C0-88D2-95DB01F0369B}" dt="2022-10-14T12:30:13.999" v="133" actId="478"/>
          <ac:cxnSpMkLst>
            <pc:docMk/>
            <pc:sldMk cId="1560599476" sldId="443"/>
            <ac:cxnSpMk id="3" creationId="{8D174E84-61CA-18BB-379F-8156985A5219}"/>
          </ac:cxnSpMkLst>
        </pc:cxnChg>
        <pc:cxnChg chg="del">
          <ac:chgData name="Tegischer Lukas" userId="f78daebb-0565-485c-bd0e-1cd035e796ff" providerId="ADAL" clId="{8517DF14-3087-46C0-88D2-95DB01F0369B}" dt="2022-10-14T12:30:13.999" v="133" actId="478"/>
          <ac:cxnSpMkLst>
            <pc:docMk/>
            <pc:sldMk cId="1560599476" sldId="443"/>
            <ac:cxnSpMk id="8" creationId="{1C8F0F48-5FBA-5996-A7C5-86BC77746C99}"/>
          </ac:cxnSpMkLst>
        </pc:cxnChg>
        <pc:cxnChg chg="add mod">
          <ac:chgData name="Tegischer Lukas" userId="f78daebb-0565-485c-bd0e-1cd035e796ff" providerId="ADAL" clId="{8517DF14-3087-46C0-88D2-95DB01F0369B}" dt="2022-10-14T12:31:48.133" v="160" actId="208"/>
          <ac:cxnSpMkLst>
            <pc:docMk/>
            <pc:sldMk cId="1560599476" sldId="443"/>
            <ac:cxnSpMk id="14" creationId="{2E97ED4D-1382-E83B-3966-4DF706215767}"/>
          </ac:cxnSpMkLst>
        </pc:cxnChg>
        <pc:cxnChg chg="add mod">
          <ac:chgData name="Tegischer Lukas" userId="f78daebb-0565-485c-bd0e-1cd035e796ff" providerId="ADAL" clId="{8517DF14-3087-46C0-88D2-95DB01F0369B}" dt="2022-10-14T12:31:46.316" v="159" actId="208"/>
          <ac:cxnSpMkLst>
            <pc:docMk/>
            <pc:sldMk cId="1560599476" sldId="443"/>
            <ac:cxnSpMk id="16" creationId="{978A5ED9-234D-08E7-5F7F-3450725D1725}"/>
          </ac:cxnSpMkLst>
        </pc:cxnChg>
      </pc:sldChg>
      <pc:sldChg chg="del">
        <pc:chgData name="Tegischer Lukas" userId="f78daebb-0565-485c-bd0e-1cd035e796ff" providerId="ADAL" clId="{8517DF14-3087-46C0-88D2-95DB01F0369B}" dt="2022-10-14T12:35:04.641" v="191" actId="47"/>
        <pc:sldMkLst>
          <pc:docMk/>
          <pc:sldMk cId="490501096" sldId="444"/>
        </pc:sldMkLst>
      </pc:sldChg>
    </pc:docChg>
  </pc:docChgLst>
  <pc:docChgLst>
    <pc:chgData name="Tegischer Lukas" userId="f78daebb-0565-485c-bd0e-1cd035e796ff" providerId="ADAL" clId="{AF584DDF-8270-447E-A0F6-A13C67F47E34}"/>
    <pc:docChg chg="undo custSel addSld delSld modSld">
      <pc:chgData name="Tegischer Lukas" userId="f78daebb-0565-485c-bd0e-1cd035e796ff" providerId="ADAL" clId="{AF584DDF-8270-447E-A0F6-A13C67F47E34}" dt="2022-10-01T19:36:26.995" v="838"/>
      <pc:docMkLst>
        <pc:docMk/>
      </pc:docMkLst>
      <pc:sldChg chg="modSp mod">
        <pc:chgData name="Tegischer Lukas" userId="f78daebb-0565-485c-bd0e-1cd035e796ff" providerId="ADAL" clId="{AF584DDF-8270-447E-A0F6-A13C67F47E34}" dt="2022-10-01T19:16:25.059" v="53" actId="1076"/>
        <pc:sldMkLst>
          <pc:docMk/>
          <pc:sldMk cId="336392357" sldId="256"/>
        </pc:sldMkLst>
        <pc:spChg chg="mod">
          <ac:chgData name="Tegischer Lukas" userId="f78daebb-0565-485c-bd0e-1cd035e796ff" providerId="ADAL" clId="{AF584DDF-8270-447E-A0F6-A13C67F47E34}" dt="2022-10-01T19:16:23.344" v="51" actId="403"/>
          <ac:spMkLst>
            <pc:docMk/>
            <pc:sldMk cId="336392357" sldId="256"/>
            <ac:spMk id="2" creationId="{00000000-0000-0000-0000-000000000000}"/>
          </ac:spMkLst>
        </pc:spChg>
        <pc:picChg chg="mod">
          <ac:chgData name="Tegischer Lukas" userId="f78daebb-0565-485c-bd0e-1cd035e796ff" providerId="ADAL" clId="{AF584DDF-8270-447E-A0F6-A13C67F47E34}" dt="2022-10-01T19:16:25.059" v="53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Sp mod delAnim">
        <pc:chgData name="Tegischer Lukas" userId="f78daebb-0565-485c-bd0e-1cd035e796ff" providerId="ADAL" clId="{AF584DDF-8270-447E-A0F6-A13C67F47E34}" dt="2022-10-01T19:17:20.206" v="55" actId="478"/>
        <pc:sldMkLst>
          <pc:docMk/>
          <pc:sldMk cId="3932101437" sldId="291"/>
        </pc:sldMkLst>
        <pc:picChg chg="del mod">
          <ac:chgData name="Tegischer Lukas" userId="f78daebb-0565-485c-bd0e-1cd035e796ff" providerId="ADAL" clId="{AF584DDF-8270-447E-A0F6-A13C67F47E34}" dt="2022-10-01T19:17:20.206" v="55" actId="478"/>
          <ac:picMkLst>
            <pc:docMk/>
            <pc:sldMk cId="3932101437" sldId="291"/>
            <ac:picMk id="2" creationId="{C69CBDB4-8F9E-4E13-B168-92FB8EBE10E5}"/>
          </ac:picMkLst>
        </pc:picChg>
      </pc:sldChg>
      <pc:sldChg chg="del">
        <pc:chgData name="Tegischer Lukas" userId="f78daebb-0565-485c-bd0e-1cd035e796ff" providerId="ADAL" clId="{AF584DDF-8270-447E-A0F6-A13C67F47E34}" dt="2022-10-01T19:17:25.229" v="56" actId="47"/>
        <pc:sldMkLst>
          <pc:docMk/>
          <pc:sldMk cId="2827705079" sldId="386"/>
        </pc:sldMkLst>
      </pc:sldChg>
      <pc:sldChg chg="del">
        <pc:chgData name="Tegischer Lukas" userId="f78daebb-0565-485c-bd0e-1cd035e796ff" providerId="ADAL" clId="{AF584DDF-8270-447E-A0F6-A13C67F47E34}" dt="2022-10-01T19:17:38.547" v="61" actId="47"/>
        <pc:sldMkLst>
          <pc:docMk/>
          <pc:sldMk cId="2987314754" sldId="387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81065231" sldId="390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765551445" sldId="391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212391464" sldId="392"/>
        </pc:sldMkLst>
      </pc:sldChg>
      <pc:sldChg chg="del">
        <pc:chgData name="Tegischer Lukas" userId="f78daebb-0565-485c-bd0e-1cd035e796ff" providerId="ADAL" clId="{AF584DDF-8270-447E-A0F6-A13C67F47E34}" dt="2022-10-01T19:17:33.066" v="59" actId="47"/>
        <pc:sldMkLst>
          <pc:docMk/>
          <pc:sldMk cId="2739579911" sldId="394"/>
        </pc:sldMkLst>
      </pc:sldChg>
      <pc:sldChg chg="addSp delSp modSp mod delAnim modAnim">
        <pc:chgData name="Tegischer Lukas" userId="f78daebb-0565-485c-bd0e-1cd035e796ff" providerId="ADAL" clId="{AF584DDF-8270-447E-A0F6-A13C67F47E34}" dt="2022-10-01T19:36:26.995" v="838"/>
        <pc:sldMkLst>
          <pc:docMk/>
          <pc:sldMk cId="1674453736" sldId="400"/>
        </pc:sldMkLst>
        <pc:spChg chg="add mod">
          <ac:chgData name="Tegischer Lukas" userId="f78daebb-0565-485c-bd0e-1cd035e796ff" providerId="ADAL" clId="{AF584DDF-8270-447E-A0F6-A13C67F47E34}" dt="2022-10-01T19:20:34.821" v="142" actId="1076"/>
          <ac:spMkLst>
            <pc:docMk/>
            <pc:sldMk cId="1674453736" sldId="400"/>
            <ac:spMk id="3" creationId="{7A007E24-54F8-9347-9BCF-80EE767A1A97}"/>
          </ac:spMkLst>
        </pc:spChg>
        <pc:spChg chg="del mod">
          <ac:chgData name="Tegischer Lukas" userId="f78daebb-0565-485c-bd0e-1cd035e796ff" providerId="ADAL" clId="{AF584DDF-8270-447E-A0F6-A13C67F47E34}" dt="2022-10-01T19:19:40.480" v="112" actId="478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17:53.140" v="75" actId="478"/>
          <ac:spMkLst>
            <pc:docMk/>
            <pc:sldMk cId="1674453736" sldId="400"/>
            <ac:spMk id="5" creationId="{7CDD0301-B814-49CA-B85B-6CA7AF6FFE5B}"/>
          </ac:spMkLst>
        </pc:spChg>
        <pc:spChg chg="del mod">
          <ac:chgData name="Tegischer Lukas" userId="f78daebb-0565-485c-bd0e-1cd035e796ff" providerId="ADAL" clId="{AF584DDF-8270-447E-A0F6-A13C67F47E34}" dt="2022-10-01T19:17:55.162" v="77" actId="478"/>
          <ac:spMkLst>
            <pc:docMk/>
            <pc:sldMk cId="1674453736" sldId="400"/>
            <ac:spMk id="7" creationId="{39F9DAE7-9E47-42CD-B517-AC0B7BCB30B7}"/>
          </ac:spMkLst>
        </pc:spChg>
        <pc:spChg chg="add del mod">
          <ac:chgData name="Tegischer Lukas" userId="f78daebb-0565-485c-bd0e-1cd035e796ff" providerId="ADAL" clId="{AF584DDF-8270-447E-A0F6-A13C67F47E34}" dt="2022-10-01T19:19:41.902" v="113" actId="478"/>
          <ac:spMkLst>
            <pc:docMk/>
            <pc:sldMk cId="1674453736" sldId="400"/>
            <ac:spMk id="8" creationId="{2A1E8CCF-560E-C7B4-D4A5-974BEC34A49A}"/>
          </ac:spMkLst>
        </pc:spChg>
        <pc:spChg chg="add del">
          <ac:chgData name="Tegischer Lukas" userId="f78daebb-0565-485c-bd0e-1cd035e796ff" providerId="ADAL" clId="{AF584DDF-8270-447E-A0F6-A13C67F47E34}" dt="2022-10-01T19:19:43.020" v="114" actId="478"/>
          <ac:spMkLst>
            <pc:docMk/>
            <pc:sldMk cId="1674453736" sldId="400"/>
            <ac:spMk id="10" creationId="{2A406795-5046-5D1D-B54E-990CEDFB4EB6}"/>
          </ac:spMkLst>
        </pc:spChg>
        <pc:spChg chg="add mod">
          <ac:chgData name="Tegischer Lukas" userId="f78daebb-0565-485c-bd0e-1cd035e796ff" providerId="ADAL" clId="{AF584DDF-8270-447E-A0F6-A13C67F47E34}" dt="2022-10-01T19:35:28.568" v="782" actId="688"/>
          <ac:spMkLst>
            <pc:docMk/>
            <pc:sldMk cId="1674453736" sldId="400"/>
            <ac:spMk id="11" creationId="{E9570FD0-2C91-2463-6C65-A85DB9BE9C88}"/>
          </ac:spMkLst>
        </pc:spChg>
        <pc:spChg chg="add mod">
          <ac:chgData name="Tegischer Lukas" userId="f78daebb-0565-485c-bd0e-1cd035e796ff" providerId="ADAL" clId="{AF584DDF-8270-447E-A0F6-A13C67F47E34}" dt="2022-10-01T19:35:39.643" v="786" actId="1076"/>
          <ac:spMkLst>
            <pc:docMk/>
            <pc:sldMk cId="1674453736" sldId="400"/>
            <ac:spMk id="12" creationId="{813172FB-2810-7F38-0AFB-86D61A8C1403}"/>
          </ac:spMkLst>
        </pc:spChg>
        <pc:spChg chg="add mod">
          <ac:chgData name="Tegischer Lukas" userId="f78daebb-0565-485c-bd0e-1cd035e796ff" providerId="ADAL" clId="{AF584DDF-8270-447E-A0F6-A13C67F47E34}" dt="2022-10-01T19:36:06.585" v="822" actId="122"/>
          <ac:spMkLst>
            <pc:docMk/>
            <pc:sldMk cId="1674453736" sldId="400"/>
            <ac:spMk id="13" creationId="{9D2BD1E7-ED39-2B7A-B309-831911C51738}"/>
          </ac:spMkLst>
        </pc:spChg>
        <pc:spChg chg="add mod">
          <ac:chgData name="Tegischer Lukas" userId="f78daebb-0565-485c-bd0e-1cd035e796ff" providerId="ADAL" clId="{AF584DDF-8270-447E-A0F6-A13C67F47E34}" dt="2022-10-01T19:36:14.801" v="836" actId="20577"/>
          <ac:spMkLst>
            <pc:docMk/>
            <pc:sldMk cId="1674453736" sldId="400"/>
            <ac:spMk id="14" creationId="{53038E8B-CEC2-74DD-99BA-A27B0EFB3725}"/>
          </ac:spMkLst>
        </pc:spChg>
      </pc:sldChg>
      <pc:sldChg chg="addSp delSp modSp mod">
        <pc:chgData name="Tegischer Lukas" userId="f78daebb-0565-485c-bd0e-1cd035e796ff" providerId="ADAL" clId="{AF584DDF-8270-447E-A0F6-A13C67F47E34}" dt="2022-10-01T19:33:27.775" v="743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AF584DDF-8270-447E-A0F6-A13C67F47E34}" dt="2022-10-01T19:33:27.775" v="743" actId="20577"/>
          <ac:spMkLst>
            <pc:docMk/>
            <pc:sldMk cId="1045059441" sldId="404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2:25.549" v="731" actId="478"/>
          <ac:spMkLst>
            <pc:docMk/>
            <pc:sldMk cId="1045059441" sldId="404"/>
            <ac:spMk id="4" creationId="{69AA2588-EA2A-4658-B7D9-6628D7A15C7A}"/>
          </ac:spMkLst>
        </pc:spChg>
        <pc:spChg chg="add mod">
          <ac:chgData name="Tegischer Lukas" userId="f78daebb-0565-485c-bd0e-1cd035e796ff" providerId="ADAL" clId="{AF584DDF-8270-447E-A0F6-A13C67F47E34}" dt="2022-10-01T19:32:47.877" v="740" actId="1076"/>
          <ac:spMkLst>
            <pc:docMk/>
            <pc:sldMk cId="1045059441" sldId="404"/>
            <ac:spMk id="6" creationId="{D26936DF-4490-C8F5-5547-02D09103E43C}"/>
          </ac:spMkLst>
        </pc:spChg>
      </pc:sldChg>
      <pc:sldChg chg="del">
        <pc:chgData name="Tegischer Lukas" userId="f78daebb-0565-485c-bd0e-1cd035e796ff" providerId="ADAL" clId="{AF584DDF-8270-447E-A0F6-A13C67F47E34}" dt="2022-10-01T19:17:26.135" v="58" actId="47"/>
        <pc:sldMkLst>
          <pc:docMk/>
          <pc:sldMk cId="3903476434" sldId="405"/>
        </pc:sldMkLst>
      </pc:sldChg>
      <pc:sldChg chg="del">
        <pc:chgData name="Tegischer Lukas" userId="f78daebb-0565-485c-bd0e-1cd035e796ff" providerId="ADAL" clId="{AF584DDF-8270-447E-A0F6-A13C67F47E34}" dt="2022-10-01T19:17:25.616" v="57" actId="47"/>
        <pc:sldMkLst>
          <pc:docMk/>
          <pc:sldMk cId="3741872403" sldId="406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94327931" sldId="407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1809924805" sldId="408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883647552" sldId="409"/>
        </pc:sldMkLst>
      </pc:sldChg>
      <pc:sldChg chg="addSp delSp modSp add mod modAnim">
        <pc:chgData name="Tegischer Lukas" userId="f78daebb-0565-485c-bd0e-1cd035e796ff" providerId="ADAL" clId="{AF584DDF-8270-447E-A0F6-A13C67F47E34}" dt="2022-10-01T19:22:21.726" v="218" actId="1076"/>
        <pc:sldMkLst>
          <pc:docMk/>
          <pc:sldMk cId="1318793251" sldId="410"/>
        </pc:sldMkLst>
        <pc:spChg chg="del">
          <ac:chgData name="Tegischer Lukas" userId="f78daebb-0565-485c-bd0e-1cd035e796ff" providerId="ADAL" clId="{AF584DDF-8270-447E-A0F6-A13C67F47E34}" dt="2022-10-01T19:20:45.676" v="144" actId="478"/>
          <ac:spMkLst>
            <pc:docMk/>
            <pc:sldMk cId="1318793251" sldId="410"/>
            <ac:spMk id="3" creationId="{7A007E24-54F8-9347-9BCF-80EE767A1A97}"/>
          </ac:spMkLst>
        </pc:spChg>
        <pc:spChg chg="add mod">
          <ac:chgData name="Tegischer Lukas" userId="f78daebb-0565-485c-bd0e-1cd035e796ff" providerId="ADAL" clId="{AF584DDF-8270-447E-A0F6-A13C67F47E34}" dt="2022-10-01T19:22:21.726" v="218" actId="1076"/>
          <ac:spMkLst>
            <pc:docMk/>
            <pc:sldMk cId="1318793251" sldId="410"/>
            <ac:spMk id="5" creationId="{5EEEA0DA-FAC1-4C40-DC37-C9A5C8D2B4D6}"/>
          </ac:spMkLst>
        </pc:spChg>
        <pc:spChg chg="mod">
          <ac:chgData name="Tegischer Lukas" userId="f78daebb-0565-485c-bd0e-1cd035e796ff" providerId="ADAL" clId="{AF584DDF-8270-447E-A0F6-A13C67F47E34}" dt="2022-10-01T19:20:48.900" v="145" actId="1076"/>
          <ac:spMkLst>
            <pc:docMk/>
            <pc:sldMk cId="1318793251" sldId="410"/>
            <ac:spMk id="8" creationId="{2A1E8CCF-560E-C7B4-D4A5-974BEC34A49A}"/>
          </ac:spMkLst>
        </pc:spChg>
        <pc:spChg chg="mod">
          <ac:chgData name="Tegischer Lukas" userId="f78daebb-0565-485c-bd0e-1cd035e796ff" providerId="ADAL" clId="{AF584DDF-8270-447E-A0F6-A13C67F47E34}" dt="2022-10-01T19:22:01.316" v="211" actId="1076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24:31.178" v="375"/>
        <pc:sldMkLst>
          <pc:docMk/>
          <pc:sldMk cId="3867422063" sldId="411"/>
        </pc:sldMkLst>
        <pc:spChg chg="add mod">
          <ac:chgData name="Tegischer Lukas" userId="f78daebb-0565-485c-bd0e-1cd035e796ff" providerId="ADAL" clId="{AF584DDF-8270-447E-A0F6-A13C67F47E34}" dt="2022-10-01T19:24:17.491" v="372" actId="1076"/>
          <ac:spMkLst>
            <pc:docMk/>
            <pc:sldMk cId="3867422063" sldId="411"/>
            <ac:spMk id="3" creationId="{9A95201E-7830-A34D-699C-86A637979658}"/>
          </ac:spMkLst>
        </pc:spChg>
        <pc:spChg chg="del">
          <ac:chgData name="Tegischer Lukas" userId="f78daebb-0565-485c-bd0e-1cd035e796ff" providerId="ADAL" clId="{AF584DDF-8270-447E-A0F6-A13C67F47E34}" dt="2022-10-01T19:22:27.759" v="221" actId="478"/>
          <ac:spMkLst>
            <pc:docMk/>
            <pc:sldMk cId="3867422063" sldId="411"/>
            <ac:spMk id="5" creationId="{5EEEA0DA-FAC1-4C40-DC37-C9A5C8D2B4D6}"/>
          </ac:spMkLst>
        </pc:spChg>
        <pc:spChg chg="add mod">
          <ac:chgData name="Tegischer Lukas" userId="f78daebb-0565-485c-bd0e-1cd035e796ff" providerId="ADAL" clId="{AF584DDF-8270-447E-A0F6-A13C67F47E34}" dt="2022-10-01T19:24:22.501" v="374" actId="113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AF584DDF-8270-447E-A0F6-A13C67F47E34}" dt="2022-10-01T19:24:14.070" v="371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addSp delSp modSp add del mod delAnim modAnim">
        <pc:chgData name="Tegischer Lukas" userId="f78daebb-0565-485c-bd0e-1cd035e796ff" providerId="ADAL" clId="{AF584DDF-8270-447E-A0F6-A13C67F47E34}" dt="2022-10-01T19:26:21.556" v="422" actId="2696"/>
        <pc:sldMkLst>
          <pc:docMk/>
          <pc:sldMk cId="2873026054" sldId="412"/>
        </pc:sldMkLst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2" creationId="{BAF4A335-5FFD-E5CB-7E48-9EE28CA3997D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3" creationId="{9A95201E-7830-A34D-699C-86A637979658}"/>
          </ac:spMkLst>
        </pc:spChg>
        <pc:spChg chg="mod">
          <ac:chgData name="Tegischer Lukas" userId="f78daebb-0565-485c-bd0e-1cd035e796ff" providerId="ADAL" clId="{AF584DDF-8270-447E-A0F6-A13C67F47E34}" dt="2022-10-01T19:24:46.750" v="397" actId="20577"/>
          <ac:spMkLst>
            <pc:docMk/>
            <pc:sldMk cId="2873026054" sldId="412"/>
            <ac:spMk id="4" creationId="{23994922-00A3-43FE-A1D2-DC3C4317157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5" creationId="{D54ED718-9DBC-BDEF-9BB5-4546AD0C619F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7" creationId="{2FE883BB-5A5A-038C-104C-4DDC4BE716B6}"/>
          </ac:spMkLst>
        </pc:spChg>
        <pc:spChg chg="del">
          <ac:chgData name="Tegischer Lukas" userId="f78daebb-0565-485c-bd0e-1cd035e796ff" providerId="ADAL" clId="{AF584DDF-8270-447E-A0F6-A13C67F47E34}" dt="2022-10-01T19:24:50.334" v="398" actId="478"/>
          <ac:spMkLst>
            <pc:docMk/>
            <pc:sldMk cId="2873026054" sldId="412"/>
            <ac:spMk id="8" creationId="{2A1E8CCF-560E-C7B4-D4A5-974BEC34A49A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10" creationId="{2A406795-5046-5D1D-B54E-990CEDFB4EB6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1" creationId="{4C87D34D-1A1E-F839-EAF0-C170CB6512C9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4" creationId="{7B3377A7-D243-418C-B57A-14881F999A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6" creationId="{C3E0C29D-0E16-A541-AF80-EEACCFA194FE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7" creationId="{FD9AA8C6-DB45-316D-5223-5CE6CDF718E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8" creationId="{45D7148D-D394-E8F9-57EC-6185F14073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9" creationId="{E3B1A643-B6DB-E16D-C07D-0FF501360BEE}"/>
          </ac:spMkLst>
        </pc:spChg>
        <pc:spChg chg="add mod">
          <ac:chgData name="Tegischer Lukas" userId="f78daebb-0565-485c-bd0e-1cd035e796ff" providerId="ADAL" clId="{AF584DDF-8270-447E-A0F6-A13C67F47E34}" dt="2022-10-01T19:25:59.612" v="415" actId="403"/>
          <ac:spMkLst>
            <pc:docMk/>
            <pc:sldMk cId="2873026054" sldId="412"/>
            <ac:spMk id="21" creationId="{247B04CD-989B-6E5A-2BFE-6B9300932745}"/>
          </ac:spMkLst>
        </pc:spChg>
        <pc:spChg chg="add mod">
          <ac:chgData name="Tegischer Lukas" userId="f78daebb-0565-485c-bd0e-1cd035e796ff" providerId="ADAL" clId="{AF584DDF-8270-447E-A0F6-A13C67F47E34}" dt="2022-10-01T19:26:06.317" v="418" actId="1076"/>
          <ac:spMkLst>
            <pc:docMk/>
            <pc:sldMk cId="2873026054" sldId="412"/>
            <ac:spMk id="25" creationId="{FFFF6DDA-33C6-50C6-C68A-F45260FB8120}"/>
          </ac:spMkLst>
        </pc:spChg>
        <pc:picChg chg="add mod">
          <ac:chgData name="Tegischer Lukas" userId="f78daebb-0565-485c-bd0e-1cd035e796ff" providerId="ADAL" clId="{AF584DDF-8270-447E-A0F6-A13C67F47E34}" dt="2022-10-01T19:26:01.735" v="416" actId="1076"/>
          <ac:picMkLst>
            <pc:docMk/>
            <pc:sldMk cId="2873026054" sldId="412"/>
            <ac:picMk id="23" creationId="{D6334C8C-010F-9681-99E3-C2FCC5A719E5}"/>
          </ac:picMkLst>
        </pc:pic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6" creationId="{04070BF3-3283-6E53-CE9F-48F94ADC7D08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9" creationId="{72399388-84EC-9BD9-A131-EF1239FBFD5A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2" creationId="{D3347041-6313-CF44-6BD7-FF4B94C502D0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3" creationId="{F0B971F7-8B47-A13A-3248-875A0E4F28D1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5" creationId="{C9E5707B-3DE9-0AC4-287F-6F369ED19B23}"/>
          </ac:cxnSpMkLst>
        </pc:cxnChg>
      </pc:sldChg>
      <pc:sldChg chg="addSp delSp modSp add mod delAnim modAnim">
        <pc:chgData name="Tegischer Lukas" userId="f78daebb-0565-485c-bd0e-1cd035e796ff" providerId="ADAL" clId="{AF584DDF-8270-447E-A0F6-A13C67F47E34}" dt="2022-10-01T19:29:26.459" v="572"/>
        <pc:sldMkLst>
          <pc:docMk/>
          <pc:sldMk cId="1952304831" sldId="413"/>
        </pc:sldMkLst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27:41.217" v="496" actId="1076"/>
          <ac:spMkLst>
            <pc:docMk/>
            <pc:sldMk cId="1952304831" sldId="413"/>
            <ac:spMk id="8" creationId="{DAB1A1EF-B736-15EF-009A-4FFF18505005}"/>
          </ac:spMkLst>
        </pc:spChg>
        <pc:spChg chg="del">
          <ac:chgData name="Tegischer Lukas" userId="f78daebb-0565-485c-bd0e-1cd035e796ff" providerId="ADAL" clId="{AF584DDF-8270-447E-A0F6-A13C67F47E34}" dt="2022-10-01T19:26:31.959" v="444" actId="478"/>
          <ac:spMkLst>
            <pc:docMk/>
            <pc:sldMk cId="1952304831" sldId="413"/>
            <ac:spMk id="21" creationId="{247B04CD-989B-6E5A-2BFE-6B9300932745}"/>
          </ac:spMkLst>
        </pc:spChg>
        <pc:spChg chg="del">
          <ac:chgData name="Tegischer Lukas" userId="f78daebb-0565-485c-bd0e-1cd035e796ff" providerId="ADAL" clId="{AF584DDF-8270-447E-A0F6-A13C67F47E34}" dt="2022-10-01T19:26:33.671" v="446" actId="478"/>
          <ac:spMkLst>
            <pc:docMk/>
            <pc:sldMk cId="1952304831" sldId="413"/>
            <ac:spMk id="25" creationId="{FFFF6DDA-33C6-50C6-C68A-F45260FB8120}"/>
          </ac:spMkLst>
        </pc:spChg>
        <pc:picChg chg="del">
          <ac:chgData name="Tegischer Lukas" userId="f78daebb-0565-485c-bd0e-1cd035e796ff" providerId="ADAL" clId="{AF584DDF-8270-447E-A0F6-A13C67F47E34}" dt="2022-10-01T19:26:32.467" v="445" actId="478"/>
          <ac:picMkLst>
            <pc:docMk/>
            <pc:sldMk cId="1952304831" sldId="413"/>
            <ac:picMk id="23" creationId="{D6334C8C-010F-9681-99E3-C2FCC5A719E5}"/>
          </ac:picMkLst>
        </pc:picChg>
      </pc:sldChg>
      <pc:sldChg chg="addSp modSp add mod modAnim">
        <pc:chgData name="Tegischer Lukas" userId="f78daebb-0565-485c-bd0e-1cd035e796ff" providerId="ADAL" clId="{AF584DDF-8270-447E-A0F6-A13C67F47E34}" dt="2022-10-01T19:29:23.579" v="571"/>
        <pc:sldMkLst>
          <pc:docMk/>
          <pc:sldMk cId="3294739272" sldId="414"/>
        </pc:sldMkLst>
        <pc:spChg chg="mod">
          <ac:chgData name="Tegischer Lukas" userId="f78daebb-0565-485c-bd0e-1cd035e796ff" providerId="ADAL" clId="{AF584DDF-8270-447E-A0F6-A13C67F47E34}" dt="2022-10-01T19:28:24.709" v="529" actId="20577"/>
          <ac:spMkLst>
            <pc:docMk/>
            <pc:sldMk cId="3294739272" sldId="414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50.269" v="508" actId="20577"/>
          <ac:spMkLst>
            <pc:docMk/>
            <pc:sldMk cId="3294739272" sldId="414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9:10.383" v="563" actId="1076"/>
          <ac:spMkLst>
            <pc:docMk/>
            <pc:sldMk cId="3294739272" sldId="414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28:47.766" v="556" actId="20577"/>
          <ac:spMkLst>
            <pc:docMk/>
            <pc:sldMk cId="3294739272" sldId="414"/>
            <ac:spMk id="6" creationId="{7A79BD00-BADA-E007-AAC7-83712F191619}"/>
          </ac:spMkLst>
        </pc:spChg>
        <pc:spChg chg="mod">
          <ac:chgData name="Tegischer Lukas" userId="f78daebb-0565-485c-bd0e-1cd035e796ff" providerId="ADAL" clId="{AF584DDF-8270-447E-A0F6-A13C67F47E34}" dt="2022-10-01T19:29:22.181" v="570" actId="1076"/>
          <ac:spMkLst>
            <pc:docMk/>
            <pc:sldMk cId="3294739272" sldId="414"/>
            <ac:spMk id="8" creationId="{DAB1A1EF-B736-15EF-009A-4FFF18505005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31:03.454" v="678"/>
        <pc:sldMkLst>
          <pc:docMk/>
          <pc:sldMk cId="219169044" sldId="415"/>
        </pc:sldMkLst>
        <pc:spChg chg="del mod">
          <ac:chgData name="Tegischer Lukas" userId="f78daebb-0565-485c-bd0e-1cd035e796ff" providerId="ADAL" clId="{AF584DDF-8270-447E-A0F6-A13C67F47E34}" dt="2022-10-01T19:30:34.159" v="661"/>
          <ac:spMkLst>
            <pc:docMk/>
            <pc:sldMk cId="219169044" sldId="415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9:41.929" v="601" actId="20577"/>
          <ac:spMkLst>
            <pc:docMk/>
            <pc:sldMk cId="219169044" sldId="415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0:34.159" v="659" actId="478"/>
          <ac:spMkLst>
            <pc:docMk/>
            <pc:sldMk cId="219169044" sldId="415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30:49.990" v="671" actId="207"/>
          <ac:spMkLst>
            <pc:docMk/>
            <pc:sldMk cId="219169044" sldId="415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30:43.459" v="667" actId="1076"/>
          <ac:spMkLst>
            <pc:docMk/>
            <pc:sldMk cId="219169044" sldId="415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1:00.266" v="677" actId="1076"/>
          <ac:spMkLst>
            <pc:docMk/>
            <pc:sldMk cId="219169044" sldId="415"/>
            <ac:spMk id="8" creationId="{DAB1A1EF-B736-15EF-009A-4FFF18505005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2:16.894" v="730" actId="1076"/>
        <pc:sldMkLst>
          <pc:docMk/>
          <pc:sldMk cId="2748657211" sldId="416"/>
        </pc:sldMkLst>
        <pc:spChg chg="add mod">
          <ac:chgData name="Tegischer Lukas" userId="f78daebb-0565-485c-bd0e-1cd035e796ff" providerId="ADAL" clId="{AF584DDF-8270-447E-A0F6-A13C67F47E34}" dt="2022-10-01T19:31:37.694" v="716" actId="1076"/>
          <ac:spMkLst>
            <pc:docMk/>
            <pc:sldMk cId="2748657211" sldId="416"/>
            <ac:spMk id="3" creationId="{61E30C59-4707-97D8-9441-DAF06C5F7020}"/>
          </ac:spMkLst>
        </pc:spChg>
        <pc:spChg chg="mod">
          <ac:chgData name="Tegischer Lukas" userId="f78daebb-0565-485c-bd0e-1cd035e796ff" providerId="ADAL" clId="{AF584DDF-8270-447E-A0F6-A13C67F47E34}" dt="2022-10-01T19:31:20.158" v="707" actId="20577"/>
          <ac:spMkLst>
            <pc:docMk/>
            <pc:sldMk cId="2748657211" sldId="416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1:26.197" v="708" actId="478"/>
          <ac:spMkLst>
            <pc:docMk/>
            <pc:sldMk cId="2748657211" sldId="416"/>
            <ac:spMk id="6" creationId="{7A79BD00-BADA-E007-AAC7-83712F191619}"/>
          </ac:spMkLst>
        </pc:spChg>
        <pc:spChg chg="del">
          <ac:chgData name="Tegischer Lukas" userId="f78daebb-0565-485c-bd0e-1cd035e796ff" providerId="ADAL" clId="{AF584DDF-8270-447E-A0F6-A13C67F47E34}" dt="2022-10-01T19:31:39.430" v="717" actId="478"/>
          <ac:spMkLst>
            <pc:docMk/>
            <pc:sldMk cId="2748657211" sldId="416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2:16.894" v="730" actId="1076"/>
          <ac:spMkLst>
            <pc:docMk/>
            <pc:sldMk cId="2748657211" sldId="416"/>
            <ac:spMk id="8" creationId="{DAB1A1EF-B736-15EF-009A-4FFF18505005}"/>
          </ac:spMkLst>
        </pc:spChg>
        <pc:spChg chg="add mod">
          <ac:chgData name="Tegischer Lukas" userId="f78daebb-0565-485c-bd0e-1cd035e796ff" providerId="ADAL" clId="{AF584DDF-8270-447E-A0F6-A13C67F47E34}" dt="2022-10-01T19:32:02.785" v="725" actId="1076"/>
          <ac:spMkLst>
            <pc:docMk/>
            <pc:sldMk cId="2748657211" sldId="416"/>
            <ac:spMk id="9" creationId="{CF26A3E1-3FBA-6DA5-6C83-0CBDE8BEACC6}"/>
          </ac:spMkLst>
        </pc:spChg>
      </pc:sldChg>
      <pc:sldChg chg="modSp add mod">
        <pc:chgData name="Tegischer Lukas" userId="f78daebb-0565-485c-bd0e-1cd035e796ff" providerId="ADAL" clId="{AF584DDF-8270-447E-A0F6-A13C67F47E34}" dt="2022-10-01T19:33:42.485" v="753" actId="20577"/>
        <pc:sldMkLst>
          <pc:docMk/>
          <pc:sldMk cId="3590426698" sldId="417"/>
        </pc:sldMkLst>
        <pc:spChg chg="mod">
          <ac:chgData name="Tegischer Lukas" userId="f78daebb-0565-485c-bd0e-1cd035e796ff" providerId="ADAL" clId="{AF584DDF-8270-447E-A0F6-A13C67F47E34}" dt="2022-10-01T19:33:42.485" v="753" actId="20577"/>
          <ac:spMkLst>
            <pc:docMk/>
            <pc:sldMk cId="3590426698" sldId="417"/>
            <ac:spMk id="3" creationId="{6F2E315A-7074-098E-2F0B-477435DF93DA}"/>
          </ac:spMkLst>
        </pc:spChg>
        <pc:spChg chg="mod">
          <ac:chgData name="Tegischer Lukas" userId="f78daebb-0565-485c-bd0e-1cd035e796ff" providerId="ADAL" clId="{AF584DDF-8270-447E-A0F6-A13C67F47E34}" dt="2022-10-01T19:33:39.316" v="752" actId="20577"/>
          <ac:spMkLst>
            <pc:docMk/>
            <pc:sldMk cId="3590426698" sldId="417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07.227" v="764" actId="1076"/>
        <pc:sldMkLst>
          <pc:docMk/>
          <pc:sldMk cId="4007401767" sldId="418"/>
        </pc:sldMkLst>
        <pc:spChg chg="mod">
          <ac:chgData name="Tegischer Lukas" userId="f78daebb-0565-485c-bd0e-1cd035e796ff" providerId="ADAL" clId="{AF584DDF-8270-447E-A0F6-A13C67F47E34}" dt="2022-10-01T19:34:01.779" v="763" actId="6549"/>
          <ac:spMkLst>
            <pc:docMk/>
            <pc:sldMk cId="4007401767" sldId="418"/>
            <ac:spMk id="3" creationId="{6F2E315A-7074-098E-2F0B-477435DF93DA}"/>
          </ac:spMkLst>
        </pc:spChg>
        <pc:spChg chg="add mod">
          <ac:chgData name="Tegischer Lukas" userId="f78daebb-0565-485c-bd0e-1cd035e796ff" providerId="ADAL" clId="{AF584DDF-8270-447E-A0F6-A13C67F47E34}" dt="2022-10-01T19:34:07.227" v="764" actId="1076"/>
          <ac:spMkLst>
            <pc:docMk/>
            <pc:sldMk cId="4007401767" sldId="418"/>
            <ac:spMk id="4" creationId="{49A78188-5751-971E-F781-7A4345EDF3F9}"/>
          </ac:spMkLst>
        </pc:spChg>
        <pc:spChg chg="del">
          <ac:chgData name="Tegischer Lukas" userId="f78daebb-0565-485c-bd0e-1cd035e796ff" providerId="ADAL" clId="{AF584DDF-8270-447E-A0F6-A13C67F47E34}" dt="2022-10-01T19:33:53.224" v="756" actId="478"/>
          <ac:spMkLst>
            <pc:docMk/>
            <pc:sldMk cId="4007401767" sldId="418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47.199" v="777" actId="1076"/>
        <pc:sldMkLst>
          <pc:docMk/>
          <pc:sldMk cId="467817443" sldId="419"/>
        </pc:sldMkLst>
        <pc:spChg chg="del">
          <ac:chgData name="Tegischer Lukas" userId="f78daebb-0565-485c-bd0e-1cd035e796ff" providerId="ADAL" clId="{AF584DDF-8270-447E-A0F6-A13C67F47E34}" dt="2022-10-01T19:34:22.171" v="766" actId="478"/>
          <ac:spMkLst>
            <pc:docMk/>
            <pc:sldMk cId="467817443" sldId="419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4:23.137" v="767" actId="478"/>
          <ac:spMkLst>
            <pc:docMk/>
            <pc:sldMk cId="467817443" sldId="419"/>
            <ac:spMk id="4" creationId="{49A78188-5751-971E-F781-7A4345EDF3F9}"/>
          </ac:spMkLst>
        </pc:spChg>
        <pc:spChg chg="add mod">
          <ac:chgData name="Tegischer Lukas" userId="f78daebb-0565-485c-bd0e-1cd035e796ff" providerId="ADAL" clId="{AF584DDF-8270-447E-A0F6-A13C67F47E34}" dt="2022-10-01T19:34:32.760" v="772" actId="14100"/>
          <ac:spMkLst>
            <pc:docMk/>
            <pc:sldMk cId="467817443" sldId="419"/>
            <ac:spMk id="5" creationId="{1AFF32B4-AFFE-A963-3D3A-EC644F86A9EF}"/>
          </ac:spMkLst>
        </pc:spChg>
        <pc:spChg chg="add mod">
          <ac:chgData name="Tegischer Lukas" userId="f78daebb-0565-485c-bd0e-1cd035e796ff" providerId="ADAL" clId="{AF584DDF-8270-447E-A0F6-A13C67F47E34}" dt="2022-10-01T19:34:47.199" v="777" actId="1076"/>
          <ac:spMkLst>
            <pc:docMk/>
            <pc:sldMk cId="467817443" sldId="419"/>
            <ac:spMk id="7" creationId="{46670544-B527-F8BE-73C8-78CB1619532E}"/>
          </ac:spMkLst>
        </pc:spChg>
      </pc:sldChg>
    </pc:docChg>
  </pc:docChgLst>
  <pc:docChgLst>
    <pc:chgData name="Tegischer Lukas" userId="f78daebb-0565-485c-bd0e-1cd035e796ff" providerId="ADAL" clId="{23F5F884-5119-4DE8-B736-F1D7E7BD9E26}"/>
    <pc:docChg chg="modSld">
      <pc:chgData name="Tegischer Lukas" userId="f78daebb-0565-485c-bd0e-1cd035e796ff" providerId="ADAL" clId="{23F5F884-5119-4DE8-B736-F1D7E7BD9E26}" dt="2022-04-10T18:22:54.034" v="3" actId="6549"/>
      <pc:docMkLst>
        <pc:docMk/>
      </pc:docMkLst>
      <pc:sldChg chg="modSp mod">
        <pc:chgData name="Tegischer Lukas" userId="f78daebb-0565-485c-bd0e-1cd035e796ff" providerId="ADAL" clId="{23F5F884-5119-4DE8-B736-F1D7E7BD9E26}" dt="2022-04-10T18:22:54.034" v="3" actId="6549"/>
        <pc:sldMkLst>
          <pc:docMk/>
          <pc:sldMk cId="336392357" sldId="256"/>
        </pc:sldMkLst>
        <pc:spChg chg="mod">
          <ac:chgData name="Tegischer Lukas" userId="f78daebb-0565-485c-bd0e-1cd035e796ff" providerId="ADAL" clId="{23F5F884-5119-4DE8-B736-F1D7E7BD9E26}" dt="2022-04-10T18:22:54.034" v="3" actId="6549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FC38F9B9-33BB-4B5A-A7B2-05482517B2DA}"/>
    <pc:docChg chg="undo custSel addSld delSld modSld">
      <pc:chgData name="Tegischer Lukas" userId="f78daebb-0565-485c-bd0e-1cd035e796ff" providerId="ADAL" clId="{FC38F9B9-33BB-4B5A-A7B2-05482517B2DA}" dt="2022-10-14T12:17:49.868" v="427" actId="1076"/>
      <pc:docMkLst>
        <pc:docMk/>
      </pc:docMkLst>
      <pc:sldChg chg="modSp mod">
        <pc:chgData name="Tegischer Lukas" userId="f78daebb-0565-485c-bd0e-1cd035e796ff" providerId="ADAL" clId="{FC38F9B9-33BB-4B5A-A7B2-05482517B2DA}" dt="2022-10-14T07:03:52.072" v="2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C38F9B9-33BB-4B5A-A7B2-05482517B2DA}" dt="2022-10-14T07:03:52.072" v="2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FC38F9B9-33BB-4B5A-A7B2-05482517B2DA}" dt="2022-10-14T11:00:23.449" v="398" actId="47"/>
        <pc:sldMkLst>
          <pc:docMk/>
          <pc:sldMk cId="797636677" sldId="421"/>
        </pc:sldMkLst>
      </pc:sldChg>
      <pc:sldChg chg="addSp delSp modSp mod delAnim modAnim">
        <pc:chgData name="Tegischer Lukas" userId="f78daebb-0565-485c-bd0e-1cd035e796ff" providerId="ADAL" clId="{FC38F9B9-33BB-4B5A-A7B2-05482517B2DA}" dt="2022-10-14T10:48:28.706" v="115"/>
        <pc:sldMkLst>
          <pc:docMk/>
          <pc:sldMk cId="3181727187" sldId="432"/>
        </pc:sldMkLst>
        <pc:spChg chg="del">
          <ac:chgData name="Tegischer Lukas" userId="f78daebb-0565-485c-bd0e-1cd035e796ff" providerId="ADAL" clId="{FC38F9B9-33BB-4B5A-A7B2-05482517B2DA}" dt="2022-10-14T07:04:16.298" v="66" actId="478"/>
          <ac:spMkLst>
            <pc:docMk/>
            <pc:sldMk cId="3181727187" sldId="432"/>
            <ac:spMk id="3" creationId="{A3E59D34-0DC2-7944-E15E-2A0FE0704E62}"/>
          </ac:spMkLst>
        </pc:spChg>
        <pc:spChg chg="add mod">
          <ac:chgData name="Tegischer Lukas" userId="f78daebb-0565-485c-bd0e-1cd035e796ff" providerId="ADAL" clId="{FC38F9B9-33BB-4B5A-A7B2-05482517B2DA}" dt="2022-10-14T10:47:24.082" v="94" actId="1076"/>
          <ac:spMkLst>
            <pc:docMk/>
            <pc:sldMk cId="3181727187" sldId="432"/>
            <ac:spMk id="3" creationId="{F85F6976-880E-B84B-0428-C0050B767E98}"/>
          </ac:spMkLst>
        </pc:spChg>
        <pc:spChg chg="mod">
          <ac:chgData name="Tegischer Lukas" userId="f78daebb-0565-485c-bd0e-1cd035e796ff" providerId="ADAL" clId="{FC38F9B9-33BB-4B5A-A7B2-05482517B2DA}" dt="2022-10-14T07:04:13.595" v="64" actId="20577"/>
          <ac:spMkLst>
            <pc:docMk/>
            <pc:sldMk cId="3181727187" sldId="432"/>
            <ac:spMk id="4" creationId="{23994922-00A3-43FE-A1D2-DC3C43171571}"/>
          </ac:spMkLst>
        </pc:spChg>
        <pc:spChg chg="add del mod">
          <ac:chgData name="Tegischer Lukas" userId="f78daebb-0565-485c-bd0e-1cd035e796ff" providerId="ADAL" clId="{FC38F9B9-33BB-4B5A-A7B2-05482517B2DA}" dt="2022-10-14T10:47:35.437" v="98" actId="478"/>
          <ac:spMkLst>
            <pc:docMk/>
            <pc:sldMk cId="3181727187" sldId="432"/>
            <ac:spMk id="5" creationId="{B6B4D6A9-B554-F760-215B-3FE81AEE06FE}"/>
          </ac:spMkLst>
        </pc:spChg>
        <pc:spChg chg="add mod">
          <ac:chgData name="Tegischer Lukas" userId="f78daebb-0565-485c-bd0e-1cd035e796ff" providerId="ADAL" clId="{FC38F9B9-33BB-4B5A-A7B2-05482517B2DA}" dt="2022-10-14T10:48:22.359" v="113" actId="1076"/>
          <ac:spMkLst>
            <pc:docMk/>
            <pc:sldMk cId="3181727187" sldId="432"/>
            <ac:spMk id="8" creationId="{5BAF4DA8-38F5-1D6F-A9CA-737B589590DA}"/>
          </ac:spMkLst>
        </pc:spChg>
        <pc:spChg chg="del">
          <ac:chgData name="Tegischer Lukas" userId="f78daebb-0565-485c-bd0e-1cd035e796ff" providerId="ADAL" clId="{FC38F9B9-33BB-4B5A-A7B2-05482517B2DA}" dt="2022-10-14T07:04:17.683" v="67" actId="478"/>
          <ac:spMkLst>
            <pc:docMk/>
            <pc:sldMk cId="3181727187" sldId="432"/>
            <ac:spMk id="10" creationId="{B7502485-FBC6-90B2-829E-05F2468F9943}"/>
          </ac:spMkLst>
        </pc:spChg>
        <pc:spChg chg="add mod">
          <ac:chgData name="Tegischer Lukas" userId="f78daebb-0565-485c-bd0e-1cd035e796ff" providerId="ADAL" clId="{FC38F9B9-33BB-4B5A-A7B2-05482517B2DA}" dt="2022-10-14T10:48:18.033" v="112" actId="1076"/>
          <ac:spMkLst>
            <pc:docMk/>
            <pc:sldMk cId="3181727187" sldId="432"/>
            <ac:spMk id="10" creationId="{E61FEB8D-5C95-39C9-BB5C-C6DEEE817DF3}"/>
          </ac:spMkLst>
        </pc:spChg>
        <pc:picChg chg="add mod">
          <ac:chgData name="Tegischer Lukas" userId="f78daebb-0565-485c-bd0e-1cd035e796ff" providerId="ADAL" clId="{FC38F9B9-33BB-4B5A-A7B2-05482517B2DA}" dt="2022-10-14T10:47:39.116" v="101" actId="1076"/>
          <ac:picMkLst>
            <pc:docMk/>
            <pc:sldMk cId="3181727187" sldId="432"/>
            <ac:picMk id="6" creationId="{E50830F9-054D-3FD6-F194-E445EF29156D}"/>
          </ac:picMkLst>
        </pc:picChg>
        <pc:picChg chg="del">
          <ac:chgData name="Tegischer Lukas" userId="f78daebb-0565-485c-bd0e-1cd035e796ff" providerId="ADAL" clId="{FC38F9B9-33BB-4B5A-A7B2-05482517B2DA}" dt="2022-10-14T07:04:15.528" v="65" actId="478"/>
          <ac:picMkLst>
            <pc:docMk/>
            <pc:sldMk cId="3181727187" sldId="432"/>
            <ac:picMk id="7" creationId="{46CAA556-406F-4438-7C27-8B2B4EC40629}"/>
          </ac:picMkLst>
        </pc:picChg>
      </pc:sldChg>
      <pc:sldChg chg="addSp delSp modSp mod delAnim modAnim">
        <pc:chgData name="Tegischer Lukas" userId="f78daebb-0565-485c-bd0e-1cd035e796ff" providerId="ADAL" clId="{FC38F9B9-33BB-4B5A-A7B2-05482517B2DA}" dt="2022-10-14T10:58:43.925" v="364" actId="120"/>
        <pc:sldMkLst>
          <pc:docMk/>
          <pc:sldMk cId="1258597166" sldId="433"/>
        </pc:sldMkLst>
        <pc:spChg chg="add mod">
          <ac:chgData name="Tegischer Lukas" userId="f78daebb-0565-485c-bd0e-1cd035e796ff" providerId="ADAL" clId="{FC38F9B9-33BB-4B5A-A7B2-05482517B2DA}" dt="2022-10-14T10:54:49.745" v="293" actId="1076"/>
          <ac:spMkLst>
            <pc:docMk/>
            <pc:sldMk cId="1258597166" sldId="433"/>
            <ac:spMk id="4" creationId="{E903E14D-53C2-9D02-0A88-6CBEC61FE1A2}"/>
          </ac:spMkLst>
        </pc:spChg>
        <pc:spChg chg="del">
          <ac:chgData name="Tegischer Lukas" userId="f78daebb-0565-485c-bd0e-1cd035e796ff" providerId="ADAL" clId="{FC38F9B9-33BB-4B5A-A7B2-05482517B2DA}" dt="2022-10-14T10:54:25.380" v="287" actId="478"/>
          <ac:spMkLst>
            <pc:docMk/>
            <pc:sldMk cId="1258597166" sldId="433"/>
            <ac:spMk id="6" creationId="{3C059CB7-E8B8-5F8D-1EFE-1B59C014A31E}"/>
          </ac:spMkLst>
        </pc:spChg>
        <pc:spChg chg="mod">
          <ac:chgData name="Tegischer Lukas" userId="f78daebb-0565-485c-bd0e-1cd035e796ff" providerId="ADAL" clId="{FC38F9B9-33BB-4B5A-A7B2-05482517B2DA}" dt="2022-10-14T10:54:21.616" v="285" actId="20577"/>
          <ac:spMkLst>
            <pc:docMk/>
            <pc:sldMk cId="1258597166" sldId="433"/>
            <ac:spMk id="8" creationId="{E885E34E-45AA-0DC2-C09E-6CE6A215E38F}"/>
          </ac:spMkLst>
        </pc:spChg>
        <pc:spChg chg="add mod">
          <ac:chgData name="Tegischer Lukas" userId="f78daebb-0565-485c-bd0e-1cd035e796ff" providerId="ADAL" clId="{FC38F9B9-33BB-4B5A-A7B2-05482517B2DA}" dt="2022-10-14T10:58:43.925" v="364" actId="120"/>
          <ac:spMkLst>
            <pc:docMk/>
            <pc:sldMk cId="1258597166" sldId="433"/>
            <ac:spMk id="11" creationId="{DFA8790E-1A56-E1DF-E2FE-4490B8F04AAA}"/>
          </ac:spMkLst>
        </pc:spChg>
        <pc:picChg chg="del">
          <ac:chgData name="Tegischer Lukas" userId="f78daebb-0565-485c-bd0e-1cd035e796ff" providerId="ADAL" clId="{FC38F9B9-33BB-4B5A-A7B2-05482517B2DA}" dt="2022-10-14T10:54:24.004" v="286" actId="478"/>
          <ac:picMkLst>
            <pc:docMk/>
            <pc:sldMk cId="1258597166" sldId="433"/>
            <ac:picMk id="2" creationId="{2653D0DB-E6E2-8B59-4B39-A3885C9E8B8D}"/>
          </ac:picMkLst>
        </pc:picChg>
        <pc:picChg chg="add mod">
          <ac:chgData name="Tegischer Lukas" userId="f78daebb-0565-485c-bd0e-1cd035e796ff" providerId="ADAL" clId="{FC38F9B9-33BB-4B5A-A7B2-05482517B2DA}" dt="2022-10-14T10:56:33.485" v="325" actId="14100"/>
          <ac:picMkLst>
            <pc:docMk/>
            <pc:sldMk cId="1258597166" sldId="433"/>
            <ac:picMk id="5" creationId="{63C531A5-643C-3AEE-8E83-0F06A4367030}"/>
          </ac:picMkLst>
        </pc:picChg>
        <pc:picChg chg="add mod">
          <ac:chgData name="Tegischer Lukas" userId="f78daebb-0565-485c-bd0e-1cd035e796ff" providerId="ADAL" clId="{FC38F9B9-33BB-4B5A-A7B2-05482517B2DA}" dt="2022-10-14T10:55:29.628" v="302" actId="1076"/>
          <ac:picMkLst>
            <pc:docMk/>
            <pc:sldMk cId="1258597166" sldId="433"/>
            <ac:picMk id="9" creationId="{9FD39563-F333-C19F-B236-574696099D3E}"/>
          </ac:picMkLst>
        </pc:picChg>
      </pc:sldChg>
      <pc:sldChg chg="del">
        <pc:chgData name="Tegischer Lukas" userId="f78daebb-0565-485c-bd0e-1cd035e796ff" providerId="ADAL" clId="{FC38F9B9-33BB-4B5A-A7B2-05482517B2DA}" dt="2022-10-14T11:00:23.449" v="398" actId="47"/>
        <pc:sldMkLst>
          <pc:docMk/>
          <pc:sldMk cId="3659372511" sldId="434"/>
        </pc:sldMkLst>
      </pc:sldChg>
      <pc:sldChg chg="del">
        <pc:chgData name="Tegischer Lukas" userId="f78daebb-0565-485c-bd0e-1cd035e796ff" providerId="ADAL" clId="{FC38F9B9-33BB-4B5A-A7B2-05482517B2DA}" dt="2022-10-14T11:00:23.449" v="398" actId="47"/>
        <pc:sldMkLst>
          <pc:docMk/>
          <pc:sldMk cId="2296872998" sldId="435"/>
        </pc:sldMkLst>
      </pc:sldChg>
      <pc:sldChg chg="del">
        <pc:chgData name="Tegischer Lukas" userId="f78daebb-0565-485c-bd0e-1cd035e796ff" providerId="ADAL" clId="{FC38F9B9-33BB-4B5A-A7B2-05482517B2DA}" dt="2022-10-14T11:00:23.449" v="398" actId="47"/>
        <pc:sldMkLst>
          <pc:docMk/>
          <pc:sldMk cId="299902417" sldId="436"/>
        </pc:sldMkLst>
      </pc:sldChg>
      <pc:sldChg chg="addSp delSp modSp add mod delAnim">
        <pc:chgData name="Tegischer Lukas" userId="f78daebb-0565-485c-bd0e-1cd035e796ff" providerId="ADAL" clId="{FC38F9B9-33BB-4B5A-A7B2-05482517B2DA}" dt="2022-10-14T10:54:04.466" v="245" actId="1076"/>
        <pc:sldMkLst>
          <pc:docMk/>
          <pc:sldMk cId="2056741152" sldId="437"/>
        </pc:sldMkLst>
        <pc:spChg chg="del">
          <ac:chgData name="Tegischer Lukas" userId="f78daebb-0565-485c-bd0e-1cd035e796ff" providerId="ADAL" clId="{FC38F9B9-33BB-4B5A-A7B2-05482517B2DA}" dt="2022-10-14T10:49:00.825" v="149" actId="478"/>
          <ac:spMkLst>
            <pc:docMk/>
            <pc:sldMk cId="2056741152" sldId="437"/>
            <ac:spMk id="3" creationId="{F85F6976-880E-B84B-0428-C0050B767E98}"/>
          </ac:spMkLst>
        </pc:spChg>
        <pc:spChg chg="mod">
          <ac:chgData name="Tegischer Lukas" userId="f78daebb-0565-485c-bd0e-1cd035e796ff" providerId="ADAL" clId="{FC38F9B9-33BB-4B5A-A7B2-05482517B2DA}" dt="2022-10-14T10:48:59.131" v="148" actId="20577"/>
          <ac:spMkLst>
            <pc:docMk/>
            <pc:sldMk cId="2056741152" sldId="437"/>
            <ac:spMk id="4" creationId="{23994922-00A3-43FE-A1D2-DC3C43171571}"/>
          </ac:spMkLst>
        </pc:spChg>
        <pc:spChg chg="del">
          <ac:chgData name="Tegischer Lukas" userId="f78daebb-0565-485c-bd0e-1cd035e796ff" providerId="ADAL" clId="{FC38F9B9-33BB-4B5A-A7B2-05482517B2DA}" dt="2022-10-14T10:49:01.934" v="151" actId="478"/>
          <ac:spMkLst>
            <pc:docMk/>
            <pc:sldMk cId="2056741152" sldId="437"/>
            <ac:spMk id="5" creationId="{B6B4D6A9-B554-F760-215B-3FE81AEE06FE}"/>
          </ac:spMkLst>
        </pc:spChg>
        <pc:spChg chg="add mod">
          <ac:chgData name="Tegischer Lukas" userId="f78daebb-0565-485c-bd0e-1cd035e796ff" providerId="ADAL" clId="{FC38F9B9-33BB-4B5A-A7B2-05482517B2DA}" dt="2022-10-14T10:49:56.733" v="209" actId="1076"/>
          <ac:spMkLst>
            <pc:docMk/>
            <pc:sldMk cId="2056741152" sldId="437"/>
            <ac:spMk id="7" creationId="{57D2A7D2-D833-F82C-293C-E4E3EEDA545C}"/>
          </ac:spMkLst>
        </pc:spChg>
        <pc:spChg chg="add mod">
          <ac:chgData name="Tegischer Lukas" userId="f78daebb-0565-485c-bd0e-1cd035e796ff" providerId="ADAL" clId="{FC38F9B9-33BB-4B5A-A7B2-05482517B2DA}" dt="2022-10-14T10:54:04.466" v="245" actId="1076"/>
          <ac:spMkLst>
            <pc:docMk/>
            <pc:sldMk cId="2056741152" sldId="437"/>
            <ac:spMk id="9" creationId="{74E8E319-FAA4-CDB1-6AF9-707BAA1B0B9A}"/>
          </ac:spMkLst>
        </pc:spChg>
        <pc:graphicFrameChg chg="add mod modGraphic">
          <ac:chgData name="Tegischer Lukas" userId="f78daebb-0565-485c-bd0e-1cd035e796ff" providerId="ADAL" clId="{FC38F9B9-33BB-4B5A-A7B2-05482517B2DA}" dt="2022-10-14T10:53:50.413" v="243" actId="404"/>
          <ac:graphicFrameMkLst>
            <pc:docMk/>
            <pc:sldMk cId="2056741152" sldId="437"/>
            <ac:graphicFrameMk id="10" creationId="{3B459E6A-180F-FC56-3554-A64713CDF907}"/>
          </ac:graphicFrameMkLst>
        </pc:graphicFrameChg>
        <pc:picChg chg="del">
          <ac:chgData name="Tegischer Lukas" userId="f78daebb-0565-485c-bd0e-1cd035e796ff" providerId="ADAL" clId="{FC38F9B9-33BB-4B5A-A7B2-05482517B2DA}" dt="2022-10-14T10:49:01.293" v="150" actId="478"/>
          <ac:picMkLst>
            <pc:docMk/>
            <pc:sldMk cId="2056741152" sldId="437"/>
            <ac:picMk id="6" creationId="{E50830F9-054D-3FD6-F194-E445EF29156D}"/>
          </ac:picMkLst>
        </pc:picChg>
      </pc:sldChg>
      <pc:sldChg chg="addSp delSp modSp add mod delAnim modAnim">
        <pc:chgData name="Tegischer Lukas" userId="f78daebb-0565-485c-bd0e-1cd035e796ff" providerId="ADAL" clId="{FC38F9B9-33BB-4B5A-A7B2-05482517B2DA}" dt="2022-10-14T10:58:33.457" v="360" actId="120"/>
        <pc:sldMkLst>
          <pc:docMk/>
          <pc:sldMk cId="1432551795" sldId="438"/>
        </pc:sldMkLst>
        <pc:spChg chg="add mod">
          <ac:chgData name="Tegischer Lukas" userId="f78daebb-0565-485c-bd0e-1cd035e796ff" providerId="ADAL" clId="{FC38F9B9-33BB-4B5A-A7B2-05482517B2DA}" dt="2022-10-14T10:56:15.232" v="322" actId="1076"/>
          <ac:spMkLst>
            <pc:docMk/>
            <pc:sldMk cId="1432551795" sldId="438"/>
            <ac:spMk id="3" creationId="{125EB121-E273-DA47-D454-6A0FA07C6359}"/>
          </ac:spMkLst>
        </pc:spChg>
        <pc:spChg chg="del">
          <ac:chgData name="Tegischer Lukas" userId="f78daebb-0565-485c-bd0e-1cd035e796ff" providerId="ADAL" clId="{FC38F9B9-33BB-4B5A-A7B2-05482517B2DA}" dt="2022-10-14T10:55:58.145" v="316" actId="478"/>
          <ac:spMkLst>
            <pc:docMk/>
            <pc:sldMk cId="1432551795" sldId="438"/>
            <ac:spMk id="4" creationId="{E903E14D-53C2-9D02-0A88-6CBEC61FE1A2}"/>
          </ac:spMkLst>
        </pc:spChg>
        <pc:spChg chg="del">
          <ac:chgData name="Tegischer Lukas" userId="f78daebb-0565-485c-bd0e-1cd035e796ff" providerId="ADAL" clId="{FC38F9B9-33BB-4B5A-A7B2-05482517B2DA}" dt="2022-10-14T10:55:55.554" v="313" actId="478"/>
          <ac:spMkLst>
            <pc:docMk/>
            <pc:sldMk cId="1432551795" sldId="438"/>
            <ac:spMk id="11" creationId="{DFA8790E-1A56-E1DF-E2FE-4490B8F04AAA}"/>
          </ac:spMkLst>
        </pc:spChg>
        <pc:spChg chg="add mod">
          <ac:chgData name="Tegischer Lukas" userId="f78daebb-0565-485c-bd0e-1cd035e796ff" providerId="ADAL" clId="{FC38F9B9-33BB-4B5A-A7B2-05482517B2DA}" dt="2022-10-14T10:58:33.457" v="360" actId="120"/>
          <ac:spMkLst>
            <pc:docMk/>
            <pc:sldMk cId="1432551795" sldId="438"/>
            <ac:spMk id="13" creationId="{1478A7EC-388F-2559-6E7C-2F0DB434F8DF}"/>
          </ac:spMkLst>
        </pc:spChg>
        <pc:picChg chg="del">
          <ac:chgData name="Tegischer Lukas" userId="f78daebb-0565-485c-bd0e-1cd035e796ff" providerId="ADAL" clId="{FC38F9B9-33BB-4B5A-A7B2-05482517B2DA}" dt="2022-10-14T10:55:56.974" v="315" actId="478"/>
          <ac:picMkLst>
            <pc:docMk/>
            <pc:sldMk cId="1432551795" sldId="438"/>
            <ac:picMk id="5" creationId="{63C531A5-643C-3AEE-8E83-0F06A4367030}"/>
          </ac:picMkLst>
        </pc:picChg>
        <pc:picChg chg="add mod">
          <ac:chgData name="Tegischer Lukas" userId="f78daebb-0565-485c-bd0e-1cd035e796ff" providerId="ADAL" clId="{FC38F9B9-33BB-4B5A-A7B2-05482517B2DA}" dt="2022-10-14T10:56:42.238" v="327" actId="1076"/>
          <ac:picMkLst>
            <pc:docMk/>
            <pc:sldMk cId="1432551795" sldId="438"/>
            <ac:picMk id="6" creationId="{901F8152-B255-CD1E-3FCD-42BC441E700A}"/>
          </ac:picMkLst>
        </pc:picChg>
        <pc:picChg chg="del">
          <ac:chgData name="Tegischer Lukas" userId="f78daebb-0565-485c-bd0e-1cd035e796ff" providerId="ADAL" clId="{FC38F9B9-33BB-4B5A-A7B2-05482517B2DA}" dt="2022-10-14T10:55:56.581" v="314" actId="478"/>
          <ac:picMkLst>
            <pc:docMk/>
            <pc:sldMk cId="1432551795" sldId="438"/>
            <ac:picMk id="9" creationId="{9FD39563-F333-C19F-B236-574696099D3E}"/>
          </ac:picMkLst>
        </pc:picChg>
        <pc:picChg chg="add mod">
          <ac:chgData name="Tegischer Lukas" userId="f78daebb-0565-485c-bd0e-1cd035e796ff" providerId="ADAL" clId="{FC38F9B9-33BB-4B5A-A7B2-05482517B2DA}" dt="2022-10-14T10:56:55.735" v="330" actId="1076"/>
          <ac:picMkLst>
            <pc:docMk/>
            <pc:sldMk cId="1432551795" sldId="438"/>
            <ac:picMk id="10" creationId="{84177504-3D93-DB67-7023-A4AECF88BB1D}"/>
          </ac:picMkLst>
        </pc:picChg>
      </pc:sldChg>
      <pc:sldChg chg="addSp delSp modSp add mod delAnim modAnim">
        <pc:chgData name="Tegischer Lukas" userId="f78daebb-0565-485c-bd0e-1cd035e796ff" providerId="ADAL" clId="{FC38F9B9-33BB-4B5A-A7B2-05482517B2DA}" dt="2022-10-14T10:59:11.225" v="373"/>
        <pc:sldMkLst>
          <pc:docMk/>
          <pc:sldMk cId="3950310974" sldId="439"/>
        </pc:sldMkLst>
        <pc:spChg chg="del">
          <ac:chgData name="Tegischer Lukas" userId="f78daebb-0565-485c-bd0e-1cd035e796ff" providerId="ADAL" clId="{FC38F9B9-33BB-4B5A-A7B2-05482517B2DA}" dt="2022-10-14T10:57:33.065" v="341" actId="478"/>
          <ac:spMkLst>
            <pc:docMk/>
            <pc:sldMk cId="3950310974" sldId="439"/>
            <ac:spMk id="3" creationId="{125EB121-E273-DA47-D454-6A0FA07C6359}"/>
          </ac:spMkLst>
        </pc:spChg>
        <pc:spChg chg="add mod">
          <ac:chgData name="Tegischer Lukas" userId="f78daebb-0565-485c-bd0e-1cd035e796ff" providerId="ADAL" clId="{FC38F9B9-33BB-4B5A-A7B2-05482517B2DA}" dt="2022-10-14T10:57:53.528" v="349" actId="1076"/>
          <ac:spMkLst>
            <pc:docMk/>
            <pc:sldMk cId="3950310974" sldId="439"/>
            <ac:spMk id="4" creationId="{97A6D5D6-1B87-60DC-A194-5A3F0F13EEE5}"/>
          </ac:spMkLst>
        </pc:spChg>
        <pc:spChg chg="add mod">
          <ac:chgData name="Tegischer Lukas" userId="f78daebb-0565-485c-bd0e-1cd035e796ff" providerId="ADAL" clId="{FC38F9B9-33BB-4B5A-A7B2-05482517B2DA}" dt="2022-10-14T10:59:07.424" v="371" actId="1076"/>
          <ac:spMkLst>
            <pc:docMk/>
            <pc:sldMk cId="3950310974" sldId="439"/>
            <ac:spMk id="12" creationId="{376AADE2-2823-7EB1-1896-A9C7F5564DA9}"/>
          </ac:spMkLst>
        </pc:spChg>
        <pc:spChg chg="del">
          <ac:chgData name="Tegischer Lukas" userId="f78daebb-0565-485c-bd0e-1cd035e796ff" providerId="ADAL" clId="{FC38F9B9-33BB-4B5A-A7B2-05482517B2DA}" dt="2022-10-14T10:57:35.287" v="344" actId="478"/>
          <ac:spMkLst>
            <pc:docMk/>
            <pc:sldMk cId="3950310974" sldId="439"/>
            <ac:spMk id="13" creationId="{1478A7EC-388F-2559-6E7C-2F0DB434F8DF}"/>
          </ac:spMkLst>
        </pc:spChg>
        <pc:picChg chg="add mod">
          <ac:chgData name="Tegischer Lukas" userId="f78daebb-0565-485c-bd0e-1cd035e796ff" providerId="ADAL" clId="{FC38F9B9-33BB-4B5A-A7B2-05482517B2DA}" dt="2022-10-14T10:58:03.532" v="353" actId="1076"/>
          <ac:picMkLst>
            <pc:docMk/>
            <pc:sldMk cId="3950310974" sldId="439"/>
            <ac:picMk id="5" creationId="{6E8E0952-68C1-13BF-CBE0-B47E5B6B2120}"/>
          </ac:picMkLst>
        </pc:picChg>
        <pc:picChg chg="del">
          <ac:chgData name="Tegischer Lukas" userId="f78daebb-0565-485c-bd0e-1cd035e796ff" providerId="ADAL" clId="{FC38F9B9-33BB-4B5A-A7B2-05482517B2DA}" dt="2022-10-14T10:57:33.333" v="342" actId="478"/>
          <ac:picMkLst>
            <pc:docMk/>
            <pc:sldMk cId="3950310974" sldId="439"/>
            <ac:picMk id="6" creationId="{901F8152-B255-CD1E-3FCD-42BC441E700A}"/>
          </ac:picMkLst>
        </pc:picChg>
        <pc:picChg chg="add mod">
          <ac:chgData name="Tegischer Lukas" userId="f78daebb-0565-485c-bd0e-1cd035e796ff" providerId="ADAL" clId="{FC38F9B9-33BB-4B5A-A7B2-05482517B2DA}" dt="2022-10-14T10:58:22.137" v="355" actId="1076"/>
          <ac:picMkLst>
            <pc:docMk/>
            <pc:sldMk cId="3950310974" sldId="439"/>
            <ac:picMk id="9" creationId="{AF6704FD-0FF2-87B2-EDC2-55BC0A45ED69}"/>
          </ac:picMkLst>
        </pc:picChg>
        <pc:picChg chg="del">
          <ac:chgData name="Tegischer Lukas" userId="f78daebb-0565-485c-bd0e-1cd035e796ff" providerId="ADAL" clId="{FC38F9B9-33BB-4B5A-A7B2-05482517B2DA}" dt="2022-10-14T10:57:33.801" v="343" actId="478"/>
          <ac:picMkLst>
            <pc:docMk/>
            <pc:sldMk cId="3950310974" sldId="439"/>
            <ac:picMk id="10" creationId="{84177504-3D93-DB67-7023-A4AECF88BB1D}"/>
          </ac:picMkLst>
        </pc:picChg>
      </pc:sldChg>
      <pc:sldChg chg="addSp delSp modSp add mod delAnim">
        <pc:chgData name="Tegischer Lukas" userId="f78daebb-0565-485c-bd0e-1cd035e796ff" providerId="ADAL" clId="{FC38F9B9-33BB-4B5A-A7B2-05482517B2DA}" dt="2022-10-14T11:00:17.973" v="397" actId="207"/>
        <pc:sldMkLst>
          <pc:docMk/>
          <pc:sldMk cId="3296200281" sldId="440"/>
        </pc:sldMkLst>
        <pc:spChg chg="add mod">
          <ac:chgData name="Tegischer Lukas" userId="f78daebb-0565-485c-bd0e-1cd035e796ff" providerId="ADAL" clId="{FC38F9B9-33BB-4B5A-A7B2-05482517B2DA}" dt="2022-10-14T10:59:36.264" v="381" actId="1076"/>
          <ac:spMkLst>
            <pc:docMk/>
            <pc:sldMk cId="3296200281" sldId="440"/>
            <ac:spMk id="3" creationId="{88EAB458-BE49-F252-E9E1-8F0BBB34E499}"/>
          </ac:spMkLst>
        </pc:spChg>
        <pc:spChg chg="del">
          <ac:chgData name="Tegischer Lukas" userId="f78daebb-0565-485c-bd0e-1cd035e796ff" providerId="ADAL" clId="{FC38F9B9-33BB-4B5A-A7B2-05482517B2DA}" dt="2022-10-14T10:59:25.031" v="375" actId="478"/>
          <ac:spMkLst>
            <pc:docMk/>
            <pc:sldMk cId="3296200281" sldId="440"/>
            <ac:spMk id="4" creationId="{97A6D5D6-1B87-60DC-A194-5A3F0F13EEE5}"/>
          </ac:spMkLst>
        </pc:spChg>
        <pc:spChg chg="del">
          <ac:chgData name="Tegischer Lukas" userId="f78daebb-0565-485c-bd0e-1cd035e796ff" providerId="ADAL" clId="{FC38F9B9-33BB-4B5A-A7B2-05482517B2DA}" dt="2022-10-14T11:00:02.045" v="390" actId="478"/>
          <ac:spMkLst>
            <pc:docMk/>
            <pc:sldMk cId="3296200281" sldId="440"/>
            <ac:spMk id="12" creationId="{376AADE2-2823-7EB1-1896-A9C7F5564DA9}"/>
          </ac:spMkLst>
        </pc:spChg>
        <pc:spChg chg="add mod">
          <ac:chgData name="Tegischer Lukas" userId="f78daebb-0565-485c-bd0e-1cd035e796ff" providerId="ADAL" clId="{FC38F9B9-33BB-4B5A-A7B2-05482517B2DA}" dt="2022-10-14T11:00:17.973" v="397" actId="207"/>
          <ac:spMkLst>
            <pc:docMk/>
            <pc:sldMk cId="3296200281" sldId="440"/>
            <ac:spMk id="13" creationId="{8B77FFC1-61AE-CC58-B94F-F2623CDB17BA}"/>
          </ac:spMkLst>
        </pc:spChg>
        <pc:picChg chg="del">
          <ac:chgData name="Tegischer Lukas" userId="f78daebb-0565-485c-bd0e-1cd035e796ff" providerId="ADAL" clId="{FC38F9B9-33BB-4B5A-A7B2-05482517B2DA}" dt="2022-10-14T10:59:36.725" v="382" actId="478"/>
          <ac:picMkLst>
            <pc:docMk/>
            <pc:sldMk cId="3296200281" sldId="440"/>
            <ac:picMk id="5" creationId="{6E8E0952-68C1-13BF-CBE0-B47E5B6B2120}"/>
          </ac:picMkLst>
        </pc:picChg>
        <pc:picChg chg="add mod">
          <ac:chgData name="Tegischer Lukas" userId="f78daebb-0565-485c-bd0e-1cd035e796ff" providerId="ADAL" clId="{FC38F9B9-33BB-4B5A-A7B2-05482517B2DA}" dt="2022-10-14T10:59:48.752" v="387" actId="1076"/>
          <ac:picMkLst>
            <pc:docMk/>
            <pc:sldMk cId="3296200281" sldId="440"/>
            <ac:picMk id="6" creationId="{6EC223A1-BCE3-F4E0-873C-7FC69634DD2C}"/>
          </ac:picMkLst>
        </pc:picChg>
        <pc:picChg chg="del">
          <ac:chgData name="Tegischer Lukas" userId="f78daebb-0565-485c-bd0e-1cd035e796ff" providerId="ADAL" clId="{FC38F9B9-33BB-4B5A-A7B2-05482517B2DA}" dt="2022-10-14T10:59:37.734" v="383" actId="478"/>
          <ac:picMkLst>
            <pc:docMk/>
            <pc:sldMk cId="3296200281" sldId="440"/>
            <ac:picMk id="9" creationId="{AF6704FD-0FF2-87B2-EDC2-55BC0A45ED69}"/>
          </ac:picMkLst>
        </pc:picChg>
        <pc:picChg chg="add mod">
          <ac:chgData name="Tegischer Lukas" userId="f78daebb-0565-485c-bd0e-1cd035e796ff" providerId="ADAL" clId="{FC38F9B9-33BB-4B5A-A7B2-05482517B2DA}" dt="2022-10-14T11:00:00.462" v="389" actId="1076"/>
          <ac:picMkLst>
            <pc:docMk/>
            <pc:sldMk cId="3296200281" sldId="440"/>
            <ac:picMk id="10" creationId="{5B608C83-3C47-05FA-25A5-393202DDF797}"/>
          </ac:picMkLst>
        </pc:picChg>
      </pc:sldChg>
      <pc:sldChg chg="add">
        <pc:chgData name="Tegischer Lukas" userId="f78daebb-0565-485c-bd0e-1cd035e796ff" providerId="ADAL" clId="{FC38F9B9-33BB-4B5A-A7B2-05482517B2DA}" dt="2022-10-14T12:16:07.270" v="399"/>
        <pc:sldMkLst>
          <pc:docMk/>
          <pc:sldMk cId="2585785555" sldId="441"/>
        </pc:sldMkLst>
      </pc:sldChg>
      <pc:sldChg chg="addSp delSp modSp add mod">
        <pc:chgData name="Tegischer Lukas" userId="f78daebb-0565-485c-bd0e-1cd035e796ff" providerId="ADAL" clId="{FC38F9B9-33BB-4B5A-A7B2-05482517B2DA}" dt="2022-10-14T12:17:49.868" v="427" actId="1076"/>
        <pc:sldMkLst>
          <pc:docMk/>
          <pc:sldMk cId="1097199137" sldId="442"/>
        </pc:sldMkLst>
        <pc:spChg chg="del">
          <ac:chgData name="Tegischer Lukas" userId="f78daebb-0565-485c-bd0e-1cd035e796ff" providerId="ADAL" clId="{FC38F9B9-33BB-4B5A-A7B2-05482517B2DA}" dt="2022-10-14T12:16:27.189" v="401" actId="478"/>
          <ac:spMkLst>
            <pc:docMk/>
            <pc:sldMk cId="1097199137" sldId="442"/>
            <ac:spMk id="3" creationId="{88EAB458-BE49-F252-E9E1-8F0BBB34E499}"/>
          </ac:spMkLst>
        </pc:spChg>
        <pc:spChg chg="add mod">
          <ac:chgData name="Tegischer Lukas" userId="f78daebb-0565-485c-bd0e-1cd035e796ff" providerId="ADAL" clId="{FC38F9B9-33BB-4B5A-A7B2-05482517B2DA}" dt="2022-10-14T12:16:41.611" v="406" actId="14100"/>
          <ac:spMkLst>
            <pc:docMk/>
            <pc:sldMk cId="1097199137" sldId="442"/>
            <ac:spMk id="4" creationId="{70E67572-91F2-0E8B-8B65-0D3C2E4C6DAE}"/>
          </ac:spMkLst>
        </pc:spChg>
        <pc:spChg chg="add mod">
          <ac:chgData name="Tegischer Lukas" userId="f78daebb-0565-485c-bd0e-1cd035e796ff" providerId="ADAL" clId="{FC38F9B9-33BB-4B5A-A7B2-05482517B2DA}" dt="2022-10-14T12:17:10.972" v="414" actId="1076"/>
          <ac:spMkLst>
            <pc:docMk/>
            <pc:sldMk cId="1097199137" sldId="442"/>
            <ac:spMk id="7" creationId="{68E84516-DD8C-1F9A-CFB5-2F2147ECBCED}"/>
          </ac:spMkLst>
        </pc:spChg>
        <pc:spChg chg="del">
          <ac:chgData name="Tegischer Lukas" userId="f78daebb-0565-485c-bd0e-1cd035e796ff" providerId="ADAL" clId="{FC38F9B9-33BB-4B5A-A7B2-05482517B2DA}" dt="2022-10-14T12:16:27.189" v="401" actId="478"/>
          <ac:spMkLst>
            <pc:docMk/>
            <pc:sldMk cId="1097199137" sldId="442"/>
            <ac:spMk id="8" creationId="{E885E34E-45AA-0DC2-C09E-6CE6A215E38F}"/>
          </ac:spMkLst>
        </pc:spChg>
        <pc:spChg chg="del">
          <ac:chgData name="Tegischer Lukas" userId="f78daebb-0565-485c-bd0e-1cd035e796ff" providerId="ADAL" clId="{FC38F9B9-33BB-4B5A-A7B2-05482517B2DA}" dt="2022-10-14T12:16:27.189" v="401" actId="478"/>
          <ac:spMkLst>
            <pc:docMk/>
            <pc:sldMk cId="1097199137" sldId="442"/>
            <ac:spMk id="13" creationId="{8B77FFC1-61AE-CC58-B94F-F2623CDB17BA}"/>
          </ac:spMkLst>
        </pc:spChg>
        <pc:spChg chg="add mod">
          <ac:chgData name="Tegischer Lukas" userId="f78daebb-0565-485c-bd0e-1cd035e796ff" providerId="ADAL" clId="{FC38F9B9-33BB-4B5A-A7B2-05482517B2DA}" dt="2022-10-14T12:17:49.868" v="427" actId="1076"/>
          <ac:spMkLst>
            <pc:docMk/>
            <pc:sldMk cId="1097199137" sldId="442"/>
            <ac:spMk id="15" creationId="{5ADE08F2-B5B3-268A-3BDC-BF0D71A688B0}"/>
          </ac:spMkLst>
        </pc:spChg>
        <pc:picChg chg="del">
          <ac:chgData name="Tegischer Lukas" userId="f78daebb-0565-485c-bd0e-1cd035e796ff" providerId="ADAL" clId="{FC38F9B9-33BB-4B5A-A7B2-05482517B2DA}" dt="2022-10-14T12:16:27.189" v="401" actId="478"/>
          <ac:picMkLst>
            <pc:docMk/>
            <pc:sldMk cId="1097199137" sldId="442"/>
            <ac:picMk id="6" creationId="{6EC223A1-BCE3-F4E0-873C-7FC69634DD2C}"/>
          </ac:picMkLst>
        </pc:picChg>
        <pc:picChg chg="add mod">
          <ac:chgData name="Tegischer Lukas" userId="f78daebb-0565-485c-bd0e-1cd035e796ff" providerId="ADAL" clId="{FC38F9B9-33BB-4B5A-A7B2-05482517B2DA}" dt="2022-10-14T12:17:33.978" v="423" actId="1076"/>
          <ac:picMkLst>
            <pc:docMk/>
            <pc:sldMk cId="1097199137" sldId="442"/>
            <ac:picMk id="9" creationId="{68B1DAEF-DE20-AAA5-BD3B-F646F2CCBF2E}"/>
          </ac:picMkLst>
        </pc:picChg>
        <pc:picChg chg="del">
          <ac:chgData name="Tegischer Lukas" userId="f78daebb-0565-485c-bd0e-1cd035e796ff" providerId="ADAL" clId="{FC38F9B9-33BB-4B5A-A7B2-05482517B2DA}" dt="2022-10-14T12:16:27.189" v="401" actId="478"/>
          <ac:picMkLst>
            <pc:docMk/>
            <pc:sldMk cId="1097199137" sldId="442"/>
            <ac:picMk id="10" creationId="{5B608C83-3C47-05FA-25A5-393202DDF797}"/>
          </ac:picMkLst>
        </pc:picChg>
        <pc:picChg chg="add mod">
          <ac:chgData name="Tegischer Lukas" userId="f78daebb-0565-485c-bd0e-1cd035e796ff" providerId="ADAL" clId="{FC38F9B9-33BB-4B5A-A7B2-05482517B2DA}" dt="2022-10-14T12:17:25.778" v="420"/>
          <ac:picMkLst>
            <pc:docMk/>
            <pc:sldMk cId="1097199137" sldId="442"/>
            <ac:picMk id="11" creationId="{B414F97C-AF5A-A1AC-56AD-82B3A519365B}"/>
          </ac:picMkLst>
        </pc:picChg>
        <pc:picChg chg="add mod">
          <ac:chgData name="Tegischer Lukas" userId="f78daebb-0565-485c-bd0e-1cd035e796ff" providerId="ADAL" clId="{FC38F9B9-33BB-4B5A-A7B2-05482517B2DA}" dt="2022-10-14T12:17:30.279" v="422" actId="1076"/>
          <ac:picMkLst>
            <pc:docMk/>
            <pc:sldMk cId="1097199137" sldId="442"/>
            <ac:picMk id="12" creationId="{111BA85D-1948-BB4A-CAB2-E8C4C7C94967}"/>
          </ac:picMkLst>
        </pc:picChg>
      </pc:sldChg>
    </pc:docChg>
  </pc:docChgLst>
  <pc:docChgLst>
    <pc:chgData name="Tegischer Lukas" userId="f78daebb-0565-485c-bd0e-1cd035e796ff" providerId="ADAL" clId="{7349A75B-7405-4DB0-9588-6E2529C1325D}"/>
    <pc:docChg chg="undo custSel addSld delSld modSld">
      <pc:chgData name="Tegischer Lukas" userId="f78daebb-0565-485c-bd0e-1cd035e796ff" providerId="ADAL" clId="{7349A75B-7405-4DB0-9588-6E2529C1325D}" dt="2022-10-14T06:24:25.896" v="243"/>
      <pc:docMkLst>
        <pc:docMk/>
      </pc:docMkLst>
      <pc:sldChg chg="modSp mod">
        <pc:chgData name="Tegischer Lukas" userId="f78daebb-0565-485c-bd0e-1cd035e796ff" providerId="ADAL" clId="{7349A75B-7405-4DB0-9588-6E2529C1325D}" dt="2022-10-13T19:04:13.554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349A75B-7405-4DB0-9588-6E2529C1325D}" dt="2022-10-13T19:04:13.554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7349A75B-7405-4DB0-9588-6E2529C1325D}" dt="2022-10-13T19:09:31.335" v="128" actId="47"/>
        <pc:sldMkLst>
          <pc:docMk/>
          <pc:sldMk cId="1318793251" sldId="410"/>
        </pc:sldMkLst>
      </pc:sldChg>
      <pc:sldChg chg="addSp delSp modSp mod delAnim modAnim">
        <pc:chgData name="Tegischer Lukas" userId="f78daebb-0565-485c-bd0e-1cd035e796ff" providerId="ADAL" clId="{7349A75B-7405-4DB0-9588-6E2529C1325D}" dt="2022-10-13T19:12:55.518" v="225" actId="208"/>
        <pc:sldMkLst>
          <pc:docMk/>
          <pc:sldMk cId="797636677" sldId="421"/>
        </pc:sldMkLst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3" creationId="{7FDD932A-8876-2205-E5C7-89401503A4B9}"/>
          </ac:spMkLst>
        </pc:spChg>
        <pc:spChg chg="add mod">
          <ac:chgData name="Tegischer Lukas" userId="f78daebb-0565-485c-bd0e-1cd035e796ff" providerId="ADAL" clId="{7349A75B-7405-4DB0-9588-6E2529C1325D}" dt="2022-10-13T19:09:54.541" v="134" actId="20577"/>
          <ac:spMkLst>
            <pc:docMk/>
            <pc:sldMk cId="797636677" sldId="421"/>
            <ac:spMk id="4" creationId="{977161CD-3A16-B4D4-67BA-CF7DD94EA0FA}"/>
          </ac:spMkLst>
        </pc:spChg>
        <pc:spChg chg="add mod">
          <ac:chgData name="Tegischer Lukas" userId="f78daebb-0565-485c-bd0e-1cd035e796ff" providerId="ADAL" clId="{7349A75B-7405-4DB0-9588-6E2529C1325D}" dt="2022-10-13T19:07:53.798" v="76" actId="207"/>
          <ac:spMkLst>
            <pc:docMk/>
            <pc:sldMk cId="797636677" sldId="421"/>
            <ac:spMk id="9" creationId="{0FC0B838-F425-F894-58CA-7E7E0EAFF4AE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0" creationId="{BFC9A4F0-BB51-08FA-193E-77B9BAC269CF}"/>
          </ac:spMkLst>
        </pc:spChg>
        <pc:spChg chg="add mod">
          <ac:chgData name="Tegischer Lukas" userId="f78daebb-0565-485c-bd0e-1cd035e796ff" providerId="ADAL" clId="{7349A75B-7405-4DB0-9588-6E2529C1325D}" dt="2022-10-13T19:07:20.930" v="56" actId="1076"/>
          <ac:spMkLst>
            <pc:docMk/>
            <pc:sldMk cId="797636677" sldId="421"/>
            <ac:spMk id="11" creationId="{735E34C0-CF34-DCB7-E8DC-812C745361CC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2" creationId="{02783811-A857-920B-4379-B41519CC3D9A}"/>
          </ac:spMkLst>
        </pc:spChg>
        <pc:spChg chg="add mod">
          <ac:chgData name="Tegischer Lukas" userId="f78daebb-0565-485c-bd0e-1cd035e796ff" providerId="ADAL" clId="{7349A75B-7405-4DB0-9588-6E2529C1325D}" dt="2022-10-13T19:07:26.620" v="59" actId="20577"/>
          <ac:spMkLst>
            <pc:docMk/>
            <pc:sldMk cId="797636677" sldId="421"/>
            <ac:spMk id="13" creationId="{64D2270F-90CB-173D-69EA-60589CB078C8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4" creationId="{1CE91704-6580-D753-C7CD-9BCAF430987A}"/>
          </ac:spMkLst>
        </pc:spChg>
        <pc:spChg chg="add mod">
          <ac:chgData name="Tegischer Lukas" userId="f78daebb-0565-485c-bd0e-1cd035e796ff" providerId="ADAL" clId="{7349A75B-7405-4DB0-9588-6E2529C1325D}" dt="2022-10-13T19:07:30.602" v="62" actId="20577"/>
          <ac:spMkLst>
            <pc:docMk/>
            <pc:sldMk cId="797636677" sldId="421"/>
            <ac:spMk id="15" creationId="{4C832D24-FC99-99B9-2E1F-56AA04C85B35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6" creationId="{55F81109-2F35-B88B-37D3-A93957AED234}"/>
          </ac:spMkLst>
        </pc:spChg>
        <pc:spChg chg="add mod">
          <ac:chgData name="Tegischer Lukas" userId="f78daebb-0565-485c-bd0e-1cd035e796ff" providerId="ADAL" clId="{7349A75B-7405-4DB0-9588-6E2529C1325D}" dt="2022-10-13T19:07:36.525" v="67" actId="20577"/>
          <ac:spMkLst>
            <pc:docMk/>
            <pc:sldMk cId="797636677" sldId="421"/>
            <ac:spMk id="17" creationId="{556EED97-F0F3-EFCF-D63B-0D2182FDD6A4}"/>
          </ac:spMkLst>
        </pc:spChg>
        <pc:spChg chg="add mod">
          <ac:chgData name="Tegischer Lukas" userId="f78daebb-0565-485c-bd0e-1cd035e796ff" providerId="ADAL" clId="{7349A75B-7405-4DB0-9588-6E2529C1325D}" dt="2022-10-13T19:07:41.526" v="70" actId="20577"/>
          <ac:spMkLst>
            <pc:docMk/>
            <pc:sldMk cId="797636677" sldId="421"/>
            <ac:spMk id="18" creationId="{31C473D1-7CBF-80EA-384D-2A3BA958532E}"/>
          </ac:spMkLst>
        </pc:spChg>
        <pc:spChg chg="add mod">
          <ac:chgData name="Tegischer Lukas" userId="f78daebb-0565-485c-bd0e-1cd035e796ff" providerId="ADAL" clId="{7349A75B-7405-4DB0-9588-6E2529C1325D}" dt="2022-10-13T19:07:47.922" v="73" actId="1076"/>
          <ac:spMkLst>
            <pc:docMk/>
            <pc:sldMk cId="797636677" sldId="421"/>
            <ac:spMk id="19" creationId="{136ADD14-EC88-A3E6-4A07-08169E8A8F95}"/>
          </ac:spMkLst>
        </pc:spChg>
        <pc:spChg chg="add mod">
          <ac:chgData name="Tegischer Lukas" userId="f78daebb-0565-485c-bd0e-1cd035e796ff" providerId="ADAL" clId="{7349A75B-7405-4DB0-9588-6E2529C1325D}" dt="2022-10-13T19:07:57.738" v="80" actId="20577"/>
          <ac:spMkLst>
            <pc:docMk/>
            <pc:sldMk cId="797636677" sldId="421"/>
            <ac:spMk id="20" creationId="{E0711896-9916-1E53-6860-8B30914F0994}"/>
          </ac:spMkLst>
        </pc:spChg>
        <pc:spChg chg="add mod">
          <ac:chgData name="Tegischer Lukas" userId="f78daebb-0565-485c-bd0e-1cd035e796ff" providerId="ADAL" clId="{7349A75B-7405-4DB0-9588-6E2529C1325D}" dt="2022-10-13T19:08:02.907" v="84" actId="1076"/>
          <ac:spMkLst>
            <pc:docMk/>
            <pc:sldMk cId="797636677" sldId="421"/>
            <ac:spMk id="21" creationId="{29B20951-658E-7A92-4574-6122686F6C4F}"/>
          </ac:spMkLst>
        </pc:spChg>
        <pc:spChg chg="add mod">
          <ac:chgData name="Tegischer Lukas" userId="f78daebb-0565-485c-bd0e-1cd035e796ff" providerId="ADAL" clId="{7349A75B-7405-4DB0-9588-6E2529C1325D}" dt="2022-10-13T19:08:07.754" v="88" actId="1076"/>
          <ac:spMkLst>
            <pc:docMk/>
            <pc:sldMk cId="797636677" sldId="421"/>
            <ac:spMk id="22" creationId="{15552723-281B-AEFB-4A5B-0C36C1745375}"/>
          </ac:spMkLst>
        </pc:spChg>
        <pc:spChg chg="add mod">
          <ac:chgData name="Tegischer Lukas" userId="f78daebb-0565-485c-bd0e-1cd035e796ff" providerId="ADAL" clId="{7349A75B-7405-4DB0-9588-6E2529C1325D}" dt="2022-10-13T19:08:12.138" v="92" actId="1076"/>
          <ac:spMkLst>
            <pc:docMk/>
            <pc:sldMk cId="797636677" sldId="421"/>
            <ac:spMk id="23" creationId="{A42121BE-935E-4775-1C20-79B382BB3BAB}"/>
          </ac:spMkLst>
        </pc:spChg>
        <pc:spChg chg="add mod">
          <ac:chgData name="Tegischer Lukas" userId="f78daebb-0565-485c-bd0e-1cd035e796ff" providerId="ADAL" clId="{7349A75B-7405-4DB0-9588-6E2529C1325D}" dt="2022-10-13T19:08:33.169" v="102" actId="1076"/>
          <ac:spMkLst>
            <pc:docMk/>
            <pc:sldMk cId="797636677" sldId="421"/>
            <ac:spMk id="24" creationId="{76C60C2B-6981-9402-FB49-DEA2BA828629}"/>
          </ac:spMkLst>
        </pc:spChg>
        <pc:spChg chg="add mod">
          <ac:chgData name="Tegischer Lukas" userId="f78daebb-0565-485c-bd0e-1cd035e796ff" providerId="ADAL" clId="{7349A75B-7405-4DB0-9588-6E2529C1325D}" dt="2022-10-13T19:08:30.730" v="101" actId="1076"/>
          <ac:spMkLst>
            <pc:docMk/>
            <pc:sldMk cId="797636677" sldId="421"/>
            <ac:spMk id="25" creationId="{C8B19C10-3FDE-A779-1722-48886949844F}"/>
          </ac:spMkLst>
        </pc:spChg>
        <pc:graphicFrameChg chg="add mod modGraphic">
          <ac:chgData name="Tegischer Lukas" userId="f78daebb-0565-485c-bd0e-1cd035e796ff" providerId="ADAL" clId="{7349A75B-7405-4DB0-9588-6E2529C1325D}" dt="2022-10-13T19:09:12.719" v="122" actId="20577"/>
          <ac:graphicFrameMkLst>
            <pc:docMk/>
            <pc:sldMk cId="797636677" sldId="421"/>
            <ac:graphicFrameMk id="26" creationId="{9BB5B0F0-A9E9-2C1C-07D2-C91DB561D9A9}"/>
          </ac:graphicFrameMkLst>
        </pc:graphicFrameChg>
        <pc:picChg chg="add mod">
          <ac:chgData name="Tegischer Lukas" userId="f78daebb-0565-485c-bd0e-1cd035e796ff" providerId="ADAL" clId="{7349A75B-7405-4DB0-9588-6E2529C1325D}" dt="2022-10-13T19:06:12.425" v="36" actId="1076"/>
          <ac:picMkLst>
            <pc:docMk/>
            <pc:sldMk cId="797636677" sldId="421"/>
            <ac:picMk id="5" creationId="{CFBD7211-CD24-5B50-1849-49296753F504}"/>
          </ac:picMkLst>
        </pc:picChg>
        <pc:cxnChg chg="add mod">
          <ac:chgData name="Tegischer Lukas" userId="f78daebb-0565-485c-bd0e-1cd035e796ff" providerId="ADAL" clId="{7349A75B-7405-4DB0-9588-6E2529C1325D}" dt="2022-10-13T19:06:47.746" v="42" actId="14100"/>
          <ac:cxnSpMkLst>
            <pc:docMk/>
            <pc:sldMk cId="797636677" sldId="421"/>
            <ac:cxnSpMk id="7" creationId="{ED2C07EE-82AD-A8ED-E037-8FA62D15FBD2}"/>
          </ac:cxnSpMkLst>
        </pc:cxnChg>
        <pc:cxnChg chg="add mod">
          <ac:chgData name="Tegischer Lukas" userId="f78daebb-0565-485c-bd0e-1cd035e796ff" providerId="ADAL" clId="{7349A75B-7405-4DB0-9588-6E2529C1325D}" dt="2022-10-13T19:12:46.706" v="221" actId="1076"/>
          <ac:cxnSpMkLst>
            <pc:docMk/>
            <pc:sldMk cId="797636677" sldId="421"/>
            <ac:cxnSpMk id="27" creationId="{E800B138-7325-2DA5-31AD-5490272B8894}"/>
          </ac:cxnSpMkLst>
        </pc:cxnChg>
        <pc:cxnChg chg="add mod">
          <ac:chgData name="Tegischer Lukas" userId="f78daebb-0565-485c-bd0e-1cd035e796ff" providerId="ADAL" clId="{7349A75B-7405-4DB0-9588-6E2529C1325D}" dt="2022-10-13T19:12:55.518" v="225" actId="208"/>
          <ac:cxnSpMkLst>
            <pc:docMk/>
            <pc:sldMk cId="797636677" sldId="421"/>
            <ac:cxnSpMk id="28" creationId="{5B463100-66D4-9D86-A7DD-B137252960F6}"/>
          </ac:cxnSpMkLst>
        </pc:cxnChg>
      </pc:sldChg>
      <pc:sldChg chg="del">
        <pc:chgData name="Tegischer Lukas" userId="f78daebb-0565-485c-bd0e-1cd035e796ff" providerId="ADAL" clId="{7349A75B-7405-4DB0-9588-6E2529C1325D}" dt="2022-10-13T19:09:32.511" v="129" actId="47"/>
        <pc:sldMkLst>
          <pc:docMk/>
          <pc:sldMk cId="1563104509" sldId="428"/>
        </pc:sldMkLst>
      </pc:sldChg>
      <pc:sldChg chg="del">
        <pc:chgData name="Tegischer Lukas" userId="f78daebb-0565-485c-bd0e-1cd035e796ff" providerId="ADAL" clId="{7349A75B-7405-4DB0-9588-6E2529C1325D}" dt="2022-10-13T19:09:30.512" v="127" actId="47"/>
        <pc:sldMkLst>
          <pc:docMk/>
          <pc:sldMk cId="3061398160" sldId="429"/>
        </pc:sldMkLst>
      </pc:sldChg>
      <pc:sldChg chg="del">
        <pc:chgData name="Tegischer Lukas" userId="f78daebb-0565-485c-bd0e-1cd035e796ff" providerId="ADAL" clId="{7349A75B-7405-4DB0-9588-6E2529C1325D}" dt="2022-10-13T19:09:27.841" v="126" actId="47"/>
        <pc:sldMkLst>
          <pc:docMk/>
          <pc:sldMk cId="1494766319" sldId="430"/>
        </pc:sldMkLst>
      </pc:sldChg>
      <pc:sldChg chg="addSp delSp modSp add mod delAnim modAnim">
        <pc:chgData name="Tegischer Lukas" userId="f78daebb-0565-485c-bd0e-1cd035e796ff" providerId="ADAL" clId="{7349A75B-7405-4DB0-9588-6E2529C1325D}" dt="2022-10-13T19:13:44.615" v="242" actId="20577"/>
        <pc:sldMkLst>
          <pc:docMk/>
          <pc:sldMk cId="2145426605" sldId="431"/>
        </pc:sldMkLst>
        <pc:spChg chg="add mod">
          <ac:chgData name="Tegischer Lukas" userId="f78daebb-0565-485c-bd0e-1cd035e796ff" providerId="ADAL" clId="{7349A75B-7405-4DB0-9588-6E2529C1325D}" dt="2022-10-13T19:09:58.279" v="136" actId="14100"/>
          <ac:spMkLst>
            <pc:docMk/>
            <pc:sldMk cId="2145426605" sldId="431"/>
            <ac:spMk id="3" creationId="{992E88CE-D52C-E018-FFB9-8C95B3A3F612}"/>
          </ac:spMkLst>
        </pc:spChg>
        <pc:spChg chg="del">
          <ac:chgData name="Tegischer Lukas" userId="f78daebb-0565-485c-bd0e-1cd035e796ff" providerId="ADAL" clId="{7349A75B-7405-4DB0-9588-6E2529C1325D}" dt="2022-10-13T19:09:36.705" v="130" actId="478"/>
          <ac:spMkLst>
            <pc:docMk/>
            <pc:sldMk cId="2145426605" sldId="431"/>
            <ac:spMk id="4" creationId="{977161CD-3A16-B4D4-67BA-CF7DD94EA0FA}"/>
          </ac:spMkLst>
        </pc:spChg>
        <pc:spChg chg="add del">
          <ac:chgData name="Tegischer Lukas" userId="f78daebb-0565-485c-bd0e-1cd035e796ff" providerId="ADAL" clId="{7349A75B-7405-4DB0-9588-6E2529C1325D}" dt="2022-10-13T19:10:08.155" v="138" actId="22"/>
          <ac:spMkLst>
            <pc:docMk/>
            <pc:sldMk cId="2145426605" sldId="431"/>
            <ac:spMk id="8" creationId="{D1F8ABF2-7DB3-F256-8C75-E0EC2718C732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9" creationId="{0FC0B838-F425-F894-58CA-7E7E0EAFF4AE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1" creationId="{735E34C0-CF34-DCB7-E8DC-812C745361CC}"/>
          </ac:spMkLst>
        </pc:spChg>
        <pc:spChg chg="add mod">
          <ac:chgData name="Tegischer Lukas" userId="f78daebb-0565-485c-bd0e-1cd035e796ff" providerId="ADAL" clId="{7349A75B-7405-4DB0-9588-6E2529C1325D}" dt="2022-10-13T19:13:28.586" v="236" actId="1076"/>
          <ac:spMkLst>
            <pc:docMk/>
            <pc:sldMk cId="2145426605" sldId="431"/>
            <ac:spMk id="12" creationId="{5CFCFCF2-A24B-A757-A0F3-E21CE517AD53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3" creationId="{64D2270F-90CB-173D-69EA-60589CB078C8}"/>
          </ac:spMkLst>
        </pc:spChg>
        <pc:spChg chg="add mod">
          <ac:chgData name="Tegischer Lukas" userId="f78daebb-0565-485c-bd0e-1cd035e796ff" providerId="ADAL" clId="{7349A75B-7405-4DB0-9588-6E2529C1325D}" dt="2022-10-13T19:11:01.574" v="159" actId="404"/>
          <ac:spMkLst>
            <pc:docMk/>
            <pc:sldMk cId="2145426605" sldId="431"/>
            <ac:spMk id="14" creationId="{93A8165C-E213-9C86-3334-AF99EF59E642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5" creationId="{4C832D24-FC99-99B9-2E1F-56AA04C85B35}"/>
          </ac:spMkLst>
        </pc:spChg>
        <pc:spChg chg="add mod">
          <ac:chgData name="Tegischer Lukas" userId="f78daebb-0565-485c-bd0e-1cd035e796ff" providerId="ADAL" clId="{7349A75B-7405-4DB0-9588-6E2529C1325D}" dt="2022-10-13T19:12:02.241" v="206" actId="1076"/>
          <ac:spMkLst>
            <pc:docMk/>
            <pc:sldMk cId="2145426605" sldId="431"/>
            <ac:spMk id="16" creationId="{B75ECBE6-A2ED-F356-0F77-48D60DA5A15D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7" creationId="{556EED97-F0F3-EFCF-D63B-0D2182FDD6A4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8" creationId="{31C473D1-7CBF-80EA-384D-2A3BA958532E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9" creationId="{136ADD14-EC88-A3E6-4A07-08169E8A8F95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0" creationId="{E0711896-9916-1E53-6860-8B30914F0994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1" creationId="{29B20951-658E-7A92-4574-6122686F6C4F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2" creationId="{15552723-281B-AEFB-4A5B-0C36C1745375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3" creationId="{A42121BE-935E-4775-1C20-79B382BB3BAB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4" creationId="{76C60C2B-6981-9402-FB49-DEA2BA828629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5" creationId="{C8B19C10-3FDE-A779-1722-48886949844F}"/>
          </ac:spMkLst>
        </pc:spChg>
        <pc:spChg chg="add mod">
          <ac:chgData name="Tegischer Lukas" userId="f78daebb-0565-485c-bd0e-1cd035e796ff" providerId="ADAL" clId="{7349A75B-7405-4DB0-9588-6E2529C1325D}" dt="2022-10-13T19:12:05.497" v="207" actId="1076"/>
          <ac:spMkLst>
            <pc:docMk/>
            <pc:sldMk cId="2145426605" sldId="431"/>
            <ac:spMk id="27" creationId="{8266055F-E16B-52AB-46A4-46BC1DEC99EF}"/>
          </ac:spMkLst>
        </pc:spChg>
        <pc:spChg chg="add mod">
          <ac:chgData name="Tegischer Lukas" userId="f78daebb-0565-485c-bd0e-1cd035e796ff" providerId="ADAL" clId="{7349A75B-7405-4DB0-9588-6E2529C1325D}" dt="2022-10-13T19:11:55.722" v="204" actId="1076"/>
          <ac:spMkLst>
            <pc:docMk/>
            <pc:sldMk cId="2145426605" sldId="431"/>
            <ac:spMk id="28" creationId="{4600FF19-DA06-2EE6-9D9A-B263225DD4A8}"/>
          </ac:spMkLst>
        </pc:spChg>
        <pc:spChg chg="add mod">
          <ac:chgData name="Tegischer Lukas" userId="f78daebb-0565-485c-bd0e-1cd035e796ff" providerId="ADAL" clId="{7349A75B-7405-4DB0-9588-6E2529C1325D}" dt="2022-10-13T19:11:53.938" v="203" actId="1076"/>
          <ac:spMkLst>
            <pc:docMk/>
            <pc:sldMk cId="2145426605" sldId="431"/>
            <ac:spMk id="29" creationId="{44C3B9CE-29EA-31A5-4B3D-DA1E29FDE801}"/>
          </ac:spMkLst>
        </pc:spChg>
        <pc:spChg chg="add mod">
          <ac:chgData name="Tegischer Lukas" userId="f78daebb-0565-485c-bd0e-1cd035e796ff" providerId="ADAL" clId="{7349A75B-7405-4DB0-9588-6E2529C1325D}" dt="2022-10-13T19:11:31.352" v="198" actId="1076"/>
          <ac:spMkLst>
            <pc:docMk/>
            <pc:sldMk cId="2145426605" sldId="431"/>
            <ac:spMk id="30" creationId="{B32C8D88-61F3-6270-F6BD-AEF16F93502B}"/>
          </ac:spMkLst>
        </pc:spChg>
        <pc:spChg chg="add mod">
          <ac:chgData name="Tegischer Lukas" userId="f78daebb-0565-485c-bd0e-1cd035e796ff" providerId="ADAL" clId="{7349A75B-7405-4DB0-9588-6E2529C1325D}" dt="2022-10-13T19:11:27.440" v="197" actId="1076"/>
          <ac:spMkLst>
            <pc:docMk/>
            <pc:sldMk cId="2145426605" sldId="431"/>
            <ac:spMk id="31" creationId="{C9CEC25C-E3A1-3C02-2CF3-1FC9A88C03BC}"/>
          </ac:spMkLst>
        </pc:spChg>
        <pc:spChg chg="add mod">
          <ac:chgData name="Tegischer Lukas" userId="f78daebb-0565-485c-bd0e-1cd035e796ff" providerId="ADAL" clId="{7349A75B-7405-4DB0-9588-6E2529C1325D}" dt="2022-10-13T19:11:48.978" v="202" actId="1076"/>
          <ac:spMkLst>
            <pc:docMk/>
            <pc:sldMk cId="2145426605" sldId="431"/>
            <ac:spMk id="32" creationId="{11FF67D9-CFC0-0702-9DBF-8CB8D7C7301A}"/>
          </ac:spMkLst>
        </pc:spChg>
        <pc:spChg chg="add mod">
          <ac:chgData name="Tegischer Lukas" userId="f78daebb-0565-485c-bd0e-1cd035e796ff" providerId="ADAL" clId="{7349A75B-7405-4DB0-9588-6E2529C1325D}" dt="2022-10-13T19:11:35.258" v="199" actId="1076"/>
          <ac:spMkLst>
            <pc:docMk/>
            <pc:sldMk cId="2145426605" sldId="431"/>
            <ac:spMk id="33" creationId="{AB352179-7048-0622-8114-13093CF991BF}"/>
          </ac:spMkLst>
        </pc:spChg>
        <pc:spChg chg="add mod">
          <ac:chgData name="Tegischer Lukas" userId="f78daebb-0565-485c-bd0e-1cd035e796ff" providerId="ADAL" clId="{7349A75B-7405-4DB0-9588-6E2529C1325D}" dt="2022-10-13T19:11:46.658" v="201" actId="1076"/>
          <ac:spMkLst>
            <pc:docMk/>
            <pc:sldMk cId="2145426605" sldId="431"/>
            <ac:spMk id="34" creationId="{4A265381-FC5A-16CA-3558-D9D0F5787741}"/>
          </ac:spMkLst>
        </pc:spChg>
        <pc:graphicFrameChg chg="del">
          <ac:chgData name="Tegischer Lukas" userId="f78daebb-0565-485c-bd0e-1cd035e796ff" providerId="ADAL" clId="{7349A75B-7405-4DB0-9588-6E2529C1325D}" dt="2022-10-13T19:09:38.080" v="131" actId="478"/>
          <ac:graphicFrameMkLst>
            <pc:docMk/>
            <pc:sldMk cId="2145426605" sldId="431"/>
            <ac:graphicFrameMk id="26" creationId="{9BB5B0F0-A9E9-2C1C-07D2-C91DB561D9A9}"/>
          </ac:graphicFrameMkLst>
        </pc:graphicFrameChg>
        <pc:graphicFrameChg chg="add mod modGraphic">
          <ac:chgData name="Tegischer Lukas" userId="f78daebb-0565-485c-bd0e-1cd035e796ff" providerId="ADAL" clId="{7349A75B-7405-4DB0-9588-6E2529C1325D}" dt="2022-10-13T19:13:44.615" v="242" actId="20577"/>
          <ac:graphicFrameMkLst>
            <pc:docMk/>
            <pc:sldMk cId="2145426605" sldId="431"/>
            <ac:graphicFrameMk id="35" creationId="{EDBA631C-314E-BD4E-A069-B4B1ECF0BBD9}"/>
          </ac:graphicFrameMkLst>
        </pc:graphicFrameChg>
        <pc:picChg chg="del">
          <ac:chgData name="Tegischer Lukas" userId="f78daebb-0565-485c-bd0e-1cd035e796ff" providerId="ADAL" clId="{7349A75B-7405-4DB0-9588-6E2529C1325D}" dt="2022-10-13T19:09:38.080" v="131" actId="478"/>
          <ac:picMkLst>
            <pc:docMk/>
            <pc:sldMk cId="2145426605" sldId="431"/>
            <ac:picMk id="5" creationId="{CFBD7211-CD24-5B50-1849-49296753F504}"/>
          </ac:picMkLst>
        </pc:picChg>
        <pc:picChg chg="add mod">
          <ac:chgData name="Tegischer Lukas" userId="f78daebb-0565-485c-bd0e-1cd035e796ff" providerId="ADAL" clId="{7349A75B-7405-4DB0-9588-6E2529C1325D}" dt="2022-10-13T19:10:14.314" v="142" actId="1076"/>
          <ac:picMkLst>
            <pc:docMk/>
            <pc:sldMk cId="2145426605" sldId="431"/>
            <ac:picMk id="10" creationId="{5460F1A9-F42C-1D90-C1CC-2A5AF2699728}"/>
          </ac:picMkLst>
        </pc:picChg>
        <pc:cxnChg chg="del">
          <ac:chgData name="Tegischer Lukas" userId="f78daebb-0565-485c-bd0e-1cd035e796ff" providerId="ADAL" clId="{7349A75B-7405-4DB0-9588-6E2529C1325D}" dt="2022-10-13T19:09:38.080" v="131" actId="478"/>
          <ac:cxnSpMkLst>
            <pc:docMk/>
            <pc:sldMk cId="2145426605" sldId="431"/>
            <ac:cxnSpMk id="7" creationId="{ED2C07EE-82AD-A8ED-E037-8FA62D15FBD2}"/>
          </ac:cxnSpMkLst>
        </pc:cxnChg>
        <pc:cxnChg chg="add mod">
          <ac:chgData name="Tegischer Lukas" userId="f78daebb-0565-485c-bd0e-1cd035e796ff" providerId="ADAL" clId="{7349A75B-7405-4DB0-9588-6E2529C1325D}" dt="2022-10-13T19:13:05.978" v="228" actId="14100"/>
          <ac:cxnSpMkLst>
            <pc:docMk/>
            <pc:sldMk cId="2145426605" sldId="431"/>
            <ac:cxnSpMk id="36" creationId="{78052449-4904-6A01-A747-320C9B408A62}"/>
          </ac:cxnSpMkLst>
        </pc:cxnChg>
        <pc:cxnChg chg="add mod">
          <ac:chgData name="Tegischer Lukas" userId="f78daebb-0565-485c-bd0e-1cd035e796ff" providerId="ADAL" clId="{7349A75B-7405-4DB0-9588-6E2529C1325D}" dt="2022-10-13T19:13:17.714" v="231" actId="1076"/>
          <ac:cxnSpMkLst>
            <pc:docMk/>
            <pc:sldMk cId="2145426605" sldId="431"/>
            <ac:cxnSpMk id="38" creationId="{147B9F06-0365-87A9-E14F-E6A5A0EA4ACE}"/>
          </ac:cxnSpMkLst>
        </pc:cxnChg>
        <pc:cxnChg chg="add mod">
          <ac:chgData name="Tegischer Lukas" userId="f78daebb-0565-485c-bd0e-1cd035e796ff" providerId="ADAL" clId="{7349A75B-7405-4DB0-9588-6E2529C1325D}" dt="2022-10-13T19:13:34.171" v="238" actId="208"/>
          <ac:cxnSpMkLst>
            <pc:docMk/>
            <pc:sldMk cId="2145426605" sldId="431"/>
            <ac:cxnSpMk id="39" creationId="{712149FA-7477-0F33-109C-BCD58AB591B5}"/>
          </ac:cxnSpMkLst>
        </pc:cxnChg>
      </pc:sldChg>
      <pc:sldChg chg="add">
        <pc:chgData name="Tegischer Lukas" userId="f78daebb-0565-485c-bd0e-1cd035e796ff" providerId="ADAL" clId="{7349A75B-7405-4DB0-9588-6E2529C1325D}" dt="2022-10-14T06:24:25.896" v="243"/>
        <pc:sldMkLst>
          <pc:docMk/>
          <pc:sldMk cId="3181727187" sldId="432"/>
        </pc:sldMkLst>
      </pc:sldChg>
    </pc:docChg>
  </pc:docChgLst>
  <pc:docChgLst>
    <pc:chgData name="Tegischer Lukas" userId="f78daebb-0565-485c-bd0e-1cd035e796ff" providerId="ADAL" clId="{4C35A027-08DC-4DF0-9EC4-27637D0413F7}"/>
    <pc:docChg chg="undo custSel addSld delSld modSld sldOrd">
      <pc:chgData name="Tegischer Lukas" userId="f78daebb-0565-485c-bd0e-1cd035e796ff" providerId="ADAL" clId="{4C35A027-08DC-4DF0-9EC4-27637D0413F7}" dt="2022-04-25T19:35:32.484" v="394" actId="1076"/>
      <pc:docMkLst>
        <pc:docMk/>
      </pc:docMkLst>
      <pc:sldChg chg="modSp mod">
        <pc:chgData name="Tegischer Lukas" userId="f78daebb-0565-485c-bd0e-1cd035e796ff" providerId="ADAL" clId="{4C35A027-08DC-4DF0-9EC4-27637D0413F7}" dt="2022-04-11T19:37:30.103" v="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C35A027-08DC-4DF0-9EC4-27637D0413F7}" dt="2022-04-11T19:37:30.103" v="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11T19:40:52.004" v="54" actId="20577"/>
        <pc:sldMkLst>
          <pc:docMk/>
          <pc:sldMk cId="2827705079" sldId="386"/>
        </pc:sldMkLst>
        <pc:spChg chg="del">
          <ac:chgData name="Tegischer Lukas" userId="f78daebb-0565-485c-bd0e-1cd035e796ff" providerId="ADAL" clId="{4C35A027-08DC-4DF0-9EC4-27637D0413F7}" dt="2022-04-11T19:39:41.821" v="31" actId="478"/>
          <ac:spMkLst>
            <pc:docMk/>
            <pc:sldMk cId="2827705079" sldId="386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39:42.299" v="32" actId="478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4C35A027-08DC-4DF0-9EC4-27637D0413F7}" dt="2022-04-11T19:39:43.165" v="33" actId="478"/>
          <ac:spMkLst>
            <pc:docMk/>
            <pc:sldMk cId="2827705079" sldId="386"/>
            <ac:spMk id="6" creationId="{8487180B-DA83-42BE-910E-5AC33685BF3C}"/>
          </ac:spMkLst>
        </pc:spChg>
        <pc:spChg chg="add mod">
          <ac:chgData name="Tegischer Lukas" userId="f78daebb-0565-485c-bd0e-1cd035e796ff" providerId="ADAL" clId="{4C35A027-08DC-4DF0-9EC4-27637D0413F7}" dt="2022-04-11T19:40:52.004" v="54" actId="20577"/>
          <ac:spMkLst>
            <pc:docMk/>
            <pc:sldMk cId="2827705079" sldId="386"/>
            <ac:spMk id="7" creationId="{3B4B085B-6C27-4637-BF52-170936FFAC34}"/>
          </ac:spMkLst>
        </pc:spChg>
        <pc:spChg chg="add del mod">
          <ac:chgData name="Tegischer Lukas" userId="f78daebb-0565-485c-bd0e-1cd035e796ff" providerId="ADAL" clId="{4C35A027-08DC-4DF0-9EC4-27637D0413F7}" dt="2022-04-11T19:40:33.479" v="46" actId="478"/>
          <ac:spMkLst>
            <pc:docMk/>
            <pc:sldMk cId="2827705079" sldId="386"/>
            <ac:spMk id="8" creationId="{D2764FAE-A5C5-408B-A137-9BE5700809A1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25T19:35:32.484" v="394" actId="1076"/>
        <pc:sldMkLst>
          <pc:docMk/>
          <pc:sldMk cId="2987314754" sldId="387"/>
        </pc:sldMkLst>
        <pc:spChg chg="del">
          <ac:chgData name="Tegischer Lukas" userId="f78daebb-0565-485c-bd0e-1cd035e796ff" providerId="ADAL" clId="{4C35A027-08DC-4DF0-9EC4-27637D0413F7}" dt="2022-04-11T19:44:08.245" v="97" actId="478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4C35A027-08DC-4DF0-9EC4-27637D0413F7}" dt="2022-04-25T19:35:32.484" v="394" actId="1076"/>
          <ac:spMkLst>
            <pc:docMk/>
            <pc:sldMk cId="2987314754" sldId="387"/>
            <ac:spMk id="7" creationId="{43A0C85C-72EC-4B2E-B19E-2FB25F28D2E4}"/>
          </ac:spMkLst>
        </pc:spChg>
        <pc:spChg chg="del">
          <ac:chgData name="Tegischer Lukas" userId="f78daebb-0565-485c-bd0e-1cd035e796ff" providerId="ADAL" clId="{4C35A027-08DC-4DF0-9EC4-27637D0413F7}" dt="2022-04-11T19:44:07.534" v="96" actId="478"/>
          <ac:spMkLst>
            <pc:docMk/>
            <pc:sldMk cId="2987314754" sldId="387"/>
            <ac:spMk id="7" creationId="{641A8DDF-ED42-44BF-B65B-01FEA6AB853D}"/>
          </ac:spMkLst>
        </pc:spChg>
        <pc:spChg chg="del">
          <ac:chgData name="Tegischer Lukas" userId="f78daebb-0565-485c-bd0e-1cd035e796ff" providerId="ADAL" clId="{4C35A027-08DC-4DF0-9EC4-27637D0413F7}" dt="2022-04-11T19:44:09.196" v="98" actId="478"/>
          <ac:spMkLst>
            <pc:docMk/>
            <pc:sldMk cId="2987314754" sldId="387"/>
            <ac:spMk id="9" creationId="{8BACB33F-42CE-470A-8D89-AE62E871BA4B}"/>
          </ac:spMkLst>
        </pc:spChg>
        <pc:spChg chg="add mod">
          <ac:chgData name="Tegischer Lukas" userId="f78daebb-0565-485c-bd0e-1cd035e796ff" providerId="ADAL" clId="{4C35A027-08DC-4DF0-9EC4-27637D0413F7}" dt="2022-04-11T19:44:58.611" v="105" actId="14100"/>
          <ac:spMkLst>
            <pc:docMk/>
            <pc:sldMk cId="2987314754" sldId="387"/>
            <ac:spMk id="10" creationId="{A2B565E7-7BF4-4B51-ADE4-911E36008D88}"/>
          </ac:spMkLst>
        </pc:spChg>
        <pc:spChg chg="add mod">
          <ac:chgData name="Tegischer Lukas" userId="f78daebb-0565-485c-bd0e-1cd035e796ff" providerId="ADAL" clId="{4C35A027-08DC-4DF0-9EC4-27637D0413F7}" dt="2022-04-11T19:45:22.043" v="109" actId="1076"/>
          <ac:spMkLst>
            <pc:docMk/>
            <pc:sldMk cId="2987314754" sldId="387"/>
            <ac:spMk id="11" creationId="{0E2FC045-8087-4E87-B494-3C31B9A5545E}"/>
          </ac:spMkLst>
        </pc:spChg>
        <pc:spChg chg="add mod">
          <ac:chgData name="Tegischer Lukas" userId="f78daebb-0565-485c-bd0e-1cd035e796ff" providerId="ADAL" clId="{4C35A027-08DC-4DF0-9EC4-27637D0413F7}" dt="2022-04-11T19:45:47.227" v="120" actId="1076"/>
          <ac:spMkLst>
            <pc:docMk/>
            <pc:sldMk cId="2987314754" sldId="387"/>
            <ac:spMk id="13" creationId="{8F49EC20-9D14-49BA-998B-1781203DF719}"/>
          </ac:spMkLst>
        </pc:spChg>
        <pc:picChg chg="add mod">
          <ac:chgData name="Tegischer Lukas" userId="f78daebb-0565-485c-bd0e-1cd035e796ff" providerId="ADAL" clId="{4C35A027-08DC-4DF0-9EC4-27637D0413F7}" dt="2022-04-11T19:45:01.791" v="106" actId="1076"/>
          <ac:picMkLst>
            <pc:docMk/>
            <pc:sldMk cId="2987314754" sldId="387"/>
            <ac:picMk id="3" creationId="{32E512EA-5A84-4F65-86DA-7E8568D555D4}"/>
          </ac:picMkLst>
        </pc:picChg>
        <pc:picChg chg="add del">
          <ac:chgData name="Tegischer Lukas" userId="f78daebb-0565-485c-bd0e-1cd035e796ff" providerId="ADAL" clId="{4C35A027-08DC-4DF0-9EC4-27637D0413F7}" dt="2022-04-11T19:44:17.639" v="100" actId="478"/>
          <ac:picMkLst>
            <pc:docMk/>
            <pc:sldMk cId="2987314754" sldId="387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4C35A027-08DC-4DF0-9EC4-27637D0413F7}" dt="2022-04-11T19:46:34.059" v="139" actId="1076"/>
        <pc:sldMkLst>
          <pc:docMk/>
          <pc:sldMk cId="181065231" sldId="390"/>
        </pc:sldMkLst>
        <pc:spChg chg="add mod">
          <ac:chgData name="Tegischer Lukas" userId="f78daebb-0565-485c-bd0e-1cd035e796ff" providerId="ADAL" clId="{4C35A027-08DC-4DF0-9EC4-27637D0413F7}" dt="2022-04-11T19:46:34.059" v="139" actId="1076"/>
          <ac:spMkLst>
            <pc:docMk/>
            <pc:sldMk cId="181065231" sldId="390"/>
            <ac:spMk id="5" creationId="{820DAD8A-C288-4305-800A-BD0C4AAF71C3}"/>
          </ac:spMkLst>
        </pc:spChg>
        <pc:spChg chg="del">
          <ac:chgData name="Tegischer Lukas" userId="f78daebb-0565-485c-bd0e-1cd035e796ff" providerId="ADAL" clId="{4C35A027-08DC-4DF0-9EC4-27637D0413F7}" dt="2022-04-11T19:46:01.268" v="122" actId="478"/>
          <ac:spMkLst>
            <pc:docMk/>
            <pc:sldMk cId="181065231" sldId="390"/>
            <ac:spMk id="8" creationId="{37A08C2A-6789-40D4-A08B-E52FFF3E6DCA}"/>
          </ac:spMkLst>
        </pc:spChg>
      </pc:sldChg>
      <pc:sldChg chg="addSp delSp modSp mod modAnim">
        <pc:chgData name="Tegischer Lukas" userId="f78daebb-0565-485c-bd0e-1cd035e796ff" providerId="ADAL" clId="{4C35A027-08DC-4DF0-9EC4-27637D0413F7}" dt="2022-04-11T19:48:48.556" v="178"/>
        <pc:sldMkLst>
          <pc:docMk/>
          <pc:sldMk cId="3765551445" sldId="391"/>
        </pc:sldMkLst>
        <pc:spChg chg="del">
          <ac:chgData name="Tegischer Lukas" userId="f78daebb-0565-485c-bd0e-1cd035e796ff" providerId="ADAL" clId="{4C35A027-08DC-4DF0-9EC4-27637D0413F7}" dt="2022-04-11T19:46:37.250" v="140" actId="478"/>
          <ac:spMkLst>
            <pc:docMk/>
            <pc:sldMk cId="3765551445" sldId="391"/>
            <ac:spMk id="5" creationId="{6B1C3D4A-A769-4C3C-B3F8-979DBCB711A9}"/>
          </ac:spMkLst>
        </pc:spChg>
        <pc:spChg chg="add del mod">
          <ac:chgData name="Tegischer Lukas" userId="f78daebb-0565-485c-bd0e-1cd035e796ff" providerId="ADAL" clId="{4C35A027-08DC-4DF0-9EC4-27637D0413F7}" dt="2022-04-11T19:48:17.561" v="166" actId="478"/>
          <ac:spMkLst>
            <pc:docMk/>
            <pc:sldMk cId="3765551445" sldId="391"/>
            <ac:spMk id="6" creationId="{03E49DEC-F0D9-4889-B182-5CB0989351DE}"/>
          </ac:spMkLst>
        </pc:spChg>
        <pc:spChg chg="add mod">
          <ac:chgData name="Tegischer Lukas" userId="f78daebb-0565-485c-bd0e-1cd035e796ff" providerId="ADAL" clId="{4C35A027-08DC-4DF0-9EC4-27637D0413F7}" dt="2022-04-11T19:47:56.369" v="162" actId="403"/>
          <ac:spMkLst>
            <pc:docMk/>
            <pc:sldMk cId="3765551445" sldId="391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7:52.953" v="160" actId="1076"/>
          <ac:spMkLst>
            <pc:docMk/>
            <pc:sldMk cId="3765551445" sldId="391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8:28.956" v="171" actId="1076"/>
          <ac:spMkLst>
            <pc:docMk/>
            <pc:sldMk cId="3765551445" sldId="391"/>
            <ac:spMk id="11" creationId="{7A800BBC-0F48-4A8C-B28F-045450C0A177}"/>
          </ac:spMkLst>
        </pc:spChg>
        <pc:spChg chg="add mod">
          <ac:chgData name="Tegischer Lukas" userId="f78daebb-0565-485c-bd0e-1cd035e796ff" providerId="ADAL" clId="{4C35A027-08DC-4DF0-9EC4-27637D0413F7}" dt="2022-04-11T19:48:30.860" v="172" actId="1076"/>
          <ac:spMkLst>
            <pc:docMk/>
            <pc:sldMk cId="3765551445" sldId="391"/>
            <ac:spMk id="13" creationId="{D3F35960-2ABD-4CDC-A900-134262421E5B}"/>
          </ac:spMkLst>
        </pc:spChg>
        <pc:picChg chg="del">
          <ac:chgData name="Tegischer Lukas" userId="f78daebb-0565-485c-bd0e-1cd035e796ff" providerId="ADAL" clId="{4C35A027-08DC-4DF0-9EC4-27637D0413F7}" dt="2022-04-11T19:46:51.746" v="142" actId="478"/>
          <ac:picMkLst>
            <pc:docMk/>
            <pc:sldMk cId="3765551445" sldId="391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4C35A027-08DC-4DF0-9EC4-27637D0413F7}" dt="2022-04-25T18:54:37.193" v="374" actId="207"/>
        <pc:sldMkLst>
          <pc:docMk/>
          <pc:sldMk cId="3212391464" sldId="392"/>
        </pc:sldMkLst>
        <pc:spChg chg="del mod">
          <ac:chgData name="Tegischer Lukas" userId="f78daebb-0565-485c-bd0e-1cd035e796ff" providerId="ADAL" clId="{4C35A027-08DC-4DF0-9EC4-27637D0413F7}" dt="2022-04-11T19:50:51.516" v="232" actId="478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49:35.700" v="195" actId="478"/>
          <ac:spMkLst>
            <pc:docMk/>
            <pc:sldMk cId="3212391464" sldId="392"/>
            <ac:spMk id="5" creationId="{C659046D-D4F9-4B6B-9C8A-6D2D5D99000A}"/>
          </ac:spMkLst>
        </pc:spChg>
        <pc:graphicFrameChg chg="add mod modGraphic">
          <ac:chgData name="Tegischer Lukas" userId="f78daebb-0565-485c-bd0e-1cd035e796ff" providerId="ADAL" clId="{4C35A027-08DC-4DF0-9EC4-27637D0413F7}" dt="2022-04-25T18:54:37.193" v="374" actId="207"/>
          <ac:graphicFrameMkLst>
            <pc:docMk/>
            <pc:sldMk cId="3212391464" sldId="392"/>
            <ac:graphicFrameMk id="2" creationId="{BC7AB57C-EB2B-44A3-8328-D42B7E73AC4E}"/>
          </ac:graphicFrameMkLst>
        </pc:graphicFrameChg>
      </pc:sldChg>
      <pc:sldChg chg="addSp delSp modSp mod setBg delAnim">
        <pc:chgData name="Tegischer Lukas" userId="f78daebb-0565-485c-bd0e-1cd035e796ff" providerId="ADAL" clId="{4C35A027-08DC-4DF0-9EC4-27637D0413F7}" dt="2022-04-11T19:53:26.112" v="285" actId="1076"/>
        <pc:sldMkLst>
          <pc:docMk/>
          <pc:sldMk cId="2739579911" sldId="394"/>
        </pc:sldMkLst>
        <pc:spChg chg="del">
          <ac:chgData name="Tegischer Lukas" userId="f78daebb-0565-485c-bd0e-1cd035e796ff" providerId="ADAL" clId="{4C35A027-08DC-4DF0-9EC4-27637D0413F7}" dt="2022-04-11T19:52:39.580" v="273" actId="478"/>
          <ac:spMkLst>
            <pc:docMk/>
            <pc:sldMk cId="2739579911" sldId="394"/>
            <ac:spMk id="5" creationId="{58738F54-6D39-4588-A7D7-4B56F64684B8}"/>
          </ac:spMkLst>
        </pc:spChg>
        <pc:spChg chg="add mod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6" creationId="{BF204FF1-D56E-4B76-9568-F1C8C21D4362}"/>
          </ac:spMkLst>
        </pc:spChg>
        <pc:spChg chg="add del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19" creationId="{47F26634-9FA8-4679-B619-B9DFA21E0D15}"/>
          </ac:spMkLst>
        </pc:spChg>
        <pc:grpChg chg="add del">
          <ac:chgData name="Tegischer Lukas" userId="f78daebb-0565-485c-bd0e-1cd035e796ff" providerId="ADAL" clId="{4C35A027-08DC-4DF0-9EC4-27637D0413F7}" dt="2022-04-11T19:53:02.338" v="280" actId="26606"/>
          <ac:grpSpMkLst>
            <pc:docMk/>
            <pc:sldMk cId="2739579911" sldId="394"/>
            <ac:grpSpMk id="21" creationId="{79456847-F660-4ED4-9541-E8AB51FCAF6F}"/>
          </ac:grpSpMkLst>
        </pc:grpChg>
        <pc:graphicFrameChg chg="add del mod modGraphic">
          <ac:chgData name="Tegischer Lukas" userId="f78daebb-0565-485c-bd0e-1cd035e796ff" providerId="ADAL" clId="{4C35A027-08DC-4DF0-9EC4-27637D0413F7}" dt="2022-04-11T19:53:02.498" v="281"/>
          <ac:graphicFrameMkLst>
            <pc:docMk/>
            <pc:sldMk cId="2739579911" sldId="394"/>
            <ac:graphicFrameMk id="3" creationId="{B652E70E-1E48-4F47-8FB4-6C77BFEE8E4B}"/>
          </ac:graphicFrameMkLst>
        </pc:graphicFrameChg>
        <pc:graphicFrameChg chg="add mod">
          <ac:chgData name="Tegischer Lukas" userId="f78daebb-0565-485c-bd0e-1cd035e796ff" providerId="ADAL" clId="{4C35A027-08DC-4DF0-9EC4-27637D0413F7}" dt="2022-04-11T19:53:04.931" v="283" actId="1076"/>
          <ac:graphicFrameMkLst>
            <pc:docMk/>
            <pc:sldMk cId="2739579911" sldId="394"/>
            <ac:graphicFrameMk id="12" creationId="{0070DB5F-21CA-4D66-BFD3-A9C6C89A5DEC}"/>
          </ac:graphicFrameMkLst>
        </pc:graphicFrameChg>
        <pc:picChg chg="del">
          <ac:chgData name="Tegischer Lukas" userId="f78daebb-0565-485c-bd0e-1cd035e796ff" providerId="ADAL" clId="{4C35A027-08DC-4DF0-9EC4-27637D0413F7}" dt="2022-04-11T19:52:38.383" v="272" actId="478"/>
          <ac:picMkLst>
            <pc:docMk/>
            <pc:sldMk cId="2739579911" sldId="394"/>
            <ac:picMk id="4" creationId="{24E14581-CFB0-4F73-946C-3C8F68B36F94}"/>
          </ac:picMkLst>
        </pc:picChg>
        <pc:picChg chg="add mod">
          <ac:chgData name="Tegischer Lukas" userId="f78daebb-0565-485c-bd0e-1cd035e796ff" providerId="ADAL" clId="{4C35A027-08DC-4DF0-9EC4-27637D0413F7}" dt="2022-04-11T19:53:26.112" v="285" actId="1076"/>
          <ac:picMkLst>
            <pc:docMk/>
            <pc:sldMk cId="2739579911" sldId="394"/>
            <ac:picMk id="8" creationId="{60EA7A9C-0BC5-413A-8B56-D9C63C834E31}"/>
          </ac:picMkLst>
        </pc:picChg>
        <pc:picChg chg="ord">
          <ac:chgData name="Tegischer Lukas" userId="f78daebb-0565-485c-bd0e-1cd035e796ff" providerId="ADAL" clId="{4C35A027-08DC-4DF0-9EC4-27637D0413F7}" dt="2022-04-11T19:53:02.338" v="280" actId="26606"/>
          <ac:picMkLst>
            <pc:docMk/>
            <pc:sldMk cId="2739579911" sldId="394"/>
            <ac:picMk id="14" creationId="{053D7308-DE5D-4085-8981-CCF5F27D1668}"/>
          </ac:picMkLst>
        </pc:picChg>
      </pc:sldChg>
      <pc:sldChg chg="delSp del mod delAnim">
        <pc:chgData name="Tegischer Lukas" userId="f78daebb-0565-485c-bd0e-1cd035e796ff" providerId="ADAL" clId="{4C35A027-08DC-4DF0-9EC4-27637D0413F7}" dt="2022-04-11T19:53:40.402" v="293" actId="47"/>
        <pc:sldMkLst>
          <pc:docMk/>
          <pc:sldMk cId="685248219" sldId="396"/>
        </pc:sldMkLst>
        <pc:spChg chg="del">
          <ac:chgData name="Tegischer Lukas" userId="f78daebb-0565-485c-bd0e-1cd035e796ff" providerId="ADAL" clId="{4C35A027-08DC-4DF0-9EC4-27637D0413F7}" dt="2022-04-11T19:53:32.600" v="292" actId="478"/>
          <ac:spMkLst>
            <pc:docMk/>
            <pc:sldMk cId="685248219" sldId="396"/>
            <ac:spMk id="6" creationId="{C600249B-F8D4-4E50-A454-130EA586B21C}"/>
          </ac:spMkLst>
        </pc:spChg>
        <pc:spChg chg="del">
          <ac:chgData name="Tegischer Lukas" userId="f78daebb-0565-485c-bd0e-1cd035e796ff" providerId="ADAL" clId="{4C35A027-08DC-4DF0-9EC4-27637D0413F7}" dt="2022-04-11T19:53:29.037" v="287" actId="478"/>
          <ac:spMkLst>
            <pc:docMk/>
            <pc:sldMk cId="685248219" sldId="396"/>
            <ac:spMk id="8" creationId="{35EC3716-7E3C-4720-B295-35E9FD19656C}"/>
          </ac:spMkLst>
        </pc:spChg>
        <pc:spChg chg="del">
          <ac:chgData name="Tegischer Lukas" userId="f78daebb-0565-485c-bd0e-1cd035e796ff" providerId="ADAL" clId="{4C35A027-08DC-4DF0-9EC4-27637D0413F7}" dt="2022-04-11T19:53:29.580" v="288" actId="478"/>
          <ac:spMkLst>
            <pc:docMk/>
            <pc:sldMk cId="685248219" sldId="396"/>
            <ac:spMk id="10" creationId="{16D5F0E4-B495-4822-80B2-F145E5C75E5F}"/>
          </ac:spMkLst>
        </pc:spChg>
        <pc:picChg chg="del">
          <ac:chgData name="Tegischer Lukas" userId="f78daebb-0565-485c-bd0e-1cd035e796ff" providerId="ADAL" clId="{4C35A027-08DC-4DF0-9EC4-27637D0413F7}" dt="2022-04-11T19:53:28.377" v="286" actId="478"/>
          <ac:picMkLst>
            <pc:docMk/>
            <pc:sldMk cId="685248219" sldId="396"/>
            <ac:picMk id="4" creationId="{24E14581-CFB0-4F73-946C-3C8F68B36F94}"/>
          </ac:picMkLst>
        </pc:picChg>
        <pc:cxnChg chg="del">
          <ac:chgData name="Tegischer Lukas" userId="f78daebb-0565-485c-bd0e-1cd035e796ff" providerId="ADAL" clId="{4C35A027-08DC-4DF0-9EC4-27637D0413F7}" dt="2022-04-11T19:53:30.179" v="289" actId="478"/>
          <ac:cxnSpMkLst>
            <pc:docMk/>
            <pc:sldMk cId="685248219" sldId="396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4C35A027-08DC-4DF0-9EC4-27637D0413F7}" dt="2022-04-11T19:53:31.013" v="290" actId="478"/>
          <ac:cxnSpMkLst>
            <pc:docMk/>
            <pc:sldMk cId="685248219" sldId="396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4C35A027-08DC-4DF0-9EC4-27637D0413F7}" dt="2022-04-11T19:53:31.784" v="291" actId="478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787262425" sldId="397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9017716" sldId="398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6520214" sldId="399"/>
        </pc:sldMkLst>
      </pc:sldChg>
      <pc:sldChg chg="addSp delSp modSp mod delAnim modAnim">
        <pc:chgData name="Tegischer Lukas" userId="f78daebb-0565-485c-bd0e-1cd035e796ff" providerId="ADAL" clId="{4C35A027-08DC-4DF0-9EC4-27637D0413F7}" dt="2022-04-11T19:54:29.496" v="338"/>
        <pc:sldMkLst>
          <pc:docMk/>
          <pc:sldMk cId="1674453736" sldId="400"/>
        </pc:sldMkLst>
        <pc:spChg chg="mod">
          <ac:chgData name="Tegischer Lukas" userId="f78daebb-0565-485c-bd0e-1cd035e796ff" providerId="ADAL" clId="{4C35A027-08DC-4DF0-9EC4-27637D0413F7}" dt="2022-04-11T19:53:47.426" v="322" actId="20577"/>
          <ac:spMkLst>
            <pc:docMk/>
            <pc:sldMk cId="1674453736" sldId="40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4C35A027-08DC-4DF0-9EC4-27637D0413F7}" dt="2022-04-11T19:53:58.079" v="327" actId="403"/>
          <ac:spMkLst>
            <pc:docMk/>
            <pc:sldMk cId="1674453736" sldId="400"/>
            <ac:spMk id="5" creationId="{7CDD0301-B814-49CA-B85B-6CA7AF6FFE5B}"/>
          </ac:spMkLst>
        </pc:spChg>
        <pc:spChg chg="del">
          <ac:chgData name="Tegischer Lukas" userId="f78daebb-0565-485c-bd0e-1cd035e796ff" providerId="ADAL" clId="{4C35A027-08DC-4DF0-9EC4-27637D0413F7}" dt="2022-04-11T19:53:42.683" v="294" actId="478"/>
          <ac:spMkLst>
            <pc:docMk/>
            <pc:sldMk cId="1674453736" sldId="400"/>
            <ac:spMk id="6" creationId="{A5A180BD-EF6E-4029-B7B7-485AD2F4A9D8}"/>
          </ac:spMkLst>
        </pc:spChg>
        <pc:spChg chg="add mod">
          <ac:chgData name="Tegischer Lukas" userId="f78daebb-0565-485c-bd0e-1cd035e796ff" providerId="ADAL" clId="{4C35A027-08DC-4DF0-9EC4-27637D0413F7}" dt="2022-04-11T19:54:23.042" v="335" actId="403"/>
          <ac:spMkLst>
            <pc:docMk/>
            <pc:sldMk cId="1674453736" sldId="400"/>
            <ac:spMk id="7" creationId="{39F9DAE7-9E47-42CD-B517-AC0B7BCB30B7}"/>
          </ac:spMkLst>
        </pc:spChg>
      </pc:sldChg>
      <pc:sldChg chg="del">
        <pc:chgData name="Tegischer Lukas" userId="f78daebb-0565-485c-bd0e-1cd035e796ff" providerId="ADAL" clId="{4C35A027-08DC-4DF0-9EC4-27637D0413F7}" dt="2022-04-11T19:54:31.465" v="339" actId="47"/>
        <pc:sldMkLst>
          <pc:docMk/>
          <pc:sldMk cId="701145385" sldId="401"/>
        </pc:sldMkLst>
      </pc:sldChg>
      <pc:sldChg chg="del">
        <pc:chgData name="Tegischer Lukas" userId="f78daebb-0565-485c-bd0e-1cd035e796ff" providerId="ADAL" clId="{4C35A027-08DC-4DF0-9EC4-27637D0413F7}" dt="2022-04-11T19:54:34.663" v="340" actId="47"/>
        <pc:sldMkLst>
          <pc:docMk/>
          <pc:sldMk cId="1322818604" sldId="402"/>
        </pc:sldMkLst>
      </pc:sldChg>
      <pc:sldChg chg="del">
        <pc:chgData name="Tegischer Lukas" userId="f78daebb-0565-485c-bd0e-1cd035e796ff" providerId="ADAL" clId="{4C35A027-08DC-4DF0-9EC4-27637D0413F7}" dt="2022-04-11T19:54:35.197" v="341" actId="47"/>
        <pc:sldMkLst>
          <pc:docMk/>
          <pc:sldMk cId="2804846779" sldId="403"/>
        </pc:sldMkLst>
      </pc:sldChg>
      <pc:sldChg chg="addSp delSp modSp mod delAnim">
        <pc:chgData name="Tegischer Lukas" userId="f78daebb-0565-485c-bd0e-1cd035e796ff" providerId="ADAL" clId="{4C35A027-08DC-4DF0-9EC4-27637D0413F7}" dt="2022-04-11T19:54:58.958" v="347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4C35A027-08DC-4DF0-9EC4-27637D0413F7}" dt="2022-04-11T19:54:58.958" v="347" actId="20577"/>
          <ac:spMkLst>
            <pc:docMk/>
            <pc:sldMk cId="1045059441" sldId="404"/>
            <ac:spMk id="4" creationId="{69AA2588-EA2A-4658-B7D9-6628D7A15C7A}"/>
          </ac:spMkLst>
        </pc:spChg>
        <pc:spChg chg="del">
          <ac:chgData name="Tegischer Lukas" userId="f78daebb-0565-485c-bd0e-1cd035e796ff" providerId="ADAL" clId="{4C35A027-08DC-4DF0-9EC4-27637D0413F7}" dt="2022-04-11T19:54:37.334" v="342" actId="478"/>
          <ac:spMkLst>
            <pc:docMk/>
            <pc:sldMk cId="1045059441" sldId="404"/>
            <ac:spMk id="7" creationId="{E199BC04-44D1-4EBC-9F7D-70A8F1216DEE}"/>
          </ac:spMkLst>
        </pc:spChg>
      </pc:sldChg>
      <pc:sldChg chg="addSp delSp modSp add mod ord delAnim modAnim">
        <pc:chgData name="Tegischer Lukas" userId="f78daebb-0565-485c-bd0e-1cd035e796ff" providerId="ADAL" clId="{4C35A027-08DC-4DF0-9EC4-27637D0413F7}" dt="2022-04-25T19:35:18.715" v="387" actId="20577"/>
        <pc:sldMkLst>
          <pc:docMk/>
          <pc:sldMk cId="3903476434" sldId="405"/>
        </pc:sldMkLst>
        <pc:spChg chg="add mod">
          <ac:chgData name="Tegischer Lukas" userId="f78daebb-0565-485c-bd0e-1cd035e796ff" providerId="ADAL" clId="{4C35A027-08DC-4DF0-9EC4-27637D0413F7}" dt="2022-04-25T19:35:18.715" v="387" actId="20577"/>
          <ac:spMkLst>
            <pc:docMk/>
            <pc:sldMk cId="3903476434" sldId="405"/>
            <ac:spMk id="2" creationId="{E918AB6E-0E07-4E11-9551-6F4BC47B0089}"/>
          </ac:spMkLst>
        </pc:spChg>
        <pc:spChg chg="add del mod">
          <ac:chgData name="Tegischer Lukas" userId="f78daebb-0565-485c-bd0e-1cd035e796ff" providerId="ADAL" clId="{4C35A027-08DC-4DF0-9EC4-27637D0413F7}" dt="2022-04-11T19:43:14.994" v="87" actId="478"/>
          <ac:spMkLst>
            <pc:docMk/>
            <pc:sldMk cId="3903476434" sldId="405"/>
            <ac:spMk id="5" creationId="{8444A508-D8B8-4E34-AC63-EDE198812E0A}"/>
          </ac:spMkLst>
        </pc:spChg>
        <pc:spChg chg="del">
          <ac:chgData name="Tegischer Lukas" userId="f78daebb-0565-485c-bd0e-1cd035e796ff" providerId="ADAL" clId="{4C35A027-08DC-4DF0-9EC4-27637D0413F7}" dt="2022-04-11T19:40:57.958" v="55" actId="478"/>
          <ac:spMkLst>
            <pc:docMk/>
            <pc:sldMk cId="3903476434" sldId="405"/>
            <ac:spMk id="7" creationId="{3B4B085B-6C27-4637-BF52-170936FFAC34}"/>
          </ac:spMkLst>
        </pc:spChg>
        <pc:spChg chg="del mod">
          <ac:chgData name="Tegischer Lukas" userId="f78daebb-0565-485c-bd0e-1cd035e796ff" providerId="ADAL" clId="{4C35A027-08DC-4DF0-9EC4-27637D0413F7}" dt="2022-04-11T19:43:16.342" v="89" actId="478"/>
          <ac:spMkLst>
            <pc:docMk/>
            <pc:sldMk cId="3903476434" sldId="405"/>
            <ac:spMk id="8" creationId="{D2764FAE-A5C5-408B-A137-9BE5700809A1}"/>
          </ac:spMkLst>
        </pc:spChg>
        <pc:spChg chg="add mod">
          <ac:chgData name="Tegischer Lukas" userId="f78daebb-0565-485c-bd0e-1cd035e796ff" providerId="ADAL" clId="{4C35A027-08DC-4DF0-9EC4-27637D0413F7}" dt="2022-04-11T19:43:18.193" v="90" actId="1076"/>
          <ac:spMkLst>
            <pc:docMk/>
            <pc:sldMk cId="3903476434" sldId="405"/>
            <ac:spMk id="9" creationId="{B5242BE6-5B60-42F4-BA5C-4C23C8AF1CBA}"/>
          </ac:spMkLst>
        </pc:spChg>
        <pc:picChg chg="add mod">
          <ac:chgData name="Tegischer Lukas" userId="f78daebb-0565-485c-bd0e-1cd035e796ff" providerId="ADAL" clId="{4C35A027-08DC-4DF0-9EC4-27637D0413F7}" dt="2022-04-25T19:35:16.397" v="386" actId="1076"/>
          <ac:picMkLst>
            <pc:docMk/>
            <pc:sldMk cId="3903476434" sldId="405"/>
            <ac:picMk id="6" creationId="{10FFAFC8-9FBE-4319-B638-726BAC36F276}"/>
          </ac:picMkLst>
        </pc:picChg>
      </pc:sldChg>
      <pc:sldChg chg="delSp modSp add mod">
        <pc:chgData name="Tegischer Lukas" userId="f78daebb-0565-485c-bd0e-1cd035e796ff" providerId="ADAL" clId="{4C35A027-08DC-4DF0-9EC4-27637D0413F7}" dt="2022-04-11T19:43:05.472" v="84" actId="1076"/>
        <pc:sldMkLst>
          <pc:docMk/>
          <pc:sldMk cId="3741872403" sldId="406"/>
        </pc:sldMkLst>
        <pc:spChg chg="mod">
          <ac:chgData name="Tegischer Lukas" userId="f78daebb-0565-485c-bd0e-1cd035e796ff" providerId="ADAL" clId="{4C35A027-08DC-4DF0-9EC4-27637D0413F7}" dt="2022-04-11T19:43:05.472" v="84" actId="1076"/>
          <ac:spMkLst>
            <pc:docMk/>
            <pc:sldMk cId="3741872403" sldId="406"/>
            <ac:spMk id="5" creationId="{8444A508-D8B8-4E34-AC63-EDE198812E0A}"/>
          </ac:spMkLst>
        </pc:spChg>
        <pc:spChg chg="mod">
          <ac:chgData name="Tegischer Lukas" userId="f78daebb-0565-485c-bd0e-1cd035e796ff" providerId="ADAL" clId="{4C35A027-08DC-4DF0-9EC4-27637D0413F7}" dt="2022-04-11T19:43:03.204" v="83" actId="1076"/>
          <ac:spMkLst>
            <pc:docMk/>
            <pc:sldMk cId="3741872403" sldId="406"/>
            <ac:spMk id="8" creationId="{D2764FAE-A5C5-408B-A137-9BE5700809A1}"/>
          </ac:spMkLst>
        </pc:spChg>
        <pc:spChg chg="del">
          <ac:chgData name="Tegischer Lukas" userId="f78daebb-0565-485c-bd0e-1cd035e796ff" providerId="ADAL" clId="{4C35A027-08DC-4DF0-9EC4-27637D0413F7}" dt="2022-04-11T19:42:27.216" v="75" actId="478"/>
          <ac:spMkLst>
            <pc:docMk/>
            <pc:sldMk cId="3741872403" sldId="406"/>
            <ac:spMk id="9" creationId="{B5242BE6-5B60-42F4-BA5C-4C23C8AF1CBA}"/>
          </ac:spMkLst>
        </pc:spChg>
      </pc:sldChg>
      <pc:sldChg chg="addSp delSp modSp add mod delAnim">
        <pc:chgData name="Tegischer Lukas" userId="f78daebb-0565-485c-bd0e-1cd035e796ff" providerId="ADAL" clId="{4C35A027-08DC-4DF0-9EC4-27637D0413F7}" dt="2022-04-11T19:49:31.092" v="194" actId="1076"/>
        <pc:sldMkLst>
          <pc:docMk/>
          <pc:sldMk cId="194327931" sldId="407"/>
        </pc:sldMkLst>
        <pc:spChg chg="del">
          <ac:chgData name="Tegischer Lukas" userId="f78daebb-0565-485c-bd0e-1cd035e796ff" providerId="ADAL" clId="{4C35A027-08DC-4DF0-9EC4-27637D0413F7}" dt="2022-04-11T19:48:57.357" v="183" actId="478"/>
          <ac:spMkLst>
            <pc:docMk/>
            <pc:sldMk cId="194327931" sldId="407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9:31.092" v="194" actId="1076"/>
          <ac:spMkLst>
            <pc:docMk/>
            <pc:sldMk cId="194327931" sldId="407"/>
            <ac:spMk id="8" creationId="{C2673C9B-3F44-4A92-B9EF-81ECC32F5658}"/>
          </ac:spMkLst>
        </pc:spChg>
        <pc:spChg chg="del">
          <ac:chgData name="Tegischer Lukas" userId="f78daebb-0565-485c-bd0e-1cd035e796ff" providerId="ADAL" clId="{4C35A027-08DC-4DF0-9EC4-27637D0413F7}" dt="2022-04-11T19:48:56.531" v="182" actId="478"/>
          <ac:spMkLst>
            <pc:docMk/>
            <pc:sldMk cId="194327931" sldId="407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9:28.112" v="193" actId="1076"/>
          <ac:spMkLst>
            <pc:docMk/>
            <pc:sldMk cId="194327931" sldId="407"/>
            <ac:spMk id="10" creationId="{AE886DE2-C95C-4D5D-A9E3-85F1A0956699}"/>
          </ac:spMkLst>
        </pc:spChg>
        <pc:spChg chg="del">
          <ac:chgData name="Tegischer Lukas" userId="f78daebb-0565-485c-bd0e-1cd035e796ff" providerId="ADAL" clId="{4C35A027-08DC-4DF0-9EC4-27637D0413F7}" dt="2022-04-11T19:48:56.118" v="181" actId="478"/>
          <ac:spMkLst>
            <pc:docMk/>
            <pc:sldMk cId="194327931" sldId="407"/>
            <ac:spMk id="11" creationId="{7A800BBC-0F48-4A8C-B28F-045450C0A177}"/>
          </ac:spMkLst>
        </pc:spChg>
        <pc:spChg chg="del">
          <ac:chgData name="Tegischer Lukas" userId="f78daebb-0565-485c-bd0e-1cd035e796ff" providerId="ADAL" clId="{4C35A027-08DC-4DF0-9EC4-27637D0413F7}" dt="2022-04-11T19:48:54.981" v="180" actId="478"/>
          <ac:spMkLst>
            <pc:docMk/>
            <pc:sldMk cId="194327931" sldId="407"/>
            <ac:spMk id="13" creationId="{D3F35960-2ABD-4CDC-A900-134262421E5B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27.606" v="357" actId="21"/>
        <pc:sldMkLst>
          <pc:docMk/>
          <pc:sldMk cId="1809924805" sldId="408"/>
        </pc:sldMkLst>
        <pc:spChg chg="del">
          <ac:chgData name="Tegischer Lukas" userId="f78daebb-0565-485c-bd0e-1cd035e796ff" providerId="ADAL" clId="{4C35A027-08DC-4DF0-9EC4-27637D0413F7}" dt="2022-04-11T19:55:14.702" v="349" actId="478"/>
          <ac:spMkLst>
            <pc:docMk/>
            <pc:sldMk cId="1809924805" sldId="408"/>
            <ac:spMk id="4" creationId="{69AA2588-EA2A-4658-B7D9-6628D7A15C7A}"/>
          </ac:spMkLst>
        </pc:spChg>
        <pc:spChg chg="add mod">
          <ac:chgData name="Tegischer Lukas" userId="f78daebb-0565-485c-bd0e-1cd035e796ff" providerId="ADAL" clId="{4C35A027-08DC-4DF0-9EC4-27637D0413F7}" dt="2022-04-11T19:55:27.606" v="357" actId="21"/>
          <ac:spMkLst>
            <pc:docMk/>
            <pc:sldMk cId="1809924805" sldId="408"/>
            <ac:spMk id="5" creationId="{2DBDC326-72E2-474C-B1A4-8DE2FF69AD37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49.874" v="370" actId="20577"/>
        <pc:sldMkLst>
          <pc:docMk/>
          <pc:sldMk cId="883647552" sldId="409"/>
        </pc:sldMkLst>
        <pc:spChg chg="add mod">
          <ac:chgData name="Tegischer Lukas" userId="f78daebb-0565-485c-bd0e-1cd035e796ff" providerId="ADAL" clId="{4C35A027-08DC-4DF0-9EC4-27637D0413F7}" dt="2022-04-11T19:55:49.874" v="370" actId="20577"/>
          <ac:spMkLst>
            <pc:docMk/>
            <pc:sldMk cId="883647552" sldId="409"/>
            <ac:spMk id="4" creationId="{DE54A425-924E-4600-BB1E-AEB72DC4FCE9}"/>
          </ac:spMkLst>
        </pc:spChg>
        <pc:spChg chg="del">
          <ac:chgData name="Tegischer Lukas" userId="f78daebb-0565-485c-bd0e-1cd035e796ff" providerId="ADAL" clId="{4C35A027-08DC-4DF0-9EC4-27637D0413F7}" dt="2022-04-11T19:55:31.669" v="359" actId="478"/>
          <ac:spMkLst>
            <pc:docMk/>
            <pc:sldMk cId="883647552" sldId="409"/>
            <ac:spMk id="5" creationId="{2DBDC326-72E2-474C-B1A4-8DE2FF69AD37}"/>
          </ac:spMkLst>
        </pc:spChg>
      </pc:sldChg>
    </pc:docChg>
  </pc:docChgLst>
  <pc:docChgLst>
    <pc:chgData name="Tegischer Lukas" userId="f78daebb-0565-485c-bd0e-1cd035e796ff" providerId="ADAL" clId="{1D31D871-8296-45F7-ACD7-FA8FF68D837F}"/>
    <pc:docChg chg="undo custSel addSld delSld modSld">
      <pc:chgData name="Tegischer Lukas" userId="f78daebb-0565-485c-bd0e-1cd035e796ff" providerId="ADAL" clId="{1D31D871-8296-45F7-ACD7-FA8FF68D837F}" dt="2022-10-13T19:03:45.467" v="208"/>
      <pc:docMkLst>
        <pc:docMk/>
      </pc:docMkLst>
      <pc:sldChg chg="modSp mod">
        <pc:chgData name="Tegischer Lukas" userId="f78daebb-0565-485c-bd0e-1cd035e796ff" providerId="ADAL" clId="{1D31D871-8296-45F7-ACD7-FA8FF68D837F}" dt="2022-10-13T18:55:16.497" v="1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31D871-8296-45F7-ACD7-FA8FF68D837F}" dt="2022-10-13T18:55:16.497" v="1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 modAnim">
        <pc:chgData name="Tegischer Lukas" userId="f78daebb-0565-485c-bd0e-1cd035e796ff" providerId="ADAL" clId="{1D31D871-8296-45F7-ACD7-FA8FF68D837F}" dt="2022-10-13T18:55:54.596" v="40" actId="1076"/>
        <pc:sldMkLst>
          <pc:docMk/>
          <pc:sldMk cId="1318793251" sldId="410"/>
        </pc:sldMkLst>
        <pc:spChg chg="mod">
          <ac:chgData name="Tegischer Lukas" userId="f78daebb-0565-485c-bd0e-1cd035e796ff" providerId="ADAL" clId="{1D31D871-8296-45F7-ACD7-FA8FF68D837F}" dt="2022-10-13T18:55:33.994" v="38" actId="20577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1D31D871-8296-45F7-ACD7-FA8FF68D837F}" dt="2022-10-13T18:55:25.610" v="35" actId="20577"/>
          <ac:spMkLst>
            <pc:docMk/>
            <pc:sldMk cId="1318793251" sldId="410"/>
            <ac:spMk id="4" creationId="{23994922-00A3-43FE-A1D2-DC3C43171571}"/>
          </ac:spMkLst>
        </pc:spChg>
        <pc:picChg chg="add mod">
          <ac:chgData name="Tegischer Lukas" userId="f78daebb-0565-485c-bd0e-1cd035e796ff" providerId="ADAL" clId="{1D31D871-8296-45F7-ACD7-FA8FF68D837F}" dt="2022-10-13T18:55:54.596" v="40" actId="1076"/>
          <ac:picMkLst>
            <pc:docMk/>
            <pc:sldMk cId="1318793251" sldId="410"/>
            <ac:picMk id="2" creationId="{87783A01-7C37-2243-4BE7-F5590D164665}"/>
          </ac:picMkLst>
        </pc:picChg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3867422063" sldId="411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3894701210" sldId="420"/>
        </pc:sldMkLst>
      </pc:sldChg>
      <pc:sldChg chg="addSp delSp modSp mod delAnim modAnim">
        <pc:chgData name="Tegischer Lukas" userId="f78daebb-0565-485c-bd0e-1cd035e796ff" providerId="ADAL" clId="{1D31D871-8296-45F7-ACD7-FA8FF68D837F}" dt="2022-10-13T19:03:45.467" v="208"/>
        <pc:sldMkLst>
          <pc:docMk/>
          <pc:sldMk cId="797636677" sldId="421"/>
        </pc:sldMkLst>
        <pc:spChg chg="add mod">
          <ac:chgData name="Tegischer Lukas" userId="f78daebb-0565-485c-bd0e-1cd035e796ff" providerId="ADAL" clId="{1D31D871-8296-45F7-ACD7-FA8FF68D837F}" dt="2022-10-13T18:59:55.447" v="124" actId="14100"/>
          <ac:spMkLst>
            <pc:docMk/>
            <pc:sldMk cId="797636677" sldId="421"/>
            <ac:spMk id="3" creationId="{7FDD932A-8876-2205-E5C7-89401503A4B9}"/>
          </ac:spMkLst>
        </pc:spChg>
        <pc:spChg chg="del">
          <ac:chgData name="Tegischer Lukas" userId="f78daebb-0565-485c-bd0e-1cd035e796ff" providerId="ADAL" clId="{1D31D871-8296-45F7-ACD7-FA8FF68D837F}" dt="2022-10-13T18:59:48.750" v="120" actId="478"/>
          <ac:spMkLst>
            <pc:docMk/>
            <pc:sldMk cId="797636677" sldId="421"/>
            <ac:spMk id="4" creationId="{23994922-00A3-43FE-A1D2-DC3C43171571}"/>
          </ac:spMkLst>
        </pc:spChg>
        <pc:spChg chg="del">
          <ac:chgData name="Tegischer Lukas" userId="f78daebb-0565-485c-bd0e-1cd035e796ff" providerId="ADAL" clId="{1D31D871-8296-45F7-ACD7-FA8FF68D837F}" dt="2022-10-13T18:59:48.750" v="120" actId="478"/>
          <ac:spMkLst>
            <pc:docMk/>
            <pc:sldMk cId="797636677" sldId="421"/>
            <ac:spMk id="5" creationId="{84C1F833-3A45-4BA1-9855-B1F8553ED1F9}"/>
          </ac:spMkLst>
        </pc:spChg>
        <pc:spChg chg="del">
          <ac:chgData name="Tegischer Lukas" userId="f78daebb-0565-485c-bd0e-1cd035e796ff" providerId="ADAL" clId="{1D31D871-8296-45F7-ACD7-FA8FF68D837F}" dt="2022-10-13T18:59:48.750" v="120" actId="478"/>
          <ac:spMkLst>
            <pc:docMk/>
            <pc:sldMk cId="797636677" sldId="421"/>
            <ac:spMk id="8" creationId="{CFDBA9A7-18B1-4F53-B68C-1FDEF593AF94}"/>
          </ac:spMkLst>
        </pc:spChg>
        <pc:spChg chg="add mod">
          <ac:chgData name="Tegischer Lukas" userId="f78daebb-0565-485c-bd0e-1cd035e796ff" providerId="ADAL" clId="{1D31D871-8296-45F7-ACD7-FA8FF68D837F}" dt="2022-10-13T19:00:17.282" v="133" actId="403"/>
          <ac:spMkLst>
            <pc:docMk/>
            <pc:sldMk cId="797636677" sldId="421"/>
            <ac:spMk id="10" creationId="{BFC9A4F0-BB51-08FA-193E-77B9BAC269CF}"/>
          </ac:spMkLst>
        </pc:spChg>
        <pc:spChg chg="add mod">
          <ac:chgData name="Tegischer Lukas" userId="f78daebb-0565-485c-bd0e-1cd035e796ff" providerId="ADAL" clId="{1D31D871-8296-45F7-ACD7-FA8FF68D837F}" dt="2022-10-13T19:00:34.883" v="141" actId="1076"/>
          <ac:spMkLst>
            <pc:docMk/>
            <pc:sldMk cId="797636677" sldId="421"/>
            <ac:spMk id="12" creationId="{02783811-A857-920B-4379-B41519CC3D9A}"/>
          </ac:spMkLst>
        </pc:spChg>
        <pc:spChg chg="add mod">
          <ac:chgData name="Tegischer Lukas" userId="f78daebb-0565-485c-bd0e-1cd035e796ff" providerId="ADAL" clId="{1D31D871-8296-45F7-ACD7-FA8FF68D837F}" dt="2022-10-13T19:00:52.049" v="148" actId="1076"/>
          <ac:spMkLst>
            <pc:docMk/>
            <pc:sldMk cId="797636677" sldId="421"/>
            <ac:spMk id="14" creationId="{1CE91704-6580-D753-C7CD-9BCAF430987A}"/>
          </ac:spMkLst>
        </pc:spChg>
        <pc:spChg chg="add mod">
          <ac:chgData name="Tegischer Lukas" userId="f78daebb-0565-485c-bd0e-1cd035e796ff" providerId="ADAL" clId="{1D31D871-8296-45F7-ACD7-FA8FF68D837F}" dt="2022-10-13T19:01:08.115" v="155" actId="1076"/>
          <ac:spMkLst>
            <pc:docMk/>
            <pc:sldMk cId="797636677" sldId="421"/>
            <ac:spMk id="16" creationId="{55F81109-2F35-B88B-37D3-A93957AED234}"/>
          </ac:spMkLst>
        </pc:spChg>
        <pc:graphicFrameChg chg="add del mod">
          <ac:chgData name="Tegischer Lukas" userId="f78daebb-0565-485c-bd0e-1cd035e796ff" providerId="ADAL" clId="{1D31D871-8296-45F7-ACD7-FA8FF68D837F}" dt="2022-10-13T19:00:01.202" v="126"/>
          <ac:graphicFrameMkLst>
            <pc:docMk/>
            <pc:sldMk cId="797636677" sldId="421"/>
            <ac:graphicFrameMk id="7" creationId="{C8C5B509-DEE5-103E-2437-AB3C8BEE27A3}"/>
          </ac:graphicFrameMkLst>
        </pc:graphicFrameChg>
        <pc:picChg chg="del">
          <ac:chgData name="Tegischer Lukas" userId="f78daebb-0565-485c-bd0e-1cd035e796ff" providerId="ADAL" clId="{1D31D871-8296-45F7-ACD7-FA8FF68D837F}" dt="2022-10-13T18:59:48.750" v="120" actId="478"/>
          <ac:picMkLst>
            <pc:docMk/>
            <pc:sldMk cId="797636677" sldId="421"/>
            <ac:picMk id="6" creationId="{B97AA0C0-3DD2-1906-4DE9-F0A7FCE3872E}"/>
          </ac:picMkLst>
        </pc:picChg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3368119960" sldId="422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1645466978" sldId="423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486208613" sldId="424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556725617" sldId="425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1417188254" sldId="426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289630694" sldId="427"/>
        </pc:sldMkLst>
      </pc:sldChg>
      <pc:sldChg chg="addSp delSp modSp add mod modAnim">
        <pc:chgData name="Tegischer Lukas" userId="f78daebb-0565-485c-bd0e-1cd035e796ff" providerId="ADAL" clId="{1D31D871-8296-45F7-ACD7-FA8FF68D837F}" dt="2022-10-13T18:59:31.291" v="119"/>
        <pc:sldMkLst>
          <pc:docMk/>
          <pc:sldMk cId="1563104509" sldId="428"/>
        </pc:sldMkLst>
        <pc:spChg chg="del">
          <ac:chgData name="Tegischer Lukas" userId="f78daebb-0565-485c-bd0e-1cd035e796ff" providerId="ADAL" clId="{1D31D871-8296-45F7-ACD7-FA8FF68D837F}" dt="2022-10-13T18:56:11.893" v="63" actId="478"/>
          <ac:spMkLst>
            <pc:docMk/>
            <pc:sldMk cId="1563104509" sldId="428"/>
            <ac:spMk id="3" creationId="{4A7719F8-3FF8-BCBD-2278-7984C2813EB9}"/>
          </ac:spMkLst>
        </pc:spChg>
        <pc:spChg chg="mod">
          <ac:chgData name="Tegischer Lukas" userId="f78daebb-0565-485c-bd0e-1cd035e796ff" providerId="ADAL" clId="{1D31D871-8296-45F7-ACD7-FA8FF68D837F}" dt="2022-10-13T18:56:41.116" v="73" actId="1076"/>
          <ac:spMkLst>
            <pc:docMk/>
            <pc:sldMk cId="1563104509" sldId="42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1D31D871-8296-45F7-ACD7-FA8FF68D837F}" dt="2022-10-13T18:56:44.338" v="74" actId="1076"/>
          <ac:spMkLst>
            <pc:docMk/>
            <pc:sldMk cId="1563104509" sldId="428"/>
            <ac:spMk id="6" creationId="{7F8E28B7-52CE-F7F8-C8AE-AD112CD092CD}"/>
          </ac:spMkLst>
        </pc:spChg>
        <pc:spChg chg="add mod">
          <ac:chgData name="Tegischer Lukas" userId="f78daebb-0565-485c-bd0e-1cd035e796ff" providerId="ADAL" clId="{1D31D871-8296-45F7-ACD7-FA8FF68D837F}" dt="2022-10-13T18:59:21.158" v="114" actId="1076"/>
          <ac:spMkLst>
            <pc:docMk/>
            <pc:sldMk cId="1563104509" sldId="428"/>
            <ac:spMk id="9" creationId="{1CD680C9-BAE6-EA6F-E699-5B08219FDE70}"/>
          </ac:spMkLst>
        </pc:spChg>
        <pc:picChg chg="del">
          <ac:chgData name="Tegischer Lukas" userId="f78daebb-0565-485c-bd0e-1cd035e796ff" providerId="ADAL" clId="{1D31D871-8296-45F7-ACD7-FA8FF68D837F}" dt="2022-10-13T18:56:14.489" v="65" actId="478"/>
          <ac:picMkLst>
            <pc:docMk/>
            <pc:sldMk cId="1563104509" sldId="428"/>
            <ac:picMk id="2" creationId="{87783A01-7C37-2243-4BE7-F5590D164665}"/>
          </ac:picMkLst>
        </pc:picChg>
        <pc:picChg chg="add mod">
          <ac:chgData name="Tegischer Lukas" userId="f78daebb-0565-485c-bd0e-1cd035e796ff" providerId="ADAL" clId="{1D31D871-8296-45F7-ACD7-FA8FF68D837F}" dt="2022-10-13T18:59:03.842" v="107" actId="1076"/>
          <ac:picMkLst>
            <pc:docMk/>
            <pc:sldMk cId="1563104509" sldId="428"/>
            <ac:picMk id="7" creationId="{875BD800-5A0C-389A-BCE0-E8F32A679BD6}"/>
          </ac:picMkLst>
        </pc:picChg>
      </pc:sldChg>
      <pc:sldChg chg="addSp delSp modSp add mod modAnim">
        <pc:chgData name="Tegischer Lukas" userId="f78daebb-0565-485c-bd0e-1cd035e796ff" providerId="ADAL" clId="{1D31D871-8296-45F7-ACD7-FA8FF68D837F}" dt="2022-10-13T18:58:54.927" v="106"/>
        <pc:sldMkLst>
          <pc:docMk/>
          <pc:sldMk cId="3061398160" sldId="429"/>
        </pc:sldMkLst>
        <pc:spChg chg="add mod">
          <ac:chgData name="Tegischer Lukas" userId="f78daebb-0565-485c-bd0e-1cd035e796ff" providerId="ADAL" clId="{1D31D871-8296-45F7-ACD7-FA8FF68D837F}" dt="2022-10-13T18:58:33.891" v="98" actId="207"/>
          <ac:spMkLst>
            <pc:docMk/>
            <pc:sldMk cId="3061398160" sldId="429"/>
            <ac:spMk id="3" creationId="{31503079-D196-E99A-D5C6-B477FC338079}"/>
          </ac:spMkLst>
        </pc:spChg>
        <pc:spChg chg="del">
          <ac:chgData name="Tegischer Lukas" userId="f78daebb-0565-485c-bd0e-1cd035e796ff" providerId="ADAL" clId="{1D31D871-8296-45F7-ACD7-FA8FF68D837F}" dt="2022-10-13T18:57:03.229" v="81" actId="478"/>
          <ac:spMkLst>
            <pc:docMk/>
            <pc:sldMk cId="3061398160" sldId="429"/>
            <ac:spMk id="6" creationId="{7F8E28B7-52CE-F7F8-C8AE-AD112CD092CD}"/>
          </ac:spMkLst>
        </pc:spChg>
        <pc:spChg chg="add mod">
          <ac:chgData name="Tegischer Lukas" userId="f78daebb-0565-485c-bd0e-1cd035e796ff" providerId="ADAL" clId="{1D31D871-8296-45F7-ACD7-FA8FF68D837F}" dt="2022-10-13T18:58:29.777" v="97" actId="1076"/>
          <ac:spMkLst>
            <pc:docMk/>
            <pc:sldMk cId="3061398160" sldId="429"/>
            <ac:spMk id="8" creationId="{BD2CD0DF-879A-BC57-FE6E-AC3E80070F58}"/>
          </ac:spMkLst>
        </pc:spChg>
        <pc:spChg chg="add mod">
          <ac:chgData name="Tegischer Lukas" userId="f78daebb-0565-485c-bd0e-1cd035e796ff" providerId="ADAL" clId="{1D31D871-8296-45F7-ACD7-FA8FF68D837F}" dt="2022-10-13T18:58:52.970" v="105" actId="1076"/>
          <ac:spMkLst>
            <pc:docMk/>
            <pc:sldMk cId="3061398160" sldId="429"/>
            <ac:spMk id="10" creationId="{93C81423-C3E8-F48A-0DCA-95E472D0019C}"/>
          </ac:spMkLst>
        </pc:spChg>
        <pc:picChg chg="mod">
          <ac:chgData name="Tegischer Lukas" userId="f78daebb-0565-485c-bd0e-1cd035e796ff" providerId="ADAL" clId="{1D31D871-8296-45F7-ACD7-FA8FF68D837F}" dt="2022-10-13T18:57:05.179" v="82" actId="1076"/>
          <ac:picMkLst>
            <pc:docMk/>
            <pc:sldMk cId="3061398160" sldId="429"/>
            <ac:picMk id="7" creationId="{875BD800-5A0C-389A-BCE0-E8F32A679BD6}"/>
          </ac:picMkLst>
        </pc:picChg>
      </pc:sldChg>
      <pc:sldChg chg="addSp delSp modSp add mod delAnim modAnim">
        <pc:chgData name="Tegischer Lukas" userId="f78daebb-0565-485c-bd0e-1cd035e796ff" providerId="ADAL" clId="{1D31D871-8296-45F7-ACD7-FA8FF68D837F}" dt="2022-10-13T19:03:22.583" v="205" actId="14100"/>
        <pc:sldMkLst>
          <pc:docMk/>
          <pc:sldMk cId="1494766319" sldId="430"/>
        </pc:sldMkLst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3" creationId="{7FDD932A-8876-2205-E5C7-89401503A4B9}"/>
          </ac:spMkLst>
        </pc:spChg>
        <pc:spChg chg="add mod">
          <ac:chgData name="Tegischer Lukas" userId="f78daebb-0565-485c-bd0e-1cd035e796ff" providerId="ADAL" clId="{1D31D871-8296-45F7-ACD7-FA8FF68D837F}" dt="2022-10-13T19:01:34.779" v="169" actId="20577"/>
          <ac:spMkLst>
            <pc:docMk/>
            <pc:sldMk cId="1494766319" sldId="430"/>
            <ac:spMk id="4" creationId="{E33026FE-155A-7BE5-CAAB-E0F7BFEDAC7A}"/>
          </ac:spMkLst>
        </pc:spChg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10" creationId="{BFC9A4F0-BB51-08FA-193E-77B9BAC269CF}"/>
          </ac:spMkLst>
        </pc:spChg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12" creationId="{02783811-A857-920B-4379-B41519CC3D9A}"/>
          </ac:spMkLst>
        </pc:spChg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14" creationId="{1CE91704-6580-D753-C7CD-9BCAF430987A}"/>
          </ac:spMkLst>
        </pc:spChg>
        <pc:spChg chg="del">
          <ac:chgData name="Tegischer Lukas" userId="f78daebb-0565-485c-bd0e-1cd035e796ff" providerId="ADAL" clId="{1D31D871-8296-45F7-ACD7-FA8FF68D837F}" dt="2022-10-13T19:01:17.796" v="157" actId="478"/>
          <ac:spMkLst>
            <pc:docMk/>
            <pc:sldMk cId="1494766319" sldId="430"/>
            <ac:spMk id="16" creationId="{55F81109-2F35-B88B-37D3-A93957AED234}"/>
          </ac:spMkLst>
        </pc:spChg>
        <pc:graphicFrameChg chg="add mod modGraphic">
          <ac:chgData name="Tegischer Lukas" userId="f78daebb-0565-485c-bd0e-1cd035e796ff" providerId="ADAL" clId="{1D31D871-8296-45F7-ACD7-FA8FF68D837F}" dt="2022-10-13T19:03:22.583" v="205" actId="14100"/>
          <ac:graphicFrameMkLst>
            <pc:docMk/>
            <pc:sldMk cId="1494766319" sldId="430"/>
            <ac:graphicFrameMk id="13" creationId="{3CFC353A-4F36-B4BF-5ADE-11FD37D07591}"/>
          </ac:graphicFrameMkLst>
        </pc:graphicFrameChg>
        <pc:picChg chg="add mod">
          <ac:chgData name="Tegischer Lukas" userId="f78daebb-0565-485c-bd0e-1cd035e796ff" providerId="ADAL" clId="{1D31D871-8296-45F7-ACD7-FA8FF68D837F}" dt="2022-10-13T19:01:50.987" v="175" actId="1076"/>
          <ac:picMkLst>
            <pc:docMk/>
            <pc:sldMk cId="1494766319" sldId="430"/>
            <ac:picMk id="5" creationId="{B43BDD03-6DBB-AD36-F973-A18BBE8357C9}"/>
          </ac:picMkLst>
        </pc:picChg>
        <pc:cxnChg chg="add mod">
          <ac:chgData name="Tegischer Lukas" userId="f78daebb-0565-485c-bd0e-1cd035e796ff" providerId="ADAL" clId="{1D31D871-8296-45F7-ACD7-FA8FF68D837F}" dt="2022-10-13T19:02:16.239" v="180" actId="1582"/>
          <ac:cxnSpMkLst>
            <pc:docMk/>
            <pc:sldMk cId="1494766319" sldId="430"/>
            <ac:cxnSpMk id="7" creationId="{7325D591-2E66-54F3-53A8-516C4ACAAD08}"/>
          </ac:cxnSpMkLst>
        </pc:cxnChg>
        <pc:cxnChg chg="add mod">
          <ac:chgData name="Tegischer Lukas" userId="f78daebb-0565-485c-bd0e-1cd035e796ff" providerId="ADAL" clId="{1D31D871-8296-45F7-ACD7-FA8FF68D837F}" dt="2022-10-13T19:02:21.994" v="183" actId="14100"/>
          <ac:cxnSpMkLst>
            <pc:docMk/>
            <pc:sldMk cId="1494766319" sldId="430"/>
            <ac:cxnSpMk id="8" creationId="{80209CC4-3D8A-D302-89D0-008601493E64}"/>
          </ac:cxnSpMkLst>
        </pc:cxnChg>
        <pc:cxnChg chg="add mod">
          <ac:chgData name="Tegischer Lukas" userId="f78daebb-0565-485c-bd0e-1cd035e796ff" providerId="ADAL" clId="{1D31D871-8296-45F7-ACD7-FA8FF68D837F}" dt="2022-10-13T19:02:26.579" v="185" actId="1076"/>
          <ac:cxnSpMkLst>
            <pc:docMk/>
            <pc:sldMk cId="1494766319" sldId="430"/>
            <ac:cxnSpMk id="11" creationId="{053B30FE-BAB4-0AB5-8BD7-14FFDF28F852}"/>
          </ac:cxnSpMkLst>
        </pc:cxnChg>
      </pc:sldChg>
    </pc:docChg>
  </pc:docChgLst>
  <pc:docChgLst>
    <pc:chgData name="Tegischer Lukas" userId="f78daebb-0565-485c-bd0e-1cd035e796ff" providerId="ADAL" clId="{54B61A6C-892F-4CB2-9AC6-1913F3260719}"/>
    <pc:docChg chg="undo custSel addSld delSld modSld">
      <pc:chgData name="Tegischer Lukas" userId="f78daebb-0565-485c-bd0e-1cd035e796ff" providerId="ADAL" clId="{54B61A6C-892F-4CB2-9AC6-1913F3260719}" dt="2022-10-14T06:34:48.767" v="268" actId="47"/>
      <pc:docMkLst>
        <pc:docMk/>
      </pc:docMkLst>
      <pc:sldChg chg="modSp mod">
        <pc:chgData name="Tegischer Lukas" userId="f78daebb-0565-485c-bd0e-1cd035e796ff" providerId="ADAL" clId="{54B61A6C-892F-4CB2-9AC6-1913F3260719}" dt="2022-10-14T06:24:54.343" v="15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4B61A6C-892F-4CB2-9AC6-1913F3260719}" dt="2022-10-14T06:24:54.343" v="15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54B61A6C-892F-4CB2-9AC6-1913F3260719}" dt="2022-10-14T06:33:53.649" v="243" actId="1076"/>
        <pc:sldMkLst>
          <pc:docMk/>
          <pc:sldMk cId="797636677" sldId="421"/>
        </pc:sldMkLst>
        <pc:spChg chg="add mod">
          <ac:chgData name="Tegischer Lukas" userId="f78daebb-0565-485c-bd0e-1cd035e796ff" providerId="ADAL" clId="{54B61A6C-892F-4CB2-9AC6-1913F3260719}" dt="2022-10-14T06:30:45.237" v="184" actId="14100"/>
          <ac:spMkLst>
            <pc:docMk/>
            <pc:sldMk cId="797636677" sldId="421"/>
            <ac:spMk id="3" creationId="{E7B4FA46-FFD5-219A-5539-53FB5B8A1A24}"/>
          </ac:spMkLst>
        </pc:spChg>
        <pc:spChg chg="del">
          <ac:chgData name="Tegischer Lukas" userId="f78daebb-0565-485c-bd0e-1cd035e796ff" providerId="ADAL" clId="{54B61A6C-892F-4CB2-9AC6-1913F3260719}" dt="2022-10-14T06:30:34.179" v="179" actId="478"/>
          <ac:spMkLst>
            <pc:docMk/>
            <pc:sldMk cId="797636677" sldId="421"/>
            <ac:spMk id="4" creationId="{977161CD-3A16-B4D4-67BA-CF7DD94EA0FA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9" creationId="{0FC0B838-F425-F894-58CA-7E7E0EAFF4AE}"/>
          </ac:spMkLst>
        </pc:spChg>
        <pc:spChg chg="add mod">
          <ac:chgData name="Tegischer Lukas" userId="f78daebb-0565-485c-bd0e-1cd035e796ff" providerId="ADAL" clId="{54B61A6C-892F-4CB2-9AC6-1913F3260719}" dt="2022-10-14T06:32:02.570" v="213" actId="1076"/>
          <ac:spMkLst>
            <pc:docMk/>
            <pc:sldMk cId="797636677" sldId="421"/>
            <ac:spMk id="10" creationId="{726F6E03-8071-A651-4352-7BC43B16C47A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1" creationId="{735E34C0-CF34-DCB7-E8DC-812C745361CC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3" creationId="{64D2270F-90CB-173D-69EA-60589CB078C8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5" creationId="{4C832D24-FC99-99B9-2E1F-56AA04C85B35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7" creationId="{556EED97-F0F3-EFCF-D63B-0D2182FDD6A4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8" creationId="{31C473D1-7CBF-80EA-384D-2A3BA958532E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9" creationId="{136ADD14-EC88-A3E6-4A07-08169E8A8F95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0" creationId="{E0711896-9916-1E53-6860-8B30914F0994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1" creationId="{29B20951-658E-7A92-4574-6122686F6C4F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2" creationId="{15552723-281B-AEFB-4A5B-0C36C1745375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3" creationId="{A42121BE-935E-4775-1C20-79B382BB3BAB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4" creationId="{76C60C2B-6981-9402-FB49-DEA2BA828629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5" creationId="{C8B19C10-3FDE-A779-1722-48886949844F}"/>
          </ac:spMkLst>
        </pc:spChg>
        <pc:graphicFrameChg chg="add mod modGraphic">
          <ac:chgData name="Tegischer Lukas" userId="f78daebb-0565-485c-bd0e-1cd035e796ff" providerId="ADAL" clId="{54B61A6C-892F-4CB2-9AC6-1913F3260719}" dt="2022-10-14T06:32:48.039" v="227" actId="20577"/>
          <ac:graphicFrameMkLst>
            <pc:docMk/>
            <pc:sldMk cId="797636677" sldId="421"/>
            <ac:graphicFrameMk id="12" creationId="{A06B1BB8-D1F9-7E34-6021-587DF1A5A2D2}"/>
          </ac:graphicFrameMkLst>
        </pc:graphicFrameChg>
        <pc:graphicFrameChg chg="del">
          <ac:chgData name="Tegischer Lukas" userId="f78daebb-0565-485c-bd0e-1cd035e796ff" providerId="ADAL" clId="{54B61A6C-892F-4CB2-9AC6-1913F3260719}" dt="2022-10-14T06:30:35.827" v="180" actId="478"/>
          <ac:graphicFrameMkLst>
            <pc:docMk/>
            <pc:sldMk cId="797636677" sldId="421"/>
            <ac:graphicFrameMk id="26" creationId="{9BB5B0F0-A9E9-2C1C-07D2-C91DB561D9A9}"/>
          </ac:graphicFrameMkLst>
        </pc:graphicFrameChg>
        <pc:picChg chg="del">
          <ac:chgData name="Tegischer Lukas" userId="f78daebb-0565-485c-bd0e-1cd035e796ff" providerId="ADAL" clId="{54B61A6C-892F-4CB2-9AC6-1913F3260719}" dt="2022-10-14T06:30:35.827" v="180" actId="478"/>
          <ac:picMkLst>
            <pc:docMk/>
            <pc:sldMk cId="797636677" sldId="421"/>
            <ac:picMk id="5" creationId="{CFBD7211-CD24-5B50-1849-49296753F504}"/>
          </ac:picMkLst>
        </pc:picChg>
        <pc:picChg chg="add mod">
          <ac:chgData name="Tegischer Lukas" userId="f78daebb-0565-485c-bd0e-1cd035e796ff" providerId="ADAL" clId="{54B61A6C-892F-4CB2-9AC6-1913F3260719}" dt="2022-10-14T06:33:18.288" v="236" actId="1076"/>
          <ac:picMkLst>
            <pc:docMk/>
            <pc:sldMk cId="797636677" sldId="421"/>
            <ac:picMk id="6" creationId="{3B5F7972-25B7-9155-7554-9F9595DAE011}"/>
          </ac:picMkLst>
        </pc:picChg>
        <pc:picChg chg="add mod">
          <ac:chgData name="Tegischer Lukas" userId="f78daebb-0565-485c-bd0e-1cd035e796ff" providerId="ADAL" clId="{54B61A6C-892F-4CB2-9AC6-1913F3260719}" dt="2022-10-14T06:33:53.649" v="243" actId="1076"/>
          <ac:picMkLst>
            <pc:docMk/>
            <pc:sldMk cId="797636677" sldId="421"/>
            <ac:picMk id="36" creationId="{753B4698-A9AB-3CBF-4AFD-45104816731C}"/>
          </ac:picMkLst>
        </pc:picChg>
        <pc:cxnChg chg="del">
          <ac:chgData name="Tegischer Lukas" userId="f78daebb-0565-485c-bd0e-1cd035e796ff" providerId="ADAL" clId="{54B61A6C-892F-4CB2-9AC6-1913F3260719}" dt="2022-10-14T06:30:35.827" v="180" actId="478"/>
          <ac:cxnSpMkLst>
            <pc:docMk/>
            <pc:sldMk cId="797636677" sldId="421"/>
            <ac:cxnSpMk id="7" creationId="{ED2C07EE-82AD-A8ED-E037-8FA62D15FBD2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16" creationId="{8236739A-A79A-435D-9084-F9EB7EB7E319}"/>
          </ac:cxnSpMkLst>
        </pc:cxnChg>
        <pc:cxnChg chg="del">
          <ac:chgData name="Tegischer Lukas" userId="f78daebb-0565-485c-bd0e-1cd035e796ff" providerId="ADAL" clId="{54B61A6C-892F-4CB2-9AC6-1913F3260719}" dt="2022-10-14T06:30:35.827" v="180" actId="478"/>
          <ac:cxnSpMkLst>
            <pc:docMk/>
            <pc:sldMk cId="797636677" sldId="421"/>
            <ac:cxnSpMk id="27" creationId="{E800B138-7325-2DA5-31AD-5490272B8894}"/>
          </ac:cxnSpMkLst>
        </pc:cxnChg>
        <pc:cxnChg chg="del">
          <ac:chgData name="Tegischer Lukas" userId="f78daebb-0565-485c-bd0e-1cd035e796ff" providerId="ADAL" clId="{54B61A6C-892F-4CB2-9AC6-1913F3260719}" dt="2022-10-14T06:30:35.827" v="180" actId="478"/>
          <ac:cxnSpMkLst>
            <pc:docMk/>
            <pc:sldMk cId="797636677" sldId="421"/>
            <ac:cxnSpMk id="28" creationId="{5B463100-66D4-9D86-A7DD-B137252960F6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29" creationId="{ABF24463-7FA5-C838-51B6-2A77A0082692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31" creationId="{B06885B7-BF22-11AD-3C21-D716D8CFB5A7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33" creationId="{1003CEDD-3768-B1AD-6F59-8054CD7DDF71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35" creationId="{455D80D0-84C6-33BA-23DA-448DB6C6F3AA}"/>
          </ac:cxnSpMkLst>
        </pc:cxnChg>
      </pc:sldChg>
      <pc:sldChg chg="del">
        <pc:chgData name="Tegischer Lukas" userId="f78daebb-0565-485c-bd0e-1cd035e796ff" providerId="ADAL" clId="{54B61A6C-892F-4CB2-9AC6-1913F3260719}" dt="2022-10-14T06:34:48.767" v="268" actId="47"/>
        <pc:sldMkLst>
          <pc:docMk/>
          <pc:sldMk cId="2145426605" sldId="431"/>
        </pc:sldMkLst>
      </pc:sldChg>
      <pc:sldChg chg="addSp delSp modSp mod delAnim modAnim">
        <pc:chgData name="Tegischer Lukas" userId="f78daebb-0565-485c-bd0e-1cd035e796ff" providerId="ADAL" clId="{54B61A6C-892F-4CB2-9AC6-1913F3260719}" dt="2022-10-14T06:28:33.972" v="125" actId="20577"/>
        <pc:sldMkLst>
          <pc:docMk/>
          <pc:sldMk cId="3181727187" sldId="432"/>
        </pc:sldMkLst>
        <pc:spChg chg="add mod">
          <ac:chgData name="Tegischer Lukas" userId="f78daebb-0565-485c-bd0e-1cd035e796ff" providerId="ADAL" clId="{54B61A6C-892F-4CB2-9AC6-1913F3260719}" dt="2022-10-14T06:25:14.159" v="41" actId="14100"/>
          <ac:spMkLst>
            <pc:docMk/>
            <pc:sldMk cId="3181727187" sldId="432"/>
            <ac:spMk id="3" creationId="{A3E59D34-0DC2-7944-E15E-2A0FE0704E62}"/>
          </ac:spMkLst>
        </pc:spChg>
        <pc:spChg chg="mod">
          <ac:chgData name="Tegischer Lukas" userId="f78daebb-0565-485c-bd0e-1cd035e796ff" providerId="ADAL" clId="{54B61A6C-892F-4CB2-9AC6-1913F3260719}" dt="2022-10-14T06:28:33.972" v="125" actId="20577"/>
          <ac:spMkLst>
            <pc:docMk/>
            <pc:sldMk cId="3181727187" sldId="432"/>
            <ac:spMk id="4" creationId="{23994922-00A3-43FE-A1D2-DC3C43171571}"/>
          </ac:spMkLst>
        </pc:spChg>
        <pc:spChg chg="del">
          <ac:chgData name="Tegischer Lukas" userId="f78daebb-0565-485c-bd0e-1cd035e796ff" providerId="ADAL" clId="{54B61A6C-892F-4CB2-9AC6-1913F3260719}" dt="2022-10-14T06:25:07.352" v="37" actId="478"/>
          <ac:spMkLst>
            <pc:docMk/>
            <pc:sldMk cId="3181727187" sldId="432"/>
            <ac:spMk id="5" creationId="{84C1F833-3A45-4BA1-9855-B1F8553ED1F9}"/>
          </ac:spMkLst>
        </pc:spChg>
        <pc:spChg chg="del">
          <ac:chgData name="Tegischer Lukas" userId="f78daebb-0565-485c-bd0e-1cd035e796ff" providerId="ADAL" clId="{54B61A6C-892F-4CB2-9AC6-1913F3260719}" dt="2022-10-14T06:25:08.168" v="38" actId="478"/>
          <ac:spMkLst>
            <pc:docMk/>
            <pc:sldMk cId="3181727187" sldId="432"/>
            <ac:spMk id="8" creationId="{CFDBA9A7-18B1-4F53-B68C-1FDEF593AF94}"/>
          </ac:spMkLst>
        </pc:spChg>
        <pc:spChg chg="add mod">
          <ac:chgData name="Tegischer Lukas" userId="f78daebb-0565-485c-bd0e-1cd035e796ff" providerId="ADAL" clId="{54B61A6C-892F-4CB2-9AC6-1913F3260719}" dt="2022-10-14T06:25:53.700" v="57" actId="1076"/>
          <ac:spMkLst>
            <pc:docMk/>
            <pc:sldMk cId="3181727187" sldId="432"/>
            <ac:spMk id="10" creationId="{B7502485-FBC6-90B2-829E-05F2468F9943}"/>
          </ac:spMkLst>
        </pc:spChg>
        <pc:spChg chg="add del">
          <ac:chgData name="Tegischer Lukas" userId="f78daebb-0565-485c-bd0e-1cd035e796ff" providerId="ADAL" clId="{54B61A6C-892F-4CB2-9AC6-1913F3260719}" dt="2022-10-14T06:26:49.152" v="61" actId="22"/>
          <ac:spMkLst>
            <pc:docMk/>
            <pc:sldMk cId="3181727187" sldId="432"/>
            <ac:spMk id="12" creationId="{82D519DE-F372-A684-0386-F91FF46C981B}"/>
          </ac:spMkLst>
        </pc:spChg>
        <pc:picChg chg="del">
          <ac:chgData name="Tegischer Lukas" userId="f78daebb-0565-485c-bd0e-1cd035e796ff" providerId="ADAL" clId="{54B61A6C-892F-4CB2-9AC6-1913F3260719}" dt="2022-10-14T06:25:06.879" v="36" actId="478"/>
          <ac:picMkLst>
            <pc:docMk/>
            <pc:sldMk cId="3181727187" sldId="432"/>
            <ac:picMk id="6" creationId="{B97AA0C0-3DD2-1906-4DE9-F0A7FCE3872E}"/>
          </ac:picMkLst>
        </pc:picChg>
        <pc:picChg chg="add mod">
          <ac:chgData name="Tegischer Lukas" userId="f78daebb-0565-485c-bd0e-1cd035e796ff" providerId="ADAL" clId="{54B61A6C-892F-4CB2-9AC6-1913F3260719}" dt="2022-10-14T06:27:35.463" v="80" actId="1076"/>
          <ac:picMkLst>
            <pc:docMk/>
            <pc:sldMk cId="3181727187" sldId="432"/>
            <ac:picMk id="7" creationId="{46CAA556-406F-4438-7C27-8B2B4EC40629}"/>
          </ac:picMkLst>
        </pc:picChg>
      </pc:sldChg>
      <pc:sldChg chg="addSp delSp modSp add mod delAnim modAnim">
        <pc:chgData name="Tegischer Lukas" userId="f78daebb-0565-485c-bd0e-1cd035e796ff" providerId="ADAL" clId="{54B61A6C-892F-4CB2-9AC6-1913F3260719}" dt="2022-10-14T06:29:28.452" v="145" actId="1076"/>
        <pc:sldMkLst>
          <pc:docMk/>
          <pc:sldMk cId="1258597166" sldId="433"/>
        </pc:sldMkLst>
        <pc:spChg chg="del">
          <ac:chgData name="Tegischer Lukas" userId="f78daebb-0565-485c-bd0e-1cd035e796ff" providerId="ADAL" clId="{54B61A6C-892F-4CB2-9AC6-1913F3260719}" dt="2022-10-14T06:27:00.398" v="67" actId="478"/>
          <ac:spMkLst>
            <pc:docMk/>
            <pc:sldMk cId="1258597166" sldId="433"/>
            <ac:spMk id="3" creationId="{A3E59D34-0DC2-7944-E15E-2A0FE0704E62}"/>
          </ac:spMkLst>
        </pc:spChg>
        <pc:spChg chg="del">
          <ac:chgData name="Tegischer Lukas" userId="f78daebb-0565-485c-bd0e-1cd035e796ff" providerId="ADAL" clId="{54B61A6C-892F-4CB2-9AC6-1913F3260719}" dt="2022-10-14T06:27:01.320" v="68" actId="478"/>
          <ac:spMkLst>
            <pc:docMk/>
            <pc:sldMk cId="1258597166" sldId="43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54B61A6C-892F-4CB2-9AC6-1913F3260719}" dt="2022-10-14T06:27:59.322" v="89" actId="1076"/>
          <ac:spMkLst>
            <pc:docMk/>
            <pc:sldMk cId="1258597166" sldId="433"/>
            <ac:spMk id="6" creationId="{3C059CB7-E8B8-5F8D-1EFE-1B59C014A31E}"/>
          </ac:spMkLst>
        </pc:spChg>
        <pc:spChg chg="add mod">
          <ac:chgData name="Tegischer Lukas" userId="f78daebb-0565-485c-bd0e-1cd035e796ff" providerId="ADAL" clId="{54B61A6C-892F-4CB2-9AC6-1913F3260719}" dt="2022-10-14T06:29:28.452" v="145" actId="1076"/>
          <ac:spMkLst>
            <pc:docMk/>
            <pc:sldMk cId="1258597166" sldId="433"/>
            <ac:spMk id="8" creationId="{E885E34E-45AA-0DC2-C09E-6CE6A215E38F}"/>
          </ac:spMkLst>
        </pc:spChg>
        <pc:spChg chg="del">
          <ac:chgData name="Tegischer Lukas" userId="f78daebb-0565-485c-bd0e-1cd035e796ff" providerId="ADAL" clId="{54B61A6C-892F-4CB2-9AC6-1913F3260719}" dt="2022-10-14T06:27:15.855" v="73" actId="478"/>
          <ac:spMkLst>
            <pc:docMk/>
            <pc:sldMk cId="1258597166" sldId="433"/>
            <ac:spMk id="10" creationId="{B7502485-FBC6-90B2-829E-05F2468F9943}"/>
          </ac:spMkLst>
        </pc:spChg>
        <pc:picChg chg="add mod">
          <ac:chgData name="Tegischer Lukas" userId="f78daebb-0565-485c-bd0e-1cd035e796ff" providerId="ADAL" clId="{54B61A6C-892F-4CB2-9AC6-1913F3260719}" dt="2022-10-14T06:29:26.788" v="144" actId="1076"/>
          <ac:picMkLst>
            <pc:docMk/>
            <pc:sldMk cId="1258597166" sldId="433"/>
            <ac:picMk id="2" creationId="{2653D0DB-E6E2-8B59-4B39-A3885C9E8B8D}"/>
          </ac:picMkLst>
        </pc:picChg>
        <pc:picChg chg="del">
          <ac:chgData name="Tegischer Lukas" userId="f78daebb-0565-485c-bd0e-1cd035e796ff" providerId="ADAL" clId="{54B61A6C-892F-4CB2-9AC6-1913F3260719}" dt="2022-10-14T06:26:58.826" v="65" actId="478"/>
          <ac:picMkLst>
            <pc:docMk/>
            <pc:sldMk cId="1258597166" sldId="433"/>
            <ac:picMk id="7" creationId="{46CAA556-406F-4438-7C27-8B2B4EC40629}"/>
          </ac:picMkLst>
        </pc:picChg>
      </pc:sldChg>
      <pc:sldChg chg="add del">
        <pc:chgData name="Tegischer Lukas" userId="f78daebb-0565-485c-bd0e-1cd035e796ff" providerId="ADAL" clId="{54B61A6C-892F-4CB2-9AC6-1913F3260719}" dt="2022-10-14T06:26:52.154" v="63"/>
        <pc:sldMkLst>
          <pc:docMk/>
          <pc:sldMk cId="2364057127" sldId="433"/>
        </pc:sldMkLst>
      </pc:sldChg>
      <pc:sldChg chg="addSp delSp modSp add mod delAnim modAnim">
        <pc:chgData name="Tegischer Lukas" userId="f78daebb-0565-485c-bd0e-1cd035e796ff" providerId="ADAL" clId="{54B61A6C-892F-4CB2-9AC6-1913F3260719}" dt="2022-10-14T06:29:36.753" v="147"/>
        <pc:sldMkLst>
          <pc:docMk/>
          <pc:sldMk cId="3659372511" sldId="434"/>
        </pc:sldMkLst>
        <pc:spChg chg="add mod">
          <ac:chgData name="Tegischer Lukas" userId="f78daebb-0565-485c-bd0e-1cd035e796ff" providerId="ADAL" clId="{54B61A6C-892F-4CB2-9AC6-1913F3260719}" dt="2022-10-14T06:29:22.612" v="143" actId="1076"/>
          <ac:spMkLst>
            <pc:docMk/>
            <pc:sldMk cId="3659372511" sldId="434"/>
            <ac:spMk id="4" creationId="{553E2BDE-8D0C-9801-70E1-FBF1EE1C8AF7}"/>
          </ac:spMkLst>
        </pc:spChg>
        <pc:spChg chg="del">
          <ac:chgData name="Tegischer Lukas" userId="f78daebb-0565-485c-bd0e-1cd035e796ff" providerId="ADAL" clId="{54B61A6C-892F-4CB2-9AC6-1913F3260719}" dt="2022-10-14T06:28:09.755" v="92" actId="478"/>
          <ac:spMkLst>
            <pc:docMk/>
            <pc:sldMk cId="3659372511" sldId="434"/>
            <ac:spMk id="6" creationId="{3C059CB7-E8B8-5F8D-1EFE-1B59C014A31E}"/>
          </ac:spMkLst>
        </pc:spChg>
        <pc:spChg chg="add mod">
          <ac:chgData name="Tegischer Lukas" userId="f78daebb-0565-485c-bd0e-1cd035e796ff" providerId="ADAL" clId="{54B61A6C-892F-4CB2-9AC6-1913F3260719}" dt="2022-10-14T06:29:18.390" v="141" actId="1076"/>
          <ac:spMkLst>
            <pc:docMk/>
            <pc:sldMk cId="3659372511" sldId="434"/>
            <ac:spMk id="7" creationId="{C4FD65CB-DFD2-75E1-0C3E-1AD742F87FBD}"/>
          </ac:spMkLst>
        </pc:spChg>
        <pc:picChg chg="del">
          <ac:chgData name="Tegischer Lukas" userId="f78daebb-0565-485c-bd0e-1cd035e796ff" providerId="ADAL" clId="{54B61A6C-892F-4CB2-9AC6-1913F3260719}" dt="2022-10-14T06:28:08.014" v="91" actId="478"/>
          <ac:picMkLst>
            <pc:docMk/>
            <pc:sldMk cId="3659372511" sldId="434"/>
            <ac:picMk id="2" creationId="{2653D0DB-E6E2-8B59-4B39-A3885C9E8B8D}"/>
          </ac:picMkLst>
        </pc:picChg>
        <pc:picChg chg="add mod">
          <ac:chgData name="Tegischer Lukas" userId="f78daebb-0565-485c-bd0e-1cd035e796ff" providerId="ADAL" clId="{54B61A6C-892F-4CB2-9AC6-1913F3260719}" dt="2022-10-14T06:29:19.715" v="142" actId="1076"/>
          <ac:picMkLst>
            <pc:docMk/>
            <pc:sldMk cId="3659372511" sldId="434"/>
            <ac:picMk id="3" creationId="{EB7ADFE8-98DC-044D-2914-C3E8ED303195}"/>
          </ac:picMkLst>
        </pc:picChg>
      </pc:sldChg>
      <pc:sldChg chg="addSp delSp modSp add mod delAnim">
        <pc:chgData name="Tegischer Lukas" userId="f78daebb-0565-485c-bd0e-1cd035e796ff" providerId="ADAL" clId="{54B61A6C-892F-4CB2-9AC6-1913F3260719}" dt="2022-10-14T06:30:22.602" v="178" actId="1076"/>
        <pc:sldMkLst>
          <pc:docMk/>
          <pc:sldMk cId="2296872998" sldId="435"/>
        </pc:sldMkLst>
        <pc:spChg chg="mod">
          <ac:chgData name="Tegischer Lukas" userId="f78daebb-0565-485c-bd0e-1cd035e796ff" providerId="ADAL" clId="{54B61A6C-892F-4CB2-9AC6-1913F3260719}" dt="2022-10-14T06:30:22.602" v="178" actId="1076"/>
          <ac:spMkLst>
            <pc:docMk/>
            <pc:sldMk cId="2296872998" sldId="435"/>
            <ac:spMk id="4" creationId="{553E2BDE-8D0C-9801-70E1-FBF1EE1C8AF7}"/>
          </ac:spMkLst>
        </pc:spChg>
        <pc:spChg chg="add mod">
          <ac:chgData name="Tegischer Lukas" userId="f78daebb-0565-485c-bd0e-1cd035e796ff" providerId="ADAL" clId="{54B61A6C-892F-4CB2-9AC6-1913F3260719}" dt="2022-10-14T06:30:21.148" v="177" actId="1076"/>
          <ac:spMkLst>
            <pc:docMk/>
            <pc:sldMk cId="2296872998" sldId="435"/>
            <ac:spMk id="6" creationId="{98201608-D399-CA4F-4C1E-7D5EF1375861}"/>
          </ac:spMkLst>
        </pc:spChg>
        <pc:spChg chg="del">
          <ac:chgData name="Tegischer Lukas" userId="f78daebb-0565-485c-bd0e-1cd035e796ff" providerId="ADAL" clId="{54B61A6C-892F-4CB2-9AC6-1913F3260719}" dt="2022-10-14T06:29:49.038" v="159" actId="478"/>
          <ac:spMkLst>
            <pc:docMk/>
            <pc:sldMk cId="2296872998" sldId="435"/>
            <ac:spMk id="7" creationId="{C4FD65CB-DFD2-75E1-0C3E-1AD742F87FBD}"/>
          </ac:spMkLst>
        </pc:spChg>
        <pc:picChg chg="add mod">
          <ac:chgData name="Tegischer Lukas" userId="f78daebb-0565-485c-bd0e-1cd035e796ff" providerId="ADAL" clId="{54B61A6C-892F-4CB2-9AC6-1913F3260719}" dt="2022-10-14T06:30:19.277" v="176" actId="1076"/>
          <ac:picMkLst>
            <pc:docMk/>
            <pc:sldMk cId="2296872998" sldId="435"/>
            <ac:picMk id="2" creationId="{82BBAC4A-8A40-0E4D-9FB8-8AD09871173F}"/>
          </ac:picMkLst>
        </pc:picChg>
        <pc:picChg chg="del">
          <ac:chgData name="Tegischer Lukas" userId="f78daebb-0565-485c-bd0e-1cd035e796ff" providerId="ADAL" clId="{54B61A6C-892F-4CB2-9AC6-1913F3260719}" dt="2022-10-14T06:29:43.703" v="158" actId="478"/>
          <ac:picMkLst>
            <pc:docMk/>
            <pc:sldMk cId="2296872998" sldId="435"/>
            <ac:picMk id="3" creationId="{EB7ADFE8-98DC-044D-2914-C3E8ED303195}"/>
          </ac:picMkLst>
        </pc:picChg>
      </pc:sldChg>
      <pc:sldChg chg="addSp delSp modSp add mod delAnim modAnim">
        <pc:chgData name="Tegischer Lukas" userId="f78daebb-0565-485c-bd0e-1cd035e796ff" providerId="ADAL" clId="{54B61A6C-892F-4CB2-9AC6-1913F3260719}" dt="2022-10-14T06:34:40.063" v="267"/>
        <pc:sldMkLst>
          <pc:docMk/>
          <pc:sldMk cId="299902417" sldId="436"/>
        </pc:sldMkLst>
        <pc:spChg chg="add mod">
          <ac:chgData name="Tegischer Lukas" userId="f78daebb-0565-485c-bd0e-1cd035e796ff" providerId="ADAL" clId="{54B61A6C-892F-4CB2-9AC6-1913F3260719}" dt="2022-10-14T06:34:24.507" v="260" actId="1076"/>
          <ac:spMkLst>
            <pc:docMk/>
            <pc:sldMk cId="299902417" sldId="436"/>
            <ac:spMk id="4" creationId="{7609C463-46E9-5403-AADC-BCDA0847D96C}"/>
          </ac:spMkLst>
        </pc:spChg>
        <pc:spChg chg="del">
          <ac:chgData name="Tegischer Lukas" userId="f78daebb-0565-485c-bd0e-1cd035e796ff" providerId="ADAL" clId="{54B61A6C-892F-4CB2-9AC6-1913F3260719}" dt="2022-10-14T06:34:06.004" v="246" actId="478"/>
          <ac:spMkLst>
            <pc:docMk/>
            <pc:sldMk cId="299902417" sldId="436"/>
            <ac:spMk id="10" creationId="{726F6E03-8071-A651-4352-7BC43B16C47A}"/>
          </ac:spMkLst>
        </pc:spChg>
        <pc:graphicFrameChg chg="del">
          <ac:chgData name="Tegischer Lukas" userId="f78daebb-0565-485c-bd0e-1cd035e796ff" providerId="ADAL" clId="{54B61A6C-892F-4CB2-9AC6-1913F3260719}" dt="2022-10-14T06:34:05.503" v="245" actId="478"/>
          <ac:graphicFrameMkLst>
            <pc:docMk/>
            <pc:sldMk cId="299902417" sldId="436"/>
            <ac:graphicFrameMk id="12" creationId="{A06B1BB8-D1F9-7E34-6021-587DF1A5A2D2}"/>
          </ac:graphicFrameMkLst>
        </pc:graphicFrameChg>
        <pc:picChg chg="add mod">
          <ac:chgData name="Tegischer Lukas" userId="f78daebb-0565-485c-bd0e-1cd035e796ff" providerId="ADAL" clId="{54B61A6C-892F-4CB2-9AC6-1913F3260719}" dt="2022-10-14T06:34:36.851" v="266" actId="14100"/>
          <ac:picMkLst>
            <pc:docMk/>
            <pc:sldMk cId="299902417" sldId="436"/>
            <ac:picMk id="5" creationId="{E80DF412-4661-3BBF-E78D-122BC24A5441}"/>
          </ac:picMkLst>
        </pc:picChg>
        <pc:picChg chg="del">
          <ac:chgData name="Tegischer Lukas" userId="f78daebb-0565-485c-bd0e-1cd035e796ff" providerId="ADAL" clId="{54B61A6C-892F-4CB2-9AC6-1913F3260719}" dt="2022-10-14T06:34:28.163" v="261" actId="478"/>
          <ac:picMkLst>
            <pc:docMk/>
            <pc:sldMk cId="299902417" sldId="436"/>
            <ac:picMk id="36" creationId="{753B4698-A9AB-3CBF-4AFD-45104816731C}"/>
          </ac:picMkLst>
        </pc:picChg>
        <pc:cxnChg chg="del">
          <ac:chgData name="Tegischer Lukas" userId="f78daebb-0565-485c-bd0e-1cd035e796ff" providerId="ADAL" clId="{54B61A6C-892F-4CB2-9AC6-1913F3260719}" dt="2022-10-14T06:34:20.104" v="256" actId="478"/>
          <ac:cxnSpMkLst>
            <pc:docMk/>
            <pc:sldMk cId="299902417" sldId="436"/>
            <ac:cxnSpMk id="16" creationId="{8236739A-A79A-435D-9084-F9EB7EB7E319}"/>
          </ac:cxnSpMkLst>
        </pc:cxnChg>
        <pc:cxnChg chg="del">
          <ac:chgData name="Tegischer Lukas" userId="f78daebb-0565-485c-bd0e-1cd035e796ff" providerId="ADAL" clId="{54B61A6C-892F-4CB2-9AC6-1913F3260719}" dt="2022-10-14T06:34:21.180" v="257" actId="478"/>
          <ac:cxnSpMkLst>
            <pc:docMk/>
            <pc:sldMk cId="299902417" sldId="436"/>
            <ac:cxnSpMk id="29" creationId="{ABF24463-7FA5-C838-51B6-2A77A0082692}"/>
          </ac:cxnSpMkLst>
        </pc:cxnChg>
        <pc:cxnChg chg="del">
          <ac:chgData name="Tegischer Lukas" userId="f78daebb-0565-485c-bd0e-1cd035e796ff" providerId="ADAL" clId="{54B61A6C-892F-4CB2-9AC6-1913F3260719}" dt="2022-10-14T06:34:22.439" v="258" actId="478"/>
          <ac:cxnSpMkLst>
            <pc:docMk/>
            <pc:sldMk cId="299902417" sldId="436"/>
            <ac:cxnSpMk id="31" creationId="{B06885B7-BF22-11AD-3C21-D716D8CFB5A7}"/>
          </ac:cxnSpMkLst>
        </pc:cxnChg>
        <pc:cxnChg chg="del">
          <ac:chgData name="Tegischer Lukas" userId="f78daebb-0565-485c-bd0e-1cd035e796ff" providerId="ADAL" clId="{54B61A6C-892F-4CB2-9AC6-1913F3260719}" dt="2022-10-14T06:34:23.252" v="259" actId="478"/>
          <ac:cxnSpMkLst>
            <pc:docMk/>
            <pc:sldMk cId="299902417" sldId="436"/>
            <ac:cxnSpMk id="33" creationId="{1003CEDD-3768-B1AD-6F59-8054CD7DDF71}"/>
          </ac:cxnSpMkLst>
        </pc:cxnChg>
        <pc:cxnChg chg="del">
          <ac:chgData name="Tegischer Lukas" userId="f78daebb-0565-485c-bd0e-1cd035e796ff" providerId="ADAL" clId="{54B61A6C-892F-4CB2-9AC6-1913F3260719}" dt="2022-10-14T06:34:19.776" v="255" actId="478"/>
          <ac:cxnSpMkLst>
            <pc:docMk/>
            <pc:sldMk cId="299902417" sldId="436"/>
            <ac:cxnSpMk id="35" creationId="{455D80D0-84C6-33BA-23DA-448DB6C6F3AA}"/>
          </ac:cxnSpMkLst>
        </pc:cxnChg>
      </pc:sldChg>
    </pc:docChg>
  </pc:docChgLst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8B9D986F-3E8E-497B-A047-0B98BCCF4F6C}"/>
    <pc:docChg chg="undo custSel addSld delSld modSld">
      <pc:chgData name="Tegischer Lukas" userId="f78daebb-0565-485c-bd0e-1cd035e796ff" providerId="ADAL" clId="{8B9D986F-3E8E-497B-A047-0B98BCCF4F6C}" dt="2022-04-11T19:17:15.333" v="621"/>
      <pc:docMkLst>
        <pc:docMk/>
      </pc:docMkLst>
      <pc:sldChg chg="modSp mod">
        <pc:chgData name="Tegischer Lukas" userId="f78daebb-0565-485c-bd0e-1cd035e796ff" providerId="ADAL" clId="{8B9D986F-3E8E-497B-A047-0B98BCCF4F6C}" dt="2022-04-11T18:05:41.777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B9D986F-3E8E-497B-A047-0B98BCCF4F6C}" dt="2022-04-11T18:05:41.777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025837772" sldId="37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092045795" sldId="375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76764983" sldId="376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65861909" sldId="377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892961303" sldId="378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27939111" sldId="379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59074548" sldId="380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454483996" sldId="381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89453575" sldId="382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1393937610" sldId="38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66368926" sldId="385"/>
        </pc:sldMkLst>
      </pc:sldChg>
      <pc:sldChg chg="addSp modSp mod modAnim">
        <pc:chgData name="Tegischer Lukas" userId="f78daebb-0565-485c-bd0e-1cd035e796ff" providerId="ADAL" clId="{8B9D986F-3E8E-497B-A047-0B98BCCF4F6C}" dt="2022-04-11T18:07:39.041" v="90"/>
        <pc:sldMkLst>
          <pc:docMk/>
          <pc:sldMk cId="2827705079" sldId="386"/>
        </pc:sldMkLst>
        <pc:spChg chg="mod">
          <ac:chgData name="Tegischer Lukas" userId="f78daebb-0565-485c-bd0e-1cd035e796ff" providerId="ADAL" clId="{8B9D986F-3E8E-497B-A047-0B98BCCF4F6C}" dt="2022-04-11T18:07:10.939" v="82" actId="1076"/>
          <ac:spMkLst>
            <pc:docMk/>
            <pc:sldMk cId="2827705079" sldId="386"/>
            <ac:spMk id="4" creationId="{23994922-00A3-43FE-A1D2-DC3C43171571}"/>
          </ac:spMkLst>
        </pc:spChg>
        <pc:spChg chg="mod">
          <ac:chgData name="Tegischer Lukas" userId="f78daebb-0565-485c-bd0e-1cd035e796ff" providerId="ADAL" clId="{8B9D986F-3E8E-497B-A047-0B98BCCF4F6C}" dt="2022-04-11T18:07:09.396" v="81" actId="1076"/>
          <ac:spMkLst>
            <pc:docMk/>
            <pc:sldMk cId="2827705079" sldId="386"/>
            <ac:spMk id="5" creationId="{24887CA5-AC85-4C90-91AB-570424EB53D4}"/>
          </ac:spMkLst>
        </pc:spChg>
        <pc:spChg chg="add mod">
          <ac:chgData name="Tegischer Lukas" userId="f78daebb-0565-485c-bd0e-1cd035e796ff" providerId="ADAL" clId="{8B9D986F-3E8E-497B-A047-0B98BCCF4F6C}" dt="2022-04-11T18:07:31.338" v="88" actId="207"/>
          <ac:spMkLst>
            <pc:docMk/>
            <pc:sldMk cId="2827705079" sldId="386"/>
            <ac:spMk id="6" creationId="{8487180B-DA83-42BE-910E-5AC33685BF3C}"/>
          </ac:spMkLst>
        </pc:spChg>
      </pc:sldChg>
      <pc:sldChg chg="modSp mod">
        <pc:chgData name="Tegischer Lukas" userId="f78daebb-0565-485c-bd0e-1cd035e796ff" providerId="ADAL" clId="{8B9D986F-3E8E-497B-A047-0B98BCCF4F6C}" dt="2022-04-11T18:08:16.099" v="107" actId="6549"/>
        <pc:sldMkLst>
          <pc:docMk/>
          <pc:sldMk cId="2987314754" sldId="387"/>
        </pc:sldMkLst>
        <pc:spChg chg="mod">
          <ac:chgData name="Tegischer Lukas" userId="f78daebb-0565-485c-bd0e-1cd035e796ff" providerId="ADAL" clId="{8B9D986F-3E8E-497B-A047-0B98BCCF4F6C}" dt="2022-04-11T18:07:53.052" v="93" actId="20577"/>
          <ac:spMkLst>
            <pc:docMk/>
            <pc:sldMk cId="2987314754" sldId="387"/>
            <ac:spMk id="6" creationId="{28712077-FC04-4465-A745-3C4E6DFAC87D}"/>
          </ac:spMkLst>
        </pc:spChg>
        <pc:spChg chg="mod">
          <ac:chgData name="Tegischer Lukas" userId="f78daebb-0565-485c-bd0e-1cd035e796ff" providerId="ADAL" clId="{8B9D986F-3E8E-497B-A047-0B98BCCF4F6C}" dt="2022-04-11T18:07:57.353" v="94" actId="20577"/>
          <ac:spMkLst>
            <pc:docMk/>
            <pc:sldMk cId="2987314754" sldId="387"/>
            <ac:spMk id="7" creationId="{641A8DDF-ED42-44BF-B65B-01FEA6AB853D}"/>
          </ac:spMkLst>
        </pc:spChg>
        <pc:spChg chg="mod">
          <ac:chgData name="Tegischer Lukas" userId="f78daebb-0565-485c-bd0e-1cd035e796ff" providerId="ADAL" clId="{8B9D986F-3E8E-497B-A047-0B98BCCF4F6C}" dt="2022-04-11T18:08:16.099" v="107" actId="6549"/>
          <ac:spMkLst>
            <pc:docMk/>
            <pc:sldMk cId="2987314754" sldId="387"/>
            <ac:spMk id="9" creationId="{8BACB33F-42CE-470A-8D89-AE62E871BA4B}"/>
          </ac:spMkLst>
        </pc:spChg>
      </pc:sldChg>
      <pc:sldChg chg="del">
        <pc:chgData name="Tegischer Lukas" userId="f78daebb-0565-485c-bd0e-1cd035e796ff" providerId="ADAL" clId="{8B9D986F-3E8E-497B-A047-0B98BCCF4F6C}" dt="2022-04-11T18:09:29.665" v="163" actId="47"/>
        <pc:sldMkLst>
          <pc:docMk/>
          <pc:sldMk cId="2750312868" sldId="388"/>
        </pc:sldMkLst>
      </pc:sldChg>
      <pc:sldChg chg="del">
        <pc:chgData name="Tegischer Lukas" userId="f78daebb-0565-485c-bd0e-1cd035e796ff" providerId="ADAL" clId="{8B9D986F-3E8E-497B-A047-0B98BCCF4F6C}" dt="2022-04-11T18:07:44.954" v="91" actId="47"/>
        <pc:sldMkLst>
          <pc:docMk/>
          <pc:sldMk cId="2376582050" sldId="389"/>
        </pc:sldMkLst>
      </pc:sldChg>
      <pc:sldChg chg="modSp modAnim">
        <pc:chgData name="Tegischer Lukas" userId="f78daebb-0565-485c-bd0e-1cd035e796ff" providerId="ADAL" clId="{8B9D986F-3E8E-497B-A047-0B98BCCF4F6C}" dt="2022-04-11T18:08:35.406" v="113" actId="20577"/>
        <pc:sldMkLst>
          <pc:docMk/>
          <pc:sldMk cId="181065231" sldId="390"/>
        </pc:sldMkLst>
        <pc:spChg chg="mod">
          <ac:chgData name="Tegischer Lukas" userId="f78daebb-0565-485c-bd0e-1cd035e796ff" providerId="ADAL" clId="{8B9D986F-3E8E-497B-A047-0B98BCCF4F6C}" dt="2022-04-11T18:08:35.406" v="113" actId="20577"/>
          <ac:spMkLst>
            <pc:docMk/>
            <pc:sldMk cId="181065231" sldId="390"/>
            <ac:spMk id="8" creationId="{37A08C2A-6789-40D4-A08B-E52FFF3E6DCA}"/>
          </ac:spMkLst>
        </pc:spChg>
      </pc:sldChg>
      <pc:sldChg chg="modSp">
        <pc:chgData name="Tegischer Lukas" userId="f78daebb-0565-485c-bd0e-1cd035e796ff" providerId="ADAL" clId="{8B9D986F-3E8E-497B-A047-0B98BCCF4F6C}" dt="2022-04-11T18:09:14.169" v="162" actId="20577"/>
        <pc:sldMkLst>
          <pc:docMk/>
          <pc:sldMk cId="3765551445" sldId="391"/>
        </pc:sldMkLst>
        <pc:spChg chg="mod">
          <ac:chgData name="Tegischer Lukas" userId="f78daebb-0565-485c-bd0e-1cd035e796ff" providerId="ADAL" clId="{8B9D986F-3E8E-497B-A047-0B98BCCF4F6C}" dt="2022-04-11T18:09:14.169" v="162" actId="20577"/>
          <ac:spMkLst>
            <pc:docMk/>
            <pc:sldMk cId="3765551445" sldId="391"/>
            <ac:spMk id="5" creationId="{6B1C3D4A-A769-4C3C-B3F8-979DBCB711A9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1:09.686" v="209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8B9D986F-3E8E-497B-A047-0B98BCCF4F6C}" dt="2022-04-11T18:09:47.332" v="186" actId="1076"/>
          <ac:spMkLst>
            <pc:docMk/>
            <pc:sldMk cId="3212391464" sldId="392"/>
            <ac:spMk id="4" creationId="{23994922-00A3-43FE-A1D2-DC3C43171571}"/>
          </ac:spMkLst>
        </pc:spChg>
        <pc:spChg chg="add mod">
          <ac:chgData name="Tegischer Lukas" userId="f78daebb-0565-485c-bd0e-1cd035e796ff" providerId="ADAL" clId="{8B9D986F-3E8E-497B-A047-0B98BCCF4F6C}" dt="2022-04-11T18:11:09.686" v="209" actId="1076"/>
          <ac:spMkLst>
            <pc:docMk/>
            <pc:sldMk cId="3212391464" sldId="392"/>
            <ac:spMk id="5" creationId="{C659046D-D4F9-4B6B-9C8A-6D2D5D99000A}"/>
          </ac:spMkLst>
        </pc:spChg>
        <pc:spChg chg="del">
          <ac:chgData name="Tegischer Lukas" userId="f78daebb-0565-485c-bd0e-1cd035e796ff" providerId="ADAL" clId="{8B9D986F-3E8E-497B-A047-0B98BCCF4F6C}" dt="2022-04-11T18:09:47.862" v="187" actId="478"/>
          <ac:spMkLst>
            <pc:docMk/>
            <pc:sldMk cId="3212391464" sldId="392"/>
            <ac:spMk id="6" creationId="{C835939F-74F5-49AC-BB8C-ED93043F3EFC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2:29.781" v="225" actId="1076"/>
        <pc:sldMkLst>
          <pc:docMk/>
          <pc:sldMk cId="2739579911" sldId="394"/>
        </pc:sldMkLst>
        <pc:spChg chg="add mod">
          <ac:chgData name="Tegischer Lukas" userId="f78daebb-0565-485c-bd0e-1cd035e796ff" providerId="ADAL" clId="{8B9D986F-3E8E-497B-A047-0B98BCCF4F6C}" dt="2022-04-11T18:11:43.480" v="217" actId="14100"/>
          <ac:spMkLst>
            <pc:docMk/>
            <pc:sldMk cId="2739579911" sldId="394"/>
            <ac:spMk id="5" creationId="{58738F54-6D39-4588-A7D7-4B56F64684B8}"/>
          </ac:spMkLst>
        </pc:spChg>
        <pc:spChg chg="del">
          <ac:chgData name="Tegischer Lukas" userId="f78daebb-0565-485c-bd0e-1cd035e796ff" providerId="ADAL" clId="{8B9D986F-3E8E-497B-A047-0B98BCCF4F6C}" dt="2022-04-11T18:11:28.945" v="210" actId="478"/>
          <ac:spMkLst>
            <pc:docMk/>
            <pc:sldMk cId="2739579911" sldId="394"/>
            <ac:spMk id="8" creationId="{F7B169F1-A273-4D50-BD91-D46DD2770E8C}"/>
          </ac:spMkLst>
        </pc:spChg>
        <pc:picChg chg="add mod">
          <ac:chgData name="Tegischer Lukas" userId="f78daebb-0565-485c-bd0e-1cd035e796ff" providerId="ADAL" clId="{8B9D986F-3E8E-497B-A047-0B98BCCF4F6C}" dt="2022-04-11T18:12:29.781" v="225" actId="1076"/>
          <ac:picMkLst>
            <pc:docMk/>
            <pc:sldMk cId="2739579911" sldId="394"/>
            <ac:picMk id="4" creationId="{24E14581-CFB0-4F73-946C-3C8F68B36F94}"/>
          </ac:picMkLst>
        </pc:picChg>
        <pc:picChg chg="add del">
          <ac:chgData name="Tegischer Lukas" userId="f78daebb-0565-485c-bd0e-1cd035e796ff" providerId="ADAL" clId="{8B9D986F-3E8E-497B-A047-0B98BCCF4F6C}" dt="2022-04-11T18:11:30.498" v="212" actId="478"/>
          <ac:picMkLst>
            <pc:docMk/>
            <pc:sldMk cId="2739579911" sldId="39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8B9D986F-3E8E-497B-A047-0B98BCCF4F6C}" dt="2022-04-11T19:08:46.682" v="443" actId="47"/>
        <pc:sldMkLst>
          <pc:docMk/>
          <pc:sldMk cId="3441958520" sldId="395"/>
        </pc:sldMkLst>
      </pc:sldChg>
      <pc:sldChg chg="addSp delSp modSp add mod delAnim modAnim">
        <pc:chgData name="Tegischer Lukas" userId="f78daebb-0565-485c-bd0e-1cd035e796ff" providerId="ADAL" clId="{8B9D986F-3E8E-497B-A047-0B98BCCF4F6C}" dt="2022-04-11T19:03:49.724" v="328" actId="1076"/>
        <pc:sldMkLst>
          <pc:docMk/>
          <pc:sldMk cId="685248219" sldId="396"/>
        </pc:sldMkLst>
        <pc:spChg chg="del">
          <ac:chgData name="Tegischer Lukas" userId="f78daebb-0565-485c-bd0e-1cd035e796ff" providerId="ADAL" clId="{8B9D986F-3E8E-497B-A047-0B98BCCF4F6C}" dt="2022-04-11T18:12:42.819" v="227" actId="478"/>
          <ac:spMkLst>
            <pc:docMk/>
            <pc:sldMk cId="685248219" sldId="396"/>
            <ac:spMk id="5" creationId="{58738F54-6D39-4588-A7D7-4B56F64684B8}"/>
          </ac:spMkLst>
        </pc:spChg>
        <pc:spChg chg="add mod">
          <ac:chgData name="Tegischer Lukas" userId="f78daebb-0565-485c-bd0e-1cd035e796ff" providerId="ADAL" clId="{8B9D986F-3E8E-497B-A047-0B98BCCF4F6C}" dt="2022-04-11T18:13:04.623" v="237" actId="21"/>
          <ac:spMkLst>
            <pc:docMk/>
            <pc:sldMk cId="685248219" sldId="396"/>
            <ac:spMk id="6" creationId="{C600249B-F8D4-4E50-A454-130EA586B21C}"/>
          </ac:spMkLst>
        </pc:spChg>
        <pc:spChg chg="add mod">
          <ac:chgData name="Tegischer Lukas" userId="f78daebb-0565-485c-bd0e-1cd035e796ff" providerId="ADAL" clId="{8B9D986F-3E8E-497B-A047-0B98BCCF4F6C}" dt="2022-04-11T18:14:09.055" v="309" actId="1076"/>
          <ac:spMkLst>
            <pc:docMk/>
            <pc:sldMk cId="685248219" sldId="396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8:14:06.279" v="308" actId="1076"/>
          <ac:spMkLst>
            <pc:docMk/>
            <pc:sldMk cId="685248219" sldId="396"/>
            <ac:spMk id="10" creationId="{16D5F0E4-B495-4822-80B2-F145E5C75E5F}"/>
          </ac:spMkLst>
        </pc:spChg>
        <pc:picChg chg="mod">
          <ac:chgData name="Tegischer Lukas" userId="f78daebb-0565-485c-bd0e-1cd035e796ff" providerId="ADAL" clId="{8B9D986F-3E8E-497B-A047-0B98BCCF4F6C}" dt="2022-04-11T18:12:57.058" v="234" actId="1076"/>
          <ac:picMkLst>
            <pc:docMk/>
            <pc:sldMk cId="685248219" sldId="396"/>
            <ac:picMk id="4" creationId="{24E14581-CFB0-4F73-946C-3C8F68B36F94}"/>
          </ac:picMkLst>
        </pc:picChg>
        <pc:cxnChg chg="add mod">
          <ac:chgData name="Tegischer Lukas" userId="f78daebb-0565-485c-bd0e-1cd035e796ff" providerId="ADAL" clId="{8B9D986F-3E8E-497B-A047-0B98BCCF4F6C}" dt="2022-04-11T18:58:39.626" v="317" actId="208"/>
          <ac:cxnSpMkLst>
            <pc:docMk/>
            <pc:sldMk cId="685248219" sldId="396"/>
            <ac:cxnSpMk id="11" creationId="{003FC93B-41E6-4972-870A-C4CDE0915C2D}"/>
          </ac:cxnSpMkLst>
        </pc:cxnChg>
        <pc:cxnChg chg="add mod">
          <ac:chgData name="Tegischer Lukas" userId="f78daebb-0565-485c-bd0e-1cd035e796ff" providerId="ADAL" clId="{8B9D986F-3E8E-497B-A047-0B98BCCF4F6C}" dt="2022-04-11T19:03:37.365" v="326" actId="14100"/>
          <ac:cxnSpMkLst>
            <pc:docMk/>
            <pc:sldMk cId="685248219" sldId="396"/>
            <ac:cxnSpMk id="18" creationId="{78CB0EDB-898B-4AF4-A530-97DAD35CE76C}"/>
          </ac:cxnSpMkLst>
        </pc:cxnChg>
        <pc:cxnChg chg="add mod">
          <ac:chgData name="Tegischer Lukas" userId="f78daebb-0565-485c-bd0e-1cd035e796ff" providerId="ADAL" clId="{8B9D986F-3E8E-497B-A047-0B98BCCF4F6C}" dt="2022-04-11T19:03:49.724" v="328" actId="1076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addSp delSp modSp add mod modAnim">
        <pc:chgData name="Tegischer Lukas" userId="f78daebb-0565-485c-bd0e-1cd035e796ff" providerId="ADAL" clId="{8B9D986F-3E8E-497B-A047-0B98BCCF4F6C}" dt="2022-04-11T19:05:13.125" v="369" actId="14100"/>
        <pc:sldMkLst>
          <pc:docMk/>
          <pc:sldMk cId="2787262425" sldId="397"/>
        </pc:sldMkLst>
        <pc:spChg chg="del">
          <ac:chgData name="Tegischer Lukas" userId="f78daebb-0565-485c-bd0e-1cd035e796ff" providerId="ADAL" clId="{8B9D986F-3E8E-497B-A047-0B98BCCF4F6C}" dt="2022-04-11T19:04:01.083" v="330" actId="478"/>
          <ac:spMkLst>
            <pc:docMk/>
            <pc:sldMk cId="2787262425" sldId="397"/>
            <ac:spMk id="6" creationId="{C600249B-F8D4-4E50-A454-130EA586B21C}"/>
          </ac:spMkLst>
        </pc:spChg>
        <pc:spChg chg="mod">
          <ac:chgData name="Tegischer Lukas" userId="f78daebb-0565-485c-bd0e-1cd035e796ff" providerId="ADAL" clId="{8B9D986F-3E8E-497B-A047-0B98BCCF4F6C}" dt="2022-04-11T19:04:18.382" v="348" actId="20577"/>
          <ac:spMkLst>
            <pc:docMk/>
            <pc:sldMk cId="2787262425" sldId="397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9:04:12.725" v="333" actId="14100"/>
          <ac:spMkLst>
            <pc:docMk/>
            <pc:sldMk cId="2787262425" sldId="397"/>
            <ac:spMk id="12" creationId="{133FD8CB-EF08-42A4-BA66-0F5B6AD03B01}"/>
          </ac:spMkLst>
        </pc:spChg>
        <pc:cxnChg chg="add mod">
          <ac:chgData name="Tegischer Lukas" userId="f78daebb-0565-485c-bd0e-1cd035e796ff" providerId="ADAL" clId="{8B9D986F-3E8E-497B-A047-0B98BCCF4F6C}" dt="2022-04-11T19:04:27.901" v="351" actId="14100"/>
          <ac:cxnSpMkLst>
            <pc:docMk/>
            <pc:sldMk cId="2787262425" sldId="397"/>
            <ac:cxnSpMk id="13" creationId="{720B4A9B-0393-404C-8D92-5B7482264595}"/>
          </ac:cxnSpMkLst>
        </pc:cxnChg>
        <pc:cxnChg chg="add mod">
          <ac:chgData name="Tegischer Lukas" userId="f78daebb-0565-485c-bd0e-1cd035e796ff" providerId="ADAL" clId="{8B9D986F-3E8E-497B-A047-0B98BCCF4F6C}" dt="2022-04-11T19:05:07.580" v="368" actId="14100"/>
          <ac:cxnSpMkLst>
            <pc:docMk/>
            <pc:sldMk cId="2787262425" sldId="397"/>
            <ac:cxnSpMk id="15" creationId="{30C35379-DF4D-4F01-A7D8-846F60D23FFB}"/>
          </ac:cxnSpMkLst>
        </pc:cxnChg>
        <pc:cxnChg chg="add mod">
          <ac:chgData name="Tegischer Lukas" userId="f78daebb-0565-485c-bd0e-1cd035e796ff" providerId="ADAL" clId="{8B9D986F-3E8E-497B-A047-0B98BCCF4F6C}" dt="2022-04-11T19:04:49.332" v="361" actId="14100"/>
          <ac:cxnSpMkLst>
            <pc:docMk/>
            <pc:sldMk cId="2787262425" sldId="397"/>
            <ac:cxnSpMk id="16" creationId="{072E32BD-F2AB-4315-871B-9702A3EF7A86}"/>
          </ac:cxnSpMkLst>
        </pc:cxnChg>
        <pc:cxnChg chg="add mod">
          <ac:chgData name="Tegischer Lukas" userId="f78daebb-0565-485c-bd0e-1cd035e796ff" providerId="ADAL" clId="{8B9D986F-3E8E-497B-A047-0B98BCCF4F6C}" dt="2022-04-11T19:05:13.125" v="369" actId="14100"/>
          <ac:cxnSpMkLst>
            <pc:docMk/>
            <pc:sldMk cId="2787262425" sldId="397"/>
            <ac:cxnSpMk id="19" creationId="{C7F900E0-D732-4271-9896-FAFF6CE59F06}"/>
          </ac:cxnSpMkLst>
        </pc:cxnChg>
        <pc:cxnChg chg="add mod">
          <ac:chgData name="Tegischer Lukas" userId="f78daebb-0565-485c-bd0e-1cd035e796ff" providerId="ADAL" clId="{8B9D986F-3E8E-497B-A047-0B98BCCF4F6C}" dt="2022-04-11T19:05:04.429" v="367" actId="14100"/>
          <ac:cxnSpMkLst>
            <pc:docMk/>
            <pc:sldMk cId="2787262425" sldId="397"/>
            <ac:cxnSpMk id="22" creationId="{5C2429E2-139D-4FDA-BF06-5B6A05566CA0}"/>
          </ac:cxnSpMkLst>
        </pc:cxnChg>
      </pc:sldChg>
      <pc:sldChg chg="addSp delSp modSp add mod delAnim modAnim">
        <pc:chgData name="Tegischer Lukas" userId="f78daebb-0565-485c-bd0e-1cd035e796ff" providerId="ADAL" clId="{8B9D986F-3E8E-497B-A047-0B98BCCF4F6C}" dt="2022-04-11T19:09:16.293" v="451"/>
        <pc:sldMkLst>
          <pc:docMk/>
          <pc:sldMk cId="2379017716" sldId="398"/>
        </pc:sldMkLst>
        <pc:spChg chg="del">
          <ac:chgData name="Tegischer Lukas" userId="f78daebb-0565-485c-bd0e-1cd035e796ff" providerId="ADAL" clId="{8B9D986F-3E8E-497B-A047-0B98BCCF4F6C}" dt="2022-04-11T19:05:41.203" v="372" actId="478"/>
          <ac:spMkLst>
            <pc:docMk/>
            <pc:sldMk cId="2379017716" sldId="398"/>
            <ac:spMk id="8" creationId="{35EC3716-7E3C-4720-B295-35E9FD19656C}"/>
          </ac:spMkLst>
        </pc:spChg>
        <pc:spChg chg="del mod">
          <ac:chgData name="Tegischer Lukas" userId="f78daebb-0565-485c-bd0e-1cd035e796ff" providerId="ADAL" clId="{8B9D986F-3E8E-497B-A047-0B98BCCF4F6C}" dt="2022-04-11T19:06:16.200" v="386" actId="478"/>
          <ac:spMkLst>
            <pc:docMk/>
            <pc:sldMk cId="2379017716" sldId="398"/>
            <ac:spMk id="10" creationId="{16D5F0E4-B495-4822-80B2-F145E5C75E5F}"/>
          </ac:spMkLst>
        </pc:spChg>
        <pc:spChg chg="del">
          <ac:chgData name="Tegischer Lukas" userId="f78daebb-0565-485c-bd0e-1cd035e796ff" providerId="ADAL" clId="{8B9D986F-3E8E-497B-A047-0B98BCCF4F6C}" dt="2022-04-11T19:05:40.099" v="371" actId="478"/>
          <ac:spMkLst>
            <pc:docMk/>
            <pc:sldMk cId="2379017716" sldId="398"/>
            <ac:spMk id="12" creationId="{133FD8CB-EF08-42A4-BA66-0F5B6AD03B01}"/>
          </ac:spMkLst>
        </pc:spChg>
        <pc:spChg chg="add del mod">
          <ac:chgData name="Tegischer Lukas" userId="f78daebb-0565-485c-bd0e-1cd035e796ff" providerId="ADAL" clId="{8B9D986F-3E8E-497B-A047-0B98BCCF4F6C}" dt="2022-04-11T19:07:20.225" v="411" actId="478"/>
          <ac:spMkLst>
            <pc:docMk/>
            <pc:sldMk cId="2379017716" sldId="398"/>
            <ac:spMk id="17" creationId="{AC2642B2-0A59-4126-932D-204789897CAA}"/>
          </ac:spMkLst>
        </pc:spChg>
        <pc:spChg chg="add mod">
          <ac:chgData name="Tegischer Lukas" userId="f78daebb-0565-485c-bd0e-1cd035e796ff" providerId="ADAL" clId="{8B9D986F-3E8E-497B-A047-0B98BCCF4F6C}" dt="2022-04-11T19:06:50.317" v="400" actId="14100"/>
          <ac:spMkLst>
            <pc:docMk/>
            <pc:sldMk cId="2379017716" sldId="398"/>
            <ac:spMk id="20" creationId="{59B8387F-BB58-421E-83EA-1C989E79CD49}"/>
          </ac:spMkLst>
        </pc:spChg>
        <pc:spChg chg="add mod">
          <ac:chgData name="Tegischer Lukas" userId="f78daebb-0565-485c-bd0e-1cd035e796ff" providerId="ADAL" clId="{8B9D986F-3E8E-497B-A047-0B98BCCF4F6C}" dt="2022-04-11T19:07:04.407" v="407" actId="1076"/>
          <ac:spMkLst>
            <pc:docMk/>
            <pc:sldMk cId="2379017716" sldId="398"/>
            <ac:spMk id="23" creationId="{662A9858-977F-4BC0-A7CF-0E5812AB2244}"/>
          </ac:spMkLst>
        </pc:spChg>
        <pc:spChg chg="add mod">
          <ac:chgData name="Tegischer Lukas" userId="f78daebb-0565-485c-bd0e-1cd035e796ff" providerId="ADAL" clId="{8B9D986F-3E8E-497B-A047-0B98BCCF4F6C}" dt="2022-04-11T19:07:01.038" v="405" actId="1076"/>
          <ac:spMkLst>
            <pc:docMk/>
            <pc:sldMk cId="2379017716" sldId="398"/>
            <ac:spMk id="24" creationId="{D227C8A7-2145-4CE2-8DE1-2D4CFD567AF3}"/>
          </ac:spMkLst>
        </pc:spChg>
        <pc:spChg chg="add mod">
          <ac:chgData name="Tegischer Lukas" userId="f78daebb-0565-485c-bd0e-1cd035e796ff" providerId="ADAL" clId="{8B9D986F-3E8E-497B-A047-0B98BCCF4F6C}" dt="2022-04-11T19:07:36.317" v="416" actId="1076"/>
          <ac:spMkLst>
            <pc:docMk/>
            <pc:sldMk cId="2379017716" sldId="398"/>
            <ac:spMk id="25" creationId="{24672916-469F-4581-875E-F0A546D4834A}"/>
          </ac:spMkLst>
        </pc:spChg>
        <pc:picChg chg="del">
          <ac:chgData name="Tegischer Lukas" userId="f78daebb-0565-485c-bd0e-1cd035e796ff" providerId="ADAL" clId="{8B9D986F-3E8E-497B-A047-0B98BCCF4F6C}" dt="2022-04-11T19:05:40.099" v="371" actId="478"/>
          <ac:picMkLst>
            <pc:docMk/>
            <pc:sldMk cId="2379017716" sldId="398"/>
            <ac:picMk id="4" creationId="{24E14581-CFB0-4F73-946C-3C8F68B36F94}"/>
          </ac:picMkLst>
        </pc:pic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3" creationId="{720B4A9B-0393-404C-8D92-5B7482264595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5" creationId="{30C35379-DF4D-4F01-A7D8-846F60D23FFB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6" creationId="{072E32BD-F2AB-4315-871B-9702A3EF7A8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9" creationId="{C7F900E0-D732-4271-9896-FAFF6CE59F0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1" creationId="{38D96D0C-DF75-4F0D-9A29-E9633B434BBA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2" creationId="{5C2429E2-139D-4FDA-BF06-5B6A05566CA0}"/>
          </ac:cxnSpMkLst>
        </pc:cxnChg>
      </pc:sldChg>
      <pc:sldChg chg="addSp delSp add mod delAnim">
        <pc:chgData name="Tegischer Lukas" userId="f78daebb-0565-485c-bd0e-1cd035e796ff" providerId="ADAL" clId="{8B9D986F-3E8E-497B-A047-0B98BCCF4F6C}" dt="2022-04-11T19:08:20.617" v="422" actId="22"/>
        <pc:sldMkLst>
          <pc:docMk/>
          <pc:sldMk cId="2376520214" sldId="399"/>
        </pc:sldMkLst>
        <pc:spChg chg="del">
          <ac:chgData name="Tegischer Lukas" userId="f78daebb-0565-485c-bd0e-1cd035e796ff" providerId="ADAL" clId="{8B9D986F-3E8E-497B-A047-0B98BCCF4F6C}" dt="2022-04-11T19:07:43.873" v="421" actId="478"/>
          <ac:spMkLst>
            <pc:docMk/>
            <pc:sldMk cId="2376520214" sldId="399"/>
            <ac:spMk id="20" creationId="{59B8387F-BB58-421E-83EA-1C989E79CD49}"/>
          </ac:spMkLst>
        </pc:spChg>
        <pc:spChg chg="del">
          <ac:chgData name="Tegischer Lukas" userId="f78daebb-0565-485c-bd0e-1cd035e796ff" providerId="ADAL" clId="{8B9D986F-3E8E-497B-A047-0B98BCCF4F6C}" dt="2022-04-11T19:07:42.851" v="419" actId="478"/>
          <ac:spMkLst>
            <pc:docMk/>
            <pc:sldMk cId="2376520214" sldId="399"/>
            <ac:spMk id="23" creationId="{662A9858-977F-4BC0-A7CF-0E5812AB2244}"/>
          </ac:spMkLst>
        </pc:spChg>
        <pc:spChg chg="del">
          <ac:chgData name="Tegischer Lukas" userId="f78daebb-0565-485c-bd0e-1cd035e796ff" providerId="ADAL" clId="{8B9D986F-3E8E-497B-A047-0B98BCCF4F6C}" dt="2022-04-11T19:07:43.393" v="420" actId="478"/>
          <ac:spMkLst>
            <pc:docMk/>
            <pc:sldMk cId="2376520214" sldId="399"/>
            <ac:spMk id="24" creationId="{D227C8A7-2145-4CE2-8DE1-2D4CFD567AF3}"/>
          </ac:spMkLst>
        </pc:spChg>
        <pc:spChg chg="del">
          <ac:chgData name="Tegischer Lukas" userId="f78daebb-0565-485c-bd0e-1cd035e796ff" providerId="ADAL" clId="{8B9D986F-3E8E-497B-A047-0B98BCCF4F6C}" dt="2022-04-11T19:07:42.336" v="418" actId="478"/>
          <ac:spMkLst>
            <pc:docMk/>
            <pc:sldMk cId="2376520214" sldId="399"/>
            <ac:spMk id="25" creationId="{24672916-469F-4581-875E-F0A546D4834A}"/>
          </ac:spMkLst>
        </pc:spChg>
        <pc:picChg chg="add">
          <ac:chgData name="Tegischer Lukas" userId="f78daebb-0565-485c-bd0e-1cd035e796ff" providerId="ADAL" clId="{8B9D986F-3E8E-497B-A047-0B98BCCF4F6C}" dt="2022-04-11T19:08:20.617" v="422" actId="22"/>
          <ac:picMkLst>
            <pc:docMk/>
            <pc:sldMk cId="2376520214" sldId="399"/>
            <ac:picMk id="3" creationId="{E8351D98-B674-4541-98AE-6333AAC8BE67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09:26.210" v="456" actId="5793"/>
        <pc:sldMkLst>
          <pc:docMk/>
          <pc:sldMk cId="1674453736" sldId="400"/>
        </pc:sldMkLst>
        <pc:spChg chg="mod">
          <ac:chgData name="Tegischer Lukas" userId="f78daebb-0565-485c-bd0e-1cd035e796ff" providerId="ADAL" clId="{8B9D986F-3E8E-497B-A047-0B98BCCF4F6C}" dt="2022-04-11T19:08:43.610" v="441" actId="20577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8B9D986F-3E8E-497B-A047-0B98BCCF4F6C}" dt="2022-04-11T19:08:45.018" v="442" actId="478"/>
          <ac:spMkLst>
            <pc:docMk/>
            <pc:sldMk cId="1674453736" sldId="400"/>
            <ac:spMk id="5" creationId="{C659046D-D4F9-4B6B-9C8A-6D2D5D99000A}"/>
          </ac:spMkLst>
        </pc:spChg>
        <pc:spChg chg="add mod">
          <ac:chgData name="Tegischer Lukas" userId="f78daebb-0565-485c-bd0e-1cd035e796ff" providerId="ADAL" clId="{8B9D986F-3E8E-497B-A047-0B98BCCF4F6C}" dt="2022-04-11T19:09:26.210" v="456" actId="5793"/>
          <ac:spMkLst>
            <pc:docMk/>
            <pc:sldMk cId="1674453736" sldId="400"/>
            <ac:spMk id="6" creationId="{A5A180BD-EF6E-4029-B7B7-485AD2F4A9D8}"/>
          </ac:spMkLst>
        </pc:spChg>
      </pc:sldChg>
      <pc:sldChg chg="addSp delSp modSp add mod delAnim">
        <pc:chgData name="Tegischer Lukas" userId="f78daebb-0565-485c-bd0e-1cd035e796ff" providerId="ADAL" clId="{8B9D986F-3E8E-497B-A047-0B98BCCF4F6C}" dt="2022-04-11T19:09:58.512" v="487" actId="22"/>
        <pc:sldMkLst>
          <pc:docMk/>
          <pc:sldMk cId="701145385" sldId="401"/>
        </pc:sldMkLst>
        <pc:spChg chg="add del mod">
          <ac:chgData name="Tegischer Lukas" userId="f78daebb-0565-485c-bd0e-1cd035e796ff" providerId="ADAL" clId="{8B9D986F-3E8E-497B-A047-0B98BCCF4F6C}" dt="2022-04-11T19:09:41.297" v="484" actId="20577"/>
          <ac:spMkLst>
            <pc:docMk/>
            <pc:sldMk cId="701145385" sldId="401"/>
            <ac:spMk id="4" creationId="{23994922-00A3-43FE-A1D2-DC3C43171571}"/>
          </ac:spMkLst>
        </pc:spChg>
        <pc:spChg chg="add del">
          <ac:chgData name="Tegischer Lukas" userId="f78daebb-0565-485c-bd0e-1cd035e796ff" providerId="ADAL" clId="{8B9D986F-3E8E-497B-A047-0B98BCCF4F6C}" dt="2022-04-11T19:09:49.161" v="486" actId="22"/>
          <ac:spMkLst>
            <pc:docMk/>
            <pc:sldMk cId="701145385" sldId="401"/>
            <ac:spMk id="5" creationId="{7BF9B388-4BDC-4DF1-BA32-6FB4FDD3507B}"/>
          </ac:spMkLst>
        </pc:spChg>
        <pc:spChg chg="del">
          <ac:chgData name="Tegischer Lukas" userId="f78daebb-0565-485c-bd0e-1cd035e796ff" providerId="ADAL" clId="{8B9D986F-3E8E-497B-A047-0B98BCCF4F6C}" dt="2022-04-11T19:09:31.541" v="458" actId="478"/>
          <ac:spMkLst>
            <pc:docMk/>
            <pc:sldMk cId="701145385" sldId="401"/>
            <ac:spMk id="6" creationId="{A5A180BD-EF6E-4029-B7B7-485AD2F4A9D8}"/>
          </ac:spMkLst>
        </pc:spChg>
        <pc:picChg chg="add">
          <ac:chgData name="Tegischer Lukas" userId="f78daebb-0565-485c-bd0e-1cd035e796ff" providerId="ADAL" clId="{8B9D986F-3E8E-497B-A047-0B98BCCF4F6C}" dt="2022-04-11T19:09:58.512" v="487" actId="22"/>
          <ac:picMkLst>
            <pc:docMk/>
            <pc:sldMk cId="701145385" sldId="401"/>
            <ac:picMk id="7" creationId="{A75B7506-F99E-4D6A-BC07-7F2D111DDEB8}"/>
          </ac:picMkLst>
        </pc:picChg>
      </pc:sldChg>
      <pc:sldChg chg="addSp delSp modSp new mod modAnim">
        <pc:chgData name="Tegischer Lukas" userId="f78daebb-0565-485c-bd0e-1cd035e796ff" providerId="ADAL" clId="{8B9D986F-3E8E-497B-A047-0B98BCCF4F6C}" dt="2022-04-11T19:12:47.101" v="534" actId="1076"/>
        <pc:sldMkLst>
          <pc:docMk/>
          <pc:sldMk cId="1322818604" sldId="402"/>
        </pc:sldMkLst>
        <pc:spChg chg="del">
          <ac:chgData name="Tegischer Lukas" userId="f78daebb-0565-485c-bd0e-1cd035e796ff" providerId="ADAL" clId="{8B9D986F-3E8E-497B-A047-0B98BCCF4F6C}" dt="2022-04-11T19:10:26.762" v="490" actId="478"/>
          <ac:spMkLst>
            <pc:docMk/>
            <pc:sldMk cId="1322818604" sldId="402"/>
            <ac:spMk id="2" creationId="{E361EA5F-2DD1-4753-9C3B-5C3EECFCA347}"/>
          </ac:spMkLst>
        </pc:spChg>
        <pc:spChg chg="del">
          <ac:chgData name="Tegischer Lukas" userId="f78daebb-0565-485c-bd0e-1cd035e796ff" providerId="ADAL" clId="{8B9D986F-3E8E-497B-A047-0B98BCCF4F6C}" dt="2022-04-11T19:10:25.845" v="489" actId="478"/>
          <ac:spMkLst>
            <pc:docMk/>
            <pc:sldMk cId="1322818604" sldId="402"/>
            <ac:spMk id="3" creationId="{016F069E-7DE1-404B-A8F4-CBEC0FB9375D}"/>
          </ac:spMkLst>
        </pc:spChg>
        <pc:spChg chg="add mod">
          <ac:chgData name="Tegischer Lukas" userId="f78daebb-0565-485c-bd0e-1cd035e796ff" providerId="ADAL" clId="{8B9D986F-3E8E-497B-A047-0B98BCCF4F6C}" dt="2022-04-11T19:10:57.960" v="495" actId="20577"/>
          <ac:spMkLst>
            <pc:docMk/>
            <pc:sldMk cId="1322818604" sldId="402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1:00.391" v="496" actId="478"/>
          <ac:spMkLst>
            <pc:docMk/>
            <pc:sldMk cId="1322818604" sldId="402"/>
            <ac:spMk id="6" creationId="{47DEE1E6-1C08-42E4-96A1-C458FD0EA093}"/>
          </ac:spMkLst>
        </pc:spChg>
        <pc:spChg chg="add mod">
          <ac:chgData name="Tegischer Lukas" userId="f78daebb-0565-485c-bd0e-1cd035e796ff" providerId="ADAL" clId="{8B9D986F-3E8E-497B-A047-0B98BCCF4F6C}" dt="2022-04-11T19:12:12.117" v="521" actId="1076"/>
          <ac:spMkLst>
            <pc:docMk/>
            <pc:sldMk cId="1322818604" sldId="402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2:41.813" v="533" actId="1076"/>
          <ac:spMkLst>
            <pc:docMk/>
            <pc:sldMk cId="1322818604" sldId="402"/>
            <ac:spMk id="9" creationId="{D31D997A-880D-4585-9D1F-7F9FDD87345B}"/>
          </ac:spMkLst>
        </pc:spChg>
        <pc:spChg chg="add mod">
          <ac:chgData name="Tegischer Lukas" userId="f78daebb-0565-485c-bd0e-1cd035e796ff" providerId="ADAL" clId="{8B9D986F-3E8E-497B-A047-0B98BCCF4F6C}" dt="2022-04-11T19:12:47.101" v="534" actId="1076"/>
          <ac:spMkLst>
            <pc:docMk/>
            <pc:sldMk cId="1322818604" sldId="402"/>
            <ac:spMk id="10" creationId="{915B6A94-E20B-40C1-B05A-D08A65FDC10C}"/>
          </ac:spMkLst>
        </pc:spChg>
      </pc:sldChg>
      <pc:sldChg chg="addSp delSp modSp add mod delAnim modAnim">
        <pc:chgData name="Tegischer Lukas" userId="f78daebb-0565-485c-bd0e-1cd035e796ff" providerId="ADAL" clId="{8B9D986F-3E8E-497B-A047-0B98BCCF4F6C}" dt="2022-04-11T19:15:17.293" v="603"/>
        <pc:sldMkLst>
          <pc:docMk/>
          <pc:sldMk cId="2804846779" sldId="403"/>
        </pc:sldMkLst>
        <pc:spChg chg="del">
          <ac:chgData name="Tegischer Lukas" userId="f78daebb-0565-485c-bd0e-1cd035e796ff" providerId="ADAL" clId="{8B9D986F-3E8E-497B-A047-0B98BCCF4F6C}" dt="2022-04-11T19:11:42.901" v="508" actId="478"/>
          <ac:spMkLst>
            <pc:docMk/>
            <pc:sldMk cId="2804846779" sldId="403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6" creationId="{702E936A-B30A-40BC-86B0-213E916C8356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7" creationId="{A6927FEB-8E4E-4126-88D8-F6834A183608}"/>
          </ac:spMkLst>
        </pc:spChg>
        <pc:spChg chg="del">
          <ac:chgData name="Tegischer Lukas" userId="f78daebb-0565-485c-bd0e-1cd035e796ff" providerId="ADAL" clId="{8B9D986F-3E8E-497B-A047-0B98BCCF4F6C}" dt="2022-04-11T19:11:43.907" v="509" actId="478"/>
          <ac:spMkLst>
            <pc:docMk/>
            <pc:sldMk cId="2804846779" sldId="403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3:12.037" v="565" actId="115"/>
          <ac:spMkLst>
            <pc:docMk/>
            <pc:sldMk cId="2804846779" sldId="403"/>
            <ac:spMk id="9" creationId="{AE9C4C1C-638B-4E2B-93E4-AD41DC060971}"/>
          </ac:spMkLst>
        </pc:spChg>
        <pc:spChg chg="add mod">
          <ac:chgData name="Tegischer Lukas" userId="f78daebb-0565-485c-bd0e-1cd035e796ff" providerId="ADAL" clId="{8B9D986F-3E8E-497B-A047-0B98BCCF4F6C}" dt="2022-04-11T19:13:27.829" v="571" actId="1076"/>
          <ac:spMkLst>
            <pc:docMk/>
            <pc:sldMk cId="2804846779" sldId="403"/>
            <ac:spMk id="10" creationId="{9645AEE3-A014-49EB-B366-DE6646E1F1B6}"/>
          </ac:spMkLst>
        </pc:spChg>
        <pc:graphicFrameChg chg="add mod modGraphic">
          <ac:chgData name="Tegischer Lukas" userId="f78daebb-0565-485c-bd0e-1cd035e796ff" providerId="ADAL" clId="{8B9D986F-3E8E-497B-A047-0B98BCCF4F6C}" dt="2022-04-11T19:15:10.325" v="602" actId="14100"/>
          <ac:graphicFrameMkLst>
            <pc:docMk/>
            <pc:sldMk cId="2804846779" sldId="403"/>
            <ac:graphicFrameMk id="11" creationId="{856DF567-8AB2-492D-B3F1-846F90202AAE}"/>
          </ac:graphicFrameMkLst>
        </pc:graphicFrameChg>
        <pc:picChg chg="add mod ord">
          <ac:chgData name="Tegischer Lukas" userId="f78daebb-0565-485c-bd0e-1cd035e796ff" providerId="ADAL" clId="{8B9D986F-3E8E-497B-A047-0B98BCCF4F6C}" dt="2022-04-11T19:15:08.093" v="601" actId="1076"/>
          <ac:picMkLst>
            <pc:docMk/>
            <pc:sldMk cId="2804846779" sldId="403"/>
            <ac:picMk id="13" creationId="{E7A01191-E69B-4657-8EA0-65F2578DEA4B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17:15.333" v="621"/>
        <pc:sldMkLst>
          <pc:docMk/>
          <pc:sldMk cId="1045059441" sldId="404"/>
        </pc:sldMkLst>
        <pc:spChg chg="add mod">
          <ac:chgData name="Tegischer Lukas" userId="f78daebb-0565-485c-bd0e-1cd035e796ff" providerId="ADAL" clId="{8B9D986F-3E8E-497B-A047-0B98BCCF4F6C}" dt="2022-04-11T19:17:11.234" v="620" actId="20577"/>
          <ac:spMkLst>
            <pc:docMk/>
            <pc:sldMk cId="1045059441" sldId="404"/>
            <ac:spMk id="7" creationId="{E199BC04-44D1-4EBC-9F7D-70A8F1216DEE}"/>
          </ac:spMkLst>
        </pc:spChg>
        <pc:spChg chg="del">
          <ac:chgData name="Tegischer Lukas" userId="f78daebb-0565-485c-bd0e-1cd035e796ff" providerId="ADAL" clId="{8B9D986F-3E8E-497B-A047-0B98BCCF4F6C}" dt="2022-04-11T19:16:34.908" v="608" actId="478"/>
          <ac:spMkLst>
            <pc:docMk/>
            <pc:sldMk cId="1045059441" sldId="404"/>
            <ac:spMk id="9" creationId="{AE9C4C1C-638B-4E2B-93E4-AD41DC060971}"/>
          </ac:spMkLst>
        </pc:spChg>
        <pc:spChg chg="del">
          <ac:chgData name="Tegischer Lukas" userId="f78daebb-0565-485c-bd0e-1cd035e796ff" providerId="ADAL" clId="{8B9D986F-3E8E-497B-A047-0B98BCCF4F6C}" dt="2022-04-11T19:16:34.265" v="607" actId="478"/>
          <ac:spMkLst>
            <pc:docMk/>
            <pc:sldMk cId="1045059441" sldId="404"/>
            <ac:spMk id="10" creationId="{9645AEE3-A014-49EB-B366-DE6646E1F1B6}"/>
          </ac:spMkLst>
        </pc:spChg>
        <pc:graphicFrameChg chg="del modGraphic">
          <ac:chgData name="Tegischer Lukas" userId="f78daebb-0565-485c-bd0e-1cd035e796ff" providerId="ADAL" clId="{8B9D986F-3E8E-497B-A047-0B98BCCF4F6C}" dt="2022-04-11T19:16:35.861" v="609" actId="478"/>
          <ac:graphicFrameMkLst>
            <pc:docMk/>
            <pc:sldMk cId="1045059441" sldId="404"/>
            <ac:graphicFrameMk id="11" creationId="{856DF567-8AB2-492D-B3F1-846F90202AAE}"/>
          </ac:graphicFrameMkLst>
        </pc:graphicFrameChg>
        <pc:picChg chg="del">
          <ac:chgData name="Tegischer Lukas" userId="f78daebb-0565-485c-bd0e-1cd035e796ff" providerId="ADAL" clId="{8B9D986F-3E8E-497B-A047-0B98BCCF4F6C}" dt="2022-04-11T19:16:32.262" v="605" actId="478"/>
          <ac:picMkLst>
            <pc:docMk/>
            <pc:sldMk cId="1045059441" sldId="404"/>
            <ac:picMk id="13" creationId="{E7A01191-E69B-4657-8EA0-65F2578DEA4B}"/>
          </ac:picMkLst>
        </pc:picChg>
      </pc:sldChg>
    </pc:docChg>
  </pc:docChgLst>
  <pc:docChgLst>
    <pc:chgData name="Tegischer Lukas" userId="f78daebb-0565-485c-bd0e-1cd035e796ff" providerId="ADAL" clId="{D17BFEA8-62C5-4BF8-9B72-E15C4B09585E}"/>
    <pc:docChg chg="undo custSel addSld delSld modSld">
      <pc:chgData name="Tegischer Lukas" userId="f78daebb-0565-485c-bd0e-1cd035e796ff" providerId="ADAL" clId="{D17BFEA8-62C5-4BF8-9B72-E15C4B09585E}" dt="2022-10-12T17:43:12.210" v="369"/>
      <pc:docMkLst>
        <pc:docMk/>
      </pc:docMkLst>
      <pc:sldChg chg="modSp mod">
        <pc:chgData name="Tegischer Lukas" userId="f78daebb-0565-485c-bd0e-1cd035e796ff" providerId="ADAL" clId="{D17BFEA8-62C5-4BF8-9B72-E15C4B09585E}" dt="2022-10-12T17:19:43.156" v="32" actId="404"/>
        <pc:sldMkLst>
          <pc:docMk/>
          <pc:sldMk cId="336392357" sldId="256"/>
        </pc:sldMkLst>
        <pc:spChg chg="mod">
          <ac:chgData name="Tegischer Lukas" userId="f78daebb-0565-485c-bd0e-1cd035e796ff" providerId="ADAL" clId="{D17BFEA8-62C5-4BF8-9B72-E15C4B09585E}" dt="2022-10-12T17:19:43.156" v="32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17BFEA8-62C5-4BF8-9B72-E15C4B09585E}" dt="2022-10-12T17:19:53.005" v="33" actId="47"/>
        <pc:sldMkLst>
          <pc:docMk/>
          <pc:sldMk cId="1674453736" sldId="400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045059441" sldId="404"/>
        </pc:sldMkLst>
      </pc:sldChg>
      <pc:sldChg chg="addSp delSp modSp mod delAnim modAnim">
        <pc:chgData name="Tegischer Lukas" userId="f78daebb-0565-485c-bd0e-1cd035e796ff" providerId="ADAL" clId="{D17BFEA8-62C5-4BF8-9B72-E15C4B09585E}" dt="2022-10-12T17:21:13.148" v="80"/>
        <pc:sldMkLst>
          <pc:docMk/>
          <pc:sldMk cId="1318793251" sldId="410"/>
        </pc:sldMkLst>
        <pc:spChg chg="add mod">
          <ac:chgData name="Tegischer Lukas" userId="f78daebb-0565-485c-bd0e-1cd035e796ff" providerId="ADAL" clId="{D17BFEA8-62C5-4BF8-9B72-E15C4B09585E}" dt="2022-10-12T17:20:30.773" v="66" actId="1076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0:33.060" v="67" actId="1076"/>
          <ac:spMkLst>
            <pc:docMk/>
            <pc:sldMk cId="1318793251" sldId="410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5" creationId="{5EEEA0DA-FAC1-4C40-DC37-C9A5C8D2B4D6}"/>
          </ac:spMkLst>
        </pc:spChg>
        <pc:spChg chg="del">
          <ac:chgData name="Tegischer Lukas" userId="f78daebb-0565-485c-bd0e-1cd035e796ff" providerId="ADAL" clId="{D17BFEA8-62C5-4BF8-9B72-E15C4B09585E}" dt="2022-10-12T17:19:54.295" v="34" actId="478"/>
          <ac:spMkLst>
            <pc:docMk/>
            <pc:sldMk cId="1318793251" sldId="410"/>
            <ac:spMk id="8" creationId="{2A1E8CCF-560E-C7B4-D4A5-974BEC34A49A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mod delAnim modAnim">
        <pc:chgData name="Tegischer Lukas" userId="f78daebb-0565-485c-bd0e-1cd035e796ff" providerId="ADAL" clId="{D17BFEA8-62C5-4BF8-9B72-E15C4B09585E}" dt="2022-10-12T17:29:54.190" v="223"/>
        <pc:sldMkLst>
          <pc:docMk/>
          <pc:sldMk cId="3867422063" sldId="411"/>
        </pc:sldMkLst>
        <pc:spChg chg="del">
          <ac:chgData name="Tegischer Lukas" userId="f78daebb-0565-485c-bd0e-1cd035e796ff" providerId="ADAL" clId="{D17BFEA8-62C5-4BF8-9B72-E15C4B09585E}" dt="2022-10-12T17:27:29.338" v="157" actId="478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29:06.445" v="206" actId="20577"/>
          <ac:spMkLst>
            <pc:docMk/>
            <pc:sldMk cId="3867422063" sldId="41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9:44.538" v="221" actId="1076"/>
          <ac:spMkLst>
            <pc:docMk/>
            <pc:sldMk cId="3867422063" sldId="411"/>
            <ac:spMk id="5" creationId="{722A12F3-DF5A-3E6B-285B-CA5BC4B88059}"/>
          </ac:spMkLst>
        </pc:spChg>
        <pc:spChg chg="del">
          <ac:chgData name="Tegischer Lukas" userId="f78daebb-0565-485c-bd0e-1cd035e796ff" providerId="ADAL" clId="{D17BFEA8-62C5-4BF8-9B72-E15C4B09585E}" dt="2022-10-12T17:27:27.865" v="155" actId="478"/>
          <ac:spMkLst>
            <pc:docMk/>
            <pc:sldMk cId="3867422063" sldId="411"/>
            <ac:spMk id="8" creationId="{2A1E8CCF-560E-C7B4-D4A5-974BEC34A49A}"/>
          </ac:spMkLst>
        </pc:spChg>
        <pc:spChg chg="add mod">
          <ac:chgData name="Tegischer Lukas" userId="f78daebb-0565-485c-bd0e-1cd035e796ff" providerId="ADAL" clId="{D17BFEA8-62C5-4BF8-9B72-E15C4B09585E}" dt="2022-10-12T17:29:41.410" v="219" actId="1076"/>
          <ac:spMkLst>
            <pc:docMk/>
            <pc:sldMk cId="3867422063" sldId="411"/>
            <ac:spMk id="9" creationId="{39AE0E24-DD94-25ED-8472-13ACAF742A38}"/>
          </ac:spMkLst>
        </pc:spChg>
        <pc:spChg chg="del">
          <ac:chgData name="Tegischer Lukas" userId="f78daebb-0565-485c-bd0e-1cd035e796ff" providerId="ADAL" clId="{D17BFEA8-62C5-4BF8-9B72-E15C4B09585E}" dt="2022-10-12T17:27:28.290" v="156" actId="478"/>
          <ac:spMkLst>
            <pc:docMk/>
            <pc:sldMk cId="3867422063" sldId="411"/>
            <ac:spMk id="10" creationId="{2A406795-5046-5D1D-B54E-990CEDFB4EB6}"/>
          </ac:spMkLst>
        </pc:spChg>
        <pc:picChg chg="add mod">
          <ac:chgData name="Tegischer Lukas" userId="f78daebb-0565-485c-bd0e-1cd035e796ff" providerId="ADAL" clId="{D17BFEA8-62C5-4BF8-9B72-E15C4B09585E}" dt="2022-10-12T17:29:42.468" v="220" actId="1076"/>
          <ac:picMkLst>
            <pc:docMk/>
            <pc:sldMk cId="3867422063" sldId="411"/>
            <ac:picMk id="6" creationId="{190349A2-0DB1-00E8-E662-F1B5C398AAC5}"/>
          </ac:picMkLst>
        </pc:picChg>
      </pc:sldChg>
      <pc:sldChg chg="addSp delSp modSp del mod delAnim">
        <pc:chgData name="Tegischer Lukas" userId="f78daebb-0565-485c-bd0e-1cd035e796ff" providerId="ADAL" clId="{D17BFEA8-62C5-4BF8-9B72-E15C4B09585E}" dt="2022-10-12T17:33:17.411" v="368" actId="47"/>
        <pc:sldMkLst>
          <pc:docMk/>
          <pc:sldMk cId="2873026054" sldId="412"/>
        </pc:sldMkLst>
        <pc:spChg chg="add del mod">
          <ac:chgData name="Tegischer Lukas" userId="f78daebb-0565-485c-bd0e-1cd035e796ff" providerId="ADAL" clId="{D17BFEA8-62C5-4BF8-9B72-E15C4B09585E}" dt="2022-10-12T17:33:11.093" v="367" actId="478"/>
          <ac:spMkLst>
            <pc:docMk/>
            <pc:sldMk cId="2873026054" sldId="412"/>
            <ac:spMk id="3" creationId="{4B31F5EF-C26A-78E8-C5E7-8CDDEF54253D}"/>
          </ac:spMkLst>
        </pc:spChg>
        <pc:spChg chg="del mod">
          <ac:chgData name="Tegischer Lukas" userId="f78daebb-0565-485c-bd0e-1cd035e796ff" providerId="ADAL" clId="{D17BFEA8-62C5-4BF8-9B72-E15C4B09585E}" dt="2022-10-12T17:32:54.310" v="362" actId="478"/>
          <ac:spMkLst>
            <pc:docMk/>
            <pc:sldMk cId="2873026054" sldId="41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2:53.436" v="360" actId="478"/>
          <ac:spMkLst>
            <pc:docMk/>
            <pc:sldMk cId="2873026054" sldId="412"/>
            <ac:spMk id="21" creationId="{247B04CD-989B-6E5A-2BFE-6B9300932745}"/>
          </ac:spMkLst>
        </pc:spChg>
        <pc:spChg chg="del">
          <ac:chgData name="Tegischer Lukas" userId="f78daebb-0565-485c-bd0e-1cd035e796ff" providerId="ADAL" clId="{D17BFEA8-62C5-4BF8-9B72-E15C4B09585E}" dt="2022-10-12T17:32:55.480" v="363" actId="478"/>
          <ac:spMkLst>
            <pc:docMk/>
            <pc:sldMk cId="2873026054" sldId="412"/>
            <ac:spMk id="25" creationId="{FFFF6DDA-33C6-50C6-C68A-F45260FB8120}"/>
          </ac:spMkLst>
        </pc:spChg>
        <pc:picChg chg="del">
          <ac:chgData name="Tegischer Lukas" userId="f78daebb-0565-485c-bd0e-1cd035e796ff" providerId="ADAL" clId="{D17BFEA8-62C5-4BF8-9B72-E15C4B09585E}" dt="2022-10-12T17:32:55.480" v="363" actId="478"/>
          <ac:picMkLst>
            <pc:docMk/>
            <pc:sldMk cId="2873026054" sldId="412"/>
            <ac:picMk id="23" creationId="{D6334C8C-010F-9681-99E3-C2FCC5A719E5}"/>
          </ac:picMkLst>
        </pc:picChg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952304831" sldId="413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294739272" sldId="414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19169044" sldId="415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748657211" sldId="416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590426698" sldId="417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007401767" sldId="418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67817443" sldId="419"/>
        </pc:sldMkLst>
      </pc:sldChg>
      <pc:sldChg chg="addSp delSp modSp mod delAnim modAnim">
        <pc:chgData name="Tegischer Lukas" userId="f78daebb-0565-485c-bd0e-1cd035e796ff" providerId="ADAL" clId="{D17BFEA8-62C5-4BF8-9B72-E15C4B09585E}" dt="2022-10-12T17:32:33.996" v="359"/>
        <pc:sldMkLst>
          <pc:docMk/>
          <pc:sldMk cId="3894701210" sldId="420"/>
        </pc:sldMkLst>
        <pc:spChg chg="del">
          <ac:chgData name="Tegischer Lukas" userId="f78daebb-0565-485c-bd0e-1cd035e796ff" providerId="ADAL" clId="{D17BFEA8-62C5-4BF8-9B72-E15C4B09585E}" dt="2022-10-12T17:32:10.441" v="348" actId="478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32:21.323" v="354" actId="1076"/>
          <ac:spMkLst>
            <pc:docMk/>
            <pc:sldMk cId="3894701210" sldId="42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32:28.296" v="357" actId="122"/>
          <ac:spMkLst>
            <pc:docMk/>
            <pc:sldMk cId="3894701210" sldId="420"/>
            <ac:spMk id="5" creationId="{A5061D15-17CE-8348-8E4A-E75E6683DE81}"/>
          </ac:spMkLst>
        </pc:spChg>
        <pc:spChg chg="del">
          <ac:chgData name="Tegischer Lukas" userId="f78daebb-0565-485c-bd0e-1cd035e796ff" providerId="ADAL" clId="{D17BFEA8-62C5-4BF8-9B72-E15C4B09585E}" dt="2022-10-12T17:32:09.847" v="347" actId="478"/>
          <ac:spMkLst>
            <pc:docMk/>
            <pc:sldMk cId="3894701210" sldId="420"/>
            <ac:spMk id="7" creationId="{2FE883BB-5A5A-038C-104C-4DDC4BE716B6}"/>
          </ac:spMkLst>
        </pc:spChg>
      </pc:sldChg>
      <pc:sldChg chg="addSp delSp modSp add mod modAnim">
        <pc:chgData name="Tegischer Lukas" userId="f78daebb-0565-485c-bd0e-1cd035e796ff" providerId="ADAL" clId="{D17BFEA8-62C5-4BF8-9B72-E15C4B09585E}" dt="2022-10-12T17:22:14.156" v="102"/>
        <pc:sldMkLst>
          <pc:docMk/>
          <pc:sldMk cId="797636677" sldId="421"/>
        </pc:sldMkLst>
        <pc:spChg chg="del">
          <ac:chgData name="Tegischer Lukas" userId="f78daebb-0565-485c-bd0e-1cd035e796ff" providerId="ADAL" clId="{D17BFEA8-62C5-4BF8-9B72-E15C4B09585E}" dt="2022-10-12T17:21:00.795" v="76" actId="478"/>
          <ac:spMkLst>
            <pc:docMk/>
            <pc:sldMk cId="797636677" sldId="421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1:35.893" v="88" actId="1076"/>
          <ac:spMkLst>
            <pc:docMk/>
            <pc:sldMk cId="797636677" sldId="42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1:37.845" v="89" actId="1076"/>
          <ac:spMkLst>
            <pc:docMk/>
            <pc:sldMk cId="797636677" sldId="421"/>
            <ac:spMk id="5" creationId="{84C1F833-3A45-4BA1-9855-B1F8553ED1F9}"/>
          </ac:spMkLst>
        </pc:spChg>
        <pc:spChg chg="add mod">
          <ac:chgData name="Tegischer Lukas" userId="f78daebb-0565-485c-bd0e-1cd035e796ff" providerId="ADAL" clId="{D17BFEA8-62C5-4BF8-9B72-E15C4B09585E}" dt="2022-10-12T17:22:06.853" v="99" actId="1076"/>
          <ac:spMkLst>
            <pc:docMk/>
            <pc:sldMk cId="797636677" sldId="421"/>
            <ac:spMk id="8" creationId="{CFDBA9A7-18B1-4F53-B68C-1FDEF593AF94}"/>
          </ac:spMkLst>
        </pc:spChg>
        <pc:picChg chg="add mod">
          <ac:chgData name="Tegischer Lukas" userId="f78daebb-0565-485c-bd0e-1cd035e796ff" providerId="ADAL" clId="{D17BFEA8-62C5-4BF8-9B72-E15C4B09585E}" dt="2022-10-12T17:22:04.628" v="98" actId="1076"/>
          <ac:picMkLst>
            <pc:docMk/>
            <pc:sldMk cId="797636677" sldId="421"/>
            <ac:picMk id="6" creationId="{B97AA0C0-3DD2-1906-4DE9-F0A7FCE3872E}"/>
          </ac:picMkLst>
        </pc:picChg>
      </pc:sldChg>
      <pc:sldChg chg="addSp delSp modSp add mod delAnim">
        <pc:chgData name="Tegischer Lukas" userId="f78daebb-0565-485c-bd0e-1cd035e796ff" providerId="ADAL" clId="{D17BFEA8-62C5-4BF8-9B72-E15C4B09585E}" dt="2022-10-12T17:26:38.527" v="139" actId="1076"/>
        <pc:sldMkLst>
          <pc:docMk/>
          <pc:sldMk cId="3368119960" sldId="422"/>
        </pc:sldMkLst>
        <pc:spChg chg="add mod">
          <ac:chgData name="Tegischer Lukas" userId="f78daebb-0565-485c-bd0e-1cd035e796ff" providerId="ADAL" clId="{D17BFEA8-62C5-4BF8-9B72-E15C4B09585E}" dt="2022-10-12T17:22:49.156" v="118" actId="1076"/>
          <ac:spMkLst>
            <pc:docMk/>
            <pc:sldMk cId="3368119960" sldId="422"/>
            <ac:spMk id="3" creationId="{56D39FBE-DD06-A4E1-1C71-3D7852FCAFD2}"/>
          </ac:spMkLst>
        </pc:spChg>
        <pc:spChg chg="del">
          <ac:chgData name="Tegischer Lukas" userId="f78daebb-0565-485c-bd0e-1cd035e796ff" providerId="ADAL" clId="{D17BFEA8-62C5-4BF8-9B72-E15C4B09585E}" dt="2022-10-12T17:22:23.532" v="107" actId="478"/>
          <ac:spMkLst>
            <pc:docMk/>
            <pc:sldMk cId="3368119960" sldId="42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22:20.338" v="105" actId="478"/>
          <ac:spMkLst>
            <pc:docMk/>
            <pc:sldMk cId="3368119960" sldId="422"/>
            <ac:spMk id="5" creationId="{84C1F833-3A45-4BA1-9855-B1F8553ED1F9}"/>
          </ac:spMkLst>
        </pc:spChg>
        <pc:spChg chg="del">
          <ac:chgData name="Tegischer Lukas" userId="f78daebb-0565-485c-bd0e-1cd035e796ff" providerId="ADAL" clId="{D17BFEA8-62C5-4BF8-9B72-E15C4B09585E}" dt="2022-10-12T17:22:18.103" v="104" actId="478"/>
          <ac:spMkLst>
            <pc:docMk/>
            <pc:sldMk cId="3368119960" sldId="422"/>
            <ac:spMk id="8" creationId="{CFDBA9A7-18B1-4F53-B68C-1FDEF593AF94}"/>
          </ac:spMkLst>
        </pc:spChg>
        <pc:picChg chg="mod">
          <ac:chgData name="Tegischer Lukas" userId="f78daebb-0565-485c-bd0e-1cd035e796ff" providerId="ADAL" clId="{D17BFEA8-62C5-4BF8-9B72-E15C4B09585E}" dt="2022-10-12T17:26:38.527" v="139" actId="1076"/>
          <ac:picMkLst>
            <pc:docMk/>
            <pc:sldMk cId="3368119960" sldId="422"/>
            <ac:picMk id="6" creationId="{B97AA0C0-3DD2-1906-4DE9-F0A7FCE3872E}"/>
          </ac:picMkLst>
        </pc:picChg>
      </pc:sldChg>
      <pc:sldChg chg="addSp delSp modSp add mod modAnim">
        <pc:chgData name="Tegischer Lukas" userId="f78daebb-0565-485c-bd0e-1cd035e796ff" providerId="ADAL" clId="{D17BFEA8-62C5-4BF8-9B72-E15C4B09585E}" dt="2022-10-12T17:27:04.713" v="148"/>
        <pc:sldMkLst>
          <pc:docMk/>
          <pc:sldMk cId="1645466978" sldId="423"/>
        </pc:sldMkLst>
        <pc:spChg chg="del">
          <ac:chgData name="Tegischer Lukas" userId="f78daebb-0565-485c-bd0e-1cd035e796ff" providerId="ADAL" clId="{D17BFEA8-62C5-4BF8-9B72-E15C4B09585E}" dt="2022-10-12T17:22:55.392" v="121" actId="478"/>
          <ac:spMkLst>
            <pc:docMk/>
            <pc:sldMk cId="1645466978" sldId="423"/>
            <ac:spMk id="3" creationId="{56D39FBE-DD06-A4E1-1C71-3D7852FCAFD2}"/>
          </ac:spMkLst>
        </pc:spChg>
        <pc:spChg chg="add mod">
          <ac:chgData name="Tegischer Lukas" userId="f78daebb-0565-485c-bd0e-1cd035e796ff" providerId="ADAL" clId="{D17BFEA8-62C5-4BF8-9B72-E15C4B09585E}" dt="2022-10-12T17:23:27.357" v="132" actId="1076"/>
          <ac:spMkLst>
            <pc:docMk/>
            <pc:sldMk cId="1645466978" sldId="423"/>
            <ac:spMk id="4" creationId="{0779A898-3D42-5563-848E-C9FF2962067B}"/>
          </ac:spMkLst>
        </pc:spChg>
        <pc:picChg chg="add del mod">
          <ac:chgData name="Tegischer Lukas" userId="f78daebb-0565-485c-bd0e-1cd035e796ff" providerId="ADAL" clId="{D17BFEA8-62C5-4BF8-9B72-E15C4B09585E}" dt="2022-10-12T17:26:36.059" v="137" actId="478"/>
          <ac:picMkLst>
            <pc:docMk/>
            <pc:sldMk cId="1645466978" sldId="423"/>
            <ac:picMk id="5" creationId="{8381D56D-5810-DE80-23EF-30357F7873FA}"/>
          </ac:picMkLst>
        </pc:picChg>
        <pc:picChg chg="del">
          <ac:chgData name="Tegischer Lukas" userId="f78daebb-0565-485c-bd0e-1cd035e796ff" providerId="ADAL" clId="{D17BFEA8-62C5-4BF8-9B72-E15C4B09585E}" dt="2022-10-12T17:22:55.706" v="122" actId="478"/>
          <ac:picMkLst>
            <pc:docMk/>
            <pc:sldMk cId="1645466978" sldId="423"/>
            <ac:picMk id="6" creationId="{B97AA0C0-3DD2-1906-4DE9-F0A7FCE3872E}"/>
          </ac:picMkLst>
        </pc:picChg>
        <pc:picChg chg="add del mod">
          <ac:chgData name="Tegischer Lukas" userId="f78daebb-0565-485c-bd0e-1cd035e796ff" providerId="ADAL" clId="{D17BFEA8-62C5-4BF8-9B72-E15C4B09585E}" dt="2022-10-12T17:26:48.959" v="142" actId="478"/>
          <ac:picMkLst>
            <pc:docMk/>
            <pc:sldMk cId="1645466978" sldId="423"/>
            <ac:picMk id="7" creationId="{1B683446-ADFA-9ECD-698D-0F272C475BC2}"/>
          </ac:picMkLst>
        </pc:picChg>
        <pc:picChg chg="add mod">
          <ac:chgData name="Tegischer Lukas" userId="f78daebb-0565-485c-bd0e-1cd035e796ff" providerId="ADAL" clId="{D17BFEA8-62C5-4BF8-9B72-E15C4B09585E}" dt="2022-10-12T17:27:00.644" v="147" actId="1076"/>
          <ac:picMkLst>
            <pc:docMk/>
            <pc:sldMk cId="1645466978" sldId="423"/>
            <ac:picMk id="8" creationId="{463F9858-6D92-0867-0936-24BEA5A2D616}"/>
          </ac:picMkLst>
        </pc:picChg>
      </pc:sldChg>
      <pc:sldChg chg="add modAnim">
        <pc:chgData name="Tegischer Lukas" userId="f78daebb-0565-485c-bd0e-1cd035e796ff" providerId="ADAL" clId="{D17BFEA8-62C5-4BF8-9B72-E15C4B09585E}" dt="2022-10-12T17:27:10.052" v="149"/>
        <pc:sldMkLst>
          <pc:docMk/>
          <pc:sldMk cId="486208613" sldId="424"/>
        </pc:sldMkLst>
      </pc:sldChg>
      <pc:sldChg chg="addSp delSp modSp add mod delAnim modAnim">
        <pc:chgData name="Tegischer Lukas" userId="f78daebb-0565-485c-bd0e-1cd035e796ff" providerId="ADAL" clId="{D17BFEA8-62C5-4BF8-9B72-E15C4B09585E}" dt="2022-10-12T17:31:44.685" v="311"/>
        <pc:sldMkLst>
          <pc:docMk/>
          <pc:sldMk cId="556725617" sldId="425"/>
        </pc:sldMkLst>
        <pc:spChg chg="mod">
          <ac:chgData name="Tegischer Lukas" userId="f78daebb-0565-485c-bd0e-1cd035e796ff" providerId="ADAL" clId="{D17BFEA8-62C5-4BF8-9B72-E15C4B09585E}" dt="2022-10-12T17:30:08.139" v="274" actId="6549"/>
          <ac:spMkLst>
            <pc:docMk/>
            <pc:sldMk cId="556725617" sldId="425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0:18.447" v="279" actId="478"/>
          <ac:spMkLst>
            <pc:docMk/>
            <pc:sldMk cId="556725617" sldId="425"/>
            <ac:spMk id="5" creationId="{722A12F3-DF5A-3E6B-285B-CA5BC4B88059}"/>
          </ac:spMkLst>
        </pc:spChg>
        <pc:spChg chg="add mod">
          <ac:chgData name="Tegischer Lukas" userId="f78daebb-0565-485c-bd0e-1cd035e796ff" providerId="ADAL" clId="{D17BFEA8-62C5-4BF8-9B72-E15C4B09585E}" dt="2022-10-12T17:31:38.527" v="309" actId="113"/>
          <ac:spMkLst>
            <pc:docMk/>
            <pc:sldMk cId="556725617" sldId="425"/>
            <ac:spMk id="7" creationId="{BDFE7D5C-C8DE-A3C8-1F7D-652F62F5B1B3}"/>
          </ac:spMkLst>
        </pc:spChg>
        <pc:spChg chg="del">
          <ac:chgData name="Tegischer Lukas" userId="f78daebb-0565-485c-bd0e-1cd035e796ff" providerId="ADAL" clId="{D17BFEA8-62C5-4BF8-9B72-E15C4B09585E}" dt="2022-10-12T17:30:11.841" v="276" actId="478"/>
          <ac:spMkLst>
            <pc:docMk/>
            <pc:sldMk cId="556725617" sldId="425"/>
            <ac:spMk id="9" creationId="{39AE0E24-DD94-25ED-8472-13ACAF742A38}"/>
          </ac:spMkLst>
        </pc:spChg>
        <pc:spChg chg="add mod">
          <ac:chgData name="Tegischer Lukas" userId="f78daebb-0565-485c-bd0e-1cd035e796ff" providerId="ADAL" clId="{D17BFEA8-62C5-4BF8-9B72-E15C4B09585E}" dt="2022-10-12T17:31:15.326" v="304" actId="113"/>
          <ac:spMkLst>
            <pc:docMk/>
            <pc:sldMk cId="556725617" sldId="425"/>
            <ac:spMk id="10" creationId="{83B59FED-E3A2-25DB-020E-C57B040A49BF}"/>
          </ac:spMkLst>
        </pc:spChg>
        <pc:picChg chg="add mod">
          <ac:chgData name="Tegischer Lukas" userId="f78daebb-0565-485c-bd0e-1cd035e796ff" providerId="ADAL" clId="{D17BFEA8-62C5-4BF8-9B72-E15C4B09585E}" dt="2022-10-12T17:30:37.353" v="286" actId="1076"/>
          <ac:picMkLst>
            <pc:docMk/>
            <pc:sldMk cId="556725617" sldId="425"/>
            <ac:picMk id="2" creationId="{6FEAD41A-F84F-45A1-BD9D-BAD01A09B9F9}"/>
          </ac:picMkLst>
        </pc:picChg>
        <pc:picChg chg="del">
          <ac:chgData name="Tegischer Lukas" userId="f78daebb-0565-485c-bd0e-1cd035e796ff" providerId="ADAL" clId="{D17BFEA8-62C5-4BF8-9B72-E15C4B09585E}" dt="2022-10-12T17:30:11.201" v="275" actId="478"/>
          <ac:picMkLst>
            <pc:docMk/>
            <pc:sldMk cId="556725617" sldId="425"/>
            <ac:picMk id="6" creationId="{190349A2-0DB1-00E8-E662-F1B5C398AAC5}"/>
          </ac:picMkLst>
        </pc:picChg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1417188254" sldId="426"/>
        </pc:sldMkLst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289630694" sldId="427"/>
        </pc:sldMkLst>
      </pc:sldChg>
    </pc:docChg>
  </pc:docChgLst>
  <pc:docChgLst>
    <pc:chgData name="Tegischer Lukas" userId="f78daebb-0565-485c-bd0e-1cd035e796ff" providerId="ADAL" clId="{FDD44131-7DAA-4D66-9E7D-67B7995B255E}"/>
    <pc:docChg chg="undo redo custSel addSld delSld modSld sldOrd">
      <pc:chgData name="Tegischer Lukas" userId="f78daebb-0565-485c-bd0e-1cd035e796ff" providerId="ADAL" clId="{FDD44131-7DAA-4D66-9E7D-67B7995B255E}" dt="2022-04-11T16:44:04.168" v="915"/>
      <pc:docMkLst>
        <pc:docMk/>
      </pc:docMkLst>
      <pc:sldChg chg="modSp mod">
        <pc:chgData name="Tegischer Lukas" userId="f78daebb-0565-485c-bd0e-1cd035e796ff" providerId="ADAL" clId="{FDD44131-7DAA-4D66-9E7D-67B7995B255E}" dt="2022-04-11T16:12:16.047" v="29" actId="404"/>
        <pc:sldMkLst>
          <pc:docMk/>
          <pc:sldMk cId="336392357" sldId="256"/>
        </pc:sldMkLst>
        <pc:spChg chg="mod">
          <ac:chgData name="Tegischer Lukas" userId="f78daebb-0565-485c-bd0e-1cd035e796ff" providerId="ADAL" clId="{FDD44131-7DAA-4D66-9E7D-67B7995B255E}" dt="2022-04-11T16:12:16.047" v="29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FDD44131-7DAA-4D66-9E7D-67B7995B255E}" dt="2022-04-11T16:16:58.696" v="269" actId="478"/>
        <pc:sldMkLst>
          <pc:docMk/>
          <pc:sldMk cId="2738696002" sldId="324"/>
        </pc:sldMkLst>
        <pc:spChg chg="mod">
          <ac:chgData name="Tegischer Lukas" userId="f78daebb-0565-485c-bd0e-1cd035e796ff" providerId="ADAL" clId="{FDD44131-7DAA-4D66-9E7D-67B7995B255E}" dt="2022-04-11T16:14:00.412" v="72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3:58.617" v="71" actId="1076"/>
          <ac:spMkLst>
            <pc:docMk/>
            <pc:sldMk cId="2738696002" sldId="324"/>
            <ac:spMk id="7" creationId="{93980A07-FDE8-4A6C-8737-A09EBE14F8E5}"/>
          </ac:spMkLst>
        </pc:spChg>
        <pc:spChg chg="del">
          <ac:chgData name="Tegischer Lukas" userId="f78daebb-0565-485c-bd0e-1cd035e796ff" providerId="ADAL" clId="{FDD44131-7DAA-4D66-9E7D-67B7995B255E}" dt="2022-04-11T16:12:22.037" v="30" actId="478"/>
          <ac:spMkLst>
            <pc:docMk/>
            <pc:sldMk cId="2738696002" sldId="324"/>
            <ac:spMk id="12" creationId="{4C20B794-593D-4202-92F3-D4407A1EC044}"/>
          </ac:spMkLst>
        </pc:spChg>
        <pc:spChg chg="del">
          <ac:chgData name="Tegischer Lukas" userId="f78daebb-0565-485c-bd0e-1cd035e796ff" providerId="ADAL" clId="{FDD44131-7DAA-4D66-9E7D-67B7995B255E}" dt="2022-04-11T16:12:22.913" v="31" actId="478"/>
          <ac:spMkLst>
            <pc:docMk/>
            <pc:sldMk cId="2738696002" sldId="324"/>
            <ac:spMk id="13" creationId="{7CA4CCE7-8A84-426E-989E-BD9259220CC1}"/>
          </ac:spMkLst>
        </pc:spChg>
        <pc:picChg chg="add del">
          <ac:chgData name="Tegischer Lukas" userId="f78daebb-0565-485c-bd0e-1cd035e796ff" providerId="ADAL" clId="{FDD44131-7DAA-4D66-9E7D-67B7995B255E}" dt="2022-04-11T16:16:58.696" v="269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785642135" sldId="34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924277000" sldId="353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94577095" sldId="354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310503968" sldId="355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207993389" sldId="366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508993427" sldId="367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112780137" sldId="36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43791332" sldId="369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043499339" sldId="370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566979629" sldId="371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423451084" sldId="372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312616909" sldId="373"/>
        </pc:sldMkLst>
      </pc:sldChg>
      <pc:sldChg chg="addSp delSp modSp add mod">
        <pc:chgData name="Tegischer Lukas" userId="f78daebb-0565-485c-bd0e-1cd035e796ff" providerId="ADAL" clId="{FDD44131-7DAA-4D66-9E7D-67B7995B255E}" dt="2022-04-11T16:16:58.900" v="270" actId="478"/>
        <pc:sldMkLst>
          <pc:docMk/>
          <pc:sldMk cId="2025837772" sldId="374"/>
        </pc:sldMkLst>
        <pc:spChg chg="del mod">
          <ac:chgData name="Tegischer Lukas" userId="f78daebb-0565-485c-bd0e-1cd035e796ff" providerId="ADAL" clId="{FDD44131-7DAA-4D66-9E7D-67B7995B255E}" dt="2022-04-11T16:15:05.826" v="143" actId="478"/>
          <ac:spMkLst>
            <pc:docMk/>
            <pc:sldMk cId="2025837772" sldId="37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5:07.823" v="144" actId="1076"/>
          <ac:spMkLst>
            <pc:docMk/>
            <pc:sldMk cId="2025837772" sldId="374"/>
            <ac:spMk id="6" creationId="{B9C6AA76-CF88-4E6D-89FE-A4E7F40505DC}"/>
          </ac:spMkLst>
        </pc:spChg>
        <pc:spChg chg="del">
          <ac:chgData name="Tegischer Lukas" userId="f78daebb-0565-485c-bd0e-1cd035e796ff" providerId="ADAL" clId="{FDD44131-7DAA-4D66-9E7D-67B7995B255E}" dt="2022-04-11T16:14:04.702" v="74" actId="478"/>
          <ac:spMkLst>
            <pc:docMk/>
            <pc:sldMk cId="2025837772" sldId="374"/>
            <ac:spMk id="7" creationId="{93980A07-FDE8-4A6C-8737-A09EBE14F8E5}"/>
          </ac:spMkLst>
        </pc:spChg>
        <pc:picChg chg="add del">
          <ac:chgData name="Tegischer Lukas" userId="f78daebb-0565-485c-bd0e-1cd035e796ff" providerId="ADAL" clId="{FDD44131-7DAA-4D66-9E7D-67B7995B255E}" dt="2022-04-11T16:16:58.900" v="270" actId="478"/>
          <ac:picMkLst>
            <pc:docMk/>
            <pc:sldMk cId="2025837772" sldId="374"/>
            <ac:picMk id="14" creationId="{053D7308-DE5D-4085-8981-CCF5F27D1668}"/>
          </ac:picMkLst>
        </pc:picChg>
      </pc:sldChg>
      <pc:sldChg chg="addSp delSp modSp add mod modAnim">
        <pc:chgData name="Tegischer Lukas" userId="f78daebb-0565-485c-bd0e-1cd035e796ff" providerId="ADAL" clId="{FDD44131-7DAA-4D66-9E7D-67B7995B255E}" dt="2022-04-11T16:20:16.808" v="335" actId="113"/>
        <pc:sldMkLst>
          <pc:docMk/>
          <pc:sldMk cId="4092045795" sldId="375"/>
        </pc:sldMkLst>
        <pc:spChg chg="del mod">
          <ac:chgData name="Tegischer Lukas" userId="f78daebb-0565-485c-bd0e-1cd035e796ff" providerId="ADAL" clId="{FDD44131-7DAA-4D66-9E7D-67B7995B255E}" dt="2022-04-11T16:16:22.737" v="254" actId="478"/>
          <ac:spMkLst>
            <pc:docMk/>
            <pc:sldMk cId="4092045795" sldId="37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20:16.808" v="335" actId="113"/>
          <ac:spMkLst>
            <pc:docMk/>
            <pc:sldMk cId="4092045795" sldId="375"/>
            <ac:spMk id="6" creationId="{5BBB6A71-840B-4279-BAFF-0089C11F1BC3}"/>
          </ac:spMkLst>
        </pc:spChg>
        <pc:spChg chg="del">
          <ac:chgData name="Tegischer Lukas" userId="f78daebb-0565-485c-bd0e-1cd035e796ff" providerId="ADAL" clId="{FDD44131-7DAA-4D66-9E7D-67B7995B255E}" dt="2022-04-11T16:15:31.680" v="201" actId="478"/>
          <ac:spMkLst>
            <pc:docMk/>
            <pc:sldMk cId="4092045795" sldId="375"/>
            <ac:spMk id="7" creationId="{93980A07-FDE8-4A6C-8737-A09EBE14F8E5}"/>
          </ac:spMkLst>
        </pc:spChg>
        <pc:spChg chg="add del mod">
          <ac:chgData name="Tegischer Lukas" userId="f78daebb-0565-485c-bd0e-1cd035e796ff" providerId="ADAL" clId="{FDD44131-7DAA-4D66-9E7D-67B7995B255E}" dt="2022-04-11T16:17:26.291" v="278" actId="478"/>
          <ac:spMkLst>
            <pc:docMk/>
            <pc:sldMk cId="4092045795" sldId="375"/>
            <ac:spMk id="8" creationId="{AD70E464-E55E-49C6-8E7B-5FE499E06C78}"/>
          </ac:spMkLst>
        </pc:spChg>
        <pc:spChg chg="add mod">
          <ac:chgData name="Tegischer Lukas" userId="f78daebb-0565-485c-bd0e-1cd035e796ff" providerId="ADAL" clId="{FDD44131-7DAA-4D66-9E7D-67B7995B255E}" dt="2022-04-11T16:20:07.862" v="334" actId="20577"/>
          <ac:spMkLst>
            <pc:docMk/>
            <pc:sldMk cId="4092045795" sldId="375"/>
            <ac:spMk id="9" creationId="{B523D3ED-A8BC-4493-9476-CBBC0862B563}"/>
          </ac:spMkLst>
        </pc:spChg>
        <pc:spChg chg="add del mod">
          <ac:chgData name="Tegischer Lukas" userId="f78daebb-0565-485c-bd0e-1cd035e796ff" providerId="ADAL" clId="{FDD44131-7DAA-4D66-9E7D-67B7995B255E}" dt="2022-04-11T16:17:48.642" v="284" actId="21"/>
          <ac:spMkLst>
            <pc:docMk/>
            <pc:sldMk cId="4092045795" sldId="375"/>
            <ac:spMk id="11" creationId="{8CB10423-E03E-410B-9C05-9EB468BE6048}"/>
          </ac:spMkLst>
        </pc:spChg>
        <pc:picChg chg="del">
          <ac:chgData name="Tegischer Lukas" userId="f78daebb-0565-485c-bd0e-1cd035e796ff" providerId="ADAL" clId="{FDD44131-7DAA-4D66-9E7D-67B7995B255E}" dt="2022-04-11T16:16:47.148" v="266" actId="478"/>
          <ac:picMkLst>
            <pc:docMk/>
            <pc:sldMk cId="4092045795" sldId="375"/>
            <ac:picMk id="14" creationId="{053D7308-DE5D-4085-8981-CCF5F27D1668}"/>
          </ac:picMkLst>
        </pc:picChg>
      </pc:sldChg>
      <pc:sldChg chg="addSp delSp modSp add mod ord modAnim">
        <pc:chgData name="Tegischer Lukas" userId="f78daebb-0565-485c-bd0e-1cd035e796ff" providerId="ADAL" clId="{FDD44131-7DAA-4D66-9E7D-67B7995B255E}" dt="2022-04-11T16:25:34.164" v="480"/>
        <pc:sldMkLst>
          <pc:docMk/>
          <pc:sldMk cId="3376764983" sldId="376"/>
        </pc:sldMkLst>
        <pc:spChg chg="add mod">
          <ac:chgData name="Tegischer Lukas" userId="f78daebb-0565-485c-bd0e-1cd035e796ff" providerId="ADAL" clId="{FDD44131-7DAA-4D66-9E7D-67B7995B255E}" dt="2022-04-11T16:24:59.903" v="459" actId="20577"/>
          <ac:spMkLst>
            <pc:docMk/>
            <pc:sldMk cId="3376764983" sldId="376"/>
            <ac:spMk id="5" creationId="{834A1121-4847-496E-BA55-9EB5A520BC6A}"/>
          </ac:spMkLst>
        </pc:spChg>
        <pc:spChg chg="del">
          <ac:chgData name="Tegischer Lukas" userId="f78daebb-0565-485c-bd0e-1cd035e796ff" providerId="ADAL" clId="{FDD44131-7DAA-4D66-9E7D-67B7995B255E}" dt="2022-04-11T16:19:24.379" v="309" actId="478"/>
          <ac:spMkLst>
            <pc:docMk/>
            <pc:sldMk cId="3376764983" sldId="376"/>
            <ac:spMk id="6" creationId="{B9C6AA76-CF88-4E6D-89FE-A4E7F40505DC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19:04.816" v="308"/>
        <pc:sldMkLst>
          <pc:docMk/>
          <pc:sldMk cId="2865861909" sldId="377"/>
        </pc:sldMkLst>
        <pc:spChg chg="add mod">
          <ac:chgData name="Tegischer Lukas" userId="f78daebb-0565-485c-bd0e-1cd035e796ff" providerId="ADAL" clId="{FDD44131-7DAA-4D66-9E7D-67B7995B255E}" dt="2022-04-11T16:18:21.608" v="295" actId="1582"/>
          <ac:spMkLst>
            <pc:docMk/>
            <pc:sldMk cId="2865861909" sldId="377"/>
            <ac:spMk id="4" creationId="{C13F5052-0CB2-421A-9B3F-D3AF942F6CBB}"/>
          </ac:spMkLst>
        </pc:spChg>
        <pc:spChg chg="del">
          <ac:chgData name="Tegischer Lukas" userId="f78daebb-0565-485c-bd0e-1cd035e796ff" providerId="ADAL" clId="{FDD44131-7DAA-4D66-9E7D-67B7995B255E}" dt="2022-04-11T16:17:59.213" v="287" actId="478"/>
          <ac:spMkLst>
            <pc:docMk/>
            <pc:sldMk cId="2865861909" sldId="377"/>
            <ac:spMk id="6" creationId="{5BBB6A71-840B-4279-BAFF-0089C11F1BC3}"/>
          </ac:spMkLst>
        </pc:spChg>
        <pc:spChg chg="add mod">
          <ac:chgData name="Tegischer Lukas" userId="f78daebb-0565-485c-bd0e-1cd035e796ff" providerId="ADAL" clId="{FDD44131-7DAA-4D66-9E7D-67B7995B255E}" dt="2022-04-11T16:18:55.648" v="305" actId="20577"/>
          <ac:spMkLst>
            <pc:docMk/>
            <pc:sldMk cId="2865861909" sldId="377"/>
            <ac:spMk id="7" creationId="{AA56A15C-9FE9-44F4-ACFF-8BA9050CD96D}"/>
          </ac:spMkLst>
        </pc:spChg>
        <pc:spChg chg="del">
          <ac:chgData name="Tegischer Lukas" userId="f78daebb-0565-485c-bd0e-1cd035e796ff" providerId="ADAL" clId="{FDD44131-7DAA-4D66-9E7D-67B7995B255E}" dt="2022-04-11T16:17:59.531" v="288" actId="478"/>
          <ac:spMkLst>
            <pc:docMk/>
            <pc:sldMk cId="2865861909" sldId="377"/>
            <ac:spMk id="9" creationId="{B523D3ED-A8BC-4493-9476-CBBC0862B563}"/>
          </ac:spMkLst>
        </pc:spChg>
      </pc:sldChg>
      <pc:sldChg chg="addSp delSp modSp new mod">
        <pc:chgData name="Tegischer Lukas" userId="f78daebb-0565-485c-bd0e-1cd035e796ff" providerId="ADAL" clId="{FDD44131-7DAA-4D66-9E7D-67B7995B255E}" dt="2022-04-11T16:43:37.154" v="914" actId="1076"/>
        <pc:sldMkLst>
          <pc:docMk/>
          <pc:sldMk cId="3892961303" sldId="378"/>
        </pc:sldMkLst>
        <pc:spChg chg="del">
          <ac:chgData name="Tegischer Lukas" userId="f78daebb-0565-485c-bd0e-1cd035e796ff" providerId="ADAL" clId="{FDD44131-7DAA-4D66-9E7D-67B7995B255E}" dt="2022-04-11T16:20:29.417" v="338" actId="478"/>
          <ac:spMkLst>
            <pc:docMk/>
            <pc:sldMk cId="3892961303" sldId="378"/>
            <ac:spMk id="2" creationId="{4DBD9996-3916-4FA1-96C2-C8E4D3589753}"/>
          </ac:spMkLst>
        </pc:spChg>
        <pc:spChg chg="del">
          <ac:chgData name="Tegischer Lukas" userId="f78daebb-0565-485c-bd0e-1cd035e796ff" providerId="ADAL" clId="{FDD44131-7DAA-4D66-9E7D-67B7995B255E}" dt="2022-04-11T16:20:28.877" v="337" actId="478"/>
          <ac:spMkLst>
            <pc:docMk/>
            <pc:sldMk cId="3892961303" sldId="378"/>
            <ac:spMk id="3" creationId="{56F1D28D-A3DD-4366-A0D0-D7ABD0F582C6}"/>
          </ac:spMkLst>
        </pc:spChg>
        <pc:spChg chg="add del mod">
          <ac:chgData name="Tegischer Lukas" userId="f78daebb-0565-485c-bd0e-1cd035e796ff" providerId="ADAL" clId="{FDD44131-7DAA-4D66-9E7D-67B7995B255E}" dt="2022-04-11T16:43:21.871" v="907" actId="478"/>
          <ac:spMkLst>
            <pc:docMk/>
            <pc:sldMk cId="3892961303" sldId="37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34.208" v="913" actId="1076"/>
          <ac:spMkLst>
            <pc:docMk/>
            <pc:sldMk cId="3892961303" sldId="378"/>
            <ac:spMk id="7" creationId="{8CAD82A5-A545-483A-900B-A6963155702F}"/>
          </ac:spMkLst>
        </pc:spChg>
        <pc:graphicFrameChg chg="add mod modGraphic">
          <ac:chgData name="Tegischer Lukas" userId="f78daebb-0565-485c-bd0e-1cd035e796ff" providerId="ADAL" clId="{FDD44131-7DAA-4D66-9E7D-67B7995B255E}" dt="2022-04-11T16:43:37.154" v="914" actId="1076"/>
          <ac:graphicFrameMkLst>
            <pc:docMk/>
            <pc:sldMk cId="3892961303" sldId="378"/>
            <ac:graphicFrameMk id="5" creationId="{405D672D-83C3-467B-95A6-CC8372FD4B15}"/>
          </ac:graphicFrameMkLst>
        </pc:graphicFrameChg>
      </pc:sldChg>
      <pc:sldChg chg="addSp delSp modSp add mod modAnim">
        <pc:chgData name="Tegischer Lukas" userId="f78daebb-0565-485c-bd0e-1cd035e796ff" providerId="ADAL" clId="{FDD44131-7DAA-4D66-9E7D-67B7995B255E}" dt="2022-04-11T16:24:03.553" v="436"/>
        <pc:sldMkLst>
          <pc:docMk/>
          <pc:sldMk cId="4227939111" sldId="379"/>
        </pc:sldMkLst>
        <pc:spChg chg="mod">
          <ac:chgData name="Tegischer Lukas" userId="f78daebb-0565-485c-bd0e-1cd035e796ff" providerId="ADAL" clId="{FDD44131-7DAA-4D66-9E7D-67B7995B255E}" dt="2022-04-11T16:22:06.783" v="361" actId="122"/>
          <ac:spMkLst>
            <pc:docMk/>
            <pc:sldMk cId="4227939111" sldId="379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22:42.921" v="370" actId="1076"/>
          <ac:spMkLst>
            <pc:docMk/>
            <pc:sldMk cId="4227939111" sldId="379"/>
            <ac:spMk id="6" creationId="{D182D0C8-9D6C-413C-98C3-462915193B51}"/>
          </ac:spMkLst>
        </pc:spChg>
        <pc:spChg chg="add mod">
          <ac:chgData name="Tegischer Lukas" userId="f78daebb-0565-485c-bd0e-1cd035e796ff" providerId="ADAL" clId="{FDD44131-7DAA-4D66-9E7D-67B7995B255E}" dt="2022-04-11T16:23:20.978" v="422" actId="20577"/>
          <ac:spMkLst>
            <pc:docMk/>
            <pc:sldMk cId="4227939111" sldId="379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23:39.268" v="427" actId="1076"/>
          <ac:spMkLst>
            <pc:docMk/>
            <pc:sldMk cId="4227939111" sldId="379"/>
            <ac:spMk id="9" creationId="{64AA8B57-00F6-46A5-BAEC-3704490A7D34}"/>
          </ac:spMkLst>
        </pc:spChg>
        <pc:spChg chg="add mod">
          <ac:chgData name="Tegischer Lukas" userId="f78daebb-0565-485c-bd0e-1cd035e796ff" providerId="ADAL" clId="{FDD44131-7DAA-4D66-9E7D-67B7995B255E}" dt="2022-04-11T16:23:53.468" v="433" actId="1076"/>
          <ac:spMkLst>
            <pc:docMk/>
            <pc:sldMk cId="4227939111" sldId="379"/>
            <ac:spMk id="11" creationId="{CD87A8FD-75AE-4D58-84C8-2F531F2CF890}"/>
          </ac:spMkLst>
        </pc:spChg>
        <pc:graphicFrameChg chg="del">
          <ac:chgData name="Tegischer Lukas" userId="f78daebb-0565-485c-bd0e-1cd035e796ff" providerId="ADAL" clId="{FDD44131-7DAA-4D66-9E7D-67B7995B255E}" dt="2022-04-11T16:21:40.008" v="357" actId="478"/>
          <ac:graphicFrameMkLst>
            <pc:docMk/>
            <pc:sldMk cId="4227939111" sldId="379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25:26.946" v="478" actId="20577"/>
        <pc:sldMkLst>
          <pc:docMk/>
          <pc:sldMk cId="3359074548" sldId="380"/>
        </pc:sldMkLst>
        <pc:spChg chg="mod">
          <ac:chgData name="Tegischer Lukas" userId="f78daebb-0565-485c-bd0e-1cd035e796ff" providerId="ADAL" clId="{FDD44131-7DAA-4D66-9E7D-67B7995B255E}" dt="2022-04-11T16:25:26.946" v="478" actId="20577"/>
          <ac:spMkLst>
            <pc:docMk/>
            <pc:sldMk cId="3359074548" sldId="380"/>
            <ac:spMk id="5" creationId="{834A1121-4847-496E-BA55-9EB5A520BC6A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43:09.717" v="904" actId="1076"/>
        <pc:sldMkLst>
          <pc:docMk/>
          <pc:sldMk cId="3454483996" sldId="381"/>
        </pc:sldMkLst>
        <pc:spChg chg="del">
          <ac:chgData name="Tegischer Lukas" userId="f78daebb-0565-485c-bd0e-1cd035e796ff" providerId="ADAL" clId="{FDD44131-7DAA-4D66-9E7D-67B7995B255E}" dt="2022-04-11T16:26:36.544" v="597" actId="478"/>
          <ac:spMkLst>
            <pc:docMk/>
            <pc:sldMk cId="3454483996" sldId="38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09.717" v="904" actId="1076"/>
          <ac:spMkLst>
            <pc:docMk/>
            <pc:sldMk cId="3454483996" sldId="381"/>
            <ac:spMk id="6" creationId="{08F00804-07FD-4208-9788-D870B4767E88}"/>
          </ac:spMkLst>
        </pc:spChg>
        <pc:graphicFrameChg chg="mod modGraphic">
          <ac:chgData name="Tegischer Lukas" userId="f78daebb-0565-485c-bd0e-1cd035e796ff" providerId="ADAL" clId="{FDD44131-7DAA-4D66-9E7D-67B7995B255E}" dt="2022-04-11T16:42:57.283" v="898" actId="1076"/>
          <ac:graphicFrameMkLst>
            <pc:docMk/>
            <pc:sldMk cId="3454483996" sldId="381"/>
            <ac:graphicFrameMk id="5" creationId="{405D672D-83C3-467B-95A6-CC8372FD4B15}"/>
          </ac:graphicFrameMkLst>
        </pc:graphicFrameChg>
      </pc:sldChg>
      <pc:sldChg chg="addSp delSp modSp add mod delAnim modAnim">
        <pc:chgData name="Tegischer Lukas" userId="f78daebb-0565-485c-bd0e-1cd035e796ff" providerId="ADAL" clId="{FDD44131-7DAA-4D66-9E7D-67B7995B255E}" dt="2022-04-11T16:31:49.306" v="675" actId="403"/>
        <pc:sldMkLst>
          <pc:docMk/>
          <pc:sldMk cId="2889453575" sldId="382"/>
        </pc:sldMkLst>
        <pc:spChg chg="mod">
          <ac:chgData name="Tegischer Lukas" userId="f78daebb-0565-485c-bd0e-1cd035e796ff" providerId="ADAL" clId="{FDD44131-7DAA-4D66-9E7D-67B7995B255E}" dt="2022-04-11T16:31:32.828" v="671" actId="1076"/>
          <ac:spMkLst>
            <pc:docMk/>
            <pc:sldMk cId="2889453575" sldId="38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29:49.149" v="637" actId="478"/>
          <ac:spMkLst>
            <pc:docMk/>
            <pc:sldMk cId="2889453575" sldId="382"/>
            <ac:spMk id="6" creationId="{D182D0C8-9D6C-413C-98C3-462915193B51}"/>
          </ac:spMkLst>
        </pc:spChg>
        <pc:spChg chg="del">
          <ac:chgData name="Tegischer Lukas" userId="f78daebb-0565-485c-bd0e-1cd035e796ff" providerId="ADAL" clId="{FDD44131-7DAA-4D66-9E7D-67B7995B255E}" dt="2022-04-11T16:29:49.943" v="638" actId="478"/>
          <ac:spMkLst>
            <pc:docMk/>
            <pc:sldMk cId="2889453575" sldId="382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31:49.306" v="675" actId="403"/>
          <ac:spMkLst>
            <pc:docMk/>
            <pc:sldMk cId="2889453575" sldId="382"/>
            <ac:spMk id="8" creationId="{CA7C5C22-3851-48B3-B2CC-E5439C152111}"/>
          </ac:spMkLst>
        </pc:spChg>
        <pc:spChg chg="del">
          <ac:chgData name="Tegischer Lukas" userId="f78daebb-0565-485c-bd0e-1cd035e796ff" providerId="ADAL" clId="{FDD44131-7DAA-4D66-9E7D-67B7995B255E}" dt="2022-04-11T16:29:51.355" v="639" actId="478"/>
          <ac:spMkLst>
            <pc:docMk/>
            <pc:sldMk cId="2889453575" sldId="382"/>
            <ac:spMk id="9" creationId="{64AA8B57-00F6-46A5-BAEC-3704490A7D34}"/>
          </ac:spMkLst>
        </pc:spChg>
        <pc:spChg chg="del">
          <ac:chgData name="Tegischer Lukas" userId="f78daebb-0565-485c-bd0e-1cd035e796ff" providerId="ADAL" clId="{FDD44131-7DAA-4D66-9E7D-67B7995B255E}" dt="2022-04-11T16:29:52.448" v="640" actId="478"/>
          <ac:spMkLst>
            <pc:docMk/>
            <pc:sldMk cId="2889453575" sldId="382"/>
            <ac:spMk id="11" creationId="{CD87A8FD-75AE-4D58-84C8-2F531F2CF890}"/>
          </ac:spMkLst>
        </pc:spChg>
      </pc:sldChg>
      <pc:sldChg chg="delSp add del mod delAnim">
        <pc:chgData name="Tegischer Lukas" userId="f78daebb-0565-485c-bd0e-1cd035e796ff" providerId="ADAL" clId="{FDD44131-7DAA-4D66-9E7D-67B7995B255E}" dt="2022-04-11T16:32:43.895" v="699" actId="47"/>
        <pc:sldMkLst>
          <pc:docMk/>
          <pc:sldMk cId="418839328" sldId="383"/>
        </pc:sldMkLst>
        <pc:spChg chg="del">
          <ac:chgData name="Tegischer Lukas" userId="f78daebb-0565-485c-bd0e-1cd035e796ff" providerId="ADAL" clId="{FDD44131-7DAA-4D66-9E7D-67B7995B255E}" dt="2022-04-11T16:31:52.890" v="676" actId="478"/>
          <ac:spMkLst>
            <pc:docMk/>
            <pc:sldMk cId="418839328" sldId="383"/>
            <ac:spMk id="5" creationId="{834A1121-4847-496E-BA55-9EB5A520BC6A}"/>
          </ac:spMkLst>
        </pc:spChg>
      </pc:sldChg>
      <pc:sldChg chg="addSp modSp add mod">
        <pc:chgData name="Tegischer Lukas" userId="f78daebb-0565-485c-bd0e-1cd035e796ff" providerId="ADAL" clId="{FDD44131-7DAA-4D66-9E7D-67B7995B255E}" dt="2022-04-11T16:42:42.825" v="896" actId="1076"/>
        <pc:sldMkLst>
          <pc:docMk/>
          <pc:sldMk cId="1393937610" sldId="384"/>
        </pc:sldMkLst>
        <pc:spChg chg="add mod">
          <ac:chgData name="Tegischer Lukas" userId="f78daebb-0565-485c-bd0e-1cd035e796ff" providerId="ADAL" clId="{FDD44131-7DAA-4D66-9E7D-67B7995B255E}" dt="2022-04-11T16:42:42.825" v="896" actId="1076"/>
          <ac:spMkLst>
            <pc:docMk/>
            <pc:sldMk cId="1393937610" sldId="384"/>
            <ac:spMk id="4" creationId="{2AC66C3B-9ECC-4A4B-BE7C-C3CB2AA8F54D}"/>
          </ac:spMkLst>
        </pc:spChg>
        <pc:graphicFrameChg chg="mod modGraphic">
          <ac:chgData name="Tegischer Lukas" userId="f78daebb-0565-485c-bd0e-1cd035e796ff" providerId="ADAL" clId="{FDD44131-7DAA-4D66-9E7D-67B7995B255E}" dt="2022-04-11T16:42:34.987" v="890" actId="1076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32:32.710" v="698" actId="207"/>
        <pc:sldMkLst>
          <pc:docMk/>
          <pc:sldMk cId="4266368926" sldId="385"/>
        </pc:sldMkLst>
        <pc:spChg chg="mod">
          <ac:chgData name="Tegischer Lukas" userId="f78daebb-0565-485c-bd0e-1cd035e796ff" providerId="ADAL" clId="{FDD44131-7DAA-4D66-9E7D-67B7995B255E}" dt="2022-04-11T16:32:32.710" v="698" actId="207"/>
          <ac:spMkLst>
            <pc:docMk/>
            <pc:sldMk cId="4266368926" sldId="385"/>
            <ac:spMk id="5" creationId="{834A1121-4847-496E-BA55-9EB5A520BC6A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5:00.196" v="730"/>
        <pc:sldMkLst>
          <pc:docMk/>
          <pc:sldMk cId="2827705079" sldId="386"/>
        </pc:sldMkLst>
        <pc:spChg chg="mod">
          <ac:chgData name="Tegischer Lukas" userId="f78daebb-0565-485c-bd0e-1cd035e796ff" providerId="ADAL" clId="{FDD44131-7DAA-4D66-9E7D-67B7995B255E}" dt="2022-04-11T16:34:50.125" v="727" actId="1076"/>
          <ac:spMkLst>
            <pc:docMk/>
            <pc:sldMk cId="2827705079" sldId="386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34:47.416" v="726" actId="1076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FDD44131-7DAA-4D66-9E7D-67B7995B255E}" dt="2022-04-11T16:34:24.990" v="721" actId="478"/>
          <ac:spMkLst>
            <pc:docMk/>
            <pc:sldMk cId="2827705079" sldId="386"/>
            <ac:spMk id="8" creationId="{CA7C5C22-3851-48B3-B2CC-E5439C152111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7:23.893" v="781"/>
        <pc:sldMkLst>
          <pc:docMk/>
          <pc:sldMk cId="2987314754" sldId="387"/>
        </pc:sldMkLst>
        <pc:spChg chg="del">
          <ac:chgData name="Tegischer Lukas" userId="f78daebb-0565-485c-bd0e-1cd035e796ff" providerId="ADAL" clId="{FDD44131-7DAA-4D66-9E7D-67B7995B255E}" dt="2022-04-11T16:36:48.182" v="767" actId="478"/>
          <ac:spMkLst>
            <pc:docMk/>
            <pc:sldMk cId="2987314754" sldId="387"/>
            <ac:spMk id="5" creationId="{834A1121-4847-496E-BA55-9EB5A520BC6A}"/>
          </ac:spMkLst>
        </pc:spChg>
        <pc:spChg chg="add mod">
          <ac:chgData name="Tegischer Lukas" userId="f78daebb-0565-485c-bd0e-1cd035e796ff" providerId="ADAL" clId="{FDD44131-7DAA-4D66-9E7D-67B7995B255E}" dt="2022-04-11T16:36:55.942" v="770" actId="1076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FDD44131-7DAA-4D66-9E7D-67B7995B255E}" dt="2022-04-11T16:37:09.442" v="774" actId="207"/>
          <ac:spMkLst>
            <pc:docMk/>
            <pc:sldMk cId="2987314754" sldId="387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21.792" v="780" actId="1076"/>
          <ac:spMkLst>
            <pc:docMk/>
            <pc:sldMk cId="2987314754" sldId="387"/>
            <ac:spMk id="9" creationId="{8BACB33F-42CE-470A-8D89-AE62E871BA4B}"/>
          </ac:spMkLst>
        </pc:spChg>
      </pc:sldChg>
      <pc:sldChg chg="addSp modSp add del mod">
        <pc:chgData name="Tegischer Lukas" userId="f78daebb-0565-485c-bd0e-1cd035e796ff" providerId="ADAL" clId="{FDD44131-7DAA-4D66-9E7D-67B7995B255E}" dt="2022-04-11T16:42:08.013" v="886" actId="1076"/>
        <pc:sldMkLst>
          <pc:docMk/>
          <pc:sldMk cId="2750312868" sldId="388"/>
        </pc:sldMkLst>
        <pc:spChg chg="add mod">
          <ac:chgData name="Tegischer Lukas" userId="f78daebb-0565-485c-bd0e-1cd035e796ff" providerId="ADAL" clId="{FDD44131-7DAA-4D66-9E7D-67B7995B255E}" dt="2022-04-11T16:42:04.762" v="885" actId="1076"/>
          <ac:spMkLst>
            <pc:docMk/>
            <pc:sldMk cId="2750312868" sldId="388"/>
            <ac:spMk id="4" creationId="{A88CC646-9E91-4B32-AD32-091670D52A55}"/>
          </ac:spMkLst>
        </pc:spChg>
        <pc:graphicFrameChg chg="mod modGraphic">
          <ac:chgData name="Tegischer Lukas" userId="f78daebb-0565-485c-bd0e-1cd035e796ff" providerId="ADAL" clId="{FDD44131-7DAA-4D66-9E7D-67B7995B255E}" dt="2022-04-11T16:42:08.013" v="886" actId="1076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addSp delSp modSp add mod addAnim delAnim modAnim">
        <pc:chgData name="Tegischer Lukas" userId="f78daebb-0565-485c-bd0e-1cd035e796ff" providerId="ADAL" clId="{FDD44131-7DAA-4D66-9E7D-67B7995B255E}" dt="2022-04-11T16:36:45.850" v="766" actId="478"/>
        <pc:sldMkLst>
          <pc:docMk/>
          <pc:sldMk cId="2376582050" sldId="389"/>
        </pc:sldMkLst>
        <pc:spChg chg="del mod">
          <ac:chgData name="Tegischer Lukas" userId="f78daebb-0565-485c-bd0e-1cd035e796ff" providerId="ADAL" clId="{FDD44131-7DAA-4D66-9E7D-67B7995B255E}" dt="2022-04-11T16:35:27.793" v="742"/>
          <ac:spMkLst>
            <pc:docMk/>
            <pc:sldMk cId="2376582050" sldId="389"/>
            <ac:spMk id="4" creationId="{23994922-00A3-43FE-A1D2-DC3C43171571}"/>
          </ac:spMkLst>
        </pc:spChg>
        <pc:spChg chg="mod">
          <ac:chgData name="Tegischer Lukas" userId="f78daebb-0565-485c-bd0e-1cd035e796ff" providerId="ADAL" clId="{FDD44131-7DAA-4D66-9E7D-67B7995B255E}" dt="2022-04-11T16:35:27.423" v="740" actId="1076"/>
          <ac:spMkLst>
            <pc:docMk/>
            <pc:sldMk cId="2376582050" sldId="389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5:35.173" v="746" actId="1076"/>
          <ac:spMkLst>
            <pc:docMk/>
            <pc:sldMk cId="2376582050" sldId="389"/>
            <ac:spMk id="6" creationId="{D5F47B30-EA97-41E3-BA32-C7355BA4C4DF}"/>
          </ac:spMkLst>
        </pc:spChg>
        <pc:spChg chg="add del mod">
          <ac:chgData name="Tegischer Lukas" userId="f78daebb-0565-485c-bd0e-1cd035e796ff" providerId="ADAL" clId="{FDD44131-7DAA-4D66-9E7D-67B7995B255E}" dt="2022-04-11T16:36:45.850" v="766" actId="478"/>
          <ac:spMkLst>
            <pc:docMk/>
            <pc:sldMk cId="2376582050" sldId="389"/>
            <ac:spMk id="7" creationId="{9B1FF008-B53C-479A-B6C3-6E0CFE84664F}"/>
          </ac:spMkLst>
        </pc:spChg>
        <pc:spChg chg="add mod">
          <ac:chgData name="Tegischer Lukas" userId="f78daebb-0565-485c-bd0e-1cd035e796ff" providerId="ADAL" clId="{FDD44131-7DAA-4D66-9E7D-67B7995B255E}" dt="2022-04-11T16:36:43.670" v="764" actId="6549"/>
          <ac:spMkLst>
            <pc:docMk/>
            <pc:sldMk cId="2376582050" sldId="389"/>
            <ac:spMk id="9" creationId="{F0558C7D-7117-4407-9EAE-973FF067BF77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44:04.168" v="915"/>
        <pc:sldMkLst>
          <pc:docMk/>
          <pc:sldMk cId="181065231" sldId="390"/>
        </pc:sldMkLst>
        <pc:spChg chg="del">
          <ac:chgData name="Tegischer Lukas" userId="f78daebb-0565-485c-bd0e-1cd035e796ff" providerId="ADAL" clId="{FDD44131-7DAA-4D66-9E7D-67B7995B255E}" dt="2022-04-11T16:37:37.234" v="785" actId="478"/>
          <ac:spMkLst>
            <pc:docMk/>
            <pc:sldMk cId="181065231" sldId="390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37:36.765" v="784" actId="478"/>
          <ac:spMkLst>
            <pc:docMk/>
            <pc:sldMk cId="181065231" sldId="390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58.179" v="793" actId="20577"/>
          <ac:spMkLst>
            <pc:docMk/>
            <pc:sldMk cId="181065231" sldId="390"/>
            <ac:spMk id="8" creationId="{37A08C2A-6789-40D4-A08B-E52FFF3E6DCA}"/>
          </ac:spMkLst>
        </pc:spChg>
        <pc:spChg chg="del">
          <ac:chgData name="Tegischer Lukas" userId="f78daebb-0565-485c-bd0e-1cd035e796ff" providerId="ADAL" clId="{FDD44131-7DAA-4D66-9E7D-67B7995B255E}" dt="2022-04-11T16:37:35.759" v="783" actId="478"/>
          <ac:spMkLst>
            <pc:docMk/>
            <pc:sldMk cId="181065231" sldId="390"/>
            <ac:spMk id="9" creationId="{8BACB33F-42CE-470A-8D89-AE62E871BA4B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38:25.572" v="800" actId="1076"/>
        <pc:sldMkLst>
          <pc:docMk/>
          <pc:sldMk cId="3765551445" sldId="391"/>
        </pc:sldMkLst>
        <pc:spChg chg="add mod">
          <ac:chgData name="Tegischer Lukas" userId="f78daebb-0565-485c-bd0e-1cd035e796ff" providerId="ADAL" clId="{FDD44131-7DAA-4D66-9E7D-67B7995B255E}" dt="2022-04-11T16:38:25.572" v="800" actId="1076"/>
          <ac:spMkLst>
            <pc:docMk/>
            <pc:sldMk cId="3765551445" sldId="391"/>
            <ac:spMk id="5" creationId="{6B1C3D4A-A769-4C3C-B3F8-979DBCB711A9}"/>
          </ac:spMkLst>
        </pc:spChg>
        <pc:spChg chg="del">
          <ac:chgData name="Tegischer Lukas" userId="f78daebb-0565-485c-bd0e-1cd035e796ff" providerId="ADAL" clId="{FDD44131-7DAA-4D66-9E7D-67B7995B255E}" dt="2022-04-11T16:38:14.963" v="795" actId="478"/>
          <ac:spMkLst>
            <pc:docMk/>
            <pc:sldMk cId="3765551445" sldId="391"/>
            <ac:spMk id="8" creationId="{37A08C2A-6789-40D4-A08B-E52FFF3E6DCA}"/>
          </ac:spMkLst>
        </pc:spChg>
      </pc:sldChg>
      <pc:sldChg chg="addSp delSp modSp add mod delAnim">
        <pc:chgData name="Tegischer Lukas" userId="f78daebb-0565-485c-bd0e-1cd035e796ff" providerId="ADAL" clId="{FDD44131-7DAA-4D66-9E7D-67B7995B255E}" dt="2022-04-11T16:40:00.054" v="850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FDD44131-7DAA-4D66-9E7D-67B7995B255E}" dt="2022-04-11T16:40:00.054" v="850" actId="1076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39:49.059" v="845" actId="478"/>
          <ac:spMkLst>
            <pc:docMk/>
            <pc:sldMk cId="3212391464" sldId="392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9:57.619" v="849" actId="1076"/>
          <ac:spMkLst>
            <pc:docMk/>
            <pc:sldMk cId="3212391464" sldId="392"/>
            <ac:spMk id="6" creationId="{C835939F-74F5-49AC-BB8C-ED93043F3EFC}"/>
          </ac:spMkLst>
        </pc:spChg>
      </pc:sldChg>
      <pc:sldChg chg="add del">
        <pc:chgData name="Tegischer Lukas" userId="f78daebb-0565-485c-bd0e-1cd035e796ff" providerId="ADAL" clId="{FDD44131-7DAA-4D66-9E7D-67B7995B255E}" dt="2022-04-11T16:40:22.387" v="851" actId="47"/>
        <pc:sldMkLst>
          <pc:docMk/>
          <pc:sldMk cId="2574933781" sldId="393"/>
        </pc:sldMkLst>
      </pc:sldChg>
      <pc:sldChg chg="addSp delSp modSp add mod delAnim">
        <pc:chgData name="Tegischer Lukas" userId="f78daebb-0565-485c-bd0e-1cd035e796ff" providerId="ADAL" clId="{FDD44131-7DAA-4D66-9E7D-67B7995B255E}" dt="2022-04-11T16:40:32.105" v="858" actId="14100"/>
        <pc:sldMkLst>
          <pc:docMk/>
          <pc:sldMk cId="2739579911" sldId="394"/>
        </pc:sldMkLst>
        <pc:spChg chg="del">
          <ac:chgData name="Tegischer Lukas" userId="f78daebb-0565-485c-bd0e-1cd035e796ff" providerId="ADAL" clId="{FDD44131-7DAA-4D66-9E7D-67B7995B255E}" dt="2022-04-11T16:40:25.799" v="854" actId="478"/>
          <ac:spMkLst>
            <pc:docMk/>
            <pc:sldMk cId="2739579911" sldId="394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40:24.443" v="852" actId="478"/>
          <ac:spMkLst>
            <pc:docMk/>
            <pc:sldMk cId="2739579911" sldId="394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40:32.105" v="858" actId="14100"/>
          <ac:spMkLst>
            <pc:docMk/>
            <pc:sldMk cId="2739579911" sldId="394"/>
            <ac:spMk id="8" creationId="{F7B169F1-A273-4D50-BD91-D46DD2770E8C}"/>
          </ac:spMkLst>
        </pc:spChg>
        <pc:spChg chg="del">
          <ac:chgData name="Tegischer Lukas" userId="f78daebb-0565-485c-bd0e-1cd035e796ff" providerId="ADAL" clId="{FDD44131-7DAA-4D66-9E7D-67B7995B255E}" dt="2022-04-11T16:40:25.200" v="853" actId="478"/>
          <ac:spMkLst>
            <pc:docMk/>
            <pc:sldMk cId="2739579911" sldId="394"/>
            <ac:spMk id="9" creationId="{8BACB33F-42CE-470A-8D89-AE62E871BA4B}"/>
          </ac:spMkLst>
        </pc:sp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974733029" sldId="395"/>
        </pc:sldMkLst>
      </pc:sldChg>
      <pc:sldChg chg="addSp modSp add mod">
        <pc:chgData name="Tegischer Lukas" userId="f78daebb-0565-485c-bd0e-1cd035e796ff" providerId="ADAL" clId="{FDD44131-7DAA-4D66-9E7D-67B7995B255E}" dt="2022-04-11T16:42:20.968" v="888" actId="1076"/>
        <pc:sldMkLst>
          <pc:docMk/>
          <pc:sldMk cId="3441958520" sldId="395"/>
        </pc:sldMkLst>
        <pc:spChg chg="add mod">
          <ac:chgData name="Tegischer Lukas" userId="f78daebb-0565-485c-bd0e-1cd035e796ff" providerId="ADAL" clId="{FDD44131-7DAA-4D66-9E7D-67B7995B255E}" dt="2022-04-11T16:42:20.968" v="888" actId="1076"/>
          <ac:spMkLst>
            <pc:docMk/>
            <pc:sldMk cId="3441958520" sldId="395"/>
            <ac:spMk id="4" creationId="{DD21D03E-A968-4813-81DE-35C61B2B626E}"/>
          </ac:spMkLst>
        </pc:spChg>
        <pc:graphicFrameChg chg="mod modGraphic">
          <ac:chgData name="Tegischer Lukas" userId="f78daebb-0565-485c-bd0e-1cd035e796ff" providerId="ADAL" clId="{FDD44131-7DAA-4D66-9E7D-67B7995B255E}" dt="2022-04-11T16:41:22.684" v="867" actId="1076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1936102408" sldId="396"/>
        </pc:sldMkLst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4220335831" sldId="397"/>
        </pc:sldMkLst>
      </pc:sldChg>
    </pc:docChg>
  </pc:docChgLst>
  <pc:docChgLst>
    <pc:chgData name="Tegischer Lukas" userId="f78daebb-0565-485c-bd0e-1cd035e796ff" providerId="ADAL" clId="{A5A260EA-E85C-47D3-BAF8-C95BC37E6468}"/>
    <pc:docChg chg="undo custSel addSld delSld modSld sldOrd">
      <pc:chgData name="Tegischer Lukas" userId="f78daebb-0565-485c-bd0e-1cd035e796ff" providerId="ADAL" clId="{A5A260EA-E85C-47D3-BAF8-C95BC37E6468}" dt="2022-04-10T20:38:25.570" v="586" actId="47"/>
      <pc:docMkLst>
        <pc:docMk/>
      </pc:docMkLst>
      <pc:sldChg chg="modSp mod">
        <pc:chgData name="Tegischer Lukas" userId="f78daebb-0565-485c-bd0e-1cd035e796ff" providerId="ADAL" clId="{A5A260EA-E85C-47D3-BAF8-C95BC37E6468}" dt="2022-04-10T20:16:35.282" v="76" actId="404"/>
        <pc:sldMkLst>
          <pc:docMk/>
          <pc:sldMk cId="336392357" sldId="256"/>
        </pc:sldMkLst>
        <pc:spChg chg="mod">
          <ac:chgData name="Tegischer Lukas" userId="f78daebb-0565-485c-bd0e-1cd035e796ff" providerId="ADAL" clId="{A5A260EA-E85C-47D3-BAF8-C95BC37E6468}" dt="2022-04-10T20:16:35.282" v="76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32:05.304" v="490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A5A260EA-E85C-47D3-BAF8-C95BC37E6468}" dt="2022-04-10T20:32:05.304" v="490" actId="20577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16:49.677" v="101" actId="478"/>
          <ac:spMkLst>
            <pc:docMk/>
            <pc:sldMk cId="2738696002" sldId="324"/>
            <ac:spMk id="7" creationId="{213206CF-ACA4-41CF-B034-08EE4E885245}"/>
          </ac:spMkLst>
        </pc:spChg>
        <pc:spChg chg="del mod">
          <ac:chgData name="Tegischer Lukas" userId="f78daebb-0565-485c-bd0e-1cd035e796ff" providerId="ADAL" clId="{A5A260EA-E85C-47D3-BAF8-C95BC37E6468}" dt="2022-04-10T20:16:50.878" v="104" actId="478"/>
          <ac:spMkLst>
            <pc:docMk/>
            <pc:sldMk cId="2738696002" sldId="324"/>
            <ac:spMk id="9" creationId="{15A2063E-081E-4674-A610-69575AB1734F}"/>
          </ac:spMkLst>
        </pc:spChg>
        <pc:spChg chg="del">
          <ac:chgData name="Tegischer Lukas" userId="f78daebb-0565-485c-bd0e-1cd035e796ff" providerId="ADAL" clId="{A5A260EA-E85C-47D3-BAF8-C95BC37E6468}" dt="2022-04-10T20:16:50.074" v="102" actId="478"/>
          <ac:spMkLst>
            <pc:docMk/>
            <pc:sldMk cId="2738696002" sldId="324"/>
            <ac:spMk id="10" creationId="{5B60481B-F72B-4BE1-B8EF-9AF987B410CC}"/>
          </ac:spMkLst>
        </pc:spChg>
        <pc:spChg chg="del">
          <ac:chgData name="Tegischer Lukas" userId="f78daebb-0565-485c-bd0e-1cd035e796ff" providerId="ADAL" clId="{A5A260EA-E85C-47D3-BAF8-C95BC37E6468}" dt="2022-04-10T20:16:51.488" v="105" actId="478"/>
          <ac:spMkLst>
            <pc:docMk/>
            <pc:sldMk cId="2738696002" sldId="324"/>
            <ac:spMk id="11" creationId="{B51195F4-149A-4C40-846B-4611E8ED6B0F}"/>
          </ac:spMkLst>
        </pc:spChg>
        <pc:spChg chg="add mod">
          <ac:chgData name="Tegischer Lukas" userId="f78daebb-0565-485c-bd0e-1cd035e796ff" providerId="ADAL" clId="{A5A260EA-E85C-47D3-BAF8-C95BC37E6468}" dt="2022-04-10T20:18:14.476" v="132" actId="1582"/>
          <ac:spMkLst>
            <pc:docMk/>
            <pc:sldMk cId="2738696002" sldId="324"/>
            <ac:spMk id="12" creationId="{4C20B794-593D-4202-92F3-D4407A1EC044}"/>
          </ac:spMkLst>
        </pc:spChg>
        <pc:spChg chg="add mod">
          <ac:chgData name="Tegischer Lukas" userId="f78daebb-0565-485c-bd0e-1cd035e796ff" providerId="ADAL" clId="{A5A260EA-E85C-47D3-BAF8-C95BC37E6468}" dt="2022-04-10T20:18:18.930" v="133" actId="1582"/>
          <ac:spMkLst>
            <pc:docMk/>
            <pc:sldMk cId="2738696002" sldId="324"/>
            <ac:spMk id="13" creationId="{7CA4CCE7-8A84-426E-989E-BD9259220CC1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23:22.193" v="277" actId="14100"/>
        <pc:sldMkLst>
          <pc:docMk/>
          <pc:sldMk cId="3785642135" sldId="348"/>
        </pc:sldMkLst>
        <pc:spChg chg="del">
          <ac:chgData name="Tegischer Lukas" userId="f78daebb-0565-485c-bd0e-1cd035e796ff" providerId="ADAL" clId="{A5A260EA-E85C-47D3-BAF8-C95BC37E6468}" dt="2022-04-10T20:18:51.680" v="136" actId="478"/>
          <ac:spMkLst>
            <pc:docMk/>
            <pc:sldMk cId="3785642135" sldId="34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1:15.425" v="234" actId="20577"/>
          <ac:spMkLst>
            <pc:docMk/>
            <pc:sldMk cId="3785642135" sldId="348"/>
            <ac:spMk id="7" creationId="{7E2974EE-F161-42DA-99F5-5AAD76EB719C}"/>
          </ac:spMkLst>
        </pc:spChg>
        <pc:spChg chg="add del mod">
          <ac:chgData name="Tegischer Lukas" userId="f78daebb-0565-485c-bd0e-1cd035e796ff" providerId="ADAL" clId="{A5A260EA-E85C-47D3-BAF8-C95BC37E6468}" dt="2022-04-10T20:19:36.343" v="159" actId="478"/>
          <ac:spMkLst>
            <pc:docMk/>
            <pc:sldMk cId="3785642135" sldId="348"/>
            <ac:spMk id="9" creationId="{1CEA1E21-F36C-463C-A430-1BAA75BA3110}"/>
          </ac:spMkLst>
        </pc:spChg>
        <pc:spChg chg="del">
          <ac:chgData name="Tegischer Lukas" userId="f78daebb-0565-485c-bd0e-1cd035e796ff" providerId="ADAL" clId="{A5A260EA-E85C-47D3-BAF8-C95BC37E6468}" dt="2022-04-10T20:18:50.522" v="135" actId="478"/>
          <ac:spMkLst>
            <pc:docMk/>
            <pc:sldMk cId="3785642135" sldId="348"/>
            <ac:spMk id="10" creationId="{13F33AF2-4B26-4A34-A7C0-B2A95C0AB7B6}"/>
          </ac:spMkLst>
        </pc:spChg>
        <pc:spChg chg="del">
          <ac:chgData name="Tegischer Lukas" userId="f78daebb-0565-485c-bd0e-1cd035e796ff" providerId="ADAL" clId="{A5A260EA-E85C-47D3-BAF8-C95BC37E6468}" dt="2022-04-10T20:18:52.288" v="137" actId="478"/>
          <ac:spMkLst>
            <pc:docMk/>
            <pc:sldMk cId="3785642135" sldId="348"/>
            <ac:spMk id="11" creationId="{60A68BB4-C622-4C67-90D8-64EA2E82F01B}"/>
          </ac:spMkLst>
        </pc:spChg>
        <pc:spChg chg="add mod">
          <ac:chgData name="Tegischer Lukas" userId="f78daebb-0565-485c-bd0e-1cd035e796ff" providerId="ADAL" clId="{A5A260EA-E85C-47D3-BAF8-C95BC37E6468}" dt="2022-04-10T20:20:19.245" v="218" actId="1076"/>
          <ac:spMkLst>
            <pc:docMk/>
            <pc:sldMk cId="3785642135" sldId="348"/>
            <ac:spMk id="12" creationId="{943ABEB7-2972-4019-AE5B-55EE3050597C}"/>
          </ac:spMkLst>
        </pc:spChg>
        <pc:spChg chg="add mod">
          <ac:chgData name="Tegischer Lukas" userId="f78daebb-0565-485c-bd0e-1cd035e796ff" providerId="ADAL" clId="{A5A260EA-E85C-47D3-BAF8-C95BC37E6468}" dt="2022-04-10T20:22:54.580" v="267" actId="207"/>
          <ac:spMkLst>
            <pc:docMk/>
            <pc:sldMk cId="3785642135" sldId="348"/>
            <ac:spMk id="15" creationId="{89907A79-C0A9-40EE-94DE-D54B2821E6DD}"/>
          </ac:spMkLst>
        </pc:spChg>
        <pc:spChg chg="add mod">
          <ac:chgData name="Tegischer Lukas" userId="f78daebb-0565-485c-bd0e-1cd035e796ff" providerId="ADAL" clId="{A5A260EA-E85C-47D3-BAF8-C95BC37E6468}" dt="2022-04-10T20:23:22.193" v="277" actId="14100"/>
          <ac:spMkLst>
            <pc:docMk/>
            <pc:sldMk cId="3785642135" sldId="348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21:18.193" v="235" actId="1076"/>
          <ac:graphicFrameMkLst>
            <pc:docMk/>
            <pc:sldMk cId="3785642135" sldId="348"/>
            <ac:graphicFrameMk id="6" creationId="{DFE6AAB6-2249-4A4D-A733-14D6EB23489F}"/>
          </ac:graphicFrameMkLst>
        </pc:graphicFrameChg>
        <pc:graphicFrameChg chg="add mod modGraphic">
          <ac:chgData name="Tegischer Lukas" userId="f78daebb-0565-485c-bd0e-1cd035e796ff" providerId="ADAL" clId="{A5A260EA-E85C-47D3-BAF8-C95BC37E6468}" dt="2022-04-10T20:22:45.479" v="264" actId="1076"/>
          <ac:graphicFrameMkLst>
            <pc:docMk/>
            <pc:sldMk cId="3785642135" sldId="348"/>
            <ac:graphicFrameMk id="13" creationId="{361EC121-6269-465C-B3C9-E4DFF5AE65E7}"/>
          </ac:graphicFrameMkLst>
        </pc:graphicFrameChg>
        <pc:picChg chg="del">
          <ac:chgData name="Tegischer Lukas" userId="f78daebb-0565-485c-bd0e-1cd035e796ff" providerId="ADAL" clId="{A5A260EA-E85C-47D3-BAF8-C95BC37E6468}" dt="2022-04-10T20:21:11.203" v="232" actId="478"/>
          <ac:picMkLst>
            <pc:docMk/>
            <pc:sldMk cId="3785642135" sldId="348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7:56.276" v="342" actId="1076"/>
        <pc:sldMkLst>
          <pc:docMk/>
          <pc:sldMk cId="3924277000" sldId="353"/>
        </pc:sldMkLst>
        <pc:spChg chg="del">
          <ac:chgData name="Tegischer Lukas" userId="f78daebb-0565-485c-bd0e-1cd035e796ff" providerId="ADAL" clId="{A5A260EA-E85C-47D3-BAF8-C95BC37E6468}" dt="2022-04-10T20:27:03.666" v="316" actId="478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7:56.276" v="342" actId="1076"/>
          <ac:spMkLst>
            <pc:docMk/>
            <pc:sldMk cId="3924277000" sldId="353"/>
            <ac:spMk id="7" creationId="{5BA310F1-C81E-4AAF-9998-D99132525B3A}"/>
          </ac:spMkLst>
        </pc:spChg>
        <pc:spChg chg="del">
          <ac:chgData name="Tegischer Lukas" userId="f78daebb-0565-485c-bd0e-1cd035e796ff" providerId="ADAL" clId="{A5A260EA-E85C-47D3-BAF8-C95BC37E6468}" dt="2022-04-10T20:27:04.545" v="318" actId="478"/>
          <ac:spMkLst>
            <pc:docMk/>
            <pc:sldMk cId="3924277000" sldId="353"/>
            <ac:spMk id="8" creationId="{40C6ACB1-3402-47CA-905C-853C03A2643B}"/>
          </ac:spMkLst>
        </pc:spChg>
        <pc:spChg chg="add del mod">
          <ac:chgData name="Tegischer Lukas" userId="f78daebb-0565-485c-bd0e-1cd035e796ff" providerId="ADAL" clId="{A5A260EA-E85C-47D3-BAF8-C95BC37E6468}" dt="2022-04-10T20:27:33.634" v="332" actId="478"/>
          <ac:spMkLst>
            <pc:docMk/>
            <pc:sldMk cId="3924277000" sldId="353"/>
            <ac:spMk id="9" creationId="{57527AA3-FD8D-416D-AE72-78FF1B4035B5}"/>
          </ac:spMkLst>
        </pc:spChg>
        <pc:picChg chg="del">
          <ac:chgData name="Tegischer Lukas" userId="f78daebb-0565-485c-bd0e-1cd035e796ff" providerId="ADAL" clId="{A5A260EA-E85C-47D3-BAF8-C95BC37E6468}" dt="2022-04-10T20:27:03.955" v="317" actId="478"/>
          <ac:picMkLst>
            <pc:docMk/>
            <pc:sldMk cId="3924277000" sldId="353"/>
            <ac:picMk id="6" creationId="{6C13817F-9367-41ED-A351-9110C68708E9}"/>
          </ac:picMkLst>
        </pc:picChg>
        <pc:picChg chg="del">
          <ac:chgData name="Tegischer Lukas" userId="f78daebb-0565-485c-bd0e-1cd035e796ff" providerId="ADAL" clId="{A5A260EA-E85C-47D3-BAF8-C95BC37E6468}" dt="2022-04-10T20:27:05.925" v="319" actId="478"/>
          <ac:picMkLst>
            <pc:docMk/>
            <pc:sldMk cId="3924277000" sldId="353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8:41.571" v="372" actId="1076"/>
        <pc:sldMkLst>
          <pc:docMk/>
          <pc:sldMk cId="1894577095" sldId="354"/>
        </pc:sldMkLst>
        <pc:spChg chg="del mod">
          <ac:chgData name="Tegischer Lukas" userId="f78daebb-0565-485c-bd0e-1cd035e796ff" providerId="ADAL" clId="{A5A260EA-E85C-47D3-BAF8-C95BC37E6468}" dt="2022-04-10T20:28:40.258" v="371" actId="478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28:07.690" v="366" actId="478"/>
          <ac:spMkLst>
            <pc:docMk/>
            <pc:sldMk cId="1894577095" sldId="354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A5A260EA-E85C-47D3-BAF8-C95BC37E6468}" dt="2022-04-10T20:28:41.571" v="372" actId="1076"/>
          <ac:picMkLst>
            <pc:docMk/>
            <pc:sldMk cId="1894577095" sldId="354"/>
            <ac:picMk id="3" creationId="{1D92B8C4-2FFD-4770-96DE-1D2816073798}"/>
          </ac:picMkLst>
        </pc:picChg>
        <pc:picChg chg="del">
          <ac:chgData name="Tegischer Lukas" userId="f78daebb-0565-485c-bd0e-1cd035e796ff" providerId="ADAL" clId="{A5A260EA-E85C-47D3-BAF8-C95BC37E6468}" dt="2022-04-10T20:28:06.930" v="365" actId="478"/>
          <ac:picMkLst>
            <pc:docMk/>
            <pc:sldMk cId="1894577095" sldId="354"/>
            <ac:picMk id="7" creationId="{80E62D3D-E5BC-40A7-BB69-23F8AC9FBB41}"/>
          </ac:picMkLst>
        </pc:picChg>
        <pc:picChg chg="del">
          <ac:chgData name="Tegischer Lukas" userId="f78daebb-0565-485c-bd0e-1cd035e796ff" providerId="ADAL" clId="{A5A260EA-E85C-47D3-BAF8-C95BC37E6468}" dt="2022-04-10T20:28:36.755" v="369" actId="478"/>
          <ac:picMkLst>
            <pc:docMk/>
            <pc:sldMk cId="1894577095" sldId="354"/>
            <ac:picMk id="14" creationId="{053D7308-DE5D-4085-8981-CCF5F27D1668}"/>
          </ac:picMkLst>
        </pc:picChg>
      </pc:sldChg>
      <pc:sldChg chg="addSp delSp modSp mod delAnim modAnim">
        <pc:chgData name="Tegischer Lukas" userId="f78daebb-0565-485c-bd0e-1cd035e796ff" providerId="ADAL" clId="{A5A260EA-E85C-47D3-BAF8-C95BC37E6468}" dt="2022-04-10T20:31:47.431" v="454"/>
        <pc:sldMkLst>
          <pc:docMk/>
          <pc:sldMk cId="1310503968" sldId="355"/>
        </pc:sldMkLst>
        <pc:spChg chg="del">
          <ac:chgData name="Tegischer Lukas" userId="f78daebb-0565-485c-bd0e-1cd035e796ff" providerId="ADAL" clId="{A5A260EA-E85C-47D3-BAF8-C95BC37E6468}" dt="2022-04-10T20:29:16.526" v="378" actId="478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1:28.886" v="450" actId="14100"/>
          <ac:spMkLst>
            <pc:docMk/>
            <pc:sldMk cId="1310503968" sldId="355"/>
            <ac:spMk id="7" creationId="{69FAD5CC-F776-4820-B146-CF5A08538F99}"/>
          </ac:spMkLst>
        </pc:spChg>
        <pc:spChg chg="del">
          <ac:chgData name="Tegischer Lukas" userId="f78daebb-0565-485c-bd0e-1cd035e796ff" providerId="ADAL" clId="{A5A260EA-E85C-47D3-BAF8-C95BC37E6468}" dt="2022-04-10T20:29:16.079" v="377" actId="478"/>
          <ac:spMkLst>
            <pc:docMk/>
            <pc:sldMk cId="1310503968" sldId="355"/>
            <ac:spMk id="8" creationId="{6BCD34C5-BC15-484A-85AC-8DFC5F59F688}"/>
          </ac:spMkLst>
        </pc:spChg>
        <pc:spChg chg="add mod">
          <ac:chgData name="Tegischer Lukas" userId="f78daebb-0565-485c-bd0e-1cd035e796ff" providerId="ADAL" clId="{A5A260EA-E85C-47D3-BAF8-C95BC37E6468}" dt="2022-04-10T20:31:44.294" v="453" actId="14100"/>
          <ac:spMkLst>
            <pc:docMk/>
            <pc:sldMk cId="1310503968" sldId="355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1:24.492" v="448" actId="207"/>
          <ac:graphicFrameMkLst>
            <pc:docMk/>
            <pc:sldMk cId="1310503968" sldId="355"/>
            <ac:graphicFrameMk id="9" creationId="{0A6206D5-3045-451E-8735-9DDE6BBA5346}"/>
          </ac:graphicFrameMkLst>
        </pc:graphicFrameChg>
        <pc:picChg chg="del">
          <ac:chgData name="Tegischer Lukas" userId="f78daebb-0565-485c-bd0e-1cd035e796ff" providerId="ADAL" clId="{A5A260EA-E85C-47D3-BAF8-C95BC37E6468}" dt="2022-04-10T20:29:15.351" v="376" actId="478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A5A260EA-E85C-47D3-BAF8-C95BC37E6468}" dt="2022-04-10T20:30:59.146" v="444" actId="478"/>
          <ac:picMkLst>
            <pc:docMk/>
            <pc:sldMk cId="1310503968" sldId="355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97602756" sldId="356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819407377" sldId="358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30337602" sldId="359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58642459" sldId="360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90432259" sldId="361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616146878" sldId="362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1872041154" sldId="363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01146677" sldId="364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80546885" sldId="365"/>
        </pc:sldMkLst>
      </pc:sldChg>
      <pc:sldChg chg="addSp delSp modSp add mod delAnim">
        <pc:chgData name="Tegischer Lukas" userId="f78daebb-0565-485c-bd0e-1cd035e796ff" providerId="ADAL" clId="{A5A260EA-E85C-47D3-BAF8-C95BC37E6468}" dt="2022-04-10T20:30:34.671" v="437" actId="113"/>
        <pc:sldMkLst>
          <pc:docMk/>
          <pc:sldMk cId="2207993389" sldId="366"/>
        </pc:sldMkLst>
        <pc:spChg chg="del">
          <ac:chgData name="Tegischer Lukas" userId="f78daebb-0565-485c-bd0e-1cd035e796ff" providerId="ADAL" clId="{A5A260EA-E85C-47D3-BAF8-C95BC37E6468}" dt="2022-04-10T20:23:33.058" v="284" actId="478"/>
          <ac:spMkLst>
            <pc:docMk/>
            <pc:sldMk cId="2207993389" sldId="366"/>
            <ac:spMk id="7" creationId="{7E2974EE-F161-42DA-99F5-5AAD76EB719C}"/>
          </ac:spMkLst>
        </pc:spChg>
        <pc:spChg chg="del">
          <ac:chgData name="Tegischer Lukas" userId="f78daebb-0565-485c-bd0e-1cd035e796ff" providerId="ADAL" clId="{A5A260EA-E85C-47D3-BAF8-C95BC37E6468}" dt="2022-04-10T20:23:31.871" v="283" actId="478"/>
          <ac:spMkLst>
            <pc:docMk/>
            <pc:sldMk cId="2207993389" sldId="366"/>
            <ac:spMk id="12" creationId="{943ABEB7-2972-4019-AE5B-55EE3050597C}"/>
          </ac:spMkLst>
        </pc:spChg>
        <pc:spChg chg="del">
          <ac:chgData name="Tegischer Lukas" userId="f78daebb-0565-485c-bd0e-1cd035e796ff" providerId="ADAL" clId="{A5A260EA-E85C-47D3-BAF8-C95BC37E6468}" dt="2022-04-10T20:23:29.043" v="280" actId="478"/>
          <ac:spMkLst>
            <pc:docMk/>
            <pc:sldMk cId="2207993389" sldId="366"/>
            <ac:spMk id="15" creationId="{89907A79-C0A9-40EE-94DE-D54B2821E6DD}"/>
          </ac:spMkLst>
        </pc:spChg>
        <pc:spChg chg="del">
          <ac:chgData name="Tegischer Lukas" userId="f78daebb-0565-485c-bd0e-1cd035e796ff" providerId="ADAL" clId="{A5A260EA-E85C-47D3-BAF8-C95BC37E6468}" dt="2022-04-10T20:23:28.506" v="279" actId="478"/>
          <ac:spMkLst>
            <pc:docMk/>
            <pc:sldMk cId="2207993389" sldId="366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30:34.671" v="437" actId="113"/>
          <ac:graphicFrameMkLst>
            <pc:docMk/>
            <pc:sldMk cId="2207993389" sldId="366"/>
            <ac:graphicFrameMk id="2" creationId="{374EB9B8-63E2-4964-A1F3-96A38E8DF59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986" v="282" actId="478"/>
          <ac:graphicFrameMkLst>
            <pc:docMk/>
            <pc:sldMk cId="2207993389" sldId="366"/>
            <ac:graphicFrameMk id="6" creationId="{DFE6AAB6-2249-4A4D-A733-14D6EB23489F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262" v="281" actId="478"/>
          <ac:graphicFrameMkLst>
            <pc:docMk/>
            <pc:sldMk cId="2207993389" sldId="366"/>
            <ac:graphicFrameMk id="13" creationId="{361EC121-6269-465C-B3C9-E4DFF5AE65E7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0:24.334" v="433" actId="113"/>
        <pc:sldMkLst>
          <pc:docMk/>
          <pc:sldMk cId="508993427" sldId="367"/>
        </pc:sldMkLst>
        <pc:graphicFrameChg chg="mod modGraphic">
          <ac:chgData name="Tegischer Lukas" userId="f78daebb-0565-485c-bd0e-1cd035e796ff" providerId="ADAL" clId="{A5A260EA-E85C-47D3-BAF8-C95BC37E6468}" dt="2022-04-10T20:30:24.334" v="433" actId="113"/>
          <ac:graphicFrameMkLst>
            <pc:docMk/>
            <pc:sldMk cId="508993427" sldId="367"/>
            <ac:graphicFrameMk id="2" creationId="{374EB9B8-63E2-4964-A1F3-96A38E8DF593}"/>
          </ac:graphicFrameMkLst>
        </pc:graphicFrameChg>
      </pc:sldChg>
      <pc:sldChg chg="addSp delSp add mod">
        <pc:chgData name="Tegischer Lukas" userId="f78daebb-0565-485c-bd0e-1cd035e796ff" providerId="ADAL" clId="{A5A260EA-E85C-47D3-BAF8-C95BC37E6468}" dt="2022-04-10T20:28:55.112" v="375" actId="22"/>
        <pc:sldMkLst>
          <pc:docMk/>
          <pc:sldMk cId="1112780137" sldId="368"/>
        </pc:sldMkLst>
        <pc:picChg chg="del">
          <ac:chgData name="Tegischer Lukas" userId="f78daebb-0565-485c-bd0e-1cd035e796ff" providerId="ADAL" clId="{A5A260EA-E85C-47D3-BAF8-C95BC37E6468}" dt="2022-04-10T20:28:54.862" v="374" actId="478"/>
          <ac:picMkLst>
            <pc:docMk/>
            <pc:sldMk cId="1112780137" sldId="368"/>
            <ac:picMk id="3" creationId="{1D92B8C4-2FFD-4770-96DE-1D2816073798}"/>
          </ac:picMkLst>
        </pc:picChg>
        <pc:picChg chg="add">
          <ac:chgData name="Tegischer Lukas" userId="f78daebb-0565-485c-bd0e-1cd035e796ff" providerId="ADAL" clId="{A5A260EA-E85C-47D3-BAF8-C95BC37E6468}" dt="2022-04-10T20:28:55.112" v="375" actId="22"/>
          <ac:picMkLst>
            <pc:docMk/>
            <pc:sldMk cId="1112780137" sldId="368"/>
            <ac:picMk id="4" creationId="{54DD0D5C-7211-41BE-8129-828A6A2A97F3}"/>
          </ac:picMkLst>
        </pc:picChg>
      </pc:sldChg>
      <pc:sldChg chg="addSp delSp modSp add mod">
        <pc:chgData name="Tegischer Lukas" userId="f78daebb-0565-485c-bd0e-1cd035e796ff" providerId="ADAL" clId="{A5A260EA-E85C-47D3-BAF8-C95BC37E6468}" dt="2022-04-10T20:38:17.703" v="585" actId="1076"/>
        <pc:sldMkLst>
          <pc:docMk/>
          <pc:sldMk cId="1843791332" sldId="369"/>
        </pc:sldMkLst>
        <pc:spChg chg="add mod">
          <ac:chgData name="Tegischer Lukas" userId="f78daebb-0565-485c-bd0e-1cd035e796ff" providerId="ADAL" clId="{A5A260EA-E85C-47D3-BAF8-C95BC37E6468}" dt="2022-04-10T20:38:16.557" v="584" actId="1076"/>
          <ac:spMkLst>
            <pc:docMk/>
            <pc:sldMk cId="1843791332" sldId="369"/>
            <ac:spMk id="6" creationId="{C9A0E6CF-675A-4E57-A8A9-4F0EFC3BB0FC}"/>
          </ac:spMkLst>
        </pc:spChg>
        <pc:graphicFrameChg chg="del">
          <ac:chgData name="Tegischer Lukas" userId="f78daebb-0565-485c-bd0e-1cd035e796ff" providerId="ADAL" clId="{A5A260EA-E85C-47D3-BAF8-C95BC37E6468}" dt="2022-04-10T20:37:26.881" v="571" actId="478"/>
          <ac:graphicFrameMkLst>
            <pc:docMk/>
            <pc:sldMk cId="1843791332" sldId="369"/>
            <ac:graphicFrameMk id="2" creationId="{374EB9B8-63E2-4964-A1F3-96A38E8DF593}"/>
          </ac:graphicFrameMkLst>
        </pc:graphicFrameChg>
        <pc:picChg chg="add mod">
          <ac:chgData name="Tegischer Lukas" userId="f78daebb-0565-485c-bd0e-1cd035e796ff" providerId="ADAL" clId="{A5A260EA-E85C-47D3-BAF8-C95BC37E6468}" dt="2022-04-10T20:38:17.703" v="585" actId="1076"/>
          <ac:picMkLst>
            <pc:docMk/>
            <pc:sldMk cId="1843791332" sldId="369"/>
            <ac:picMk id="4" creationId="{61E6E8B5-CDCB-41BC-AFAE-BF43978814B9}"/>
          </ac:picMkLst>
        </pc:picChg>
      </pc:sldChg>
      <pc:sldChg chg="add">
        <pc:chgData name="Tegischer Lukas" userId="f78daebb-0565-485c-bd0e-1cd035e796ff" providerId="ADAL" clId="{A5A260EA-E85C-47D3-BAF8-C95BC37E6468}" dt="2022-04-10T20:29:26.879" v="381"/>
        <pc:sldMkLst>
          <pc:docMk/>
          <pc:sldMk cId="3043499339" sldId="370"/>
        </pc:sldMkLst>
      </pc:sldChg>
      <pc:sldChg chg="addSp delSp modSp add mod ord delAnim modAnim">
        <pc:chgData name="Tegischer Lukas" userId="f78daebb-0565-485c-bd0e-1cd035e796ff" providerId="ADAL" clId="{A5A260EA-E85C-47D3-BAF8-C95BC37E6468}" dt="2022-04-10T20:33:22.828" v="538"/>
        <pc:sldMkLst>
          <pc:docMk/>
          <pc:sldMk cId="2566979629" sldId="371"/>
        </pc:sldMkLst>
        <pc:spChg chg="mod">
          <ac:chgData name="Tegischer Lukas" userId="f78daebb-0565-485c-bd0e-1cd035e796ff" providerId="ADAL" clId="{A5A260EA-E85C-47D3-BAF8-C95BC37E6468}" dt="2022-04-10T20:32:17.643" v="510" actId="20577"/>
          <ac:spMkLst>
            <pc:docMk/>
            <pc:sldMk cId="2566979629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2:39.358" v="521" actId="1582"/>
          <ac:spMkLst>
            <pc:docMk/>
            <pc:sldMk cId="2566979629" sldId="371"/>
            <ac:spMk id="7" creationId="{8A8506A6-EE96-45CA-AFE7-6189A6025038}"/>
          </ac:spMkLst>
        </pc:spChg>
        <pc:spChg chg="add mod">
          <ac:chgData name="Tegischer Lukas" userId="f78daebb-0565-485c-bd0e-1cd035e796ff" providerId="ADAL" clId="{A5A260EA-E85C-47D3-BAF8-C95BC37E6468}" dt="2022-04-10T20:33:06.603" v="533" actId="115"/>
          <ac:spMkLst>
            <pc:docMk/>
            <pc:sldMk cId="2566979629" sldId="371"/>
            <ac:spMk id="9" creationId="{485E9EAE-6936-4688-A13B-06CD0AF5141A}"/>
          </ac:spMkLst>
        </pc:spChg>
        <pc:spChg chg="del">
          <ac:chgData name="Tegischer Lukas" userId="f78daebb-0565-485c-bd0e-1cd035e796ff" providerId="ADAL" clId="{A5A260EA-E85C-47D3-BAF8-C95BC37E6468}" dt="2022-04-10T20:32:18.875" v="511" actId="478"/>
          <ac:spMkLst>
            <pc:docMk/>
            <pc:sldMk cId="2566979629" sldId="371"/>
            <ac:spMk id="12" creationId="{4C20B794-593D-4202-92F3-D4407A1EC044}"/>
          </ac:spMkLst>
        </pc:spChg>
        <pc:spChg chg="del">
          <ac:chgData name="Tegischer Lukas" userId="f78daebb-0565-485c-bd0e-1cd035e796ff" providerId="ADAL" clId="{A5A260EA-E85C-47D3-BAF8-C95BC37E6468}" dt="2022-04-10T20:32:19.304" v="512" actId="478"/>
          <ac:spMkLst>
            <pc:docMk/>
            <pc:sldMk cId="2566979629" sldId="371"/>
            <ac:spMk id="13" creationId="{7CA4CCE7-8A84-426E-989E-BD9259220CC1}"/>
          </ac:spMkLst>
        </pc:spChg>
      </pc:sldChg>
      <pc:sldChg chg="addSp delSp modSp add mod delAnim">
        <pc:chgData name="Tegischer Lukas" userId="f78daebb-0565-485c-bd0e-1cd035e796ff" providerId="ADAL" clId="{A5A260EA-E85C-47D3-BAF8-C95BC37E6468}" dt="2022-04-10T20:36:53.658" v="559" actId="20577"/>
        <pc:sldMkLst>
          <pc:docMk/>
          <pc:sldMk cId="2423451084" sldId="372"/>
        </pc:sldMkLst>
        <pc:spChg chg="del">
          <ac:chgData name="Tegischer Lukas" userId="f78daebb-0565-485c-bd0e-1cd035e796ff" providerId="ADAL" clId="{A5A260EA-E85C-47D3-BAF8-C95BC37E6468}" dt="2022-04-10T20:34:36.827" v="539" actId="478"/>
          <ac:spMkLst>
            <pc:docMk/>
            <pc:sldMk cId="2423451084" sldId="372"/>
            <ac:spMk id="7" creationId="{69FAD5CC-F776-4820-B146-CF5A08538F99}"/>
          </ac:spMkLst>
        </pc:spChg>
        <pc:spChg chg="del mod">
          <ac:chgData name="Tegischer Lukas" userId="f78daebb-0565-485c-bd0e-1cd035e796ff" providerId="ADAL" clId="{A5A260EA-E85C-47D3-BAF8-C95BC37E6468}" dt="2022-04-10T20:34:39.301" v="541" actId="478"/>
          <ac:spMkLst>
            <pc:docMk/>
            <pc:sldMk cId="2423451084" sldId="372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6:53.658" v="559" actId="20577"/>
          <ac:graphicFrameMkLst>
            <pc:docMk/>
            <pc:sldMk cId="2423451084" sldId="372"/>
            <ac:graphicFrameMk id="2" creationId="{D2D82656-93A9-4F9E-8BB6-81BEC11FB60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34:41.024" v="542" actId="478"/>
          <ac:graphicFrameMkLst>
            <pc:docMk/>
            <pc:sldMk cId="2423451084" sldId="372"/>
            <ac:graphicFrameMk id="9" creationId="{0A6206D5-3045-451E-8735-9DDE6BBA5346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7:22.211" v="570" actId="1076"/>
        <pc:sldMkLst>
          <pc:docMk/>
          <pc:sldMk cId="2312616909" sldId="373"/>
        </pc:sldMkLst>
        <pc:graphicFrameChg chg="mod modGraphic">
          <ac:chgData name="Tegischer Lukas" userId="f78daebb-0565-485c-bd0e-1cd035e796ff" providerId="ADAL" clId="{A5A260EA-E85C-47D3-BAF8-C95BC37E6468}" dt="2022-04-10T20:37:22.211" v="570" actId="1076"/>
          <ac:graphicFrameMkLst>
            <pc:docMk/>
            <pc:sldMk cId="2312616909" sldId="373"/>
            <ac:graphicFrameMk id="2" creationId="{D2D82656-93A9-4F9E-8BB6-81BEC11FB603}"/>
          </ac:graphicFrameMkLst>
        </pc:graphicFrameChg>
      </pc:sldChg>
    </pc:docChg>
  </pc:docChgLst>
  <pc:docChgLst>
    <pc:chgData name="Tegischer Lukas" userId="f78daebb-0565-485c-bd0e-1cd035e796ff" providerId="ADAL" clId="{48E6BDDA-AC03-4514-846C-1459614A623F}"/>
    <pc:docChg chg="modSld">
      <pc:chgData name="Tegischer Lukas" userId="f78daebb-0565-485c-bd0e-1cd035e796ff" providerId="ADAL" clId="{48E6BDDA-AC03-4514-846C-1459614A623F}" dt="2022-04-11T17:01:58.605" v="2" actId="2164"/>
      <pc:docMkLst>
        <pc:docMk/>
      </pc:docMkLst>
      <pc:sldChg chg="modSp mod">
        <pc:chgData name="Tegischer Lukas" userId="f78daebb-0565-485c-bd0e-1cd035e796ff" providerId="ADAL" clId="{48E6BDDA-AC03-4514-846C-1459614A623F}" dt="2022-04-11T17:01:47.297" v="0" actId="2164"/>
        <pc:sldMkLst>
          <pc:docMk/>
          <pc:sldMk cId="1393937610" sldId="384"/>
        </pc:sldMkLst>
        <pc:graphicFrameChg chg="modGraphic">
          <ac:chgData name="Tegischer Lukas" userId="f78daebb-0565-485c-bd0e-1cd035e796ff" providerId="ADAL" clId="{48E6BDDA-AC03-4514-846C-1459614A623F}" dt="2022-04-11T17:01:47.297" v="0" actId="2164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4.125" v="1" actId="2164"/>
        <pc:sldMkLst>
          <pc:docMk/>
          <pc:sldMk cId="2750312868" sldId="388"/>
        </pc:sldMkLst>
        <pc:graphicFrameChg chg="modGraphic">
          <ac:chgData name="Tegischer Lukas" userId="f78daebb-0565-485c-bd0e-1cd035e796ff" providerId="ADAL" clId="{48E6BDDA-AC03-4514-846C-1459614A623F}" dt="2022-04-11T17:01:54.125" v="1" actId="2164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8.605" v="2" actId="2164"/>
        <pc:sldMkLst>
          <pc:docMk/>
          <pc:sldMk cId="3441958520" sldId="395"/>
        </pc:sldMkLst>
        <pc:graphicFrameChg chg="modGraphic">
          <ac:chgData name="Tegischer Lukas" userId="f78daebb-0565-485c-bd0e-1cd035e796ff" providerId="ADAL" clId="{48E6BDDA-AC03-4514-846C-1459614A623F}" dt="2022-04-11T17:01:58.605" v="2" actId="2164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</pc:docChg>
  </pc:docChgLst>
  <pc:docChgLst>
    <pc:chgData name="Tegischer Lukas" userId="f78daebb-0565-485c-bd0e-1cd035e796ff" providerId="ADAL" clId="{69F9E457-8F71-4878-A322-B12595988639}"/>
    <pc:docChg chg="custSel addSld modSld">
      <pc:chgData name="Tegischer Lukas" userId="f78daebb-0565-485c-bd0e-1cd035e796ff" providerId="ADAL" clId="{69F9E457-8F71-4878-A322-B12595988639}" dt="2022-10-02T06:33:01.934" v="33" actId="1076"/>
      <pc:docMkLst>
        <pc:docMk/>
      </pc:docMkLst>
      <pc:sldChg chg="delSp modSp mod delAnim">
        <pc:chgData name="Tegischer Lukas" userId="f78daebb-0565-485c-bd0e-1cd035e796ff" providerId="ADAL" clId="{69F9E457-8F71-4878-A322-B12595988639}" dt="2022-10-02T06:31:26.552" v="8" actId="1076"/>
        <pc:sldMkLst>
          <pc:docMk/>
          <pc:sldMk cId="3867422063" sldId="411"/>
        </pc:sldMkLst>
        <pc:spChg chg="mod">
          <ac:chgData name="Tegischer Lukas" userId="f78daebb-0565-485c-bd0e-1cd035e796ff" providerId="ADAL" clId="{69F9E457-8F71-4878-A322-B12595988639}" dt="2022-10-02T06:31:18.512" v="5" actId="1076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26.552" v="8" actId="1076"/>
          <ac:spMkLst>
            <pc:docMk/>
            <pc:sldMk cId="3867422063" sldId="411"/>
            <ac:spMk id="4" creationId="{23994922-00A3-43FE-A1D2-DC3C43171571}"/>
          </ac:spMkLst>
        </pc:spChg>
        <pc:spChg chg="del">
          <ac:chgData name="Tegischer Lukas" userId="f78daebb-0565-485c-bd0e-1cd035e796ff" providerId="ADAL" clId="{69F9E457-8F71-4878-A322-B12595988639}" dt="2022-10-02T06:31:16.820" v="4" actId="478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69F9E457-8F71-4878-A322-B12595988639}" dt="2022-10-02T06:31:24.376" v="7" actId="1076"/>
          <ac:spMkLst>
            <pc:docMk/>
            <pc:sldMk cId="3867422063" sldId="411"/>
            <ac:spMk id="8" creationId="{2A1E8CCF-560E-C7B4-D4A5-974BEC34A49A}"/>
          </ac:spMkLst>
        </pc:spChg>
        <pc:spChg chg="mod">
          <ac:chgData name="Tegischer Lukas" userId="f78daebb-0565-485c-bd0e-1cd035e796ff" providerId="ADAL" clId="{69F9E457-8F71-4878-A322-B12595988639}" dt="2022-10-02T06:31:20.818" v="6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modSp mod">
        <pc:chgData name="Tegischer Lukas" userId="f78daebb-0565-485c-bd0e-1cd035e796ff" providerId="ADAL" clId="{69F9E457-8F71-4878-A322-B12595988639}" dt="2022-10-02T06:33:01.934" v="33" actId="1076"/>
        <pc:sldMkLst>
          <pc:docMk/>
          <pc:sldMk cId="467817443" sldId="419"/>
        </pc:sldMkLst>
        <pc:spChg chg="mod">
          <ac:chgData name="Tegischer Lukas" userId="f78daebb-0565-485c-bd0e-1cd035e796ff" providerId="ADAL" clId="{69F9E457-8F71-4878-A322-B12595988639}" dt="2022-10-02T06:33:01.934" v="33" actId="1076"/>
          <ac:spMkLst>
            <pc:docMk/>
            <pc:sldMk cId="467817443" sldId="419"/>
            <ac:spMk id="7" creationId="{46670544-B527-F8BE-73C8-78CB1619532E}"/>
          </ac:spMkLst>
        </pc:spChg>
      </pc:sldChg>
      <pc:sldChg chg="delSp modSp add mod delAnim modAnim">
        <pc:chgData name="Tegischer Lukas" userId="f78daebb-0565-485c-bd0e-1cd035e796ff" providerId="ADAL" clId="{69F9E457-8F71-4878-A322-B12595988639}" dt="2022-10-02T06:32:06.414" v="17" actId="6549"/>
        <pc:sldMkLst>
          <pc:docMk/>
          <pc:sldMk cId="3894701210" sldId="420"/>
        </pc:sldMkLst>
        <pc:spChg chg="mod">
          <ac:chgData name="Tegischer Lukas" userId="f78daebb-0565-485c-bd0e-1cd035e796ff" providerId="ADAL" clId="{69F9E457-8F71-4878-A322-B12595988639}" dt="2022-10-02T06:32:06.414" v="17" actId="6549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30.557" v="9" actId="1076"/>
          <ac:spMkLst>
            <pc:docMk/>
            <pc:sldMk cId="3894701210" sldId="420"/>
            <ac:spMk id="7" creationId="{2FE883BB-5A5A-038C-104C-4DDC4BE716B6}"/>
          </ac:spMkLst>
        </pc:spChg>
        <pc:spChg chg="del">
          <ac:chgData name="Tegischer Lukas" userId="f78daebb-0565-485c-bd0e-1cd035e796ff" providerId="ADAL" clId="{69F9E457-8F71-4878-A322-B12595988639}" dt="2022-10-02T06:31:10.927" v="2" actId="478"/>
          <ac:spMkLst>
            <pc:docMk/>
            <pc:sldMk cId="3894701210" sldId="420"/>
            <ac:spMk id="8" creationId="{2A1E8CCF-560E-C7B4-D4A5-974BEC34A49A}"/>
          </ac:spMkLst>
        </pc:spChg>
        <pc:spChg chg="del">
          <ac:chgData name="Tegischer Lukas" userId="f78daebb-0565-485c-bd0e-1cd035e796ff" providerId="ADAL" clId="{69F9E457-8F71-4878-A322-B12595988639}" dt="2022-10-02T06:31:10.076" v="1" actId="478"/>
          <ac:spMkLst>
            <pc:docMk/>
            <pc:sldMk cId="3894701210" sldId="420"/>
            <ac:spMk id="10" creationId="{2A406795-5046-5D1D-B54E-990CEDFB4EB6}"/>
          </ac:spMkLst>
        </pc:spChg>
      </pc:sldChg>
    </pc:docChg>
  </pc:docChgLst>
  <pc:docChgLst>
    <pc:chgData name="Tegischer Lukas" userId="f78daebb-0565-485c-bd0e-1cd035e796ff" providerId="ADAL" clId="{9E326E66-DA86-4BB7-AD77-3CF006720392}"/>
    <pc:docChg chg="undo custSel addSld modSld">
      <pc:chgData name="Tegischer Lukas" userId="f78daebb-0565-485c-bd0e-1cd035e796ff" providerId="ADAL" clId="{9E326E66-DA86-4BB7-AD77-3CF006720392}" dt="2022-10-14T12:49:47.708" v="599" actId="6549"/>
      <pc:docMkLst>
        <pc:docMk/>
      </pc:docMkLst>
      <pc:sldChg chg="modSp mod">
        <pc:chgData name="Tegischer Lukas" userId="f78daebb-0565-485c-bd0e-1cd035e796ff" providerId="ADAL" clId="{9E326E66-DA86-4BB7-AD77-3CF006720392}" dt="2022-10-14T12:36:25.095" v="57" actId="404"/>
        <pc:sldMkLst>
          <pc:docMk/>
          <pc:sldMk cId="336392357" sldId="256"/>
        </pc:sldMkLst>
        <pc:spChg chg="mod">
          <ac:chgData name="Tegischer Lukas" userId="f78daebb-0565-485c-bd0e-1cd035e796ff" providerId="ADAL" clId="{9E326E66-DA86-4BB7-AD77-3CF006720392}" dt="2022-10-14T12:36:25.095" v="57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9E326E66-DA86-4BB7-AD77-3CF006720392}" dt="2022-10-14T12:39:54.745" v="351" actId="113"/>
        <pc:sldMkLst>
          <pc:docMk/>
          <pc:sldMk cId="1097199137" sldId="442"/>
        </pc:sldMkLst>
        <pc:spChg chg="add mod">
          <ac:chgData name="Tegischer Lukas" userId="f78daebb-0565-485c-bd0e-1cd035e796ff" providerId="ADAL" clId="{9E326E66-DA86-4BB7-AD77-3CF006720392}" dt="2022-10-14T12:39:54.745" v="351" actId="113"/>
          <ac:spMkLst>
            <pc:docMk/>
            <pc:sldMk cId="1097199137" sldId="442"/>
            <ac:spMk id="3" creationId="{23C85C8D-9F78-9D41-F96B-98C60F8ADA55}"/>
          </ac:spMkLst>
        </pc:spChg>
        <pc:spChg chg="add mod">
          <ac:chgData name="Tegischer Lukas" userId="f78daebb-0565-485c-bd0e-1cd035e796ff" providerId="ADAL" clId="{9E326E66-DA86-4BB7-AD77-3CF006720392}" dt="2022-10-14T12:38:55.778" v="259" actId="113"/>
          <ac:spMkLst>
            <pc:docMk/>
            <pc:sldMk cId="1097199137" sldId="442"/>
            <ac:spMk id="4" creationId="{DBBDF9B9-EDED-B719-44CD-1A052636BA58}"/>
          </ac:spMkLst>
        </pc:spChg>
        <pc:spChg chg="add mod">
          <ac:chgData name="Tegischer Lukas" userId="f78daebb-0565-485c-bd0e-1cd035e796ff" providerId="ADAL" clId="{9E326E66-DA86-4BB7-AD77-3CF006720392}" dt="2022-10-14T12:39:51.031" v="350" actId="1076"/>
          <ac:spMkLst>
            <pc:docMk/>
            <pc:sldMk cId="1097199137" sldId="442"/>
            <ac:spMk id="5" creationId="{C14D6AC0-C044-04E8-7E6D-74F177BB5DAA}"/>
          </ac:spMkLst>
        </pc:spChg>
        <pc:spChg chg="del">
          <ac:chgData name="Tegischer Lukas" userId="f78daebb-0565-485c-bd0e-1cd035e796ff" providerId="ADAL" clId="{9E326E66-DA86-4BB7-AD77-3CF006720392}" dt="2022-10-14T12:36:55.748" v="58" actId="478"/>
          <ac:spMkLst>
            <pc:docMk/>
            <pc:sldMk cId="1097199137" sldId="442"/>
            <ac:spMk id="6" creationId="{10BDFA4E-18EE-531A-98C7-1D06313A1094}"/>
          </ac:spMkLst>
        </pc:spChg>
        <pc:graphicFrameChg chg="del">
          <ac:chgData name="Tegischer Lukas" userId="f78daebb-0565-485c-bd0e-1cd035e796ff" providerId="ADAL" clId="{9E326E66-DA86-4BB7-AD77-3CF006720392}" dt="2022-10-14T12:36:57.493" v="60" actId="478"/>
          <ac:graphicFrameMkLst>
            <pc:docMk/>
            <pc:sldMk cId="1097199137" sldId="442"/>
            <ac:graphicFrameMk id="8" creationId="{D7A58B57-400B-C5C0-DEDB-1262E236D661}"/>
          </ac:graphicFrameMkLst>
        </pc:graphicFrameChg>
        <pc:picChg chg="del">
          <ac:chgData name="Tegischer Lukas" userId="f78daebb-0565-485c-bd0e-1cd035e796ff" providerId="ADAL" clId="{9E326E66-DA86-4BB7-AD77-3CF006720392}" dt="2022-10-14T12:36:56.385" v="59" actId="478"/>
          <ac:picMkLst>
            <pc:docMk/>
            <pc:sldMk cId="1097199137" sldId="442"/>
            <ac:picMk id="10" creationId="{14070B56-A61D-F12B-15C5-39923DFECA69}"/>
          </ac:picMkLst>
        </pc:picChg>
        <pc:cxnChg chg="del">
          <ac:chgData name="Tegischer Lukas" userId="f78daebb-0565-485c-bd0e-1cd035e796ff" providerId="ADAL" clId="{9E326E66-DA86-4BB7-AD77-3CF006720392}" dt="2022-10-14T12:36:57.493" v="60" actId="478"/>
          <ac:cxnSpMkLst>
            <pc:docMk/>
            <pc:sldMk cId="1097199137" sldId="442"/>
            <ac:cxnSpMk id="11" creationId="{69DECE33-900C-DD11-5610-7A23D214B602}"/>
          </ac:cxnSpMkLst>
        </pc:cxnChg>
      </pc:sldChg>
      <pc:sldChg chg="addSp delSp modSp mod delAnim modAnim">
        <pc:chgData name="Tegischer Lukas" userId="f78daebb-0565-485c-bd0e-1cd035e796ff" providerId="ADAL" clId="{9E326E66-DA86-4BB7-AD77-3CF006720392}" dt="2022-10-14T12:43:05.825" v="433"/>
        <pc:sldMkLst>
          <pc:docMk/>
          <pc:sldMk cId="1560599476" sldId="443"/>
        </pc:sldMkLst>
        <pc:spChg chg="add mod">
          <ac:chgData name="Tegischer Lukas" userId="f78daebb-0565-485c-bd0e-1cd035e796ff" providerId="ADAL" clId="{9E326E66-DA86-4BB7-AD77-3CF006720392}" dt="2022-10-14T12:40:40.595" v="382" actId="20577"/>
          <ac:spMkLst>
            <pc:docMk/>
            <pc:sldMk cId="1560599476" sldId="443"/>
            <ac:spMk id="2" creationId="{3EFF4919-96D0-417F-1759-B0CDCC7F79FF}"/>
          </ac:spMkLst>
        </pc:spChg>
        <pc:spChg chg="add mod">
          <ac:chgData name="Tegischer Lukas" userId="f78daebb-0565-485c-bd0e-1cd035e796ff" providerId="ADAL" clId="{9E326E66-DA86-4BB7-AD77-3CF006720392}" dt="2022-10-14T12:40:58.421" v="388" actId="1076"/>
          <ac:spMkLst>
            <pc:docMk/>
            <pc:sldMk cId="1560599476" sldId="443"/>
            <ac:spMk id="4" creationId="{2F752659-89C3-2D85-D575-E45A8B8F48B1}"/>
          </ac:spMkLst>
        </pc:spChg>
        <pc:spChg chg="add mod">
          <ac:chgData name="Tegischer Lukas" userId="f78daebb-0565-485c-bd0e-1cd035e796ff" providerId="ADAL" clId="{9E326E66-DA86-4BB7-AD77-3CF006720392}" dt="2022-10-14T12:42:23.192" v="417" actId="403"/>
          <ac:spMkLst>
            <pc:docMk/>
            <pc:sldMk cId="1560599476" sldId="443"/>
            <ac:spMk id="6" creationId="{48A8F130-0B27-24EB-3E93-21B486A8F934}"/>
          </ac:spMkLst>
        </pc:spChg>
        <pc:spChg chg="add mod">
          <ac:chgData name="Tegischer Lukas" userId="f78daebb-0565-485c-bd0e-1cd035e796ff" providerId="ADAL" clId="{9E326E66-DA86-4BB7-AD77-3CF006720392}" dt="2022-10-14T12:42:48.342" v="426" actId="1076"/>
          <ac:spMkLst>
            <pc:docMk/>
            <pc:sldMk cId="1560599476" sldId="443"/>
            <ac:spMk id="8" creationId="{ED935CFC-7FEF-5BA4-87D9-186DE47D07C3}"/>
          </ac:spMkLst>
        </pc:spChg>
        <pc:spChg chg="del mod">
          <ac:chgData name="Tegischer Lukas" userId="f78daebb-0565-485c-bd0e-1cd035e796ff" providerId="ADAL" clId="{9E326E66-DA86-4BB7-AD77-3CF006720392}" dt="2022-10-14T12:40:24.006" v="355" actId="478"/>
          <ac:spMkLst>
            <pc:docMk/>
            <pc:sldMk cId="1560599476" sldId="443"/>
            <ac:spMk id="9" creationId="{EE6C1894-C678-DFDB-E071-BEB8D7E257C1}"/>
          </ac:spMkLst>
        </pc:spChg>
        <pc:spChg chg="add mod">
          <ac:chgData name="Tegischer Lukas" userId="f78daebb-0565-485c-bd0e-1cd035e796ff" providerId="ADAL" clId="{9E326E66-DA86-4BB7-AD77-3CF006720392}" dt="2022-10-14T12:41:57.599" v="411" actId="1076"/>
          <ac:spMkLst>
            <pc:docMk/>
            <pc:sldMk cId="1560599476" sldId="443"/>
            <ac:spMk id="11" creationId="{05C8B445-8205-1E1C-CA52-53DC61451D07}"/>
          </ac:spMkLst>
        </pc:spChg>
        <pc:spChg chg="del">
          <ac:chgData name="Tegischer Lukas" userId="f78daebb-0565-485c-bd0e-1cd035e796ff" providerId="ADAL" clId="{9E326E66-DA86-4BB7-AD77-3CF006720392}" dt="2022-10-14T12:40:23.263" v="353" actId="478"/>
          <ac:spMkLst>
            <pc:docMk/>
            <pc:sldMk cId="1560599476" sldId="443"/>
            <ac:spMk id="12" creationId="{53FE78F2-2FA4-91D7-C7CC-3603C2FFEC08}"/>
          </ac:spMkLst>
        </pc:spChg>
        <pc:spChg chg="add mod">
          <ac:chgData name="Tegischer Lukas" userId="f78daebb-0565-485c-bd0e-1cd035e796ff" providerId="ADAL" clId="{9E326E66-DA86-4BB7-AD77-3CF006720392}" dt="2022-10-14T12:43:02.429" v="432" actId="207"/>
          <ac:spMkLst>
            <pc:docMk/>
            <pc:sldMk cId="1560599476" sldId="443"/>
            <ac:spMk id="22" creationId="{F8493CEB-27AA-E561-4510-E02212EA5652}"/>
          </ac:spMkLst>
        </pc:spChg>
        <pc:graphicFrameChg chg="del modGraphic">
          <ac:chgData name="Tegischer Lukas" userId="f78daebb-0565-485c-bd0e-1cd035e796ff" providerId="ADAL" clId="{9E326E66-DA86-4BB7-AD77-3CF006720392}" dt="2022-10-14T12:40:26.447" v="359" actId="478"/>
          <ac:graphicFrameMkLst>
            <pc:docMk/>
            <pc:sldMk cId="1560599476" sldId="443"/>
            <ac:graphicFrameMk id="17" creationId="{3574C3A3-EF45-3837-E6CB-CE5372B0019C}"/>
          </ac:graphicFrameMkLst>
        </pc:graphicFrameChg>
        <pc:picChg chg="del">
          <ac:chgData name="Tegischer Lukas" userId="f78daebb-0565-485c-bd0e-1cd035e796ff" providerId="ADAL" clId="{9E326E66-DA86-4BB7-AD77-3CF006720392}" dt="2022-10-14T12:40:24.516" v="356" actId="478"/>
          <ac:picMkLst>
            <pc:docMk/>
            <pc:sldMk cId="1560599476" sldId="443"/>
            <ac:picMk id="13" creationId="{5652D531-04DB-46FE-F1F5-4FEE1B49914B}"/>
          </ac:picMkLst>
        </pc:picChg>
        <pc:cxnChg chg="del">
          <ac:chgData name="Tegischer Lukas" userId="f78daebb-0565-485c-bd0e-1cd035e796ff" providerId="ADAL" clId="{9E326E66-DA86-4BB7-AD77-3CF006720392}" dt="2022-10-14T12:40:25.386" v="357" actId="478"/>
          <ac:cxnSpMkLst>
            <pc:docMk/>
            <pc:sldMk cId="1560599476" sldId="443"/>
            <ac:cxnSpMk id="14" creationId="{2E97ED4D-1382-E83B-3966-4DF706215767}"/>
          </ac:cxnSpMkLst>
        </pc:cxnChg>
        <pc:cxnChg chg="del">
          <ac:chgData name="Tegischer Lukas" userId="f78daebb-0565-485c-bd0e-1cd035e796ff" providerId="ADAL" clId="{9E326E66-DA86-4BB7-AD77-3CF006720392}" dt="2022-10-14T12:40:25.386" v="357" actId="478"/>
          <ac:cxnSpMkLst>
            <pc:docMk/>
            <pc:sldMk cId="1560599476" sldId="443"/>
            <ac:cxnSpMk id="16" creationId="{978A5ED9-234D-08E7-5F7F-3450725D1725}"/>
          </ac:cxnSpMkLst>
        </pc:cxnChg>
        <pc:cxnChg chg="add mod">
          <ac:chgData name="Tegischer Lukas" userId="f78daebb-0565-485c-bd0e-1cd035e796ff" providerId="ADAL" clId="{9E326E66-DA86-4BB7-AD77-3CF006720392}" dt="2022-10-14T12:42:05.907" v="413" actId="1582"/>
          <ac:cxnSpMkLst>
            <pc:docMk/>
            <pc:sldMk cId="1560599476" sldId="443"/>
            <ac:cxnSpMk id="18" creationId="{FF044CAD-0856-2416-DB0D-21BB9D3167DF}"/>
          </ac:cxnSpMkLst>
        </pc:cxnChg>
        <pc:cxnChg chg="add mod">
          <ac:chgData name="Tegischer Lukas" userId="f78daebb-0565-485c-bd0e-1cd035e796ff" providerId="ADAL" clId="{9E326E66-DA86-4BB7-AD77-3CF006720392}" dt="2022-10-14T12:42:14.071" v="416" actId="14100"/>
          <ac:cxnSpMkLst>
            <pc:docMk/>
            <pc:sldMk cId="1560599476" sldId="443"/>
            <ac:cxnSpMk id="19" creationId="{F688F5C8-0A57-1D25-8884-95DF513E9697}"/>
          </ac:cxnSpMkLst>
        </pc:cxnChg>
      </pc:sldChg>
      <pc:sldChg chg="addSp delSp modSp add mod delAnim modAnim">
        <pc:chgData name="Tegischer Lukas" userId="f78daebb-0565-485c-bd0e-1cd035e796ff" providerId="ADAL" clId="{9E326E66-DA86-4BB7-AD77-3CF006720392}" dt="2022-10-14T12:47:59.852" v="571"/>
        <pc:sldMkLst>
          <pc:docMk/>
          <pc:sldMk cId="497960773" sldId="444"/>
        </pc:sldMkLst>
        <pc:spChg chg="del">
          <ac:chgData name="Tegischer Lukas" userId="f78daebb-0565-485c-bd0e-1cd035e796ff" providerId="ADAL" clId="{9E326E66-DA86-4BB7-AD77-3CF006720392}" dt="2022-10-14T12:43:16.065" v="435" actId="478"/>
          <ac:spMkLst>
            <pc:docMk/>
            <pc:sldMk cId="497960773" sldId="444"/>
            <ac:spMk id="2" creationId="{3EFF4919-96D0-417F-1759-B0CDCC7F79FF}"/>
          </ac:spMkLst>
        </pc:spChg>
        <pc:spChg chg="del">
          <ac:chgData name="Tegischer Lukas" userId="f78daebb-0565-485c-bd0e-1cd035e796ff" providerId="ADAL" clId="{9E326E66-DA86-4BB7-AD77-3CF006720392}" dt="2022-10-14T12:43:19.226" v="436" actId="478"/>
          <ac:spMkLst>
            <pc:docMk/>
            <pc:sldMk cId="497960773" sldId="444"/>
            <ac:spMk id="4" creationId="{2F752659-89C3-2D85-D575-E45A8B8F48B1}"/>
          </ac:spMkLst>
        </pc:spChg>
        <pc:spChg chg="add mod">
          <ac:chgData name="Tegischer Lukas" userId="f78daebb-0565-485c-bd0e-1cd035e796ff" providerId="ADAL" clId="{9E326E66-DA86-4BB7-AD77-3CF006720392}" dt="2022-10-14T12:44:11.706" v="489" actId="20577"/>
          <ac:spMkLst>
            <pc:docMk/>
            <pc:sldMk cId="497960773" sldId="444"/>
            <ac:spMk id="5" creationId="{60ED1294-1978-65C9-6F85-2A71901B5097}"/>
          </ac:spMkLst>
        </pc:spChg>
        <pc:spChg chg="del">
          <ac:chgData name="Tegischer Lukas" userId="f78daebb-0565-485c-bd0e-1cd035e796ff" providerId="ADAL" clId="{9E326E66-DA86-4BB7-AD77-3CF006720392}" dt="2022-10-14T12:43:19.226" v="436" actId="478"/>
          <ac:spMkLst>
            <pc:docMk/>
            <pc:sldMk cId="497960773" sldId="444"/>
            <ac:spMk id="6" creationId="{48A8F130-0B27-24EB-3E93-21B486A8F934}"/>
          </ac:spMkLst>
        </pc:spChg>
        <pc:spChg chg="del">
          <ac:chgData name="Tegischer Lukas" userId="f78daebb-0565-485c-bd0e-1cd035e796ff" providerId="ADAL" clId="{9E326E66-DA86-4BB7-AD77-3CF006720392}" dt="2022-10-14T12:43:19.226" v="436" actId="478"/>
          <ac:spMkLst>
            <pc:docMk/>
            <pc:sldMk cId="497960773" sldId="444"/>
            <ac:spMk id="8" creationId="{ED935CFC-7FEF-5BA4-87D9-186DE47D07C3}"/>
          </ac:spMkLst>
        </pc:spChg>
        <pc:spChg chg="add mod">
          <ac:chgData name="Tegischer Lukas" userId="f78daebb-0565-485c-bd0e-1cd035e796ff" providerId="ADAL" clId="{9E326E66-DA86-4BB7-AD77-3CF006720392}" dt="2022-10-14T12:45:10.613" v="513" actId="1076"/>
          <ac:spMkLst>
            <pc:docMk/>
            <pc:sldMk cId="497960773" sldId="444"/>
            <ac:spMk id="9" creationId="{8B5DC74D-96DB-EA57-052E-5C96350E9452}"/>
          </ac:spMkLst>
        </pc:spChg>
        <pc:spChg chg="del">
          <ac:chgData name="Tegischer Lukas" userId="f78daebb-0565-485c-bd0e-1cd035e796ff" providerId="ADAL" clId="{9E326E66-DA86-4BB7-AD77-3CF006720392}" dt="2022-10-14T12:43:19.226" v="436" actId="478"/>
          <ac:spMkLst>
            <pc:docMk/>
            <pc:sldMk cId="497960773" sldId="444"/>
            <ac:spMk id="11" creationId="{05C8B445-8205-1E1C-CA52-53DC61451D07}"/>
          </ac:spMkLst>
        </pc:spChg>
        <pc:spChg chg="add mod">
          <ac:chgData name="Tegischer Lukas" userId="f78daebb-0565-485c-bd0e-1cd035e796ff" providerId="ADAL" clId="{9E326E66-DA86-4BB7-AD77-3CF006720392}" dt="2022-10-14T12:45:25.710" v="520" actId="1076"/>
          <ac:spMkLst>
            <pc:docMk/>
            <pc:sldMk cId="497960773" sldId="444"/>
            <ac:spMk id="12" creationId="{020AA67A-D951-377A-5F0A-5FD790D674B3}"/>
          </ac:spMkLst>
        </pc:spChg>
        <pc:spChg chg="add mod">
          <ac:chgData name="Tegischer Lukas" userId="f78daebb-0565-485c-bd0e-1cd035e796ff" providerId="ADAL" clId="{9E326E66-DA86-4BB7-AD77-3CF006720392}" dt="2022-10-14T12:46:28.277" v="543" actId="1076"/>
          <ac:spMkLst>
            <pc:docMk/>
            <pc:sldMk cId="497960773" sldId="444"/>
            <ac:spMk id="16" creationId="{519278B1-5AB2-7C11-CC66-D5E18A8CA92F}"/>
          </ac:spMkLst>
        </pc:spChg>
        <pc:spChg chg="add mod">
          <ac:chgData name="Tegischer Lukas" userId="f78daebb-0565-485c-bd0e-1cd035e796ff" providerId="ADAL" clId="{9E326E66-DA86-4BB7-AD77-3CF006720392}" dt="2022-10-14T12:47:56.141" v="570" actId="1076"/>
          <ac:spMkLst>
            <pc:docMk/>
            <pc:sldMk cId="497960773" sldId="444"/>
            <ac:spMk id="20" creationId="{7022BD00-CCD9-EADB-2ED8-50479BC988DC}"/>
          </ac:spMkLst>
        </pc:spChg>
        <pc:spChg chg="del">
          <ac:chgData name="Tegischer Lukas" userId="f78daebb-0565-485c-bd0e-1cd035e796ff" providerId="ADAL" clId="{9E326E66-DA86-4BB7-AD77-3CF006720392}" dt="2022-10-14T12:43:19.226" v="436" actId="478"/>
          <ac:spMkLst>
            <pc:docMk/>
            <pc:sldMk cId="497960773" sldId="444"/>
            <ac:spMk id="22" creationId="{F8493CEB-27AA-E561-4510-E02212EA5652}"/>
          </ac:spMkLst>
        </pc:spChg>
        <pc:graphicFrameChg chg="add mod modGraphic">
          <ac:chgData name="Tegischer Lukas" userId="f78daebb-0565-485c-bd0e-1cd035e796ff" providerId="ADAL" clId="{9E326E66-DA86-4BB7-AD77-3CF006720392}" dt="2022-10-14T12:47:53.694" v="569" actId="1076"/>
          <ac:graphicFrameMkLst>
            <pc:docMk/>
            <pc:sldMk cId="497960773" sldId="444"/>
            <ac:graphicFrameMk id="17" creationId="{D655A8D0-13B4-2C87-491B-3AD91D2727F4}"/>
          </ac:graphicFrameMkLst>
        </pc:graphicFrameChg>
        <pc:picChg chg="add mod">
          <ac:chgData name="Tegischer Lukas" userId="f78daebb-0565-485c-bd0e-1cd035e796ff" providerId="ADAL" clId="{9E326E66-DA86-4BB7-AD77-3CF006720392}" dt="2022-10-14T12:45:05.633" v="511"/>
          <ac:picMkLst>
            <pc:docMk/>
            <pc:sldMk cId="497960773" sldId="444"/>
            <ac:picMk id="10" creationId="{152CB565-956F-3D85-F065-2DC35B6B874A}"/>
          </ac:picMkLst>
        </pc:picChg>
        <pc:picChg chg="add mod">
          <ac:chgData name="Tegischer Lukas" userId="f78daebb-0565-485c-bd0e-1cd035e796ff" providerId="ADAL" clId="{9E326E66-DA86-4BB7-AD77-3CF006720392}" dt="2022-10-14T12:46:02.614" v="526" actId="1076"/>
          <ac:picMkLst>
            <pc:docMk/>
            <pc:sldMk cId="497960773" sldId="444"/>
            <ac:picMk id="14" creationId="{220401E4-2248-53D4-1298-835C1C54F117}"/>
          </ac:picMkLst>
        </pc:picChg>
        <pc:cxnChg chg="del">
          <ac:chgData name="Tegischer Lukas" userId="f78daebb-0565-485c-bd0e-1cd035e796ff" providerId="ADAL" clId="{9E326E66-DA86-4BB7-AD77-3CF006720392}" dt="2022-10-14T12:43:19.226" v="436" actId="478"/>
          <ac:cxnSpMkLst>
            <pc:docMk/>
            <pc:sldMk cId="497960773" sldId="444"/>
            <ac:cxnSpMk id="18" creationId="{FF044CAD-0856-2416-DB0D-21BB9D3167DF}"/>
          </ac:cxnSpMkLst>
        </pc:cxnChg>
        <pc:cxnChg chg="del">
          <ac:chgData name="Tegischer Lukas" userId="f78daebb-0565-485c-bd0e-1cd035e796ff" providerId="ADAL" clId="{9E326E66-DA86-4BB7-AD77-3CF006720392}" dt="2022-10-14T12:43:19.226" v="436" actId="478"/>
          <ac:cxnSpMkLst>
            <pc:docMk/>
            <pc:sldMk cId="497960773" sldId="444"/>
            <ac:cxnSpMk id="19" creationId="{F688F5C8-0A57-1D25-8884-95DF513E9697}"/>
          </ac:cxnSpMkLst>
        </pc:cxnChg>
      </pc:sldChg>
      <pc:sldChg chg="addSp delSp modSp add mod delAnim modAnim">
        <pc:chgData name="Tegischer Lukas" userId="f78daebb-0565-485c-bd0e-1cd035e796ff" providerId="ADAL" clId="{9E326E66-DA86-4BB7-AD77-3CF006720392}" dt="2022-10-14T12:49:47.708" v="599" actId="6549"/>
        <pc:sldMkLst>
          <pc:docMk/>
          <pc:sldMk cId="3819943516" sldId="445"/>
        </pc:sldMkLst>
        <pc:spChg chg="add mod">
          <ac:chgData name="Tegischer Lukas" userId="f78daebb-0565-485c-bd0e-1cd035e796ff" providerId="ADAL" clId="{9E326E66-DA86-4BB7-AD77-3CF006720392}" dt="2022-10-14T12:48:54.950" v="594" actId="1076"/>
          <ac:spMkLst>
            <pc:docMk/>
            <pc:sldMk cId="3819943516" sldId="445"/>
            <ac:spMk id="3" creationId="{21DB6841-18CB-77D7-21DC-8A76563D9932}"/>
          </ac:spMkLst>
        </pc:spChg>
        <pc:spChg chg="mod">
          <ac:chgData name="Tegischer Lukas" userId="f78daebb-0565-485c-bd0e-1cd035e796ff" providerId="ADAL" clId="{9E326E66-DA86-4BB7-AD77-3CF006720392}" dt="2022-10-14T12:49:47.708" v="599" actId="6549"/>
          <ac:spMkLst>
            <pc:docMk/>
            <pc:sldMk cId="3819943516" sldId="445"/>
            <ac:spMk id="5" creationId="{60ED1294-1978-65C9-6F85-2A71901B5097}"/>
          </ac:spMkLst>
        </pc:spChg>
        <pc:spChg chg="add mod">
          <ac:chgData name="Tegischer Lukas" userId="f78daebb-0565-485c-bd0e-1cd035e796ff" providerId="ADAL" clId="{9E326E66-DA86-4BB7-AD77-3CF006720392}" dt="2022-10-14T12:49:02.166" v="596" actId="1076"/>
          <ac:spMkLst>
            <pc:docMk/>
            <pc:sldMk cId="3819943516" sldId="445"/>
            <ac:spMk id="7" creationId="{A1C7A67F-5165-9288-BC54-CE0BFDA69B49}"/>
          </ac:spMkLst>
        </pc:spChg>
        <pc:spChg chg="del">
          <ac:chgData name="Tegischer Lukas" userId="f78daebb-0565-485c-bd0e-1cd035e796ff" providerId="ADAL" clId="{9E326E66-DA86-4BB7-AD77-3CF006720392}" dt="2022-10-14T12:48:09.797" v="573" actId="478"/>
          <ac:spMkLst>
            <pc:docMk/>
            <pc:sldMk cId="3819943516" sldId="445"/>
            <ac:spMk id="9" creationId="{8B5DC74D-96DB-EA57-052E-5C96350E9452}"/>
          </ac:spMkLst>
        </pc:spChg>
        <pc:spChg chg="del">
          <ac:chgData name="Tegischer Lukas" userId="f78daebb-0565-485c-bd0e-1cd035e796ff" providerId="ADAL" clId="{9E326E66-DA86-4BB7-AD77-3CF006720392}" dt="2022-10-14T12:48:12.270" v="575" actId="478"/>
          <ac:spMkLst>
            <pc:docMk/>
            <pc:sldMk cId="3819943516" sldId="445"/>
            <ac:spMk id="12" creationId="{020AA67A-D951-377A-5F0A-5FD790D674B3}"/>
          </ac:spMkLst>
        </pc:spChg>
        <pc:spChg chg="del">
          <ac:chgData name="Tegischer Lukas" userId="f78daebb-0565-485c-bd0e-1cd035e796ff" providerId="ADAL" clId="{9E326E66-DA86-4BB7-AD77-3CF006720392}" dt="2022-10-14T12:48:11.286" v="574" actId="478"/>
          <ac:spMkLst>
            <pc:docMk/>
            <pc:sldMk cId="3819943516" sldId="445"/>
            <ac:spMk id="16" creationId="{519278B1-5AB2-7C11-CC66-D5E18A8CA92F}"/>
          </ac:spMkLst>
        </pc:spChg>
        <pc:spChg chg="del">
          <ac:chgData name="Tegischer Lukas" userId="f78daebb-0565-485c-bd0e-1cd035e796ff" providerId="ADAL" clId="{9E326E66-DA86-4BB7-AD77-3CF006720392}" dt="2022-10-14T12:48:11.286" v="574" actId="478"/>
          <ac:spMkLst>
            <pc:docMk/>
            <pc:sldMk cId="3819943516" sldId="445"/>
            <ac:spMk id="20" creationId="{7022BD00-CCD9-EADB-2ED8-50479BC988DC}"/>
          </ac:spMkLst>
        </pc:spChg>
        <pc:graphicFrameChg chg="del">
          <ac:chgData name="Tegischer Lukas" userId="f78daebb-0565-485c-bd0e-1cd035e796ff" providerId="ADAL" clId="{9E326E66-DA86-4BB7-AD77-3CF006720392}" dt="2022-10-14T12:48:11.286" v="574" actId="478"/>
          <ac:graphicFrameMkLst>
            <pc:docMk/>
            <pc:sldMk cId="3819943516" sldId="445"/>
            <ac:graphicFrameMk id="17" creationId="{D655A8D0-13B4-2C87-491B-3AD91D2727F4}"/>
          </ac:graphicFrameMkLst>
        </pc:graphicFrameChg>
        <pc:picChg chg="add mod">
          <ac:chgData name="Tegischer Lukas" userId="f78daebb-0565-485c-bd0e-1cd035e796ff" providerId="ADAL" clId="{9E326E66-DA86-4BB7-AD77-3CF006720392}" dt="2022-10-14T12:48:42.305" v="589" actId="14100"/>
          <ac:picMkLst>
            <pc:docMk/>
            <pc:sldMk cId="3819943516" sldId="445"/>
            <ac:picMk id="4" creationId="{B5630E91-F892-1961-96F8-B98E58A47E70}"/>
          </ac:picMkLst>
        </pc:picChg>
        <pc:picChg chg="add mod">
          <ac:chgData name="Tegischer Lukas" userId="f78daebb-0565-485c-bd0e-1cd035e796ff" providerId="ADAL" clId="{9E326E66-DA86-4BB7-AD77-3CF006720392}" dt="2022-10-14T12:48:46.950" v="591" actId="1076"/>
          <ac:picMkLst>
            <pc:docMk/>
            <pc:sldMk cId="3819943516" sldId="445"/>
            <ac:picMk id="6" creationId="{6A86825C-4C48-FA9F-BC88-319DC2B6E534}"/>
          </ac:picMkLst>
        </pc:picChg>
        <pc:picChg chg="del">
          <ac:chgData name="Tegischer Lukas" userId="f78daebb-0565-485c-bd0e-1cd035e796ff" providerId="ADAL" clId="{9E326E66-DA86-4BB7-AD77-3CF006720392}" dt="2022-10-14T12:48:11.286" v="574" actId="478"/>
          <ac:picMkLst>
            <pc:docMk/>
            <pc:sldMk cId="3819943516" sldId="445"/>
            <ac:picMk id="14" creationId="{220401E4-2248-53D4-1298-835C1C54F11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5.pn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Umwandlung</a:t>
            </a:r>
            <a:b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6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Normalverteilung -&gt; Standardnormalverteilung</a:t>
            </a:r>
            <a:endParaRPr lang="de-AT" sz="24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23C85C8D-9F78-9D41-F96B-98C60F8ADA55}"/>
                  </a:ext>
                </a:extLst>
              </p:cNvPr>
              <p:cNvSpPr txBox="1"/>
              <p:nvPr/>
            </p:nvSpPr>
            <p:spPr>
              <a:xfrm>
                <a:off x="885823" y="1560633"/>
                <a:ext cx="10420350" cy="13020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500"/>
                  </a:spcAft>
                </a:pPr>
                <a:r>
                  <a:rPr lang="de-AT" sz="2400" b="1" dirty="0">
                    <a:solidFill>
                      <a:srgbClr val="00B05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Wahrscheinlichkeitsberechnungen (bisher)</a:t>
                </a:r>
                <a:endParaRPr lang="de-AT" sz="2400" b="1" dirty="0">
                  <a:solidFill>
                    <a:srgbClr val="00B05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 algn="ctr">
                  <a:lnSpc>
                    <a:spcPct val="115000"/>
                  </a:lnSpc>
                  <a:spcAft>
                    <a:spcPts val="500"/>
                  </a:spcAft>
                  <a:buFont typeface="Wingdings" panose="05000000000000000000" pitchFamily="2" charset="2"/>
                  <a:buChar char=""/>
                </a:pP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Normalverteilte Zufallsvariable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Technologie-Unterstützung (z.B. GeoGebra)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 algn="ctr">
                  <a:lnSpc>
                    <a:spcPct val="115000"/>
                  </a:lnSpc>
                  <a:spcAft>
                    <a:spcPts val="500"/>
                  </a:spcAft>
                  <a:buFont typeface="Wingdings" panose="05000000000000000000" pitchFamily="2" charset="2"/>
                  <a:buChar char=""/>
                </a:pP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Standardnormalverteilte Zufallsvariable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𝜙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-Tabelle, Technologie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23C85C8D-9F78-9D41-F96B-98C60F8ADA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5823" y="1560633"/>
                <a:ext cx="10420350" cy="1302088"/>
              </a:xfrm>
              <a:prstGeom prst="rect">
                <a:avLst/>
              </a:prstGeom>
              <a:blipFill>
                <a:blip r:embed="rId2"/>
                <a:stretch>
                  <a:fillRect t="-3271" b="-747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DBBDF9B9-EDED-B719-44CD-1A052636BA58}"/>
                  </a:ext>
                </a:extLst>
              </p:cNvPr>
              <p:cNvSpPr txBox="1"/>
              <p:nvPr/>
            </p:nvSpPr>
            <p:spPr>
              <a:xfrm>
                <a:off x="1852610" y="3429000"/>
                <a:ext cx="8486775" cy="7363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500"/>
                  </a:spcAft>
                </a:pPr>
                <a:r>
                  <a:rPr lang="de-AT" sz="2000" b="1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Ziel: </a:t>
                </a:r>
                <a: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Wahrscheinlichkeitsberechnungen einer normalverteilten Zufallsvariable ohne Technologie mit Hilfe der </a:t>
                </a:r>
                <a14:m>
                  <m:oMath xmlns:m="http://schemas.openxmlformats.org/officeDocument/2006/math">
                    <m:r>
                      <a:rPr lang="de-AT" sz="2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𝝓</m:t>
                    </m:r>
                  </m:oMath>
                </a14:m>
                <a:r>
                  <a:rPr lang="de-AT" sz="20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-Tabelle</a:t>
                </a:r>
                <a:endParaRPr lang="de-AT" sz="20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DBBDF9B9-EDED-B719-44CD-1A052636BA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2610" y="3429000"/>
                <a:ext cx="8486775" cy="736355"/>
              </a:xfrm>
              <a:prstGeom prst="rect">
                <a:avLst/>
              </a:prstGeom>
              <a:blipFill>
                <a:blip r:embed="rId3"/>
                <a:stretch>
                  <a:fillRect t="-4167" b="-1416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feld 4">
            <a:extLst>
              <a:ext uri="{FF2B5EF4-FFF2-40B4-BE49-F238E27FC236}">
                <a16:creationId xmlns:a16="http://schemas.microsoft.com/office/drawing/2014/main" id="{C14D6AC0-C044-04E8-7E6D-74F177BB5DAA}"/>
              </a:ext>
            </a:extLst>
          </p:cNvPr>
          <p:cNvSpPr txBox="1"/>
          <p:nvPr/>
        </p:nvSpPr>
        <p:spPr>
          <a:xfrm>
            <a:off x="1533526" y="4731634"/>
            <a:ext cx="9863134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500"/>
              </a:spcAft>
            </a:pPr>
            <a:r>
              <a:rPr lang="de-DE" sz="2400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-&gt; Transformierung der Normalverteilung in eine Standardnormalverteilung</a:t>
            </a:r>
            <a:endParaRPr lang="de-AT" sz="2400" b="1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199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3EFF4919-96D0-417F-1759-B0CDCC7F79FF}"/>
              </a:ext>
            </a:extLst>
          </p:cNvPr>
          <p:cNvSpPr txBox="1"/>
          <p:nvPr/>
        </p:nvSpPr>
        <p:spPr>
          <a:xfrm>
            <a:off x="782825" y="224310"/>
            <a:ext cx="1062635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Transformation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2F752659-89C3-2D85-D575-E45A8B8F48B1}"/>
                  </a:ext>
                </a:extLst>
              </p:cNvPr>
              <p:cNvSpPr txBox="1"/>
              <p:nvPr/>
            </p:nvSpPr>
            <p:spPr>
              <a:xfrm>
                <a:off x="495300" y="862887"/>
                <a:ext cx="11201400" cy="109029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5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Gegeben ist eine normalverteilte Zufallsvariable X mit Erwartungswert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𝜇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Standardabweichung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𝜎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algn="ctr">
                  <a:lnSpc>
                    <a:spcPct val="107000"/>
                  </a:lnSpc>
                  <a:spcAft>
                    <a:spcPts val="500"/>
                  </a:spcAft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x-Werte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der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𝑁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𝜇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;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𝜎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-Verteilung werden in </a:t>
                </a:r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z-Werte</a:t>
                </a:r>
                <a:r>
                  <a:rPr lang="de-AT" sz="18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einer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𝑁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(0;1)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 Verteilung (standardisiert!) umgewandelt.</a:t>
                </a:r>
                <a:endParaRPr lang="de-AT" dirty="0"/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2F752659-89C3-2D85-D575-E45A8B8F48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" y="862887"/>
                <a:ext cx="11201400" cy="1090298"/>
              </a:xfrm>
              <a:prstGeom prst="rect">
                <a:avLst/>
              </a:prstGeom>
              <a:blipFill>
                <a:blip r:embed="rId2"/>
                <a:stretch>
                  <a:fillRect t="-2809" b="-898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48A8F130-0B27-24EB-3E93-21B486A8F934}"/>
                  </a:ext>
                </a:extLst>
              </p:cNvPr>
              <p:cNvSpPr txBox="1"/>
              <p:nvPr/>
            </p:nvSpPr>
            <p:spPr>
              <a:xfrm>
                <a:off x="5050631" y="2121762"/>
                <a:ext cx="2090738" cy="586571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Es gilt: </a:t>
                </a:r>
                <a14:m>
                  <m:oMath xmlns:m="http://schemas.openxmlformats.org/officeDocument/2006/math">
                    <m:r>
                      <a:rPr lang="de-AT" sz="2400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de-AT" sz="2400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de-AT" sz="24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sz="24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de-AT" sz="24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de-AT" sz="24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𝜇</m:t>
                        </m:r>
                      </m:num>
                      <m:den>
                        <m:r>
                          <a:rPr lang="de-AT" sz="24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𝜎</m:t>
                        </m:r>
                      </m:den>
                    </m:f>
                  </m:oMath>
                </a14:m>
                <a:endParaRPr lang="de-AT" sz="2400" dirty="0"/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48A8F130-0B27-24EB-3E93-21B486A8F9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0631" y="2121762"/>
                <a:ext cx="2090738" cy="586571"/>
              </a:xfrm>
              <a:prstGeom prst="rect">
                <a:avLst/>
              </a:prstGeom>
              <a:blipFill>
                <a:blip r:embed="rId3"/>
                <a:stretch>
                  <a:fillRect l="-3170" b="-6931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ED935CFC-7FEF-5BA4-87D9-186DE47D07C3}"/>
                  </a:ext>
                </a:extLst>
              </p:cNvPr>
              <p:cNvSpPr txBox="1"/>
              <p:nvPr/>
            </p:nvSpPr>
            <p:spPr>
              <a:xfrm>
                <a:off x="3048000" y="3056270"/>
                <a:ext cx="6096000" cy="7454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𝜙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𝜙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sz="24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num>
                            <m:den>
                              <m: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ED935CFC-7FEF-5BA4-87D9-186DE47D07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3056270"/>
                <a:ext cx="6096000" cy="7454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05C8B445-8205-1E1C-CA52-53DC61451D07}"/>
                  </a:ext>
                </a:extLst>
              </p:cNvPr>
              <p:cNvSpPr txBox="1"/>
              <p:nvPr/>
            </p:nvSpPr>
            <p:spPr>
              <a:xfrm>
                <a:off x="3048000" y="4443150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05C8B445-8205-1E1C-CA52-53DC61451D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4443150"/>
                <a:ext cx="6096000" cy="461665"/>
              </a:xfrm>
              <a:prstGeom prst="rect">
                <a:avLst/>
              </a:prstGeom>
              <a:blipFill>
                <a:blip r:embed="rId5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FF044CAD-0856-2416-DB0D-21BB9D3167DF}"/>
              </a:ext>
            </a:extLst>
          </p:cNvPr>
          <p:cNvCxnSpPr/>
          <p:nvPr/>
        </p:nvCxnSpPr>
        <p:spPr>
          <a:xfrm>
            <a:off x="4867275" y="3729024"/>
            <a:ext cx="400050" cy="70962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F688F5C8-0A57-1D25-8884-95DF513E9697}"/>
              </a:ext>
            </a:extLst>
          </p:cNvPr>
          <p:cNvCxnSpPr>
            <a:cxnSpLocks/>
          </p:cNvCxnSpPr>
          <p:nvPr/>
        </p:nvCxnSpPr>
        <p:spPr>
          <a:xfrm flipH="1">
            <a:off x="6924677" y="3801730"/>
            <a:ext cx="161923" cy="63692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feld 21">
                <a:extLst>
                  <a:ext uri="{FF2B5EF4-FFF2-40B4-BE49-F238E27FC236}">
                    <a16:creationId xmlns:a16="http://schemas.microsoft.com/office/drawing/2014/main" id="{F8493CEB-27AA-E561-4510-E02212EA5652}"/>
                  </a:ext>
                </a:extLst>
              </p:cNvPr>
              <p:cNvSpPr txBox="1"/>
              <p:nvPr/>
            </p:nvSpPr>
            <p:spPr>
              <a:xfrm>
                <a:off x="1423987" y="5625781"/>
                <a:ext cx="9344025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Werte der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𝜙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-Verteilungsfunktion können mit Hilfe der </a:t>
                </a:r>
                <a14:m>
                  <m:oMath xmlns:m="http://schemas.openxmlformats.org/officeDocument/2006/math">
                    <m:r>
                      <a:rPr lang="de-AT" sz="1800" b="1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𝝓</m:t>
                    </m:r>
                  </m:oMath>
                </a14:m>
                <a:r>
                  <a:rPr lang="de-AT" sz="1800" b="1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-Tabelle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abgelesen werden.</a:t>
                </a:r>
                <a:endParaRPr lang="de-AT" dirty="0"/>
              </a:p>
            </p:txBody>
          </p:sp>
        </mc:Choice>
        <mc:Fallback xmlns="">
          <p:sp>
            <p:nvSpPr>
              <p:cNvPr id="22" name="Textfeld 21">
                <a:extLst>
                  <a:ext uri="{FF2B5EF4-FFF2-40B4-BE49-F238E27FC236}">
                    <a16:creationId xmlns:a16="http://schemas.microsoft.com/office/drawing/2014/main" id="{F8493CEB-27AA-E561-4510-E02212EA56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3987" y="5625781"/>
                <a:ext cx="9344025" cy="369332"/>
              </a:xfrm>
              <a:prstGeom prst="rect">
                <a:avLst/>
              </a:prstGeom>
              <a:blipFill>
                <a:blip r:embed="rId6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0599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60ED1294-1978-65C9-6F85-2A71901B5097}"/>
                  </a:ext>
                </a:extLst>
              </p:cNvPr>
              <p:cNvSpPr txBox="1"/>
              <p:nvPr/>
            </p:nvSpPr>
            <p:spPr>
              <a:xfrm>
                <a:off x="247649" y="408079"/>
                <a:ext cx="11115676" cy="7353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5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1)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Gegeben ist eine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normalverteilte Zufallsvariable X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mit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𝜇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=20 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und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𝜎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=10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5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a.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Bestimme folgende Wahrscheinlichkeit ohne Technologieeinsatz: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𝑃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≤25</m:t>
                        </m:r>
                      </m:e>
                    </m:d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60ED1294-1978-65C9-6F85-2A71901B50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649" y="408079"/>
                <a:ext cx="11115676" cy="735330"/>
              </a:xfrm>
              <a:prstGeom prst="rect">
                <a:avLst/>
              </a:prstGeom>
              <a:blipFill>
                <a:blip r:embed="rId2"/>
                <a:stretch>
                  <a:fillRect l="-494" t="-4132" b="-1239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8B5DC74D-96DB-EA57-052E-5C96350E9452}"/>
                  </a:ext>
                </a:extLst>
              </p:cNvPr>
              <p:cNvSpPr txBox="1"/>
              <p:nvPr/>
            </p:nvSpPr>
            <p:spPr>
              <a:xfrm>
                <a:off x="247649" y="1348859"/>
                <a:ext cx="749617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Schritt 1: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Wandle den Wert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=25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 den standardisierten Wert z um:</a:t>
                </a:r>
                <a:endParaRPr lang="de-AT" dirty="0"/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8B5DC74D-96DB-EA57-052E-5C96350E94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649" y="1348859"/>
                <a:ext cx="7496176" cy="369332"/>
              </a:xfrm>
              <a:prstGeom prst="rect">
                <a:avLst/>
              </a:prstGeom>
              <a:blipFill>
                <a:blip r:embed="rId3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020AA67A-D951-377A-5F0A-5FD790D674B3}"/>
                  </a:ext>
                </a:extLst>
              </p:cNvPr>
              <p:cNvSpPr txBox="1"/>
              <p:nvPr/>
            </p:nvSpPr>
            <p:spPr>
              <a:xfrm>
                <a:off x="10196512" y="1223825"/>
                <a:ext cx="1414463" cy="61940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𝑧</m:t>
                      </m:r>
                      <m:r>
                        <a:rPr lang="de-AT" sz="2000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𝜇</m:t>
                          </m:r>
                        </m:num>
                        <m:den>
                          <m: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𝜎</m:t>
                          </m:r>
                        </m:den>
                      </m:f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020AA67A-D951-377A-5F0A-5FD790D674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96512" y="1223825"/>
                <a:ext cx="1414463" cy="6194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Grafik 13">
            <a:extLst>
              <a:ext uri="{FF2B5EF4-FFF2-40B4-BE49-F238E27FC236}">
                <a16:creationId xmlns:a16="http://schemas.microsoft.com/office/drawing/2014/main" id="{220401E4-2248-53D4-1298-835C1C54F11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07631" y="2897247"/>
            <a:ext cx="4376738" cy="106350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519278B1-5AB2-7C11-CC66-D5E18A8CA92F}"/>
                  </a:ext>
                </a:extLst>
              </p:cNvPr>
              <p:cNvSpPr txBox="1"/>
              <p:nvPr/>
            </p:nvSpPr>
            <p:spPr>
              <a:xfrm>
                <a:off x="247649" y="4037638"/>
                <a:ext cx="1205865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Schritt 2: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Bestimmung der Wahrscheinlichkeit. Es gilt: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𝐹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25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𝑃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≤25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𝜙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(0,5)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Ermittle den Wert mit der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𝜙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-Tabelle:</a:t>
                </a:r>
                <a:endParaRPr lang="de-AT" dirty="0"/>
              </a:p>
            </p:txBody>
          </p:sp>
        </mc:Choice>
        <mc:Fallback xmlns="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519278B1-5AB2-7C11-CC66-D5E18A8CA9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649" y="4037638"/>
                <a:ext cx="12058650" cy="369332"/>
              </a:xfrm>
              <a:prstGeom prst="rect">
                <a:avLst/>
              </a:prstGeom>
              <a:blipFill>
                <a:blip r:embed="rId6"/>
                <a:stretch>
                  <a:fillRect l="-455" t="-8197" b="-2459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7" name="Tabelle 16">
                <a:extLst>
                  <a:ext uri="{FF2B5EF4-FFF2-40B4-BE49-F238E27FC236}">
                    <a16:creationId xmlns:a16="http://schemas.microsoft.com/office/drawing/2014/main" id="{D655A8D0-13B4-2C87-491B-3AD91D2727F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98018880"/>
                  </p:ext>
                </p:extLst>
              </p:nvPr>
            </p:nvGraphicFramePr>
            <p:xfrm>
              <a:off x="1378902" y="4775808"/>
              <a:ext cx="3002597" cy="1212296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1000215">
                      <a:extLst>
                        <a:ext uri="{9D8B030D-6E8A-4147-A177-3AD203B41FA5}">
                          <a16:colId xmlns:a16="http://schemas.microsoft.com/office/drawing/2014/main" val="2766504548"/>
                        </a:ext>
                      </a:extLst>
                    </a:gridCol>
                    <a:gridCol w="1001191">
                      <a:extLst>
                        <a:ext uri="{9D8B030D-6E8A-4147-A177-3AD203B41FA5}">
                          <a16:colId xmlns:a16="http://schemas.microsoft.com/office/drawing/2014/main" val="1395444887"/>
                        </a:ext>
                      </a:extLst>
                    </a:gridCol>
                    <a:gridCol w="1001191">
                      <a:extLst>
                        <a:ext uri="{9D8B030D-6E8A-4147-A177-3AD203B41FA5}">
                          <a16:colId xmlns:a16="http://schemas.microsoft.com/office/drawing/2014/main" val="3308981893"/>
                        </a:ext>
                      </a:extLst>
                    </a:gridCol>
                  </a:tblGrid>
                  <a:tr h="4689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z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CC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CC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(−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CC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90636721"/>
                      </a:ext>
                    </a:extLst>
                  </a:tr>
                  <a:tr h="37169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</a:rPr>
                            <a:t> 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</a:rPr>
                            <a:t>0,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0,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590330923"/>
                      </a:ext>
                    </a:extLst>
                  </a:tr>
                  <a:tr h="37169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</a:rPr>
                            <a:t>0,50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</a:rPr>
                            <a:t>6915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3085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46524854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7" name="Tabelle 16">
                <a:extLst>
                  <a:ext uri="{FF2B5EF4-FFF2-40B4-BE49-F238E27FC236}">
                    <a16:creationId xmlns:a16="http://schemas.microsoft.com/office/drawing/2014/main" id="{D655A8D0-13B4-2C87-491B-3AD91D2727F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98018880"/>
                  </p:ext>
                </p:extLst>
              </p:nvPr>
            </p:nvGraphicFramePr>
            <p:xfrm>
              <a:off x="1378902" y="4775808"/>
              <a:ext cx="3002597" cy="1212296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1000215">
                      <a:extLst>
                        <a:ext uri="{9D8B030D-6E8A-4147-A177-3AD203B41FA5}">
                          <a16:colId xmlns:a16="http://schemas.microsoft.com/office/drawing/2014/main" val="2766504548"/>
                        </a:ext>
                      </a:extLst>
                    </a:gridCol>
                    <a:gridCol w="1001191">
                      <a:extLst>
                        <a:ext uri="{9D8B030D-6E8A-4147-A177-3AD203B41FA5}">
                          <a16:colId xmlns:a16="http://schemas.microsoft.com/office/drawing/2014/main" val="1395444887"/>
                        </a:ext>
                      </a:extLst>
                    </a:gridCol>
                    <a:gridCol w="1001191">
                      <a:extLst>
                        <a:ext uri="{9D8B030D-6E8A-4147-A177-3AD203B41FA5}">
                          <a16:colId xmlns:a16="http://schemas.microsoft.com/office/drawing/2014/main" val="3308981893"/>
                        </a:ext>
                      </a:extLst>
                    </a:gridCol>
                  </a:tblGrid>
                  <a:tr h="4689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z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CC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7"/>
                          <a:stretch>
                            <a:fillRect l="-100000" t="-1299" r="-100606" b="-1831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7"/>
                          <a:stretch>
                            <a:fillRect l="-201220" t="-1299" r="-1220" b="-18311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90636721"/>
                      </a:ext>
                    </a:extLst>
                  </a:tr>
                  <a:tr h="37169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</a:rPr>
                            <a:t> 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</a:rPr>
                            <a:t>0,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0,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590330923"/>
                      </a:ext>
                    </a:extLst>
                  </a:tr>
                  <a:tr h="37169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</a:rPr>
                            <a:t>0,50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</a:rPr>
                            <a:t>6915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3085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46524854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feld 2">
                <a:extLst>
                  <a:ext uri="{FF2B5EF4-FFF2-40B4-BE49-F238E27FC236}">
                    <a16:creationId xmlns:a16="http://schemas.microsoft.com/office/drawing/2014/main" id="{7022BD00-CCD9-EADB-2ED8-50479BC988D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96000" y="4944137"/>
                <a:ext cx="4262439" cy="87563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𝜙</m:t>
                      </m:r>
                      <m:d>
                        <m:d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0,5</m:t>
                          </m:r>
                        </m:e>
                      </m:d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=0,6915=69,15 %</m:t>
                      </m:r>
                    </m:oMath>
                  </m:oMathPara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𝑋</m:t>
                          </m:r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≤25</m:t>
                          </m:r>
                        </m:e>
                      </m:d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𝑍</m:t>
                          </m:r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≤0,5</m:t>
                          </m:r>
                        </m:e>
                      </m:d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=0,6915</m:t>
                      </m:r>
                    </m:oMath>
                  </m:oMathPara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Textfeld 2">
                <a:extLst>
                  <a:ext uri="{FF2B5EF4-FFF2-40B4-BE49-F238E27FC236}">
                    <a16:creationId xmlns:a16="http://schemas.microsoft.com/office/drawing/2014/main" id="{7022BD00-CCD9-EADB-2ED8-50479BC988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96000" y="4944137"/>
                <a:ext cx="4262439" cy="87563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7960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 animBg="1"/>
      <p:bldP spid="16" grpId="0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60ED1294-1978-65C9-6F85-2A71901B5097}"/>
                  </a:ext>
                </a:extLst>
              </p:cNvPr>
              <p:cNvSpPr txBox="1"/>
              <p:nvPr/>
            </p:nvSpPr>
            <p:spPr>
              <a:xfrm>
                <a:off x="247649" y="408079"/>
                <a:ext cx="11115676" cy="7353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5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1)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Gegeben ist eine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normalverteilte Zufallsvariable X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mit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𝜇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=20 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und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𝜎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=10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5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Bestimme folgende Wahrscheinlichkeit ohne Technologieeinsatz: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𝑃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≤25</m:t>
                        </m:r>
                      </m:e>
                    </m:d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60ED1294-1978-65C9-6F85-2A71901B50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649" y="408079"/>
                <a:ext cx="11115676" cy="735330"/>
              </a:xfrm>
              <a:prstGeom prst="rect">
                <a:avLst/>
              </a:prstGeom>
              <a:blipFill>
                <a:blip r:embed="rId2"/>
                <a:stretch>
                  <a:fillRect l="-494" t="-4132" b="-1239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feld 2">
            <a:extLst>
              <a:ext uri="{FF2B5EF4-FFF2-40B4-BE49-F238E27FC236}">
                <a16:creationId xmlns:a16="http://schemas.microsoft.com/office/drawing/2014/main" id="{21DB6841-18CB-77D7-21DC-8A76563D9932}"/>
              </a:ext>
            </a:extLst>
          </p:cNvPr>
          <p:cNvSpPr txBox="1"/>
          <p:nvPr/>
        </p:nvSpPr>
        <p:spPr>
          <a:xfrm>
            <a:off x="342898" y="1687166"/>
            <a:ext cx="9601201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500"/>
              </a:spcAft>
            </a:pPr>
            <a:r>
              <a:rPr lang="de-AT" sz="1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Graphische Veranschaulichung der Transformation (gleicher Flächeninhalt):</a:t>
            </a:r>
            <a:endParaRPr lang="de-AT" sz="20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B5630E91-F892-1961-96F8-B98E58A47E7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1392" t="5325" b="51419"/>
          <a:stretch/>
        </p:blipFill>
        <p:spPr bwMode="auto">
          <a:xfrm>
            <a:off x="483235" y="2543493"/>
            <a:ext cx="5040000" cy="247405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6A86825C-4C48-FA9F-BC88-319DC2B6E53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9095" t="4105" b="55250"/>
          <a:stretch/>
        </p:blipFill>
        <p:spPr bwMode="auto">
          <a:xfrm>
            <a:off x="6668765" y="2614946"/>
            <a:ext cx="5040000" cy="233114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Pfeil: nach rechts 6">
            <a:extLst>
              <a:ext uri="{FF2B5EF4-FFF2-40B4-BE49-F238E27FC236}">
                <a16:creationId xmlns:a16="http://schemas.microsoft.com/office/drawing/2014/main" id="{A1C7A67F-5165-9288-BC54-CE0BFDA69B49}"/>
              </a:ext>
            </a:extLst>
          </p:cNvPr>
          <p:cNvSpPr/>
          <p:nvPr/>
        </p:nvSpPr>
        <p:spPr>
          <a:xfrm>
            <a:off x="5543550" y="3095311"/>
            <a:ext cx="1104900" cy="877887"/>
          </a:xfrm>
          <a:prstGeom prst="rightArrow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19943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266</Words>
  <Application>Microsoft Office PowerPoint</Application>
  <PresentationFormat>Breitbild</PresentationFormat>
  <Paragraphs>34</Paragraphs>
  <Slides>5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Calibri</vt:lpstr>
      <vt:lpstr>Cambria Math</vt:lpstr>
      <vt:lpstr>Georgia</vt:lpstr>
      <vt:lpstr>Trebuchet MS</vt:lpstr>
      <vt:lpstr>Wingdings</vt:lpstr>
      <vt:lpstr>Holzart</vt:lpstr>
      <vt:lpstr>Umwandlung Normalverteilung -&gt; Standardnormalverteilung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2022-11-04T11:39:57Z</dcterms:modified>
</cp:coreProperties>
</file>