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05" r:id="rId3"/>
    <p:sldId id="306" r:id="rId4"/>
    <p:sldId id="309" r:id="rId5"/>
    <p:sldId id="29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542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422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Parametervariation – Kleine Lösungsformel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𝐚𝐥𝐥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𝟑𝐛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−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𝐍𝐨𝐫𝐦𝐢𝐞𝐫𝐭𝐞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𝐅𝐨𝐫𝐦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𝒒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3048000" y="989620"/>
                <a:ext cx="6096000" cy="17406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4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 Lösungsformel</a:t>
                </a:r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89620"/>
                <a:ext cx="6096000" cy="17406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4866112" y="2816159"/>
                <a:ext cx="2150140" cy="82227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de-AT" sz="280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112" y="2816159"/>
                <a:ext cx="2150140" cy="822276"/>
              </a:xfrm>
              <a:prstGeom prst="rect">
                <a:avLst/>
              </a:prstGeom>
              <a:blipFill>
                <a:blip r:embed="rId6"/>
                <a:stretch>
                  <a:fillRect r="-4816" b="-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C71643B-D9E4-4C97-A3BB-721850895C7C}"/>
                  </a:ext>
                </a:extLst>
              </p:cNvPr>
              <p:cNvSpPr/>
              <p:nvPr/>
            </p:nvSpPr>
            <p:spPr>
              <a:xfrm>
                <a:off x="3048000" y="3743304"/>
                <a:ext cx="6096000" cy="2767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C71643B-D9E4-4C97-A3BB-721850895C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743304"/>
                <a:ext cx="6096000" cy="2767168"/>
              </a:xfrm>
              <a:prstGeom prst="rect">
                <a:avLst/>
              </a:prstGeom>
              <a:blipFill>
                <a:blip r:embed="rId7"/>
                <a:stretch>
                  <a:fillRect l="-1300" b="-41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8847562" y="1125507"/>
                <a:ext cx="2417072" cy="93936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AT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7562" y="1125507"/>
                <a:ext cx="2417072" cy="9393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A387F1BF-3D32-40C7-88F6-57B59C65353B}"/>
              </a:ext>
            </a:extLst>
          </p:cNvPr>
          <p:cNvSpPr/>
          <p:nvPr/>
        </p:nvSpPr>
        <p:spPr>
          <a:xfrm>
            <a:off x="428625" y="342087"/>
            <a:ext cx="9201150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Bestimme den Wert p so, dass die quadratische Gleichung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genau 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reelle Lösung hat.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65D93E0-C18A-497E-9777-A9701FA0158D}"/>
                  </a:ext>
                </a:extLst>
              </p:cNvPr>
              <p:cNvSpPr/>
              <p:nvPr/>
            </p:nvSpPr>
            <p:spPr>
              <a:xfrm>
                <a:off x="3193217" y="989620"/>
                <a:ext cx="24170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𝑝𝑥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65D93E0-C18A-497E-9777-A9701FA01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217" y="989620"/>
                <a:ext cx="2417008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8847562" y="1125507"/>
                <a:ext cx="2417072" cy="93936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AT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7562" y="1125507"/>
                <a:ext cx="2417072" cy="9393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FCAB1465-75BD-4145-907D-A52A14DC9AF4}"/>
              </a:ext>
            </a:extLst>
          </p:cNvPr>
          <p:cNvSpPr/>
          <p:nvPr/>
        </p:nvSpPr>
        <p:spPr>
          <a:xfrm>
            <a:off x="317875" y="323037"/>
            <a:ext cx="10058400" cy="783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den Wert q so, dass die quadratische Gleichung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keine, genau eine bzw. zwei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reelle Lösung hat.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3481827-FF19-4074-9DE2-4D2CE64C2E0E}"/>
                  </a:ext>
                </a:extLst>
              </p:cNvPr>
              <p:cNvSpPr/>
              <p:nvPr/>
            </p:nvSpPr>
            <p:spPr>
              <a:xfrm>
                <a:off x="3676107" y="1053819"/>
                <a:ext cx="24198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3481827-FF19-4074-9DE2-4D2CE64C2E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107" y="1053819"/>
                <a:ext cx="2419893" cy="461665"/>
              </a:xfrm>
              <a:prstGeom prst="rect">
                <a:avLst/>
              </a:prstGeom>
              <a:blipFill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83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Anzahl der Lösungen - Vorzeichen</a:t>
            </a:r>
            <a:endParaRPr lang="de-AT" sz="1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155</Words>
  <Application>Microsoft Office PowerPoint</Application>
  <PresentationFormat>Breitbild</PresentationFormat>
  <Paragraphs>22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Parametervariation – Kleine Lösungsformel</vt:lpstr>
      <vt:lpstr>PowerPoint-Präsentation</vt:lpstr>
      <vt:lpstr>PowerPoint-Präsentation</vt:lpstr>
      <vt:lpstr>PowerPoint-Präsentation</vt:lpstr>
      <vt:lpstr>Quadratische Gleichungen  Anzahl der Lösungen - Vorzeichen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100</cp:revision>
  <dcterms:created xsi:type="dcterms:W3CDTF">2020-04-09T06:13:57Z</dcterms:created>
  <dcterms:modified xsi:type="dcterms:W3CDTF">2021-02-03T17:24:25Z</dcterms:modified>
</cp:coreProperties>
</file>