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96" r:id="rId3"/>
    <p:sldId id="297" r:id="rId4"/>
    <p:sldId id="298" r:id="rId5"/>
    <p:sldId id="29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1F68CC-3829-4C0D-9C4F-D233511E54F4}" v="1" dt="2022-11-04T08:40:59.9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73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741F68CC-3829-4C0D-9C4F-D233511E54F4}"/>
    <pc:docChg chg="custSel delSld modSld">
      <pc:chgData name="Tegischer Lukas" userId="f78daebb-0565-485c-bd0e-1cd035e796ff" providerId="ADAL" clId="{741F68CC-3829-4C0D-9C4F-D233511E54F4}" dt="2022-11-04T08:41:08.392" v="14" actId="47"/>
      <pc:docMkLst>
        <pc:docMk/>
      </pc:docMkLst>
      <pc:sldChg chg="addSp delSp modSp mod">
        <pc:chgData name="Tegischer Lukas" userId="f78daebb-0565-485c-bd0e-1cd035e796ff" providerId="ADAL" clId="{741F68CC-3829-4C0D-9C4F-D233511E54F4}" dt="2022-11-04T08:40:50.141" v="3" actId="478"/>
        <pc:sldMkLst>
          <pc:docMk/>
          <pc:sldMk cId="336392357" sldId="256"/>
        </pc:sldMkLst>
        <pc:spChg chg="mod">
          <ac:chgData name="Tegischer Lukas" userId="f78daebb-0565-485c-bd0e-1cd035e796ff" providerId="ADAL" clId="{741F68CC-3829-4C0D-9C4F-D233511E54F4}" dt="2022-11-04T08:40:48.083" v="1" actId="6549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741F68CC-3829-4C0D-9C4F-D233511E54F4}" dt="2022-11-04T08:40:46.844" v="0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741F68CC-3829-4C0D-9C4F-D233511E54F4}" dt="2022-11-04T08:40:49.204" v="2" actId="478"/>
          <ac:spMkLst>
            <pc:docMk/>
            <pc:sldMk cId="336392357" sldId="256"/>
            <ac:spMk id="5" creationId="{77D5C25D-AF39-CDD6-38D7-F3278978FA5D}"/>
          </ac:spMkLst>
        </pc:spChg>
        <pc:spChg chg="del">
          <ac:chgData name="Tegischer Lukas" userId="f78daebb-0565-485c-bd0e-1cd035e796ff" providerId="ADAL" clId="{741F68CC-3829-4C0D-9C4F-D233511E54F4}" dt="2022-11-04T08:40:50.141" v="3" actId="478"/>
          <ac:spMkLst>
            <pc:docMk/>
            <pc:sldMk cId="336392357" sldId="256"/>
            <ac:spMk id="6" creationId="{00000000-0000-0000-0000-000000000000}"/>
          </ac:spMkLst>
        </pc:spChg>
      </pc:sldChg>
      <pc:sldChg chg="del">
        <pc:chgData name="Tegischer Lukas" userId="f78daebb-0565-485c-bd0e-1cd035e796ff" providerId="ADAL" clId="{741F68CC-3829-4C0D-9C4F-D233511E54F4}" dt="2022-11-04T08:41:08.392" v="14" actId="47"/>
        <pc:sldMkLst>
          <pc:docMk/>
          <pc:sldMk cId="3932101437" sldId="291"/>
        </pc:sldMkLst>
      </pc:sldChg>
      <pc:sldChg chg="addSp delSp modSp mod">
        <pc:chgData name="Tegischer Lukas" userId="f78daebb-0565-485c-bd0e-1cd035e796ff" providerId="ADAL" clId="{741F68CC-3829-4C0D-9C4F-D233511E54F4}" dt="2022-11-04T08:40:53.532" v="6" actId="478"/>
        <pc:sldMkLst>
          <pc:docMk/>
          <pc:sldMk cId="2083020982" sldId="296"/>
        </pc:sldMkLst>
        <pc:spChg chg="del mod">
          <ac:chgData name="Tegischer Lukas" userId="f78daebb-0565-485c-bd0e-1cd035e796ff" providerId="ADAL" clId="{741F68CC-3829-4C0D-9C4F-D233511E54F4}" dt="2022-11-04T08:40:51.632" v="5" actId="478"/>
          <ac:spMkLst>
            <pc:docMk/>
            <pc:sldMk cId="2083020982" sldId="29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741F68CC-3829-4C0D-9C4F-D233511E54F4}" dt="2022-11-04T08:40:53.532" v="6" actId="478"/>
          <ac:spMkLst>
            <pc:docMk/>
            <pc:sldMk cId="2083020982" sldId="296"/>
            <ac:spMk id="6" creationId="{CE0189A6-8BCA-DC25-02DE-016CF9F0287C}"/>
          </ac:spMkLst>
        </pc:spChg>
      </pc:sldChg>
      <pc:sldChg chg="addSp delSp modSp mod">
        <pc:chgData name="Tegischer Lukas" userId="f78daebb-0565-485c-bd0e-1cd035e796ff" providerId="ADAL" clId="{741F68CC-3829-4C0D-9C4F-D233511E54F4}" dt="2022-11-04T08:40:58.426" v="8" actId="478"/>
        <pc:sldMkLst>
          <pc:docMk/>
          <pc:sldMk cId="834204973" sldId="297"/>
        </pc:sldMkLst>
        <pc:spChg chg="del">
          <ac:chgData name="Tegischer Lukas" userId="f78daebb-0565-485c-bd0e-1cd035e796ff" providerId="ADAL" clId="{741F68CC-3829-4C0D-9C4F-D233511E54F4}" dt="2022-11-04T08:40:55.094" v="7" actId="478"/>
          <ac:spMkLst>
            <pc:docMk/>
            <pc:sldMk cId="834204973" sldId="297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741F68CC-3829-4C0D-9C4F-D233511E54F4}" dt="2022-11-04T08:40:58.426" v="8" actId="478"/>
          <ac:spMkLst>
            <pc:docMk/>
            <pc:sldMk cId="834204973" sldId="297"/>
            <ac:spMk id="4" creationId="{BA586CD3-59B5-D22D-3E68-7F1B6E466298}"/>
          </ac:spMkLst>
        </pc:spChg>
      </pc:sldChg>
      <pc:sldChg chg="addSp delSp modSp mod">
        <pc:chgData name="Tegischer Lukas" userId="f78daebb-0565-485c-bd0e-1cd035e796ff" providerId="ADAL" clId="{741F68CC-3829-4C0D-9C4F-D233511E54F4}" dt="2022-11-04T08:41:03.701" v="11" actId="478"/>
        <pc:sldMkLst>
          <pc:docMk/>
          <pc:sldMk cId="864785492" sldId="298"/>
        </pc:sldMkLst>
        <pc:spChg chg="del">
          <ac:chgData name="Tegischer Lukas" userId="f78daebb-0565-485c-bd0e-1cd035e796ff" providerId="ADAL" clId="{741F68CC-3829-4C0D-9C4F-D233511E54F4}" dt="2022-11-04T08:41:01.747" v="10" actId="478"/>
          <ac:spMkLst>
            <pc:docMk/>
            <pc:sldMk cId="864785492" sldId="298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741F68CC-3829-4C0D-9C4F-D233511E54F4}" dt="2022-11-04T08:41:03.701" v="11" actId="478"/>
          <ac:spMkLst>
            <pc:docMk/>
            <pc:sldMk cId="864785492" sldId="298"/>
            <ac:spMk id="6" creationId="{502EEC28-8AD6-5CFB-A431-27F821DF6BD8}"/>
          </ac:spMkLst>
        </pc:spChg>
        <pc:spChg chg="del">
          <ac:chgData name="Tegischer Lukas" userId="f78daebb-0565-485c-bd0e-1cd035e796ff" providerId="ADAL" clId="{741F68CC-3829-4C0D-9C4F-D233511E54F4}" dt="2022-11-04T08:40:59.954" v="9" actId="478"/>
          <ac:spMkLst>
            <pc:docMk/>
            <pc:sldMk cId="864785492" sldId="298"/>
            <ac:spMk id="8" creationId="{BB4F4425-CF30-48CD-8D8E-D7BF57459C46}"/>
          </ac:spMkLst>
        </pc:spChg>
      </pc:sldChg>
      <pc:sldChg chg="addSp delSp modSp mod">
        <pc:chgData name="Tegischer Lukas" userId="f78daebb-0565-485c-bd0e-1cd035e796ff" providerId="ADAL" clId="{741F68CC-3829-4C0D-9C4F-D233511E54F4}" dt="2022-11-04T08:41:07.518" v="13" actId="478"/>
        <pc:sldMkLst>
          <pc:docMk/>
          <pc:sldMk cId="13746317" sldId="299"/>
        </pc:sldMkLst>
        <pc:spChg chg="del">
          <ac:chgData name="Tegischer Lukas" userId="f78daebb-0565-485c-bd0e-1cd035e796ff" providerId="ADAL" clId="{741F68CC-3829-4C0D-9C4F-D233511E54F4}" dt="2022-11-04T08:41:05.781" v="12" actId="478"/>
          <ac:spMkLst>
            <pc:docMk/>
            <pc:sldMk cId="13746317" sldId="299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741F68CC-3829-4C0D-9C4F-D233511E54F4}" dt="2022-11-04T08:41:07.518" v="13" actId="478"/>
          <ac:spMkLst>
            <pc:docMk/>
            <pc:sldMk cId="13746317" sldId="299"/>
            <ac:spMk id="4" creationId="{BF57B697-FB91-97B6-E1D6-2A18823A44C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Aufbau der Hauptform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Linearfaktorendarstellung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933FEBC4-EB34-4061-A300-C5AF82F8D4B9}"/>
              </a:ext>
            </a:extLst>
          </p:cNvPr>
          <p:cNvSpPr/>
          <p:nvPr/>
        </p:nvSpPr>
        <p:spPr>
          <a:xfrm>
            <a:off x="2562476" y="1190068"/>
            <a:ext cx="70670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Linearfaktorendarstellung der quadratischen Funktion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B4F4425-CF30-48CD-8D8E-D7BF57459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439FA660-4E72-4C81-84B4-F9D65EAAE705}"/>
                  </a:ext>
                </a:extLst>
              </p:cNvPr>
              <p:cNvSpPr/>
              <p:nvPr/>
            </p:nvSpPr>
            <p:spPr>
              <a:xfrm>
                <a:off x="384873" y="2028159"/>
                <a:ext cx="11422251" cy="143180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Sind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de-AT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de-AT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Nullstellen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quadratischen Funktion 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𝑏𝑥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ist der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Parameter a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gegeben, so kann die Hauptform in der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Linearfaktorendarstellung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geschrieben werden: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∙(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AT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)∙(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AT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439FA660-4E72-4C81-84B4-F9D65EAAE7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873" y="2028159"/>
                <a:ext cx="11422251" cy="1431802"/>
              </a:xfrm>
              <a:prstGeom prst="rect">
                <a:avLst/>
              </a:prstGeom>
              <a:blipFill>
                <a:blip r:embed="rId2"/>
                <a:stretch>
                  <a:fillRect t="-212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E8F3A360-5A62-4CC5-A4C1-C0C0A26B078F}"/>
                  </a:ext>
                </a:extLst>
              </p:cNvPr>
              <p:cNvSpPr/>
              <p:nvPr/>
            </p:nvSpPr>
            <p:spPr>
              <a:xfrm>
                <a:off x="384873" y="4154592"/>
                <a:ext cx="11192361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sz="20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Bemerkung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Wenn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de-AT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de-AT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Nullstellen 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quadratischen Funktion 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𝑏𝑥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sind, so sind sie auch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Lösungen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quadratischen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Gleichung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𝑏𝑥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20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E8F3A360-5A62-4CC5-A4C1-C0C0A26B07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873" y="4154592"/>
                <a:ext cx="11192361" cy="707886"/>
              </a:xfrm>
              <a:prstGeom prst="rect">
                <a:avLst/>
              </a:prstGeom>
              <a:blipFill>
                <a:blip r:embed="rId3"/>
                <a:stretch>
                  <a:fillRect l="-545" t="-5172" b="-1465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30209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933FEBC4-EB34-4061-A300-C5AF82F8D4B9}"/>
              </a:ext>
            </a:extLst>
          </p:cNvPr>
          <p:cNvSpPr/>
          <p:nvPr/>
        </p:nvSpPr>
        <p:spPr>
          <a:xfrm>
            <a:off x="203574" y="550182"/>
            <a:ext cx="70670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Musterbeispiel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B4F4425-CF30-48CD-8D8E-D7BF57459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493C190C-16B1-4A1E-AF35-A6A739212EC8}"/>
                  </a:ext>
                </a:extLst>
              </p:cNvPr>
              <p:cNvSpPr/>
              <p:nvPr/>
            </p:nvSpPr>
            <p:spPr>
              <a:xfrm>
                <a:off x="203574" y="1031795"/>
                <a:ext cx="9211159" cy="4049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Wandle die Funktion 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sSup>
                      <m:sSup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−4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−6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die Linearfaktorendarstellung um.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493C190C-16B1-4A1E-AF35-A6A739212E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1031795"/>
                <a:ext cx="9211159" cy="404919"/>
              </a:xfrm>
              <a:prstGeom prst="rect">
                <a:avLst/>
              </a:prstGeom>
              <a:blipFill>
                <a:blip r:embed="rId2"/>
                <a:stretch>
                  <a:fillRect l="-662" t="-5970" b="-2537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F39B9DC-75B8-43B1-9587-2FAEB06B0799}"/>
                  </a:ext>
                </a:extLst>
              </p:cNvPr>
              <p:cNvSpPr/>
              <p:nvPr/>
            </p:nvSpPr>
            <p:spPr>
              <a:xfrm>
                <a:off x="203574" y="1600051"/>
                <a:ext cx="11652629" cy="51257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2000" b="1" u="sng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Schritt 1: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Parameter </a:t>
                </a:r>
                <a14:m>
                  <m:oMath xmlns:m="http://schemas.openxmlformats.org/officeDocument/2006/math">
                    <m:r>
                      <a:rPr lang="de-AT" sz="20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b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b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2000" b="1" u="sng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Schritt 2: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Bestimmung der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Nullstellen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d.h. 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=0→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Löse die quadratische Gleichung 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sSup>
                      <m:sSup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−4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−6=0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mit der großen Lösungsformel: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4±</m:t>
                          </m:r>
                          <m:rad>
                            <m:radPr>
                              <m:degHide m:val="on"/>
                              <m:ctrlPr>
                                <a:rPr lang="de-AT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16−4∙2∙(−6)</m:t>
                              </m:r>
                            </m:e>
                          </m:rad>
                        </m:num>
                        <m:den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2∙2</m:t>
                          </m:r>
                        </m:den>
                      </m:f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4±</m:t>
                          </m:r>
                          <m:rad>
                            <m:radPr>
                              <m:degHide m:val="on"/>
                              <m:ctrlPr>
                                <a:rPr lang="de-AT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16+48</m:t>
                              </m:r>
                            </m:e>
                          </m:rad>
                        </m:num>
                        <m:den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4±</m:t>
                          </m:r>
                          <m:rad>
                            <m:radPr>
                              <m:degHide m:val="on"/>
                              <m:ctrlPr>
                                <a:rPr lang="de-AT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64</m:t>
                              </m:r>
                            </m:e>
                          </m:rad>
                        </m:num>
                        <m:den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4±8</m:t>
                          </m:r>
                        </m:num>
                        <m:den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4+8</m:t>
                          </m:r>
                        </m:num>
                        <m:den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        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𝑈𝑁𝐷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4−8</m:t>
                          </m:r>
                        </m:num>
                        <m:den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=−1</m:t>
                      </m:r>
                    </m:oMath>
                  </m:oMathPara>
                </a14:m>
                <a:b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2000" b="1" u="sng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Schritt 3:</a:t>
                </a:r>
                <a:r>
                  <a:rPr lang="de-AT" sz="2000" b="1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Aufstellen der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Linearfaktorendarstellung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=2∙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e>
                    </m:d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d>
                  </m:oMath>
                </a14:m>
                <a:b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𝒇</m:t>
                      </m:r>
                      <m:d>
                        <m:dPr>
                          <m:ctrlPr>
                            <a:rPr lang="de-AT" sz="2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de-AT" sz="2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AT" sz="2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AT" sz="2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sz="2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𝟒</m:t>
                      </m:r>
                      <m:r>
                        <a:rPr lang="de-AT" sz="2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de-AT" sz="2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sz="2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𝟔</m:t>
                      </m:r>
                      <m:r>
                        <a:rPr lang="de-AT" sz="2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8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de-AT" sz="28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8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de-AT" sz="28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sz="28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e>
                      </m:d>
                      <m:r>
                        <a:rPr lang="de-AT" sz="2800" b="1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∙(</m:t>
                      </m:r>
                      <m:r>
                        <a:rPr lang="de-AT" sz="2800" b="1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de-AT" sz="2800" b="1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800" b="1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𝟏</m:t>
                      </m:r>
                      <m:r>
                        <a:rPr lang="de-AT" sz="2800" b="1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F39B9DC-75B8-43B1-9587-2FAEB06B07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1600051"/>
                <a:ext cx="11652629" cy="5125762"/>
              </a:xfrm>
              <a:prstGeom prst="rect">
                <a:avLst/>
              </a:prstGeom>
              <a:blipFill>
                <a:blip r:embed="rId3"/>
                <a:stretch>
                  <a:fillRect l="-523" t="-47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42049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8709EBCD-27F5-49FB-94CC-D5336B823BB6}"/>
              </a:ext>
            </a:extLst>
          </p:cNvPr>
          <p:cNvSpPr/>
          <p:nvPr/>
        </p:nvSpPr>
        <p:spPr>
          <a:xfrm>
            <a:off x="203574" y="570053"/>
            <a:ext cx="8614962" cy="40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200"/>
              </a:spcAft>
            </a:pPr>
            <a:r>
              <a:rPr lang="de-AT" sz="20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10)</a:t>
            </a:r>
            <a:r>
              <a:rPr lang="de-AT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Wandle die gegebene Funktion in die Linearfaktorendarstellung um.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C79277A-0409-4782-86E1-9EF1E57304B5}"/>
                  </a:ext>
                </a:extLst>
              </p:cNvPr>
              <p:cNvSpPr/>
              <p:nvPr/>
            </p:nvSpPr>
            <p:spPr>
              <a:xfrm>
                <a:off x="203574" y="1089941"/>
                <a:ext cx="27034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b="1" dirty="0"/>
                  <a:t>a.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i="0">
                        <a:latin typeface="Cambria Math" panose="02040503050406030204" pitchFamily="18" charset="0"/>
                      </a:rPr>
                      <m:t>=0,5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AT" i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AT" i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AT" i="0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C79277A-0409-4782-86E1-9EF1E57304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1089941"/>
                <a:ext cx="2703432" cy="369332"/>
              </a:xfrm>
              <a:prstGeom prst="rect">
                <a:avLst/>
              </a:prstGeom>
              <a:blipFill>
                <a:blip r:embed="rId2"/>
                <a:stretch>
                  <a:fillRect l="-1802" t="-11667" b="-25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47854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BB4F4425-CF30-48CD-8D8E-D7BF57459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C4EA279-7CE7-4414-A326-75AAB11A01C8}"/>
              </a:ext>
            </a:extLst>
          </p:cNvPr>
          <p:cNvSpPr/>
          <p:nvPr/>
        </p:nvSpPr>
        <p:spPr>
          <a:xfrm>
            <a:off x="203573" y="625642"/>
            <a:ext cx="11404657" cy="736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11) 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Bestimme mit den gegebenen Eigenschaften die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Linearfaktorendarstellung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die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Hauptform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 quadratischen Funktion.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DD1047C5-1FC3-4123-846F-E27EF85B0E39}"/>
                  </a:ext>
                </a:extLst>
              </p:cNvPr>
              <p:cNvSpPr/>
              <p:nvPr/>
            </p:nvSpPr>
            <p:spPr>
              <a:xfrm>
                <a:off x="203573" y="1530439"/>
                <a:ext cx="53735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b="1" dirty="0"/>
                  <a:t>a.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</a:rPr>
                      <m:t>𝑁𝑢𝑙𝑙𝑠𝑡𝑒𝑙𝑙𝑒𝑛</m:t>
                    </m:r>
                    <m:r>
                      <a:rPr lang="de-AT" i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AT" i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AT" i="0">
                        <a:latin typeface="Cambria Math" panose="02040503050406030204" pitchFamily="18" charset="0"/>
                      </a:rPr>
                      <m:t>=−1, </m:t>
                    </m:r>
                    <m:sSub>
                      <m:sSub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AT" i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AT" i="0">
                        <a:latin typeface="Cambria Math" panose="02040503050406030204" pitchFamily="18" charset="0"/>
                      </a:rPr>
                      <m:t>=3,   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𝑃𝑎𝑟𝑎𝑚𝑒𝑡𝑒𝑟</m:t>
                    </m:r>
                    <m:r>
                      <a:rPr lang="de-AT" i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AT" i="0"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DD1047C5-1FC3-4123-846F-E27EF85B0E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3" y="1530439"/>
                <a:ext cx="5373522" cy="369332"/>
              </a:xfrm>
              <a:prstGeom prst="rect">
                <a:avLst/>
              </a:prstGeom>
              <a:blipFill>
                <a:blip r:embed="rId2"/>
                <a:stretch>
                  <a:fillRect l="-907" t="-9836" b="-229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463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286</Words>
  <Application>Microsoft Office PowerPoint</Application>
  <PresentationFormat>Breitbild</PresentationFormat>
  <Paragraphs>19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Aufbau der Hauptform  Linearfaktorendarstellung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240</cp:revision>
  <dcterms:created xsi:type="dcterms:W3CDTF">2020-04-09T06:13:57Z</dcterms:created>
  <dcterms:modified xsi:type="dcterms:W3CDTF">2022-11-04T08:41:09Z</dcterms:modified>
</cp:coreProperties>
</file>