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30" r:id="rId3"/>
    <p:sldId id="429" r:id="rId4"/>
    <p:sldId id="43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00E0DA68-D307-4F3B-9740-1B074B4BF9E5}"/>
    <pc:docChg chg="custSel modSld">
      <pc:chgData name="Tegischer Lukas" userId="f78daebb-0565-485c-bd0e-1cd035e796ff" providerId="ADAL" clId="{00E0DA68-D307-4F3B-9740-1B074B4BF9E5}" dt="2022-10-15T12:21:37.387" v="29" actId="1076"/>
      <pc:docMkLst>
        <pc:docMk/>
      </pc:docMkLst>
      <pc:sldChg chg="modSp mod">
        <pc:chgData name="Tegischer Lukas" userId="f78daebb-0565-485c-bd0e-1cd035e796ff" providerId="ADAL" clId="{00E0DA68-D307-4F3B-9740-1B074B4BF9E5}" dt="2022-10-15T12:20:49.163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0E0DA68-D307-4F3B-9740-1B074B4BF9E5}" dt="2022-10-15T12:20:49.163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00E0DA68-D307-4F3B-9740-1B074B4BF9E5}" dt="2022-10-15T12:21:37.387" v="29" actId="1076"/>
        <pc:sldMkLst>
          <pc:docMk/>
          <pc:sldMk cId="514235757" sldId="428"/>
        </pc:sldMkLst>
        <pc:spChg chg="del">
          <ac:chgData name="Tegischer Lukas" userId="f78daebb-0565-485c-bd0e-1cd035e796ff" providerId="ADAL" clId="{00E0DA68-D307-4F3B-9740-1B074B4BF9E5}" dt="2022-10-15T12:20:56.278" v="23" actId="478"/>
          <ac:spMkLst>
            <pc:docMk/>
            <pc:sldMk cId="514235757" sldId="428"/>
            <ac:spMk id="4" creationId="{091769FD-4D04-6B3E-43E8-93394D66CF98}"/>
          </ac:spMkLst>
        </pc:spChg>
        <pc:spChg chg="add mod">
          <ac:chgData name="Tegischer Lukas" userId="f78daebb-0565-485c-bd0e-1cd035e796ff" providerId="ADAL" clId="{00E0DA68-D307-4F3B-9740-1B074B4BF9E5}" dt="2022-10-15T12:21:04.052" v="27" actId="14100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00E0DA68-D307-4F3B-9740-1B074B4BF9E5}" dt="2022-10-15T12:21:32.642" v="28" actId="478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00E0DA68-D307-4F3B-9740-1B074B4BF9E5}" dt="2022-10-15T12:21:37.387" v="29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9C621C5C-C7A7-4171-B697-035D7908D028}"/>
    <pc:docChg chg="undo custSel modSld">
      <pc:chgData name="Tegischer Lukas" userId="f78daebb-0565-485c-bd0e-1cd035e796ff" providerId="ADAL" clId="{9C621C5C-C7A7-4171-B697-035D7908D028}" dt="2022-10-15T12:20:03.461" v="45"/>
      <pc:docMkLst>
        <pc:docMk/>
      </pc:docMkLst>
      <pc:sldChg chg="modSp mod">
        <pc:chgData name="Tegischer Lukas" userId="f78daebb-0565-485c-bd0e-1cd035e796ff" providerId="ADAL" clId="{9C621C5C-C7A7-4171-B697-035D7908D028}" dt="2022-10-15T12:19:28.842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C621C5C-C7A7-4171-B697-035D7908D028}" dt="2022-10-15T12:19:28.842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C621C5C-C7A7-4171-B697-035D7908D028}" dt="2022-10-15T12:20:03.461" v="45"/>
        <pc:sldMkLst>
          <pc:docMk/>
          <pc:sldMk cId="514235757" sldId="428"/>
        </pc:sldMkLst>
        <pc:spChg chg="add mod">
          <ac:chgData name="Tegischer Lukas" userId="f78daebb-0565-485c-bd0e-1cd035e796ff" providerId="ADAL" clId="{9C621C5C-C7A7-4171-B697-035D7908D028}" dt="2022-10-15T12:19:42.571" v="23" actId="14100"/>
          <ac:spMkLst>
            <pc:docMk/>
            <pc:sldMk cId="514235757" sldId="428"/>
            <ac:spMk id="4" creationId="{091769FD-4D04-6B3E-43E8-93394D66CF98}"/>
          </ac:spMkLst>
        </pc:spChg>
        <pc:spChg chg="del">
          <ac:chgData name="Tegischer Lukas" userId="f78daebb-0565-485c-bd0e-1cd035e796ff" providerId="ADAL" clId="{9C621C5C-C7A7-4171-B697-035D7908D028}" dt="2022-10-15T12:19:33.806" v="19" actId="478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9C621C5C-C7A7-4171-B697-035D7908D028}" dt="2022-10-15T12:19:45.692" v="24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C621C5C-C7A7-4171-B697-035D7908D028}" dt="2022-10-15T12:19:49.020" v="25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9C621C5C-C7A7-4171-B697-035D7908D028}" dt="2022-10-15T12:20:03.461" v="45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969117A6-A192-470F-BD80-D0A918712BE0}"/>
    <pc:docChg chg="custSel delSld modSld">
      <pc:chgData name="Tegischer Lukas" userId="f78daebb-0565-485c-bd0e-1cd035e796ff" providerId="ADAL" clId="{969117A6-A192-470F-BD80-D0A918712BE0}" dt="2022-11-04T15:31:24.607" v="2" actId="47"/>
      <pc:docMkLst>
        <pc:docMk/>
      </pc:docMkLst>
      <pc:sldChg chg="delSp mod delAnim">
        <pc:chgData name="Tegischer Lukas" userId="f78daebb-0565-485c-bd0e-1cd035e796ff" providerId="ADAL" clId="{969117A6-A192-470F-BD80-D0A918712BE0}" dt="2022-11-04T15:31:23.98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969117A6-A192-470F-BD80-D0A918712BE0}" dt="2022-11-04T15:31:23.98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969117A6-A192-470F-BD80-D0A918712BE0}" dt="2022-11-04T15:31:23.13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69117A6-A192-470F-BD80-D0A918712BE0}" dt="2022-11-04T15:31:24.60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F97FE2C5-1CFC-49B9-9182-B0E03D574EC6}"/>
    <pc:docChg chg="undo custSel modSld">
      <pc:chgData name="Tegischer Lukas" userId="f78daebb-0565-485c-bd0e-1cd035e796ff" providerId="ADAL" clId="{F97FE2C5-1CFC-49B9-9182-B0E03D574EC6}" dt="2022-10-15T12:19:07.022" v="87" actId="20577"/>
      <pc:docMkLst>
        <pc:docMk/>
      </pc:docMkLst>
      <pc:sldChg chg="modSp mod">
        <pc:chgData name="Tegischer Lukas" userId="f78daebb-0565-485c-bd0e-1cd035e796ff" providerId="ADAL" clId="{F97FE2C5-1CFC-49B9-9182-B0E03D574EC6}" dt="2022-10-15T12:19:07.022" v="8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7FE2C5-1CFC-49B9-9182-B0E03D574EC6}" dt="2022-10-15T12:19:07.022" v="8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97FE2C5-1CFC-49B9-9182-B0E03D574EC6}" dt="2022-10-15T12:18:19.923" v="65" actId="1076"/>
        <pc:sldMkLst>
          <pc:docMk/>
          <pc:sldMk cId="514235757" sldId="428"/>
        </pc:sldMkLst>
        <pc:spChg chg="del">
          <ac:chgData name="Tegischer Lukas" userId="f78daebb-0565-485c-bd0e-1cd035e796ff" providerId="ADAL" clId="{F97FE2C5-1CFC-49B9-9182-B0E03D574EC6}" dt="2022-10-15T12:15:54.846" v="0" actId="478"/>
          <ac:spMkLst>
            <pc:docMk/>
            <pc:sldMk cId="514235757" sldId="428"/>
            <ac:spMk id="4" creationId="{F8AD0B00-E0D7-40E2-B70A-390738084F55}"/>
          </ac:spMkLst>
        </pc:spChg>
        <pc:spChg chg="add mod">
          <ac:chgData name="Tegischer Lukas" userId="f78daebb-0565-485c-bd0e-1cd035e796ff" providerId="ADAL" clId="{F97FE2C5-1CFC-49B9-9182-B0E03D574EC6}" dt="2022-10-15T12:16:51.168" v="17" actId="113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F97FE2C5-1CFC-49B9-9182-B0E03D574EC6}" dt="2022-10-15T12:16:54.516" v="18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F97FE2C5-1CFC-49B9-9182-B0E03D574EC6}" dt="2022-10-15T12:16:18.165" v="10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F97FE2C5-1CFC-49B9-9182-B0E03D574EC6}" dt="2022-10-15T12:18:19.923" v="65" actId="1076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0B7194AA-74BF-4B5A-86F0-88C3B1778E50}"/>
    <pc:docChg chg="custSel delSld modSld">
      <pc:chgData name="Tegischer Lukas" userId="f78daebb-0565-485c-bd0e-1cd035e796ff" providerId="ADAL" clId="{0B7194AA-74BF-4B5A-86F0-88C3B1778E50}" dt="2022-10-15T12:35:11.080" v="195" actId="208"/>
      <pc:docMkLst>
        <pc:docMk/>
      </pc:docMkLst>
      <pc:sldChg chg="del">
        <pc:chgData name="Tegischer Lukas" userId="f78daebb-0565-485c-bd0e-1cd035e796ff" providerId="ADAL" clId="{0B7194AA-74BF-4B5A-86F0-88C3B1778E50}" dt="2022-10-15T12:28:54.511" v="0" actId="47"/>
        <pc:sldMkLst>
          <pc:docMk/>
          <pc:sldMk cId="514235757" sldId="428"/>
        </pc:sldMkLst>
      </pc:sldChg>
      <pc:sldChg chg="delSp modSp mod delAnim">
        <pc:chgData name="Tegischer Lukas" userId="f78daebb-0565-485c-bd0e-1cd035e796ff" providerId="ADAL" clId="{0B7194AA-74BF-4B5A-86F0-88C3B1778E50}" dt="2022-10-15T12:31:08.130" v="181" actId="478"/>
        <pc:sldMkLst>
          <pc:docMk/>
          <pc:sldMk cId="2941221777" sldId="429"/>
        </pc:sldMkLst>
        <pc:spChg chg="mod">
          <ac:chgData name="Tegischer Lukas" userId="f78daebb-0565-485c-bd0e-1cd035e796ff" providerId="ADAL" clId="{0B7194AA-74BF-4B5A-86F0-88C3B1778E50}" dt="2022-10-15T12:30:41.154" v="135" actId="20577"/>
          <ac:spMkLst>
            <pc:docMk/>
            <pc:sldMk cId="2941221777" sldId="429"/>
            <ac:spMk id="8" creationId="{A98E5C17-EF7D-5E48-F4C1-4486CB249D22}"/>
          </ac:spMkLst>
        </pc:spChg>
        <pc:spChg chg="mod">
          <ac:chgData name="Tegischer Lukas" userId="f78daebb-0565-485c-bd0e-1cd035e796ff" providerId="ADAL" clId="{0B7194AA-74BF-4B5A-86F0-88C3B1778E50}" dt="2022-10-15T12:30:59.892" v="153" actId="20577"/>
          <ac:spMkLst>
            <pc:docMk/>
            <pc:sldMk cId="2941221777" sldId="429"/>
            <ac:spMk id="10" creationId="{A02E0AAC-2B04-176B-485F-A90BEDD0E22A}"/>
          </ac:spMkLst>
        </pc:spChg>
        <pc:spChg chg="mod">
          <ac:chgData name="Tegischer Lukas" userId="f78daebb-0565-485c-bd0e-1cd035e796ff" providerId="ADAL" clId="{0B7194AA-74BF-4B5A-86F0-88C3B1778E50}" dt="2022-10-15T12:31:07.307" v="180" actId="6549"/>
          <ac:spMkLst>
            <pc:docMk/>
            <pc:sldMk cId="2941221777" sldId="429"/>
            <ac:spMk id="14" creationId="{8B69943C-1164-4F37-5724-366CE24262FE}"/>
          </ac:spMkLst>
        </pc:spChg>
        <pc:spChg chg="del">
          <ac:chgData name="Tegischer Lukas" userId="f78daebb-0565-485c-bd0e-1cd035e796ff" providerId="ADAL" clId="{0B7194AA-74BF-4B5A-86F0-88C3B1778E50}" dt="2022-10-15T12:31:08.130" v="181" actId="478"/>
          <ac:spMkLst>
            <pc:docMk/>
            <pc:sldMk cId="2941221777" sldId="429"/>
            <ac:spMk id="16" creationId="{05DA35C4-D138-E6C4-F6F3-C32FC7811CB4}"/>
          </ac:spMkLst>
        </pc:spChg>
      </pc:sldChg>
      <pc:sldChg chg="addSp delSp modSp mod">
        <pc:chgData name="Tegischer Lukas" userId="f78daebb-0565-485c-bd0e-1cd035e796ff" providerId="ADAL" clId="{0B7194AA-74BF-4B5A-86F0-88C3B1778E50}" dt="2022-10-15T12:30:24.177" v="115" actId="20577"/>
        <pc:sldMkLst>
          <pc:docMk/>
          <pc:sldMk cId="408840638" sldId="430"/>
        </pc:sldMkLst>
        <pc:spChg chg="mod">
          <ac:chgData name="Tegischer Lukas" userId="f78daebb-0565-485c-bd0e-1cd035e796ff" providerId="ADAL" clId="{0B7194AA-74BF-4B5A-86F0-88C3B1778E50}" dt="2022-10-15T12:29:04.177" v="3" actId="1076"/>
          <ac:spMkLst>
            <pc:docMk/>
            <pc:sldMk cId="408840638" sldId="430"/>
            <ac:spMk id="3" creationId="{C1D348BD-9BF0-76CA-7A2D-13C4BAA7D0D6}"/>
          </ac:spMkLst>
        </pc:spChg>
        <pc:spChg chg="mod">
          <ac:chgData name="Tegischer Lukas" userId="f78daebb-0565-485c-bd0e-1cd035e796ff" providerId="ADAL" clId="{0B7194AA-74BF-4B5A-86F0-88C3B1778E50}" dt="2022-10-15T12:30:24.177" v="115" actId="20577"/>
          <ac:spMkLst>
            <pc:docMk/>
            <pc:sldMk cId="408840638" sldId="430"/>
            <ac:spMk id="4" creationId="{47155FEA-213B-4B57-DA40-9D50B7CD6151}"/>
          </ac:spMkLst>
        </pc:spChg>
        <pc:spChg chg="del">
          <ac:chgData name="Tegischer Lukas" userId="f78daebb-0565-485c-bd0e-1cd035e796ff" providerId="ADAL" clId="{0B7194AA-74BF-4B5A-86F0-88C3B1778E50}" dt="2022-10-15T12:29:01.187" v="1" actId="478"/>
          <ac:spMkLst>
            <pc:docMk/>
            <pc:sldMk cId="408840638" sldId="430"/>
            <ac:spMk id="5" creationId="{850AB65B-193C-9F55-6520-192AF95D1479}"/>
          </ac:spMkLst>
        </pc:spChg>
        <pc:spChg chg="add mod">
          <ac:chgData name="Tegischer Lukas" userId="f78daebb-0565-485c-bd0e-1cd035e796ff" providerId="ADAL" clId="{0B7194AA-74BF-4B5A-86F0-88C3B1778E50}" dt="2022-10-15T12:29:15.090" v="7" actId="14100"/>
          <ac:spMkLst>
            <pc:docMk/>
            <pc:sldMk cId="408840638" sldId="430"/>
            <ac:spMk id="7" creationId="{BD6D73FB-39E0-B2FE-3047-7D15ACE5A519}"/>
          </ac:spMkLst>
        </pc:spChg>
        <pc:spChg chg="mod">
          <ac:chgData name="Tegischer Lukas" userId="f78daebb-0565-485c-bd0e-1cd035e796ff" providerId="ADAL" clId="{0B7194AA-74BF-4B5A-86F0-88C3B1778E50}" dt="2022-10-15T12:30:04.050" v="68" actId="1076"/>
          <ac:spMkLst>
            <pc:docMk/>
            <pc:sldMk cId="408840638" sldId="430"/>
            <ac:spMk id="8" creationId="{EF31BDB4-7233-A01E-5D46-6C5614335862}"/>
          </ac:spMkLst>
        </pc:spChg>
        <pc:spChg chg="add mod">
          <ac:chgData name="Tegischer Lukas" userId="f78daebb-0565-485c-bd0e-1cd035e796ff" providerId="ADAL" clId="{0B7194AA-74BF-4B5A-86F0-88C3B1778E50}" dt="2022-10-15T12:29:57.319" v="65" actId="20577"/>
          <ac:spMkLst>
            <pc:docMk/>
            <pc:sldMk cId="408840638" sldId="430"/>
            <ac:spMk id="10" creationId="{DA32BB06-1F8C-3AD4-3A2D-654FC812382D}"/>
          </ac:spMkLst>
        </pc:spChg>
        <pc:spChg chg="mod">
          <ac:chgData name="Tegischer Lukas" userId="f78daebb-0565-485c-bd0e-1cd035e796ff" providerId="ADAL" clId="{0B7194AA-74BF-4B5A-86F0-88C3B1778E50}" dt="2022-10-15T12:29:25.538" v="8" actId="1076"/>
          <ac:spMkLst>
            <pc:docMk/>
            <pc:sldMk cId="408840638" sldId="430"/>
            <ac:spMk id="11" creationId="{6B5D3704-174D-8792-1BA2-ACECAE888EF3}"/>
          </ac:spMkLst>
        </pc:spChg>
        <pc:spChg chg="mod">
          <ac:chgData name="Tegischer Lukas" userId="f78daebb-0565-485c-bd0e-1cd035e796ff" providerId="ADAL" clId="{0B7194AA-74BF-4B5A-86F0-88C3B1778E50}" dt="2022-10-15T12:30:05.441" v="69" actId="1076"/>
          <ac:spMkLst>
            <pc:docMk/>
            <pc:sldMk cId="408840638" sldId="430"/>
            <ac:spMk id="13" creationId="{972E3166-4AE4-876B-36D5-402234715EC7}"/>
          </ac:spMkLst>
        </pc:spChg>
        <pc:graphicFrameChg chg="mod modGraphic">
          <ac:chgData name="Tegischer Lukas" userId="f78daebb-0565-485c-bd0e-1cd035e796ff" providerId="ADAL" clId="{0B7194AA-74BF-4B5A-86F0-88C3B1778E50}" dt="2022-10-15T12:30:11.462" v="78" actId="20577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addSp delSp modSp mod modAnim">
        <pc:chgData name="Tegischer Lukas" userId="f78daebb-0565-485c-bd0e-1cd035e796ff" providerId="ADAL" clId="{0B7194AA-74BF-4B5A-86F0-88C3B1778E50}" dt="2022-10-15T12:35:11.080" v="195" actId="208"/>
        <pc:sldMkLst>
          <pc:docMk/>
          <pc:sldMk cId="472394892" sldId="431"/>
        </pc:sldMkLst>
        <pc:spChg chg="mod">
          <ac:chgData name="Tegischer Lukas" userId="f78daebb-0565-485c-bd0e-1cd035e796ff" providerId="ADAL" clId="{0B7194AA-74BF-4B5A-86F0-88C3B1778E50}" dt="2022-10-15T12:34:07.147" v="186" actId="1076"/>
          <ac:spMkLst>
            <pc:docMk/>
            <pc:sldMk cId="472394892" sldId="431"/>
            <ac:spMk id="3" creationId="{83562AC2-8C0D-74BE-8447-02DDC1F15B06}"/>
          </ac:spMkLst>
        </pc:spChg>
        <pc:picChg chg="del">
          <ac:chgData name="Tegischer Lukas" userId="f78daebb-0565-485c-bd0e-1cd035e796ff" providerId="ADAL" clId="{0B7194AA-74BF-4B5A-86F0-88C3B1778E50}" dt="2022-10-15T12:31:12.646" v="182" actId="478"/>
          <ac:picMkLst>
            <pc:docMk/>
            <pc:sldMk cId="472394892" sldId="431"/>
            <ac:picMk id="4" creationId="{FCED52FB-3AAE-3CA6-F6BD-17A31D33B689}"/>
          </ac:picMkLst>
        </pc:picChg>
        <pc:picChg chg="add mod">
          <ac:chgData name="Tegischer Lukas" userId="f78daebb-0565-485c-bd0e-1cd035e796ff" providerId="ADAL" clId="{0B7194AA-74BF-4B5A-86F0-88C3B1778E50}" dt="2022-10-15T12:34:08.488" v="187" actId="1076"/>
          <ac:picMkLst>
            <pc:docMk/>
            <pc:sldMk cId="472394892" sldId="431"/>
            <ac:picMk id="5" creationId="{D16A5402-482C-A8F3-552C-10BAE7223BF6}"/>
          </ac:picMkLst>
        </pc:picChg>
        <pc:cxnChg chg="add mod">
          <ac:chgData name="Tegischer Lukas" userId="f78daebb-0565-485c-bd0e-1cd035e796ff" providerId="ADAL" clId="{0B7194AA-74BF-4B5A-86F0-88C3B1778E50}" dt="2022-10-15T12:34:53.899" v="194" actId="14100"/>
          <ac:cxnSpMkLst>
            <pc:docMk/>
            <pc:sldMk cId="472394892" sldId="431"/>
            <ac:cxnSpMk id="7" creationId="{024325F3-5906-5191-410D-0B6B541DDBF8}"/>
          </ac:cxnSpMkLst>
        </pc:cxnChg>
        <pc:cxnChg chg="add mod">
          <ac:chgData name="Tegischer Lukas" userId="f78daebb-0565-485c-bd0e-1cd035e796ff" providerId="ADAL" clId="{0B7194AA-74BF-4B5A-86F0-88C3B1778E50}" dt="2022-10-15T12:35:11.080" v="195" actId="208"/>
          <ac:cxnSpMkLst>
            <pc:docMk/>
            <pc:sldMk cId="472394892" sldId="431"/>
            <ac:cxnSpMk id="8" creationId="{FB159A88-C5A2-C05C-4431-7727D80A7E56}"/>
          </ac:cxnSpMkLst>
        </pc:cxn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CA27B0E3-5877-4B92-8D85-299C6828D898}"/>
    <pc:docChg chg="undo custSel addSld modSld sldOrd">
      <pc:chgData name="Tegischer Lukas" userId="f78daebb-0565-485c-bd0e-1cd035e796ff" providerId="ADAL" clId="{CA27B0E3-5877-4B92-8D85-299C6828D898}" dt="2022-10-15T12:28:32.986" v="217" actId="1076"/>
      <pc:docMkLst>
        <pc:docMk/>
      </pc:docMkLst>
      <pc:sldChg chg="modSp mod">
        <pc:chgData name="Tegischer Lukas" userId="f78daebb-0565-485c-bd0e-1cd035e796ff" providerId="ADAL" clId="{CA27B0E3-5877-4B92-8D85-299C6828D898}" dt="2022-10-15T12:22:22.762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CA27B0E3-5877-4B92-8D85-299C6828D898}" dt="2022-10-15T12:22:22.762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A27B0E3-5877-4B92-8D85-299C6828D898}" dt="2022-10-15T12:23:39.059" v="103"/>
        <pc:sldMkLst>
          <pc:docMk/>
          <pc:sldMk cId="514235757" sldId="428"/>
        </pc:sldMkLst>
        <pc:spChg chg="del">
          <ac:chgData name="Tegischer Lukas" userId="f78daebb-0565-485c-bd0e-1cd035e796ff" providerId="ADAL" clId="{CA27B0E3-5877-4B92-8D85-299C6828D898}" dt="2022-10-15T12:22:27.828" v="82" actId="478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CA27B0E3-5877-4B92-8D85-299C6828D898}" dt="2022-10-15T12:23:31.060" v="102" actId="20577"/>
          <ac:spMkLst>
            <pc:docMk/>
            <pc:sldMk cId="514235757" sldId="428"/>
            <ac:spMk id="4" creationId="{BB68AE2F-2C13-270B-3A60-19AF08CFF36C}"/>
          </ac:spMkLst>
        </pc:spChg>
        <pc:spChg chg="del">
          <ac:chgData name="Tegischer Lukas" userId="f78daebb-0565-485c-bd0e-1cd035e796ff" providerId="ADAL" clId="{CA27B0E3-5877-4B92-8D85-299C6828D898}" dt="2022-10-15T12:22:28.436" v="83" actId="478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1" creationId="{6B5D3704-174D-8792-1BA2-ACECAE888EF3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9" creationId="{E7F9DA11-8798-6762-DAE7-C3C33BE9392D}"/>
          </ac:spMkLst>
        </pc:spChg>
      </pc:sldChg>
      <pc:sldChg chg="addSp delSp modSp add mod addAnim delAnim modAnim">
        <pc:chgData name="Tegischer Lukas" userId="f78daebb-0565-485c-bd0e-1cd035e796ff" providerId="ADAL" clId="{CA27B0E3-5877-4B92-8D85-299C6828D898}" dt="2022-10-15T12:27:53.682" v="202"/>
        <pc:sldMkLst>
          <pc:docMk/>
          <pc:sldMk cId="2941221777" sldId="429"/>
        </pc:sldMkLst>
        <pc:spChg chg="add del mod">
          <ac:chgData name="Tegischer Lukas" userId="f78daebb-0565-485c-bd0e-1cd035e796ff" providerId="ADAL" clId="{CA27B0E3-5877-4B92-8D85-299C6828D898}" dt="2022-10-15T12:26:29.939" v="174" actId="478"/>
          <ac:spMkLst>
            <pc:docMk/>
            <pc:sldMk cId="2941221777" sldId="429"/>
            <ac:spMk id="3" creationId="{C1D348BD-9BF0-76CA-7A2D-13C4BAA7D0D6}"/>
          </ac:spMkLst>
        </pc:spChg>
        <pc:spChg chg="add del mod">
          <ac:chgData name="Tegischer Lukas" userId="f78daebb-0565-485c-bd0e-1cd035e796ff" providerId="ADAL" clId="{CA27B0E3-5877-4B92-8D85-299C6828D898}" dt="2022-10-15T12:26:29.126" v="173" actId="478"/>
          <ac:spMkLst>
            <pc:docMk/>
            <pc:sldMk cId="2941221777" sldId="429"/>
            <ac:spMk id="5" creationId="{850AB65B-193C-9F55-6520-192AF95D1479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8" creationId="{A98E5C17-EF7D-5E48-F4C1-4486CB249D22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10" creationId="{A02E0AAC-2B04-176B-485F-A90BEDD0E22A}"/>
          </ac:spMkLst>
        </pc:spChg>
        <pc:spChg chg="del mod">
          <ac:chgData name="Tegischer Lukas" userId="f78daebb-0565-485c-bd0e-1cd035e796ff" providerId="ADAL" clId="{CA27B0E3-5877-4B92-8D85-299C6828D898}" dt="2022-10-15T12:26:27.755" v="171" actId="478"/>
          <ac:spMkLst>
            <pc:docMk/>
            <pc:sldMk cId="2941221777" sldId="429"/>
            <ac:spMk id="11" creationId="{6B5D3704-174D-8792-1BA2-ACECAE888EF3}"/>
          </ac:spMkLst>
        </pc:spChg>
        <pc:spChg chg="del mod">
          <ac:chgData name="Tegischer Lukas" userId="f78daebb-0565-485c-bd0e-1cd035e796ff" providerId="ADAL" clId="{CA27B0E3-5877-4B92-8D85-299C6828D898}" dt="2022-10-15T12:26:25.547" v="169" actId="478"/>
          <ac:spMkLst>
            <pc:docMk/>
            <pc:sldMk cId="2941221777" sldId="429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A27B0E3-5877-4B92-8D85-299C6828D898}" dt="2022-10-15T12:27:37.162" v="195" actId="1076"/>
          <ac:spMkLst>
            <pc:docMk/>
            <pc:sldMk cId="2941221777" sldId="429"/>
            <ac:spMk id="14" creationId="{8B69943C-1164-4F37-5724-366CE24262FE}"/>
          </ac:spMkLst>
        </pc:spChg>
        <pc:spChg chg="add mod">
          <ac:chgData name="Tegischer Lukas" userId="f78daebb-0565-485c-bd0e-1cd035e796ff" providerId="ADAL" clId="{CA27B0E3-5877-4B92-8D85-299C6828D898}" dt="2022-10-15T12:27:44.760" v="199" actId="1076"/>
          <ac:spMkLst>
            <pc:docMk/>
            <pc:sldMk cId="2941221777" sldId="429"/>
            <ac:spMk id="16" creationId="{05DA35C4-D138-E6C4-F6F3-C32FC7811CB4}"/>
          </ac:spMkLst>
        </pc:spChg>
        <pc:spChg chg="add del mod">
          <ac:chgData name="Tegischer Lukas" userId="f78daebb-0565-485c-bd0e-1cd035e796ff" providerId="ADAL" clId="{CA27B0E3-5877-4B92-8D85-299C6828D898}" dt="2022-10-15T12:26:35.142" v="177" actId="478"/>
          <ac:spMkLst>
            <pc:docMk/>
            <pc:sldMk cId="2941221777" sldId="429"/>
            <ac:spMk id="17" creationId="{AA456F62-D46F-0275-01F6-362185358C46}"/>
          </ac:spMkLst>
        </pc:spChg>
        <pc:spChg chg="mod">
          <ac:chgData name="Tegischer Lukas" userId="f78daebb-0565-485c-bd0e-1cd035e796ff" providerId="ADAL" clId="{CA27B0E3-5877-4B92-8D85-299C6828D898}" dt="2022-10-15T12:27:42.154" v="197"/>
          <ac:spMkLst>
            <pc:docMk/>
            <pc:sldMk cId="2941221777" sldId="429"/>
            <ac:spMk id="19" creationId="{E7F9DA11-8798-6762-DAE7-C3C33BE9392D}"/>
          </ac:spMkLst>
        </pc:spChg>
        <pc:graphicFrameChg chg="add del mod modGraphic">
          <ac:chgData name="Tegischer Lukas" userId="f78daebb-0565-485c-bd0e-1cd035e796ff" providerId="ADAL" clId="{CA27B0E3-5877-4B92-8D85-299C6828D898}" dt="2022-10-15T12:26:28.798" v="172" actId="478"/>
          <ac:graphicFrameMkLst>
            <pc:docMk/>
            <pc:sldMk cId="2941221777" sldId="429"/>
            <ac:graphicFrameMk id="6" creationId="{08C68A55-68A7-ECBB-6507-11E5F150685D}"/>
          </ac:graphicFrameMkLst>
        </pc:graphicFrameChg>
      </pc:sldChg>
      <pc:sldChg chg="addSp delSp modSp add mod ord delAnim modAnim">
        <pc:chgData name="Tegischer Lukas" userId="f78daebb-0565-485c-bd0e-1cd035e796ff" providerId="ADAL" clId="{CA27B0E3-5877-4B92-8D85-299C6828D898}" dt="2022-10-15T12:26:22.066" v="168"/>
        <pc:sldMkLst>
          <pc:docMk/>
          <pc:sldMk cId="408840638" sldId="430"/>
        </pc:sldMkLst>
        <pc:spChg chg="add mod">
          <ac:chgData name="Tegischer Lukas" userId="f78daebb-0565-485c-bd0e-1cd035e796ff" providerId="ADAL" clId="{CA27B0E3-5877-4B92-8D85-299C6828D898}" dt="2022-10-15T12:26:08.413" v="166" actId="113"/>
          <ac:spMkLst>
            <pc:docMk/>
            <pc:sldMk cId="408840638" sldId="430"/>
            <ac:spMk id="4" creationId="{47155FEA-213B-4B57-DA40-9D50B7CD6151}"/>
          </ac:spMkLst>
        </pc:spChg>
        <pc:spChg chg="add mod">
          <ac:chgData name="Tegischer Lukas" userId="f78daebb-0565-485c-bd0e-1cd035e796ff" providerId="ADAL" clId="{CA27B0E3-5877-4B92-8D85-299C6828D898}" dt="2022-10-15T12:26:00.595" v="164" actId="113"/>
          <ac:spMkLst>
            <pc:docMk/>
            <pc:sldMk cId="408840638" sldId="430"/>
            <ac:spMk id="8" creationId="{EF31BDB4-7233-A01E-5D46-6C5614335862}"/>
          </ac:spMkLst>
        </pc:spChg>
        <pc:spChg chg="mod">
          <ac:chgData name="Tegischer Lukas" userId="f78daebb-0565-485c-bd0e-1cd035e796ff" providerId="ADAL" clId="{CA27B0E3-5877-4B92-8D85-299C6828D898}" dt="2022-10-15T12:25:14.707" v="136" actId="1076"/>
          <ac:spMkLst>
            <pc:docMk/>
            <pc:sldMk cId="408840638" sldId="430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5:03.462" v="132" actId="478"/>
          <ac:spMkLst>
            <pc:docMk/>
            <pc:sldMk cId="408840638" sldId="430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5:04.192" v="133" actId="478"/>
          <ac:spMkLst>
            <pc:docMk/>
            <pc:sldMk cId="408840638" sldId="430"/>
            <ac:spMk id="19" creationId="{E7F9DA11-8798-6762-DAE7-C3C33BE9392D}"/>
          </ac:spMkLst>
        </pc:spChg>
        <pc:graphicFrameChg chg="mod">
          <ac:chgData name="Tegischer Lukas" userId="f78daebb-0565-485c-bd0e-1cd035e796ff" providerId="ADAL" clId="{CA27B0E3-5877-4B92-8D85-299C6828D898}" dt="2022-10-15T12:25:24.798" v="139" actId="1076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addSp delSp modSp add mod delAnim">
        <pc:chgData name="Tegischer Lukas" userId="f78daebb-0565-485c-bd0e-1cd035e796ff" providerId="ADAL" clId="{CA27B0E3-5877-4B92-8D85-299C6828D898}" dt="2022-10-15T12:28:32.986" v="217" actId="1076"/>
        <pc:sldMkLst>
          <pc:docMk/>
          <pc:sldMk cId="472394892" sldId="431"/>
        </pc:sldMkLst>
        <pc:spChg chg="add mod">
          <ac:chgData name="Tegischer Lukas" userId="f78daebb-0565-485c-bd0e-1cd035e796ff" providerId="ADAL" clId="{CA27B0E3-5877-4B92-8D85-299C6828D898}" dt="2022-10-15T12:28:32.986" v="217" actId="1076"/>
          <ac:spMkLst>
            <pc:docMk/>
            <pc:sldMk cId="472394892" sldId="431"/>
            <ac:spMk id="3" creationId="{83562AC2-8C0D-74BE-8447-02DDC1F15B06}"/>
          </ac:spMkLst>
        </pc:spChg>
        <pc:spChg chg="del">
          <ac:chgData name="Tegischer Lukas" userId="f78daebb-0565-485c-bd0e-1cd035e796ff" providerId="ADAL" clId="{CA27B0E3-5877-4B92-8D85-299C6828D898}" dt="2022-10-15T12:28:15.229" v="208" actId="478"/>
          <ac:spMkLst>
            <pc:docMk/>
            <pc:sldMk cId="472394892" sldId="431"/>
            <ac:spMk id="8" creationId="{A98E5C17-EF7D-5E48-F4C1-4486CB249D22}"/>
          </ac:spMkLst>
        </pc:spChg>
        <pc:spChg chg="del">
          <ac:chgData name="Tegischer Lukas" userId="f78daebb-0565-485c-bd0e-1cd035e796ff" providerId="ADAL" clId="{CA27B0E3-5877-4B92-8D85-299C6828D898}" dt="2022-10-15T12:28:14.281" v="207" actId="478"/>
          <ac:spMkLst>
            <pc:docMk/>
            <pc:sldMk cId="472394892" sldId="431"/>
            <ac:spMk id="10" creationId="{A02E0AAC-2B04-176B-485F-A90BEDD0E22A}"/>
          </ac:spMkLst>
        </pc:spChg>
        <pc:spChg chg="del">
          <ac:chgData name="Tegischer Lukas" userId="f78daebb-0565-485c-bd0e-1cd035e796ff" providerId="ADAL" clId="{CA27B0E3-5877-4B92-8D85-299C6828D898}" dt="2022-10-15T12:28:12.839" v="206" actId="478"/>
          <ac:spMkLst>
            <pc:docMk/>
            <pc:sldMk cId="472394892" sldId="431"/>
            <ac:spMk id="14" creationId="{8B69943C-1164-4F37-5724-366CE24262FE}"/>
          </ac:spMkLst>
        </pc:spChg>
        <pc:spChg chg="del">
          <ac:chgData name="Tegischer Lukas" userId="f78daebb-0565-485c-bd0e-1cd035e796ff" providerId="ADAL" clId="{CA27B0E3-5877-4B92-8D85-299C6828D898}" dt="2022-10-15T12:28:11.848" v="205" actId="478"/>
          <ac:spMkLst>
            <pc:docMk/>
            <pc:sldMk cId="472394892" sldId="431"/>
            <ac:spMk id="16" creationId="{05DA35C4-D138-E6C4-F6F3-C32FC7811CB4}"/>
          </ac:spMkLst>
        </pc:spChg>
        <pc:spChg chg="del">
          <ac:chgData name="Tegischer Lukas" userId="f78daebb-0565-485c-bd0e-1cd035e796ff" providerId="ADAL" clId="{CA27B0E3-5877-4B92-8D85-299C6828D898}" dt="2022-10-15T12:28:15.725" v="209" actId="478"/>
          <ac:spMkLst>
            <pc:docMk/>
            <pc:sldMk cId="472394892" sldId="431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8:11.498" v="204" actId="478"/>
          <ac:spMkLst>
            <pc:docMk/>
            <pc:sldMk cId="472394892" sldId="431"/>
            <ac:spMk id="19" creationId="{E7F9DA11-8798-6762-DAE7-C3C33BE9392D}"/>
          </ac:spMkLst>
        </pc:spChg>
        <pc:picChg chg="add mod">
          <ac:chgData name="Tegischer Lukas" userId="f78daebb-0565-485c-bd0e-1cd035e796ff" providerId="ADAL" clId="{CA27B0E3-5877-4B92-8D85-299C6828D898}" dt="2022-10-15T12:28:31.162" v="216" actId="1076"/>
          <ac:picMkLst>
            <pc:docMk/>
            <pc:sldMk cId="472394892" sldId="431"/>
            <ac:picMk id="4" creationId="{FCED52FB-3AAE-3CA6-F6BD-17A31D33B689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D6F85B2-B4F4-44AB-8759-0A121E7C1F69}"/>
    <pc:docChg chg="modSld">
      <pc:chgData name="Tegischer Lukas" userId="f78daebb-0565-485c-bd0e-1cd035e796ff" providerId="ADAL" clId="{6D6F85B2-B4F4-44AB-8759-0A121E7C1F69}" dt="2022-10-16T17:18:25.863" v="21" actId="20577"/>
      <pc:docMkLst>
        <pc:docMk/>
      </pc:docMkLst>
      <pc:sldChg chg="modSp">
        <pc:chgData name="Tegischer Lukas" userId="f78daebb-0565-485c-bd0e-1cd035e796ff" providerId="ADAL" clId="{6D6F85B2-B4F4-44AB-8759-0A121E7C1F69}" dt="2022-10-16T17:18:25.863" v="21" actId="20577"/>
        <pc:sldMkLst>
          <pc:docMk/>
          <pc:sldMk cId="2941221777" sldId="429"/>
        </pc:sldMkLst>
        <pc:spChg chg="mod">
          <ac:chgData name="Tegischer Lukas" userId="f78daebb-0565-485c-bd0e-1cd035e796ff" providerId="ADAL" clId="{6D6F85B2-B4F4-44AB-8759-0A121E7C1F69}" dt="2022-10-16T17:18:21.473" v="19" actId="20577"/>
          <ac:spMkLst>
            <pc:docMk/>
            <pc:sldMk cId="2941221777" sldId="429"/>
            <ac:spMk id="8" creationId="{A98E5C17-EF7D-5E48-F4C1-4486CB249D22}"/>
          </ac:spMkLst>
        </pc:spChg>
        <pc:spChg chg="mod">
          <ac:chgData name="Tegischer Lukas" userId="f78daebb-0565-485c-bd0e-1cd035e796ff" providerId="ADAL" clId="{6D6F85B2-B4F4-44AB-8759-0A121E7C1F69}" dt="2022-10-16T17:18:25.863" v="21" actId="20577"/>
          <ac:spMkLst>
            <pc:docMk/>
            <pc:sldMk cId="2941221777" sldId="429"/>
            <ac:spMk id="10" creationId="{A02E0AAC-2B04-176B-485F-A90BEDD0E22A}"/>
          </ac:spMkLst>
        </pc:spChg>
      </pc:sldChg>
      <pc:sldChg chg="modSp mod">
        <pc:chgData name="Tegischer Lukas" userId="f78daebb-0565-485c-bd0e-1cd035e796ff" providerId="ADAL" clId="{6D6F85B2-B4F4-44AB-8759-0A121E7C1F69}" dt="2022-10-16T17:18:15.141" v="17" actId="20577"/>
        <pc:sldMkLst>
          <pc:docMk/>
          <pc:sldMk cId="408840638" sldId="430"/>
        </pc:sldMkLst>
        <pc:spChg chg="mod">
          <ac:chgData name="Tegischer Lukas" userId="f78daebb-0565-485c-bd0e-1cd035e796ff" providerId="ADAL" clId="{6D6F85B2-B4F4-44AB-8759-0A121E7C1F69}" dt="2022-10-16T17:18:15.141" v="17" actId="20577"/>
          <ac:spMkLst>
            <pc:docMk/>
            <pc:sldMk cId="408840638" sldId="430"/>
            <ac:spMk id="4" creationId="{47155FEA-213B-4B57-DA40-9D50B7CD6151}"/>
          </ac:spMkLst>
        </pc:spChg>
        <pc:spChg chg="mod">
          <ac:chgData name="Tegischer Lukas" userId="f78daebb-0565-485c-bd0e-1cd035e796ff" providerId="ADAL" clId="{6D6F85B2-B4F4-44AB-8759-0A121E7C1F69}" dt="2022-10-16T17:18:00.931" v="5" actId="20577"/>
          <ac:spMkLst>
            <pc:docMk/>
            <pc:sldMk cId="408840638" sldId="430"/>
            <ac:spMk id="10" creationId="{DA32BB06-1F8C-3AD4-3A2D-654FC812382D}"/>
          </ac:spMkLst>
        </pc:spChg>
        <pc:graphicFrameChg chg="modGraphic">
          <ac:chgData name="Tegischer Lukas" userId="f78daebb-0565-485c-bd0e-1cd035e796ff" providerId="ADAL" clId="{6D6F85B2-B4F4-44AB-8759-0A121E7C1F69}" dt="2022-10-16T17:18:07.256" v="11" actId="20577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Bewegungsaufgabe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Gemeinsamer Startpunkt – Verschiedene Startzeit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371474" y="316791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Tabelle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78" y="432949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1D348BD-9BF0-76CA-7A2D-13C4BAA7D0D6}"/>
              </a:ext>
            </a:extLst>
          </p:cNvPr>
          <p:cNvSpPr txBox="1"/>
          <p:nvPr/>
        </p:nvSpPr>
        <p:spPr>
          <a:xfrm>
            <a:off x="2643187" y="222164"/>
            <a:ext cx="6905625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Gemeinsamer Startpunkt – Verschiedene Startzeit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8C68A55-68A7-ECBB-6507-11E5F1506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273486"/>
              </p:ext>
            </p:extLst>
          </p:nvPr>
        </p:nvGraphicFramePr>
        <p:xfrm>
          <a:off x="4041492" y="2540489"/>
          <a:ext cx="7002122" cy="16241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39516">
                  <a:extLst>
                    <a:ext uri="{9D8B030D-6E8A-4147-A177-3AD203B41FA5}">
                      <a16:colId xmlns:a16="http://schemas.microsoft.com/office/drawing/2014/main" val="1386351574"/>
                    </a:ext>
                  </a:extLst>
                </a:gridCol>
                <a:gridCol w="2192304">
                  <a:extLst>
                    <a:ext uri="{9D8B030D-6E8A-4147-A177-3AD203B41FA5}">
                      <a16:colId xmlns:a16="http://schemas.microsoft.com/office/drawing/2014/main" val="2233922983"/>
                    </a:ext>
                  </a:extLst>
                </a:gridCol>
                <a:gridCol w="1279245">
                  <a:extLst>
                    <a:ext uri="{9D8B030D-6E8A-4147-A177-3AD203B41FA5}">
                      <a16:colId xmlns:a16="http://schemas.microsoft.com/office/drawing/2014/main" val="162635394"/>
                    </a:ext>
                  </a:extLst>
                </a:gridCol>
                <a:gridCol w="2391057">
                  <a:extLst>
                    <a:ext uri="{9D8B030D-6E8A-4147-A177-3AD203B41FA5}">
                      <a16:colId xmlns:a16="http://schemas.microsoft.com/office/drawing/2014/main" val="2752089690"/>
                    </a:ext>
                  </a:extLst>
                </a:gridCol>
              </a:tblGrid>
              <a:tr h="623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 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Geschwindigkeit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Zeit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Weg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3511937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Markus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1212530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Harald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9094839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47155FEA-213B-4B57-DA40-9D50B7CD6151}"/>
              </a:ext>
            </a:extLst>
          </p:cNvPr>
          <p:cNvSpPr txBox="1"/>
          <p:nvPr/>
        </p:nvSpPr>
        <p:spPr>
          <a:xfrm>
            <a:off x="503578" y="4680010"/>
            <a:ext cx="4630397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Harald fährt eine Stunde später los.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F31BDB4-7233-A01E-5D46-6C5614335862}"/>
              </a:ext>
            </a:extLst>
          </p:cNvPr>
          <p:cNvSpPr txBox="1"/>
          <p:nvPr/>
        </p:nvSpPr>
        <p:spPr>
          <a:xfrm>
            <a:off x="503578" y="5592339"/>
            <a:ext cx="4630397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Der Weg bis zum Treffpunkt der beiden ist gleich lang.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D6D73FB-39E0-B2FE-3047-7D15ACE5A519}"/>
              </a:ext>
            </a:extLst>
          </p:cNvPr>
          <p:cNvSpPr txBox="1"/>
          <p:nvPr/>
        </p:nvSpPr>
        <p:spPr>
          <a:xfrm>
            <a:off x="371474" y="741037"/>
            <a:ext cx="109061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Veranschauliche die Textaufgabe mit einer Tabelle und erstelle ein Gleichungssystem. Löse die Aufgabe und schreibe eine Antwort. Löse die Aufgabe auch graphisch.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A32BB06-1F8C-3AD4-3A2D-654FC812382D}"/>
              </a:ext>
            </a:extLst>
          </p:cNvPr>
          <p:cNvSpPr txBox="1"/>
          <p:nvPr/>
        </p:nvSpPr>
        <p:spPr>
          <a:xfrm>
            <a:off x="371473" y="1537433"/>
            <a:ext cx="110871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Markus ist Frühaufsteher und fährt um 7 Uhr mit dem Fahrrad von Hartberg Richtung Graz mit einer Geschwindigkeit von 20 km/h los. Eine Stunde später fährt Harald mit 30 km/h vom selben Startpunkt in die gleiche Richtung los. Wann und nach welchem Weg treffen die beiden aufeinander?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84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365467" y="2426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98E5C17-EF7D-5E48-F4C1-4486CB249D22}"/>
                  </a:ext>
                </a:extLst>
              </p:cNvPr>
              <p:cNvSpPr txBox="1"/>
              <p:nvPr/>
            </p:nvSpPr>
            <p:spPr>
              <a:xfrm>
                <a:off x="2886075" y="24265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98E5C17-EF7D-5E48-F4C1-4486CB249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075" y="242657"/>
                <a:ext cx="6096000" cy="400110"/>
              </a:xfrm>
              <a:prstGeom prst="rect">
                <a:avLst/>
              </a:prstGeom>
              <a:blipFill>
                <a:blip r:embed="rId2"/>
                <a:stretch>
                  <a:fillRect t="-123077" b="-18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02E0AAC-2B04-176B-485F-A90BEDD0E22A}"/>
                  </a:ext>
                </a:extLst>
              </p:cNvPr>
              <p:cNvSpPr txBox="1"/>
              <p:nvPr/>
            </p:nvSpPr>
            <p:spPr>
              <a:xfrm>
                <a:off x="2886075" y="80422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||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02E0AAC-2B04-176B-485F-A90BEDD0E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075" y="804222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>
            <a:extLst>
              <a:ext uri="{FF2B5EF4-FFF2-40B4-BE49-F238E27FC236}">
                <a16:creationId xmlns:a16="http://schemas.microsoft.com/office/drawing/2014/main" id="{8B69943C-1164-4F37-5724-366CE24262FE}"/>
              </a:ext>
            </a:extLst>
          </p:cNvPr>
          <p:cNvSpPr txBox="1"/>
          <p:nvPr/>
        </p:nvSpPr>
        <p:spPr>
          <a:xfrm>
            <a:off x="503582" y="46873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Zurückgelegter Weg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12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3562AC2-8C0D-74BE-8447-02DDC1F15B06}"/>
              </a:ext>
            </a:extLst>
          </p:cNvPr>
          <p:cNvSpPr txBox="1"/>
          <p:nvPr/>
        </p:nvSpPr>
        <p:spPr>
          <a:xfrm>
            <a:off x="3048000" y="137560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Graphische Veranschaulichung: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16A5402-482C-A8F3-552C-10BAE7223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616056"/>
            <a:ext cx="10877550" cy="6009134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24325F3-5906-5191-410D-0B6B541DDBF8}"/>
              </a:ext>
            </a:extLst>
          </p:cNvPr>
          <p:cNvCxnSpPr>
            <a:cxnSpLocks/>
          </p:cNvCxnSpPr>
          <p:nvPr/>
        </p:nvCxnSpPr>
        <p:spPr>
          <a:xfrm flipV="1">
            <a:off x="1771650" y="1104900"/>
            <a:ext cx="9734550" cy="3943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B159A88-C5A2-C05C-4431-7727D80A7E56}"/>
              </a:ext>
            </a:extLst>
          </p:cNvPr>
          <p:cNvCxnSpPr>
            <a:cxnSpLocks/>
          </p:cNvCxnSpPr>
          <p:nvPr/>
        </p:nvCxnSpPr>
        <p:spPr>
          <a:xfrm flipV="1">
            <a:off x="3705225" y="544595"/>
            <a:ext cx="7496175" cy="45036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39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162</Words>
  <Application>Microsoft Office PowerPoint</Application>
  <PresentationFormat>Breitbild</PresentationFormat>
  <Paragraphs>21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Bewegungsaufgabe Gemeinsamer Startpunkt – Verschiedene Startzeit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2022-11-04T15:31:25Z</dcterms:modified>
</cp:coreProperties>
</file>