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32" r:id="rId3"/>
    <p:sldId id="441" r:id="rId4"/>
    <p:sldId id="442" r:id="rId5"/>
    <p:sldId id="446" r:id="rId6"/>
    <p:sldId id="447" r:id="rId7"/>
    <p:sldId id="44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02T09:11:29.605" v="373" actId="47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">
        <pc:chgData name="Tegischer Lukas" userId="f78daebb-0565-485c-bd0e-1cd035e796ff" providerId="ADAL" clId="{6FCFF5F9-B729-4D13-9CDC-6993B7121CBC}" dt="2022-10-02T09:06:45.667" v="310" actId="1076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</pc:sldChg>
      <pc:sldChg chg="addSp delSp modSp add mod">
        <pc:chgData name="Tegischer Lukas" userId="f78daebb-0565-485c-bd0e-1cd035e796ff" providerId="ADAL" clId="{6FCFF5F9-B729-4D13-9CDC-6993B7121CBC}" dt="2022-10-02T09:07:12.391" v="317" actId="20577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BE7914BF-F466-45D3-8776-FA5C2FC08D2E}"/>
    <pc:docChg chg="custSel delSld modSld">
      <pc:chgData name="Tegischer Lukas" userId="f78daebb-0565-485c-bd0e-1cd035e796ff" providerId="ADAL" clId="{BE7914BF-F466-45D3-8776-FA5C2FC08D2E}" dt="2022-11-04T11:34:57.793" v="2" actId="478"/>
      <pc:docMkLst>
        <pc:docMk/>
      </pc:docMkLst>
      <pc:sldChg chg="delSp mod delAnim">
        <pc:chgData name="Tegischer Lukas" userId="f78daebb-0565-485c-bd0e-1cd035e796ff" providerId="ADAL" clId="{BE7914BF-F466-45D3-8776-FA5C2FC08D2E}" dt="2022-11-04T11:34:57.793" v="2" actId="478"/>
        <pc:sldMkLst>
          <pc:docMk/>
          <pc:sldMk cId="336392357" sldId="256"/>
        </pc:sldMkLst>
        <pc:spChg chg="del">
          <ac:chgData name="Tegischer Lukas" userId="f78daebb-0565-485c-bd0e-1cd035e796ff" providerId="ADAL" clId="{BE7914BF-F466-45D3-8776-FA5C2FC08D2E}" dt="2022-11-04T11:34:54.174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E7914BF-F466-45D3-8776-FA5C2FC08D2E}" dt="2022-11-04T11:34:57.793" v="2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E7914BF-F466-45D3-8776-FA5C2FC08D2E}" dt="2022-11-04T11:34:55.962" v="1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18A78B5F-4F7E-4BEB-A10C-EE797E3C5894}"/>
    <pc:docChg chg="custSel addSld delSld modSld">
      <pc:chgData name="Tegischer Lukas" userId="f78daebb-0565-485c-bd0e-1cd035e796ff" providerId="ADAL" clId="{18A78B5F-4F7E-4BEB-A10C-EE797E3C5894}" dt="2022-10-02T09:14:37.483" v="125" actId="47"/>
      <pc:docMkLst>
        <pc:docMk/>
      </pc:docMkLst>
      <pc:sldChg chg="modSp mod">
        <pc:chgData name="Tegischer Lukas" userId="f78daebb-0565-485c-bd0e-1cd035e796ff" providerId="ADAL" clId="{18A78B5F-4F7E-4BEB-A10C-EE797E3C5894}" dt="2022-10-02T09:12:52.902" v="43" actId="113"/>
        <pc:sldMkLst>
          <pc:docMk/>
          <pc:sldMk cId="336392357" sldId="256"/>
        </pc:sldMkLst>
        <pc:spChg chg="mod">
          <ac:chgData name="Tegischer Lukas" userId="f78daebb-0565-485c-bd0e-1cd035e796ff" providerId="ADAL" clId="{18A78B5F-4F7E-4BEB-A10C-EE797E3C5894}" dt="2022-10-02T09:12:52.902" v="4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3708682875" sldId="430"/>
        </pc:sldMkLst>
      </pc:sldChg>
      <pc:sldChg chg="modSp mod modAnim">
        <pc:chgData name="Tegischer Lukas" userId="f78daebb-0565-485c-bd0e-1cd035e796ff" providerId="ADAL" clId="{18A78B5F-4F7E-4BEB-A10C-EE797E3C5894}" dt="2022-10-02T09:13:03.130" v="47" actId="1076"/>
        <pc:sldMkLst>
          <pc:docMk/>
          <pc:sldMk cId="2822248536" sldId="432"/>
        </pc:sldMkLst>
        <pc:spChg chg="mod">
          <ac:chgData name="Tegischer Lukas" userId="f78daebb-0565-485c-bd0e-1cd035e796ff" providerId="ADAL" clId="{18A78B5F-4F7E-4BEB-A10C-EE797E3C5894}" dt="2022-10-02T09:13:01.337" v="46" actId="1076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03.130" v="47" actId="1076"/>
          <ac:spMkLst>
            <pc:docMk/>
            <pc:sldMk cId="2822248536" sldId="432"/>
            <ac:spMk id="7" creationId="{02543962-E9CE-DC34-DA47-912BD1D6DE71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1249705649" sldId="438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967904329" sldId="439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2553859651" sldId="440"/>
        </pc:sldMkLst>
      </pc:sldChg>
      <pc:sldChg chg="addSp delSp modSp add mod">
        <pc:chgData name="Tegischer Lukas" userId="f78daebb-0565-485c-bd0e-1cd035e796ff" providerId="ADAL" clId="{18A78B5F-4F7E-4BEB-A10C-EE797E3C5894}" dt="2022-10-02T09:13:37.797" v="96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18A78B5F-4F7E-4BEB-A10C-EE797E3C5894}" dt="2022-10-02T09:13:37.797" v="96" actId="1076"/>
          <ac:spMkLst>
            <pc:docMk/>
            <pc:sldMk cId="2327262652" sldId="441"/>
            <ac:spMk id="3" creationId="{98C12193-8A76-CE77-67A7-B59E7A5C6D64}"/>
          </ac:spMkLst>
        </pc:spChg>
        <pc:spChg chg="del">
          <ac:chgData name="Tegischer Lukas" userId="f78daebb-0565-485c-bd0e-1cd035e796ff" providerId="ADAL" clId="{18A78B5F-4F7E-4BEB-A10C-EE797E3C5894}" dt="2022-10-02T09:13:17.502" v="86" actId="478"/>
          <ac:spMkLst>
            <pc:docMk/>
            <pc:sldMk cId="2327262652" sldId="441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36.177" v="95" actId="1076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3:52.019" v="103" actId="1076"/>
        <pc:sldMkLst>
          <pc:docMk/>
          <pc:sldMk cId="1748904590" sldId="442"/>
        </pc:sldMkLst>
        <pc:spChg chg="del">
          <ac:chgData name="Tegischer Lukas" userId="f78daebb-0565-485c-bd0e-1cd035e796ff" providerId="ADAL" clId="{18A78B5F-4F7E-4BEB-A10C-EE797E3C5894}" dt="2022-10-02T09:13:46.074" v="99" actId="478"/>
          <ac:spMkLst>
            <pc:docMk/>
            <pc:sldMk cId="1748904590" sldId="442"/>
            <ac:spMk id="3" creationId="{98C12193-8A76-CE77-67A7-B59E7A5C6D64}"/>
          </ac:spMkLst>
        </pc:spChg>
        <pc:spChg chg="add mod">
          <ac:chgData name="Tegischer Lukas" userId="f78daebb-0565-485c-bd0e-1cd035e796ff" providerId="ADAL" clId="{18A78B5F-4F7E-4BEB-A10C-EE797E3C5894}" dt="2022-10-02T09:13:52.019" v="103" actId="1076"/>
          <ac:spMkLst>
            <pc:docMk/>
            <pc:sldMk cId="1748904590" sldId="442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3:41.208" v="98" actId="20577"/>
          <ac:spMkLst>
            <pc:docMk/>
            <pc:sldMk cId="1748904590" sldId="442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05.613" v="110" actId="20577"/>
        <pc:sldMkLst>
          <pc:docMk/>
          <pc:sldMk cId="1637530565" sldId="443"/>
        </pc:sldMkLst>
        <pc:spChg chg="add mod">
          <ac:chgData name="Tegischer Lukas" userId="f78daebb-0565-485c-bd0e-1cd035e796ff" providerId="ADAL" clId="{18A78B5F-4F7E-4BEB-A10C-EE797E3C5894}" dt="2022-10-02T09:14:04.107" v="109" actId="1076"/>
          <ac:spMkLst>
            <pc:docMk/>
            <pc:sldMk cId="1637530565" sldId="443"/>
            <ac:spMk id="3" creationId="{92665736-3379-8F53-4FAB-F74364E6F2C3}"/>
          </ac:spMkLst>
        </pc:spChg>
        <pc:spChg chg="del">
          <ac:chgData name="Tegischer Lukas" userId="f78daebb-0565-485c-bd0e-1cd035e796ff" providerId="ADAL" clId="{18A78B5F-4F7E-4BEB-A10C-EE797E3C5894}" dt="2022-10-02T09:14:00.626" v="106" actId="478"/>
          <ac:spMkLst>
            <pc:docMk/>
            <pc:sldMk cId="1637530565" sldId="443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4:05.613" v="110" actId="20577"/>
          <ac:spMkLst>
            <pc:docMk/>
            <pc:sldMk cId="1637530565" sldId="443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19.323" v="117" actId="1076"/>
        <pc:sldMkLst>
          <pc:docMk/>
          <pc:sldMk cId="3095381416" sldId="444"/>
        </pc:sldMkLst>
        <pc:spChg chg="del">
          <ac:chgData name="Tegischer Lukas" userId="f78daebb-0565-485c-bd0e-1cd035e796ff" providerId="ADAL" clId="{18A78B5F-4F7E-4BEB-A10C-EE797E3C5894}" dt="2022-10-02T09:14:14.692" v="113" actId="478"/>
          <ac:spMkLst>
            <pc:docMk/>
            <pc:sldMk cId="3095381416" sldId="444"/>
            <ac:spMk id="3" creationId="{92665736-3379-8F53-4FAB-F74364E6F2C3}"/>
          </ac:spMkLst>
        </pc:spChg>
        <pc:spChg chg="add mod">
          <ac:chgData name="Tegischer Lukas" userId="f78daebb-0565-485c-bd0e-1cd035e796ff" providerId="ADAL" clId="{18A78B5F-4F7E-4BEB-A10C-EE797E3C5894}" dt="2022-10-02T09:14:19.323" v="117" actId="1076"/>
          <ac:spMkLst>
            <pc:docMk/>
            <pc:sldMk cId="3095381416" sldId="444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13.203" v="112" actId="20577"/>
          <ac:spMkLst>
            <pc:docMk/>
            <pc:sldMk cId="3095381416" sldId="444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33.386" v="124" actId="1076"/>
        <pc:sldMkLst>
          <pc:docMk/>
          <pc:sldMk cId="1936786884" sldId="445"/>
        </pc:sldMkLst>
        <pc:spChg chg="add mod">
          <ac:chgData name="Tegischer Lukas" userId="f78daebb-0565-485c-bd0e-1cd035e796ff" providerId="ADAL" clId="{18A78B5F-4F7E-4BEB-A10C-EE797E3C5894}" dt="2022-10-02T09:14:33.386" v="124" actId="1076"/>
          <ac:spMkLst>
            <pc:docMk/>
            <pc:sldMk cId="1936786884" sldId="445"/>
            <ac:spMk id="3" creationId="{FB48E6B7-7206-CF79-226B-588265A586B0}"/>
          </ac:spMkLst>
        </pc:spChg>
        <pc:spChg chg="del">
          <ac:chgData name="Tegischer Lukas" userId="f78daebb-0565-485c-bd0e-1cd035e796ff" providerId="ADAL" clId="{18A78B5F-4F7E-4BEB-A10C-EE797E3C5894}" dt="2022-10-02T09:14:28.136" v="120" actId="478"/>
          <ac:spMkLst>
            <pc:docMk/>
            <pc:sldMk cId="1936786884" sldId="445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26.344" v="119" actId="20577"/>
          <ac:spMkLst>
            <pc:docMk/>
            <pc:sldMk cId="1936786884" sldId="445"/>
            <ac:spMk id="7" creationId="{02543962-E9CE-DC34-DA47-912BD1D6DE71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80368FCC-F33B-4195-8DCC-BEE4C78B3226}"/>
    <pc:docChg chg="undo custSel addSld delSld modSld">
      <pc:chgData name="Tegischer Lukas" userId="f78daebb-0565-485c-bd0e-1cd035e796ff" providerId="ADAL" clId="{80368FCC-F33B-4195-8DCC-BEE4C78B3226}" dt="2022-10-02T09:19:38.055" v="96" actId="47"/>
      <pc:docMkLst>
        <pc:docMk/>
      </pc:docMkLst>
      <pc:sldChg chg="modSp mod">
        <pc:chgData name="Tegischer Lukas" userId="f78daebb-0565-485c-bd0e-1cd035e796ff" providerId="ADAL" clId="{80368FCC-F33B-4195-8DCC-BEE4C78B3226}" dt="2022-10-02T09:15:18.168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68FCC-F33B-4195-8DCC-BEE4C78B3226}" dt="2022-10-02T09:15:18.168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">
        <pc:chgData name="Tegischer Lukas" userId="f78daebb-0565-485c-bd0e-1cd035e796ff" providerId="ADAL" clId="{80368FCC-F33B-4195-8DCC-BEE4C78B3226}" dt="2022-10-02T09:16:04.822" v="28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80368FCC-F33B-4195-8DCC-BEE4C78B3226}" dt="2022-10-02T09:15:37.331" v="18" actId="1076"/>
          <ac:spMkLst>
            <pc:docMk/>
            <pc:sldMk cId="2327262652" sldId="441"/>
            <ac:spMk id="2" creationId="{D629CC13-B92F-8791-5452-7C31D680F46A}"/>
          </ac:spMkLst>
        </pc:spChg>
        <pc:spChg chg="add mod">
          <ac:chgData name="Tegischer Lukas" userId="f78daebb-0565-485c-bd0e-1cd035e796ff" providerId="ADAL" clId="{80368FCC-F33B-4195-8DCC-BEE4C78B3226}" dt="2022-10-02T09:15:43.460" v="21" actId="1076"/>
          <ac:spMkLst>
            <pc:docMk/>
            <pc:sldMk cId="2327262652" sldId="441"/>
            <ac:spMk id="4" creationId="{41A3FCFF-5938-61D9-6844-EABC166482C5}"/>
          </ac:spMkLst>
        </pc:spChg>
        <pc:spChg chg="add mod">
          <ac:chgData name="Tegischer Lukas" userId="f78daebb-0565-485c-bd0e-1cd035e796ff" providerId="ADAL" clId="{80368FCC-F33B-4195-8DCC-BEE4C78B3226}" dt="2022-10-02T09:15:50.941" v="24" actId="1076"/>
          <ac:spMkLst>
            <pc:docMk/>
            <pc:sldMk cId="2327262652" sldId="441"/>
            <ac:spMk id="5" creationId="{7C1E3492-6B57-7F63-31B2-3C803ABD7250}"/>
          </ac:spMkLst>
        </pc:spChg>
        <pc:spChg chg="add mod">
          <ac:chgData name="Tegischer Lukas" userId="f78daebb-0565-485c-bd0e-1cd035e796ff" providerId="ADAL" clId="{80368FCC-F33B-4195-8DCC-BEE4C78B3226}" dt="2022-10-02T09:16:04.822" v="28" actId="1076"/>
          <ac:spMkLst>
            <pc:docMk/>
            <pc:sldMk cId="2327262652" sldId="441"/>
            <ac:spMk id="6" creationId="{C0FA2EDC-F8E3-D7B8-395D-86326E83B8AB}"/>
          </ac:spMkLst>
        </pc:spChg>
        <pc:spChg chg="mod">
          <ac:chgData name="Tegischer Lukas" userId="f78daebb-0565-485c-bd0e-1cd035e796ff" providerId="ADAL" clId="{80368FCC-F33B-4195-8DCC-BEE4C78B3226}" dt="2022-10-02T09:15:27.218" v="15" actId="20577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mod">
        <pc:chgData name="Tegischer Lukas" userId="f78daebb-0565-485c-bd0e-1cd035e796ff" providerId="ADAL" clId="{80368FCC-F33B-4195-8DCC-BEE4C78B3226}" dt="2022-10-02T09:16:53.713" v="45" actId="20577"/>
        <pc:sldMkLst>
          <pc:docMk/>
          <pc:sldMk cId="1748904590" sldId="442"/>
        </pc:sldMkLst>
        <pc:spChg chg="add mod">
          <ac:chgData name="Tegischer Lukas" userId="f78daebb-0565-485c-bd0e-1cd035e796ff" providerId="ADAL" clId="{80368FCC-F33B-4195-8DCC-BEE4C78B3226}" dt="2022-10-02T09:16:53.713" v="45" actId="20577"/>
          <ac:spMkLst>
            <pc:docMk/>
            <pc:sldMk cId="1748904590" sldId="442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5:32.796" v="16" actId="21"/>
          <ac:spMkLst>
            <pc:docMk/>
            <pc:sldMk cId="1748904590" sldId="442"/>
            <ac:spMk id="4" creationId="{5E6CF3DD-D705-23D5-795E-94FF1AB5F1D6}"/>
          </ac:spMkLst>
        </pc:spChg>
        <pc:spChg chg="add mod">
          <ac:chgData name="Tegischer Lukas" userId="f78daebb-0565-485c-bd0e-1cd035e796ff" providerId="ADAL" clId="{80368FCC-F33B-4195-8DCC-BEE4C78B3226}" dt="2022-10-02T09:16:34.341" v="39" actId="1076"/>
          <ac:spMkLst>
            <pc:docMk/>
            <pc:sldMk cId="1748904590" sldId="442"/>
            <ac:spMk id="6" creationId="{8411FEF7-984D-963F-F790-8FF5604BC92D}"/>
          </ac:spMkLst>
        </pc:spChg>
        <pc:spChg chg="del">
          <ac:chgData name="Tegischer Lukas" userId="f78daebb-0565-485c-bd0e-1cd035e796ff" providerId="ADAL" clId="{80368FCC-F33B-4195-8DCC-BEE4C78B3226}" dt="2022-10-02T09:16:08.439" v="29" actId="478"/>
          <ac:spMkLst>
            <pc:docMk/>
            <pc:sldMk cId="1748904590" sldId="442"/>
            <ac:spMk id="7" creationId="{02543962-E9CE-DC34-DA47-912BD1D6DE71}"/>
          </ac:spMkLst>
        </pc:spChg>
        <pc:spChg chg="add mod">
          <ac:chgData name="Tegischer Lukas" userId="f78daebb-0565-485c-bd0e-1cd035e796ff" providerId="ADAL" clId="{80368FCC-F33B-4195-8DCC-BEE4C78B3226}" dt="2022-10-02T09:16:48.758" v="44" actId="207"/>
          <ac:spMkLst>
            <pc:docMk/>
            <pc:sldMk cId="1748904590" sldId="442"/>
            <ac:spMk id="8" creationId="{DF793BA1-E777-F5CA-E9C6-D26C960B3895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637530565" sldId="443"/>
        </pc:sldMkLst>
        <pc:spChg chg="del">
          <ac:chgData name="Tegischer Lukas" userId="f78daebb-0565-485c-bd0e-1cd035e796ff" providerId="ADAL" clId="{80368FCC-F33B-4195-8DCC-BEE4C78B3226}" dt="2022-10-02T09:15:39.964" v="19" actId="21"/>
          <ac:spMkLst>
            <pc:docMk/>
            <pc:sldMk cId="1637530565" sldId="443"/>
            <ac:spMk id="3" creationId="{92665736-3379-8F53-4FAB-F74364E6F2C3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3095381416" sldId="444"/>
        </pc:sldMkLst>
        <pc:spChg chg="del">
          <ac:chgData name="Tegischer Lukas" userId="f78daebb-0565-485c-bd0e-1cd035e796ff" providerId="ADAL" clId="{80368FCC-F33B-4195-8DCC-BEE4C78B3226}" dt="2022-10-02T09:15:45.932" v="22" actId="21"/>
          <ac:spMkLst>
            <pc:docMk/>
            <pc:sldMk cId="3095381416" sldId="444"/>
            <ac:spMk id="4" creationId="{7FB22734-11DF-2EB1-7A88-394BAF618B61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936786884" sldId="445"/>
        </pc:sldMkLst>
        <pc:spChg chg="del">
          <ac:chgData name="Tegischer Lukas" userId="f78daebb-0565-485c-bd0e-1cd035e796ff" providerId="ADAL" clId="{80368FCC-F33B-4195-8DCC-BEE4C78B3226}" dt="2022-10-02T09:15:53.549" v="25" actId="21"/>
          <ac:spMkLst>
            <pc:docMk/>
            <pc:sldMk cId="1936786884" sldId="445"/>
            <ac:spMk id="3" creationId="{FB48E6B7-7206-CF79-226B-588265A586B0}"/>
          </ac:spMkLst>
        </pc:spChg>
      </pc:sldChg>
      <pc:sldChg chg="addSp delSp modSp add mod addAnim delAnim modAnim">
        <pc:chgData name="Tegischer Lukas" userId="f78daebb-0565-485c-bd0e-1cd035e796ff" providerId="ADAL" clId="{80368FCC-F33B-4195-8DCC-BEE4C78B3226}" dt="2022-10-02T09:18:13.433" v="72" actId="478"/>
        <pc:sldMkLst>
          <pc:docMk/>
          <pc:sldMk cId="3198623114" sldId="446"/>
        </pc:sldMkLst>
        <pc:spChg chg="mod">
          <ac:chgData name="Tegischer Lukas" userId="f78daebb-0565-485c-bd0e-1cd035e796ff" providerId="ADAL" clId="{80368FCC-F33B-4195-8DCC-BEE4C78B3226}" dt="2022-10-02T09:17:38.752" v="61" actId="20577"/>
          <ac:spMkLst>
            <pc:docMk/>
            <pc:sldMk cId="3198623114" sldId="446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7:08.102" v="53" actId="207"/>
          <ac:spMkLst>
            <pc:docMk/>
            <pc:sldMk cId="3198623114" sldId="446"/>
            <ac:spMk id="4" creationId="{DF1DC7C5-8CA8-4434-362F-F0663DEDB661}"/>
          </ac:spMkLst>
        </pc:spChg>
        <pc:spChg chg="add mod">
          <ac:chgData name="Tegischer Lukas" userId="f78daebb-0565-485c-bd0e-1cd035e796ff" providerId="ADAL" clId="{80368FCC-F33B-4195-8DCC-BEE4C78B3226}" dt="2022-10-02T09:17:23.218" v="59" actId="207"/>
          <ac:spMkLst>
            <pc:docMk/>
            <pc:sldMk cId="3198623114" sldId="446"/>
            <ac:spMk id="5" creationId="{A9166601-9D97-27D0-86BA-39FDE641F340}"/>
          </ac:spMkLst>
        </pc:spChg>
        <pc:spChg chg="del">
          <ac:chgData name="Tegischer Lukas" userId="f78daebb-0565-485c-bd0e-1cd035e796ff" providerId="ADAL" clId="{80368FCC-F33B-4195-8DCC-BEE4C78B3226}" dt="2022-10-02T09:17:02.001" v="47" actId="478"/>
          <ac:spMkLst>
            <pc:docMk/>
            <pc:sldMk cId="3198623114" sldId="446"/>
            <ac:spMk id="6" creationId="{8411FEF7-984D-963F-F790-8FF5604BC92D}"/>
          </ac:spMkLst>
        </pc:spChg>
        <pc:spChg chg="add del mod">
          <ac:chgData name="Tegischer Lukas" userId="f78daebb-0565-485c-bd0e-1cd035e796ff" providerId="ADAL" clId="{80368FCC-F33B-4195-8DCC-BEE4C78B3226}" dt="2022-10-02T09:18:13.433" v="72" actId="478"/>
          <ac:spMkLst>
            <pc:docMk/>
            <pc:sldMk cId="3198623114" sldId="446"/>
            <ac:spMk id="8" creationId="{DF793BA1-E777-F5CA-E9C6-D26C960B3895}"/>
          </ac:spMkLst>
        </pc:spChg>
      </pc:sldChg>
      <pc:sldChg chg="addSp delSp modSp add mod">
        <pc:chgData name="Tegischer Lukas" userId="f78daebb-0565-485c-bd0e-1cd035e796ff" providerId="ADAL" clId="{80368FCC-F33B-4195-8DCC-BEE4C78B3226}" dt="2022-10-02T09:18:47.205" v="79" actId="207"/>
        <pc:sldMkLst>
          <pc:docMk/>
          <pc:sldMk cId="1882943442" sldId="447"/>
        </pc:sldMkLst>
        <pc:spChg chg="mod">
          <ac:chgData name="Tegischer Lukas" userId="f78daebb-0565-485c-bd0e-1cd035e796ff" providerId="ADAL" clId="{80368FCC-F33B-4195-8DCC-BEE4C78B3226}" dt="2022-10-02T09:17:41.699" v="63" actId="20577"/>
          <ac:spMkLst>
            <pc:docMk/>
            <pc:sldMk cId="1882943442" sldId="447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7:54.555" v="64" actId="478"/>
          <ac:spMkLst>
            <pc:docMk/>
            <pc:sldMk cId="1882943442" sldId="447"/>
            <ac:spMk id="4" creationId="{DF1DC7C5-8CA8-4434-362F-F0663DEDB661}"/>
          </ac:spMkLst>
        </pc:spChg>
        <pc:spChg chg="del">
          <ac:chgData name="Tegischer Lukas" userId="f78daebb-0565-485c-bd0e-1cd035e796ff" providerId="ADAL" clId="{80368FCC-F33B-4195-8DCC-BEE4C78B3226}" dt="2022-10-02T09:18:24.719" v="73" actId="478"/>
          <ac:spMkLst>
            <pc:docMk/>
            <pc:sldMk cId="1882943442" sldId="447"/>
            <ac:spMk id="5" creationId="{A9166601-9D97-27D0-86BA-39FDE641F340}"/>
          </ac:spMkLst>
        </pc:spChg>
        <pc:spChg chg="add mod">
          <ac:chgData name="Tegischer Lukas" userId="f78daebb-0565-485c-bd0e-1cd035e796ff" providerId="ADAL" clId="{80368FCC-F33B-4195-8DCC-BEE4C78B3226}" dt="2022-10-02T09:18:02.877" v="70" actId="1076"/>
          <ac:spMkLst>
            <pc:docMk/>
            <pc:sldMk cId="1882943442" sldId="447"/>
            <ac:spMk id="6" creationId="{53955887-5061-9546-6776-AD7CF36A2AC5}"/>
          </ac:spMkLst>
        </pc:spChg>
        <pc:spChg chg="add mod">
          <ac:chgData name="Tegischer Lukas" userId="f78daebb-0565-485c-bd0e-1cd035e796ff" providerId="ADAL" clId="{80368FCC-F33B-4195-8DCC-BEE4C78B3226}" dt="2022-10-02T09:18:47.205" v="79" actId="207"/>
          <ac:spMkLst>
            <pc:docMk/>
            <pc:sldMk cId="1882943442" sldId="447"/>
            <ac:spMk id="7" creationId="{63C402B9-A834-65E4-C05E-84A79187773B}"/>
          </ac:spMkLst>
        </pc:spChg>
        <pc:spChg chg="mod">
          <ac:chgData name="Tegischer Lukas" userId="f78daebb-0565-485c-bd0e-1cd035e796ff" providerId="ADAL" clId="{80368FCC-F33B-4195-8DCC-BEE4C78B3226}" dt="2022-10-02T09:18:43.868" v="78" actId="1076"/>
          <ac:spMkLst>
            <pc:docMk/>
            <pc:sldMk cId="1882943442" sldId="447"/>
            <ac:spMk id="8" creationId="{DF793BA1-E777-F5CA-E9C6-D26C960B3895}"/>
          </ac:spMkLst>
        </pc:spChg>
      </pc:sldChg>
      <pc:sldChg chg="addSp delSp modSp add mod delAnim">
        <pc:chgData name="Tegischer Lukas" userId="f78daebb-0565-485c-bd0e-1cd035e796ff" providerId="ADAL" clId="{80368FCC-F33B-4195-8DCC-BEE4C78B3226}" dt="2022-10-02T09:19:27.733" v="95" actId="1076"/>
        <pc:sldMkLst>
          <pc:docMk/>
          <pc:sldMk cId="1465969524" sldId="448"/>
        </pc:sldMkLst>
        <pc:spChg chg="mod">
          <ac:chgData name="Tegischer Lukas" userId="f78daebb-0565-485c-bd0e-1cd035e796ff" providerId="ADAL" clId="{80368FCC-F33B-4195-8DCC-BEE4C78B3226}" dt="2022-10-02T09:19:03.413" v="82" actId="20577"/>
          <ac:spMkLst>
            <pc:docMk/>
            <pc:sldMk cId="1465969524" sldId="448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9:12.989" v="89" actId="1076"/>
          <ac:spMkLst>
            <pc:docMk/>
            <pc:sldMk cId="1465969524" sldId="448"/>
            <ac:spMk id="4" creationId="{8AB5D864-F7C8-BBA7-CF20-16AA32CF99C0}"/>
          </ac:spMkLst>
        </pc:spChg>
        <pc:spChg chg="add mod">
          <ac:chgData name="Tegischer Lukas" userId="f78daebb-0565-485c-bd0e-1cd035e796ff" providerId="ADAL" clId="{80368FCC-F33B-4195-8DCC-BEE4C78B3226}" dt="2022-10-02T09:19:27.733" v="95" actId="1076"/>
          <ac:spMkLst>
            <pc:docMk/>
            <pc:sldMk cId="1465969524" sldId="448"/>
            <ac:spMk id="5" creationId="{6693CCB6-6205-3C5E-EC39-EA63990DB896}"/>
          </ac:spMkLst>
        </pc:spChg>
        <pc:spChg chg="del">
          <ac:chgData name="Tegischer Lukas" userId="f78daebb-0565-485c-bd0e-1cd035e796ff" providerId="ADAL" clId="{80368FCC-F33B-4195-8DCC-BEE4C78B3226}" dt="2022-10-02T09:19:02.192" v="81" actId="478"/>
          <ac:spMkLst>
            <pc:docMk/>
            <pc:sldMk cId="1465969524" sldId="448"/>
            <ac:spMk id="6" creationId="{53955887-5061-9546-6776-AD7CF36A2AC5}"/>
          </ac:spMkLst>
        </pc:spChg>
        <pc:spChg chg="del">
          <ac:chgData name="Tegischer Lukas" userId="f78daebb-0565-485c-bd0e-1cd035e796ff" providerId="ADAL" clId="{80368FCC-F33B-4195-8DCC-BEE4C78B3226}" dt="2022-10-02T09:19:14.510" v="90" actId="478"/>
          <ac:spMkLst>
            <pc:docMk/>
            <pc:sldMk cId="1465969524" sldId="448"/>
            <ac:spMk id="7" creationId="{63C402B9-A834-65E4-C05E-84A79187773B}"/>
          </ac:spMkLst>
        </pc:spChg>
        <pc:spChg chg="del">
          <ac:chgData name="Tegischer Lukas" userId="f78daebb-0565-485c-bd0e-1cd035e796ff" providerId="ADAL" clId="{80368FCC-F33B-4195-8DCC-BEE4C78B3226}" dt="2022-10-02T09:19:15.228" v="91" actId="478"/>
          <ac:spMkLst>
            <pc:docMk/>
            <pc:sldMk cId="1465969524" sldId="448"/>
            <ac:spMk id="8" creationId="{DF793BA1-E777-F5CA-E9C6-D26C960B3895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Rechenregeln - Anwendung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/>
              <p:nvPr/>
            </p:nvSpPr>
            <p:spPr>
              <a:xfrm>
                <a:off x="1030475" y="2494288"/>
                <a:ext cx="9772650" cy="18694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Für eine im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stetige (= Graph ist eine durchgezogene Linie) 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 einer zugehörigen Stammfunktion F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sSubSup>
                            <m:sSubSup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sup>
                          </m:sSub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475" y="2494288"/>
                <a:ext cx="9772650" cy="1869423"/>
              </a:xfrm>
              <a:prstGeom prst="rect">
                <a:avLst/>
              </a:prstGeom>
              <a:blipFill>
                <a:blip r:embed="rId2"/>
                <a:stretch>
                  <a:fillRect t="-13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146998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Hauptsatz der Differential- und Integralrechnung</a:t>
            </a:r>
          </a:p>
        </p:txBody>
      </p:sp>
    </p:spTree>
    <p:extLst>
      <p:ext uri="{BB962C8B-B14F-4D97-AF65-F5344CB8AC3E}">
        <p14:creationId xmlns:p14="http://schemas.microsoft.com/office/powerpoint/2010/main" val="282224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2223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Integral: Rechenregeln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8C12193-8A76-CE77-67A7-B59E7A5C6D64}"/>
                  </a:ext>
                </a:extLst>
              </p:cNvPr>
              <p:cNvSpPr txBox="1"/>
              <p:nvPr/>
            </p:nvSpPr>
            <p:spPr>
              <a:xfrm>
                <a:off x="3048000" y="1107533"/>
                <a:ext cx="6096000" cy="7904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8C12193-8A76-CE77-67A7-B59E7A5C6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07533"/>
                <a:ext cx="6096000" cy="7904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629CC13-B92F-8791-5452-7C31D680F46A}"/>
                  </a:ext>
                </a:extLst>
              </p:cNvPr>
              <p:cNvSpPr txBox="1"/>
              <p:nvPr/>
            </p:nvSpPr>
            <p:spPr>
              <a:xfrm>
                <a:off x="3048000" y="2163802"/>
                <a:ext cx="6096000" cy="7904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D629CC13-B92F-8791-5452-7C31D680F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163802"/>
                <a:ext cx="6096000" cy="7904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1A3FCFF-5938-61D9-6844-EABC166482C5}"/>
                  </a:ext>
                </a:extLst>
              </p:cNvPr>
              <p:cNvSpPr txBox="1"/>
              <p:nvPr/>
            </p:nvSpPr>
            <p:spPr>
              <a:xfrm>
                <a:off x="3048000" y="3220071"/>
                <a:ext cx="6096000" cy="790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1A3FCFF-5938-61D9-6844-EABC16648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20071"/>
                <a:ext cx="6096000" cy="7905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C1E3492-6B57-7F63-31B2-3C803ABD7250}"/>
                  </a:ext>
                </a:extLst>
              </p:cNvPr>
              <p:cNvSpPr txBox="1"/>
              <p:nvPr/>
            </p:nvSpPr>
            <p:spPr>
              <a:xfrm>
                <a:off x="3048000" y="4276404"/>
                <a:ext cx="6096000" cy="759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C1E3492-6B57-7F63-31B2-3C803ABD7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276404"/>
                <a:ext cx="6096000" cy="7590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0FA2EDC-F8E3-D7B8-395D-86326E83B8AB}"/>
                  </a:ext>
                </a:extLst>
              </p:cNvPr>
              <p:cNvSpPr txBox="1"/>
              <p:nvPr/>
            </p:nvSpPr>
            <p:spPr>
              <a:xfrm>
                <a:off x="3048000" y="5301254"/>
                <a:ext cx="6096000" cy="790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−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0FA2EDC-F8E3-D7B8-395D-86326E83B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301254"/>
                <a:ext cx="6096000" cy="7905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26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717319E-090B-1445-002B-152E8077E7E4}"/>
              </a:ext>
            </a:extLst>
          </p:cNvPr>
          <p:cNvSpPr txBox="1"/>
          <p:nvPr/>
        </p:nvSpPr>
        <p:spPr>
          <a:xfrm>
            <a:off x="428624" y="406993"/>
            <a:ext cx="91154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Vereinfache so weit wie möglich. Wende die Rechenregeln an. Berechne anschließend.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411FEF7-984D-963F-F790-8FF5604BC92D}"/>
                  </a:ext>
                </a:extLst>
              </p:cNvPr>
              <p:cNvSpPr txBox="1"/>
              <p:nvPr/>
            </p:nvSpPr>
            <p:spPr>
              <a:xfrm>
                <a:off x="428624" y="1040814"/>
                <a:ext cx="6096000" cy="7884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411FEF7-984D-963F-F790-8FF5604BC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4" y="1040814"/>
                <a:ext cx="6096000" cy="7884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793BA1-E777-F5CA-E9C6-D26C960B3895}"/>
                  </a:ext>
                </a:extLst>
              </p:cNvPr>
              <p:cNvSpPr txBox="1"/>
              <p:nvPr/>
            </p:nvSpPr>
            <p:spPr>
              <a:xfrm>
                <a:off x="7515224" y="1040814"/>
                <a:ext cx="4448175" cy="79053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793BA1-E777-F5CA-E9C6-D26C960B38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224" y="1040814"/>
                <a:ext cx="4448175" cy="7905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890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717319E-090B-1445-002B-152E8077E7E4}"/>
              </a:ext>
            </a:extLst>
          </p:cNvPr>
          <p:cNvSpPr txBox="1"/>
          <p:nvPr/>
        </p:nvSpPr>
        <p:spPr>
          <a:xfrm>
            <a:off x="428624" y="406993"/>
            <a:ext cx="91154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Vereinfache so weit wie möglich. Wende die Rechenregeln an. Berechne anschließend.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793BA1-E777-F5CA-E9C6-D26C960B3895}"/>
                  </a:ext>
                </a:extLst>
              </p:cNvPr>
              <p:cNvSpPr txBox="1"/>
              <p:nvPr/>
            </p:nvSpPr>
            <p:spPr>
              <a:xfrm>
                <a:off x="7515224" y="1974264"/>
                <a:ext cx="4448175" cy="79053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793BA1-E777-F5CA-E9C6-D26C960B38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224" y="1974264"/>
                <a:ext cx="4448175" cy="7905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F1DC7C5-8CA8-4434-362F-F0663DEDB661}"/>
                  </a:ext>
                </a:extLst>
              </p:cNvPr>
              <p:cNvSpPr txBox="1"/>
              <p:nvPr/>
            </p:nvSpPr>
            <p:spPr>
              <a:xfrm>
                <a:off x="514350" y="1119611"/>
                <a:ext cx="6096000" cy="7826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DF1DC7C5-8CA8-4434-362F-F0663DEDB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1119611"/>
                <a:ext cx="6096000" cy="7826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9166601-9D97-27D0-86BA-39FDE641F340}"/>
                  </a:ext>
                </a:extLst>
              </p:cNvPr>
              <p:cNvSpPr txBox="1"/>
              <p:nvPr/>
            </p:nvSpPr>
            <p:spPr>
              <a:xfrm>
                <a:off x="8024811" y="983136"/>
                <a:ext cx="3429000" cy="79053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= −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highlight>
                                    <a:srgbClr val="FFFF00"/>
                                  </a:highligh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A9166601-9D97-27D0-86BA-39FDE641F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811" y="983136"/>
                <a:ext cx="3429000" cy="7905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862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717319E-090B-1445-002B-152E8077E7E4}"/>
              </a:ext>
            </a:extLst>
          </p:cNvPr>
          <p:cNvSpPr txBox="1"/>
          <p:nvPr/>
        </p:nvSpPr>
        <p:spPr>
          <a:xfrm>
            <a:off x="428624" y="406993"/>
            <a:ext cx="91154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1c)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Vereinfache so weit wie möglich. Wende die Rechenregeln an. Berechne anschließend.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793BA1-E777-F5CA-E9C6-D26C960B3895}"/>
                  </a:ext>
                </a:extLst>
              </p:cNvPr>
              <p:cNvSpPr txBox="1"/>
              <p:nvPr/>
            </p:nvSpPr>
            <p:spPr>
              <a:xfrm>
                <a:off x="7319961" y="1931925"/>
                <a:ext cx="4448175" cy="79053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F793BA1-E777-F5CA-E9C6-D26C960B38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961" y="1931925"/>
                <a:ext cx="4448175" cy="7905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3955887-5061-9546-6776-AD7CF36A2AC5}"/>
                  </a:ext>
                </a:extLst>
              </p:cNvPr>
              <p:cNvSpPr txBox="1"/>
              <p:nvPr/>
            </p:nvSpPr>
            <p:spPr>
              <a:xfrm>
                <a:off x="428624" y="1117539"/>
                <a:ext cx="6096000" cy="7829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3955887-5061-9546-6776-AD7CF36A2A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4" y="1117539"/>
                <a:ext cx="6096000" cy="7829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3C402B9-A834-65E4-C05E-84A79187773B}"/>
                  </a:ext>
                </a:extLst>
              </p:cNvPr>
              <p:cNvSpPr txBox="1"/>
              <p:nvPr/>
            </p:nvSpPr>
            <p:spPr>
              <a:xfrm>
                <a:off x="6391275" y="988139"/>
                <a:ext cx="5572124" cy="790473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 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3C402B9-A834-65E4-C05E-84A791877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275" y="988139"/>
                <a:ext cx="5572124" cy="7904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94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717319E-090B-1445-002B-152E8077E7E4}"/>
              </a:ext>
            </a:extLst>
          </p:cNvPr>
          <p:cNvSpPr txBox="1"/>
          <p:nvPr/>
        </p:nvSpPr>
        <p:spPr>
          <a:xfrm>
            <a:off x="428624" y="406993"/>
            <a:ext cx="91154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1d)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Vereinfache so weit wie möglich. Wende die Rechenregeln an. Berechne anschließend.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8AB5D864-F7C8-BBA7-CF20-16AA32CF99C0}"/>
                  </a:ext>
                </a:extLst>
              </p:cNvPr>
              <p:cNvSpPr txBox="1"/>
              <p:nvPr/>
            </p:nvSpPr>
            <p:spPr>
              <a:xfrm>
                <a:off x="-990600" y="988139"/>
                <a:ext cx="6096000" cy="7840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8AB5D864-F7C8-BBA7-CF20-16AA32CF9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90600" y="988139"/>
                <a:ext cx="6096000" cy="7840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693CCB6-6205-3C5E-EC39-EA63990DB896}"/>
                  </a:ext>
                </a:extLst>
              </p:cNvPr>
              <p:cNvSpPr txBox="1"/>
              <p:nvPr/>
            </p:nvSpPr>
            <p:spPr>
              <a:xfrm>
                <a:off x="9458325" y="1095054"/>
                <a:ext cx="2057400" cy="75905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693CCB6-6205-3C5E-EC39-EA63990DB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325" y="1095054"/>
                <a:ext cx="2057400" cy="7590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5969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189</Words>
  <Application>Microsoft Office PowerPoint</Application>
  <PresentationFormat>Breitbild</PresentationFormat>
  <Paragraphs>25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Bestimmtes Integral Rechenregeln - Anwendung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2022-11-04T11:34:58Z</dcterms:modified>
</cp:coreProperties>
</file>