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342" r:id="rId3"/>
    <p:sldId id="363" r:id="rId4"/>
    <p:sldId id="355" r:id="rId5"/>
    <p:sldId id="354" r:id="rId6"/>
    <p:sldId id="362" r:id="rId7"/>
    <p:sldId id="29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52EC607D-82FE-4D3A-9910-F359F24B6426}"/>
    <pc:docChg chg="modSld">
      <pc:chgData name="Tegischer Lukas" userId="f78daebb-0565-485c-bd0e-1cd035e796ff" providerId="ADAL" clId="{52EC607D-82FE-4D3A-9910-F359F24B6426}" dt="2021-04-04T18:41:47.301" v="1" actId="1076"/>
      <pc:docMkLst>
        <pc:docMk/>
      </pc:docMkLst>
      <pc:sldChg chg="modSp mod">
        <pc:chgData name="Tegischer Lukas" userId="f78daebb-0565-485c-bd0e-1cd035e796ff" providerId="ADAL" clId="{52EC607D-82FE-4D3A-9910-F359F24B6426}" dt="2021-04-04T18:41:47.301" v="1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52EC607D-82FE-4D3A-9910-F359F24B6426}" dt="2021-04-04T18:41:47.301" v="1" actId="1076"/>
          <ac:picMkLst>
            <pc:docMk/>
            <pc:sldMk cId="3932101437" sldId="291"/>
            <ac:picMk id="8" creationId="{8F2101E0-256F-4B97-9DE7-1F7EED66ABA6}"/>
          </ac:picMkLst>
        </pc:picChg>
      </pc:sldChg>
    </pc:docChg>
  </pc:docChgLst>
  <pc:docChgLst>
    <pc:chgData name="Tegischer Lukas" userId="f78daebb-0565-485c-bd0e-1cd035e796ff" providerId="ADAL" clId="{C7CC5997-E234-4A17-A585-C861C5D50628}"/>
    <pc:docChg chg="undo custSel addSld delSld modSld sldOrd">
      <pc:chgData name="Tegischer Lukas" userId="f78daebb-0565-485c-bd0e-1cd035e796ff" providerId="ADAL" clId="{C7CC5997-E234-4A17-A585-C861C5D50628}" dt="2021-03-14T15:46:10.448" v="789" actId="1076"/>
      <pc:docMkLst>
        <pc:docMk/>
      </pc:docMkLst>
      <pc:sldChg chg="modSp mod">
        <pc:chgData name="Tegischer Lukas" userId="f78daebb-0565-485c-bd0e-1cd035e796ff" providerId="ADAL" clId="{C7CC5997-E234-4A17-A585-C861C5D50628}" dt="2021-03-14T15:11:54.548" v="28" actId="403"/>
        <pc:sldMkLst>
          <pc:docMk/>
          <pc:sldMk cId="336392357" sldId="256"/>
        </pc:sldMkLst>
        <pc:spChg chg="mod">
          <ac:chgData name="Tegischer Lukas" userId="f78daebb-0565-485c-bd0e-1cd035e796ff" providerId="ADAL" clId="{C7CC5997-E234-4A17-A585-C861C5D50628}" dt="2021-03-14T15:11:54.548" v="28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4068653008" sldId="278"/>
        </pc:sldMkLst>
      </pc:sldChg>
      <pc:sldChg chg="modSp mod modAnim">
        <pc:chgData name="Tegischer Lukas" userId="f78daebb-0565-485c-bd0e-1cd035e796ff" providerId="ADAL" clId="{C7CC5997-E234-4A17-A585-C861C5D50628}" dt="2021-03-14T15:46:10.448" v="789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C7CC5997-E234-4A17-A585-C861C5D50628}" dt="2021-03-14T15:46:10.448" v="789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C7CC5997-E234-4A17-A585-C861C5D50628}" dt="2021-03-14T15:15:39.801" v="153"/>
        <pc:sldMkLst>
          <pc:docMk/>
          <pc:sldMk cId="442268101" sldId="295"/>
        </pc:sldMkLst>
        <pc:spChg chg="mod">
          <ac:chgData name="Tegischer Lukas" userId="f78daebb-0565-485c-bd0e-1cd035e796ff" providerId="ADAL" clId="{C7CC5997-E234-4A17-A585-C861C5D50628}" dt="2021-03-14T15:12:27.935" v="4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4:43.359" v="143" actId="113"/>
          <ac:spMkLst>
            <pc:docMk/>
            <pc:sldMk cId="442268101" sldId="295"/>
            <ac:spMk id="3" creationId="{089A42E4-DE60-4F9C-B9DF-FC3D39B95BBE}"/>
          </ac:spMkLst>
        </pc:spChg>
        <pc:spChg chg="del">
          <ac:chgData name="Tegischer Lukas" userId="f78daebb-0565-485c-bd0e-1cd035e796ff" providerId="ADAL" clId="{C7CC5997-E234-4A17-A585-C861C5D50628}" dt="2021-03-14T15:12:30.429" v="49" actId="478"/>
          <ac:spMkLst>
            <pc:docMk/>
            <pc:sldMk cId="442268101" sldId="295"/>
            <ac:spMk id="4" creationId="{4F7C423A-C5ED-4851-A33C-2E3154A6E777}"/>
          </ac:spMkLst>
        </pc:spChg>
        <pc:spChg chg="add mod">
          <ac:chgData name="Tegischer Lukas" userId="f78daebb-0565-485c-bd0e-1cd035e796ff" providerId="ADAL" clId="{C7CC5997-E234-4A17-A585-C861C5D50628}" dt="2021-03-14T15:15:22.145" v="150" actId="1582"/>
          <ac:spMkLst>
            <pc:docMk/>
            <pc:sldMk cId="442268101" sldId="295"/>
            <ac:spMk id="6" creationId="{ADBD4DB5-A1D9-4760-8929-B9D0752259DC}"/>
          </ac:spMkLst>
        </pc:spChg>
        <pc:picChg chg="add mod">
          <ac:chgData name="Tegischer Lukas" userId="f78daebb-0565-485c-bd0e-1cd035e796ff" providerId="ADAL" clId="{C7CC5997-E234-4A17-A585-C861C5D50628}" dt="2021-03-14T15:13:24.178" v="57" actId="1076"/>
          <ac:picMkLst>
            <pc:docMk/>
            <pc:sldMk cId="442268101" sldId="295"/>
            <ac:picMk id="5" creationId="{7FFAB52F-38F8-4C1D-B21A-01E11E608D6F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58254091" sldId="299"/>
        </pc:sldMkLst>
      </pc:sldChg>
      <pc:sldChg chg="addSp delSp modSp mod delAnim modAnim">
        <pc:chgData name="Tegischer Lukas" userId="f78daebb-0565-485c-bd0e-1cd035e796ff" providerId="ADAL" clId="{C7CC5997-E234-4A17-A585-C861C5D50628}" dt="2021-03-14T15:27:54.442" v="409" actId="207"/>
        <pc:sldMkLst>
          <pc:docMk/>
          <pc:sldMk cId="265588257" sldId="300"/>
        </pc:sldMkLst>
        <pc:spChg chg="mod">
          <ac:chgData name="Tegischer Lukas" userId="f78daebb-0565-485c-bd0e-1cd035e796ff" providerId="ADAL" clId="{C7CC5997-E234-4A17-A585-C861C5D50628}" dt="2021-03-14T15:26:14.446" v="373" actId="20577"/>
          <ac:spMkLst>
            <pc:docMk/>
            <pc:sldMk cId="265588257" sldId="300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C7CC5997-E234-4A17-A585-C861C5D50628}" dt="2021-03-14T15:26:08.551" v="348" actId="478"/>
          <ac:spMkLst>
            <pc:docMk/>
            <pc:sldMk cId="265588257" sldId="300"/>
            <ac:spMk id="3" creationId="{255A6BBB-893C-41D4-A3C7-32CE72E479A0}"/>
          </ac:spMkLst>
        </pc:spChg>
        <pc:spChg chg="add mod">
          <ac:chgData name="Tegischer Lukas" userId="f78daebb-0565-485c-bd0e-1cd035e796ff" providerId="ADAL" clId="{C7CC5997-E234-4A17-A585-C861C5D50628}" dt="2021-03-14T15:27:04.068" v="395" actId="1076"/>
          <ac:spMkLst>
            <pc:docMk/>
            <pc:sldMk cId="265588257" sldId="300"/>
            <ac:spMk id="4" creationId="{01B1F0D4-9EA8-4715-ADFF-53B7357D0A0B}"/>
          </ac:spMkLst>
        </pc:spChg>
        <pc:spChg chg="add mod">
          <ac:chgData name="Tegischer Lukas" userId="f78daebb-0565-485c-bd0e-1cd035e796ff" providerId="ADAL" clId="{C7CC5997-E234-4A17-A585-C861C5D50628}" dt="2021-03-14T15:27:54.442" v="409" actId="207"/>
          <ac:spMkLst>
            <pc:docMk/>
            <pc:sldMk cId="265588257" sldId="300"/>
            <ac:spMk id="5" creationId="{774C44CE-8800-432E-B736-7A7EBA16156D}"/>
          </ac:spMkLst>
        </pc:spChg>
        <pc:spChg chg="del">
          <ac:chgData name="Tegischer Lukas" userId="f78daebb-0565-485c-bd0e-1cd035e796ff" providerId="ADAL" clId="{C7CC5997-E234-4A17-A585-C861C5D50628}" dt="2021-03-14T15:24:58.294" v="300" actId="478"/>
          <ac:spMkLst>
            <pc:docMk/>
            <pc:sldMk cId="265588257" sldId="300"/>
            <ac:spMk id="6" creationId="{31827750-3F8B-4A2A-BCB2-CDB28AE0BF2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7" creationId="{3047EC14-D619-4CDF-895F-757F47911397}"/>
          </ac:spMkLst>
        </pc:spChg>
        <pc:spChg chg="del">
          <ac:chgData name="Tegischer Lukas" userId="f78daebb-0565-485c-bd0e-1cd035e796ff" providerId="ADAL" clId="{C7CC5997-E234-4A17-A585-C861C5D50628}" dt="2021-03-14T15:25:03.800" v="302" actId="478"/>
          <ac:spMkLst>
            <pc:docMk/>
            <pc:sldMk cId="265588257" sldId="300"/>
            <ac:spMk id="8" creationId="{C05C8E54-33D9-4552-BD86-10BBE0C70ABE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9" creationId="{468BF434-7188-4DA2-A8EC-CF4BD7EBC4F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0" creationId="{AF2F9332-9416-4C6D-BA1E-2D0888D1E62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1" creationId="{3B259861-B264-4F4C-A5DB-B80671A260B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2" creationId="{069ADEA3-5283-4E50-8200-A225C216DFC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3" creationId="{F3D3BEDC-B3D4-4F8A-9BDD-BF17228E6583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5" creationId="{5AD212BF-F5E9-4843-9212-21D442491A1A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6" creationId="{17E2C15A-D463-4B4A-B29D-DD90CDA7DD9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7" creationId="{B6927A32-F1C1-47D3-86CA-A331F0E0589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8" creationId="{629D7069-543B-4EC0-9634-3BE415259FF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9" creationId="{66DA3A26-0A1A-457F-97D1-244A207D8D5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0" creationId="{18691A22-136D-4D55-9D22-386E8348664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1" creationId="{E7E0C26E-CB0D-481F-A626-BC727FFB6B18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2" creationId="{1E94C45A-588C-4D32-80DD-28C05DB9D9C6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3" creationId="{0E83C1B9-A352-4E6A-B64B-28F36B1B1862}"/>
          </ac:spMkLst>
        </pc:sp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4" creationId="{593FC5A8-B997-4930-A54C-14CA1CB241D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5" creationId="{3F39D527-3A96-4E51-97B3-4440F11A7B0B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6" creationId="{FEE201E8-C83F-4159-B216-3777FE1379EE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7" creationId="{A4840B53-07AC-4834-B2BB-C2B5E694089C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8" creationId="{5EF1E038-9EF6-4581-812E-1EFFDCD949C8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9" creationId="{FFAFDD93-B235-411B-8020-844A10D96B4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30" creationId="{DEE5C68B-8E18-4A50-B043-16824F55F309}"/>
          </ac:cxnSpMkLst>
        </pc:cxn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08888516" sldId="30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52962131" sldId="30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76624947" sldId="30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615926352" sldId="309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1775972" sldId="310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780486100" sldId="311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356755802" sldId="312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805044159" sldId="31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37690106" sldId="31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83472165" sldId="31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918704891" sldId="317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397353374" sldId="32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479304291" sldId="324"/>
        </pc:sldMkLst>
      </pc:sldChg>
      <pc:sldChg chg="addSp delSp modSp add mod modAnim">
        <pc:chgData name="Tegischer Lukas" userId="f78daebb-0565-485c-bd0e-1cd035e796ff" providerId="ADAL" clId="{C7CC5997-E234-4A17-A585-C861C5D50628}" dt="2021-03-14T15:20:21.143" v="194" actId="20577"/>
        <pc:sldMkLst>
          <pc:docMk/>
          <pc:sldMk cId="3594661750" sldId="325"/>
        </pc:sldMkLst>
        <pc:spChg chg="mod">
          <ac:chgData name="Tegischer Lukas" userId="f78daebb-0565-485c-bd0e-1cd035e796ff" providerId="ADAL" clId="{C7CC5997-E234-4A17-A585-C861C5D50628}" dt="2021-03-14T15:20:21.143" v="194" actId="20577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9:45.799" v="182" actId="20577"/>
          <ac:spMkLst>
            <pc:docMk/>
            <pc:sldMk cId="3594661750" sldId="325"/>
            <ac:spMk id="3" creationId="{9E43C81A-D41E-4326-936A-58AA99E4FCA6}"/>
          </ac:spMkLst>
        </pc:spChg>
        <pc:picChg chg="del">
          <ac:chgData name="Tegischer Lukas" userId="f78daebb-0565-485c-bd0e-1cd035e796ff" providerId="ADAL" clId="{C7CC5997-E234-4A17-A585-C861C5D50628}" dt="2021-03-14T15:13:14.410" v="56" actId="478"/>
          <ac:picMkLst>
            <pc:docMk/>
            <pc:sldMk cId="3594661750" sldId="325"/>
            <ac:picMk id="5" creationId="{7FFAB52F-38F8-4C1D-B21A-01E11E608D6F}"/>
          </ac:picMkLst>
        </pc:picChg>
        <pc:picChg chg="add mod">
          <ac:chgData name="Tegischer Lukas" userId="f78daebb-0565-485c-bd0e-1cd035e796ff" providerId="ADAL" clId="{C7CC5997-E234-4A17-A585-C861C5D50628}" dt="2021-03-14T15:19:53.042" v="185" actId="1076"/>
          <ac:picMkLst>
            <pc:docMk/>
            <pc:sldMk cId="3594661750" sldId="325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22:39.850" v="260" actId="1076"/>
        <pc:sldMkLst>
          <pc:docMk/>
          <pc:sldMk cId="330001075" sldId="326"/>
        </pc:sldMkLst>
        <pc:spChg chg="mod">
          <ac:chgData name="Tegischer Lukas" userId="f78daebb-0565-485c-bd0e-1cd035e796ff" providerId="ADAL" clId="{C7CC5997-E234-4A17-A585-C861C5D50628}" dt="2021-03-14T15:21:05.075" v="221" actId="20577"/>
          <ac:spMkLst>
            <pc:docMk/>
            <pc:sldMk cId="330001075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20:43.320" v="206" actId="478"/>
          <ac:spMkLst>
            <pc:docMk/>
            <pc:sldMk cId="330001075" sldId="326"/>
            <ac:spMk id="3" creationId="{9E43C81A-D41E-4326-936A-58AA99E4FCA6}"/>
          </ac:spMkLst>
        </pc:spChg>
        <pc:spChg chg="add mod">
          <ac:chgData name="Tegischer Lukas" userId="f78daebb-0565-485c-bd0e-1cd035e796ff" providerId="ADAL" clId="{C7CC5997-E234-4A17-A585-C861C5D50628}" dt="2021-03-14T15:22:39.850" v="260" actId="1076"/>
          <ac:spMkLst>
            <pc:docMk/>
            <pc:sldMk cId="330001075" sldId="326"/>
            <ac:spMk id="4" creationId="{7A28B3C1-53C5-41B8-8ED6-192DA2435173}"/>
          </ac:spMkLst>
        </pc:spChg>
        <pc:picChg chg="del">
          <ac:chgData name="Tegischer Lukas" userId="f78daebb-0565-485c-bd0e-1cd035e796ff" providerId="ADAL" clId="{C7CC5997-E234-4A17-A585-C861C5D50628}" dt="2021-03-14T15:20:44.156" v="207" actId="478"/>
          <ac:picMkLst>
            <pc:docMk/>
            <pc:sldMk cId="330001075" sldId="326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0:27.011" v="504" actId="207"/>
        <pc:sldMkLst>
          <pc:docMk/>
          <pc:sldMk cId="1731357294" sldId="327"/>
        </pc:sldMkLst>
        <pc:spChg chg="mod">
          <ac:chgData name="Tegischer Lukas" userId="f78daebb-0565-485c-bd0e-1cd035e796ff" providerId="ADAL" clId="{C7CC5997-E234-4A17-A585-C861C5D50628}" dt="2021-03-14T15:28:53.355" v="480" actId="207"/>
          <ac:spMkLst>
            <pc:docMk/>
            <pc:sldMk cId="1731357294" sldId="32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29:22.861" v="484" actId="1076"/>
          <ac:spMkLst>
            <pc:docMk/>
            <pc:sldMk cId="1731357294" sldId="327"/>
            <ac:spMk id="3" creationId="{2997AE82-43C3-4447-9348-C48CFE027677}"/>
          </ac:spMkLst>
        </pc:spChg>
        <pc:spChg chg="del">
          <ac:chgData name="Tegischer Lukas" userId="f78daebb-0565-485c-bd0e-1cd035e796ff" providerId="ADAL" clId="{C7CC5997-E234-4A17-A585-C861C5D50628}" dt="2021-03-14T15:28:57.842" v="481" actId="478"/>
          <ac:spMkLst>
            <pc:docMk/>
            <pc:sldMk cId="1731357294" sldId="327"/>
            <ac:spMk id="4" creationId="{01B1F0D4-9EA8-4715-ADFF-53B7357D0A0B}"/>
          </ac:spMkLst>
        </pc:spChg>
        <pc:spChg chg="del">
          <ac:chgData name="Tegischer Lukas" userId="f78daebb-0565-485c-bd0e-1cd035e796ff" providerId="ADAL" clId="{C7CC5997-E234-4A17-A585-C861C5D50628}" dt="2021-03-14T15:28:59.652" v="482" actId="478"/>
          <ac:spMkLst>
            <pc:docMk/>
            <pc:sldMk cId="1731357294" sldId="327"/>
            <ac:spMk id="5" creationId="{774C44CE-8800-432E-B736-7A7EBA16156D}"/>
          </ac:spMkLst>
        </pc:spChg>
        <pc:spChg chg="add mod">
          <ac:chgData name="Tegischer Lukas" userId="f78daebb-0565-485c-bd0e-1cd035e796ff" providerId="ADAL" clId="{C7CC5997-E234-4A17-A585-C861C5D50628}" dt="2021-03-14T15:29:46.063" v="493" actId="403"/>
          <ac:spMkLst>
            <pc:docMk/>
            <pc:sldMk cId="1731357294" sldId="327"/>
            <ac:spMk id="6" creationId="{BA1CAC4D-4506-48AA-B87D-43A7CB514FB8}"/>
          </ac:spMkLst>
        </pc:spChg>
        <pc:spChg chg="add mod">
          <ac:chgData name="Tegischer Lukas" userId="f78daebb-0565-485c-bd0e-1cd035e796ff" providerId="ADAL" clId="{C7CC5997-E234-4A17-A585-C861C5D50628}" dt="2021-03-14T15:30:27.011" v="504" actId="207"/>
          <ac:spMkLst>
            <pc:docMk/>
            <pc:sldMk cId="1731357294" sldId="327"/>
            <ac:spMk id="8" creationId="{6311D2EC-75B1-41DB-AA02-DDA5E98CA115}"/>
          </ac:spMkLst>
        </pc:spChg>
        <pc:picChg chg="add mod">
          <ac:chgData name="Tegischer Lukas" userId="f78daebb-0565-485c-bd0e-1cd035e796ff" providerId="ADAL" clId="{C7CC5997-E234-4A17-A585-C861C5D50628}" dt="2021-03-14T15:30:07.289" v="499" actId="1076"/>
          <ac:picMkLst>
            <pc:docMk/>
            <pc:sldMk cId="1731357294" sldId="327"/>
            <ac:picMk id="7" creationId="{09E0B3F6-6BC9-41D2-9191-D215B2CDF1AB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1:45.558" v="529"/>
        <pc:sldMkLst>
          <pc:docMk/>
          <pc:sldMk cId="2784363165" sldId="328"/>
        </pc:sldMkLst>
        <pc:spChg chg="mod">
          <ac:chgData name="Tegischer Lukas" userId="f78daebb-0565-485c-bd0e-1cd035e796ff" providerId="ADAL" clId="{C7CC5997-E234-4A17-A585-C861C5D50628}" dt="2021-03-14T15:31:37.753" v="527" actId="20577"/>
          <ac:spMkLst>
            <pc:docMk/>
            <pc:sldMk cId="2784363165" sldId="328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3" creationId="{2997AE82-43C3-4447-9348-C48CFE027677}"/>
          </ac:spMkLst>
        </pc:spChg>
        <pc:spChg chg="add mod">
          <ac:chgData name="Tegischer Lukas" userId="f78daebb-0565-485c-bd0e-1cd035e796ff" providerId="ADAL" clId="{C7CC5997-E234-4A17-A585-C861C5D50628}" dt="2021-03-14T15:31:21.497" v="522" actId="14100"/>
          <ac:spMkLst>
            <pc:docMk/>
            <pc:sldMk cId="2784363165" sldId="328"/>
            <ac:spMk id="4" creationId="{AB2C59FD-8552-464D-A173-CCFB313A87E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6" creationId="{BA1CAC4D-4506-48AA-B87D-43A7CB514FB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8" creationId="{6311D2EC-75B1-41DB-AA02-DDA5E98CA115}"/>
          </ac:spMkLst>
        </pc:spChg>
        <pc:picChg chg="del">
          <ac:chgData name="Tegischer Lukas" userId="f78daebb-0565-485c-bd0e-1cd035e796ff" providerId="ADAL" clId="{C7CC5997-E234-4A17-A585-C861C5D50628}" dt="2021-03-14T15:30:35.678" v="511" actId="478"/>
          <ac:picMkLst>
            <pc:docMk/>
            <pc:sldMk cId="2784363165" sldId="328"/>
            <ac:picMk id="7" creationId="{09E0B3F6-6BC9-41D2-9191-D215B2CDF1AB}"/>
          </ac:picMkLst>
        </pc:picChg>
        <pc:picChg chg="add mod">
          <ac:chgData name="Tegischer Lukas" userId="f78daebb-0565-485c-bd0e-1cd035e796ff" providerId="ADAL" clId="{C7CC5997-E234-4A17-A585-C861C5D50628}" dt="2021-03-14T15:31:28.591" v="525" actId="1076"/>
          <ac:picMkLst>
            <pc:docMk/>
            <pc:sldMk cId="2784363165" sldId="328"/>
            <ac:picMk id="9" creationId="{EAC05FC5-D295-4D23-91CD-B761E10CBBF7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6:33.274" v="588" actId="1076"/>
        <pc:sldMkLst>
          <pc:docMk/>
          <pc:sldMk cId="2529241217" sldId="329"/>
        </pc:sldMkLst>
        <pc:spChg chg="add mod">
          <ac:chgData name="Tegischer Lukas" userId="f78daebb-0565-485c-bd0e-1cd035e796ff" providerId="ADAL" clId="{C7CC5997-E234-4A17-A585-C861C5D50628}" dt="2021-03-14T15:32:55.999" v="546" actId="1076"/>
          <ac:spMkLst>
            <pc:docMk/>
            <pc:sldMk cId="2529241217" sldId="329"/>
            <ac:spMk id="3" creationId="{F9B08574-BD2B-4E48-A5AF-EEA3797DFCF4}"/>
          </ac:spMkLst>
        </pc:spChg>
        <pc:spChg chg="del">
          <ac:chgData name="Tegischer Lukas" userId="f78daebb-0565-485c-bd0e-1cd035e796ff" providerId="ADAL" clId="{C7CC5997-E234-4A17-A585-C861C5D50628}" dt="2021-03-14T15:31:51.926" v="531" actId="478"/>
          <ac:spMkLst>
            <pc:docMk/>
            <pc:sldMk cId="2529241217" sldId="329"/>
            <ac:spMk id="4" creationId="{AB2C59FD-8552-464D-A173-CCFB313A87E8}"/>
          </ac:spMkLst>
        </pc:spChg>
        <pc:spChg chg="add mod">
          <ac:chgData name="Tegischer Lukas" userId="f78daebb-0565-485c-bd0e-1cd035e796ff" providerId="ADAL" clId="{C7CC5997-E234-4A17-A585-C861C5D50628}" dt="2021-03-14T15:34:40.758" v="567" actId="20577"/>
          <ac:spMkLst>
            <pc:docMk/>
            <pc:sldMk cId="2529241217" sldId="329"/>
            <ac:spMk id="5" creationId="{1720EEB7-3E60-424F-B43E-871A295CD862}"/>
          </ac:spMkLst>
        </pc:spChg>
        <pc:spChg chg="add mod">
          <ac:chgData name="Tegischer Lukas" userId="f78daebb-0565-485c-bd0e-1cd035e796ff" providerId="ADAL" clId="{C7CC5997-E234-4A17-A585-C861C5D50628}" dt="2021-03-14T15:33:09.154" v="549" actId="207"/>
          <ac:spMkLst>
            <pc:docMk/>
            <pc:sldMk cId="2529241217" sldId="329"/>
            <ac:spMk id="6" creationId="{4EEDAAFC-73F3-4CFA-B1CA-EBDFA382D9BE}"/>
          </ac:spMkLst>
        </pc:spChg>
        <pc:picChg chg="add mod modCrop">
          <ac:chgData name="Tegischer Lukas" userId="f78daebb-0565-485c-bd0e-1cd035e796ff" providerId="ADAL" clId="{C7CC5997-E234-4A17-A585-C861C5D50628}" dt="2021-03-14T15:34:07.922" v="560" actId="1076"/>
          <ac:picMkLst>
            <pc:docMk/>
            <pc:sldMk cId="2529241217" sldId="329"/>
            <ac:picMk id="7" creationId="{C39EB0F5-5C5E-4E89-9ADB-2C981AD7769E}"/>
          </ac:picMkLst>
        </pc:picChg>
        <pc:picChg chg="del">
          <ac:chgData name="Tegischer Lukas" userId="f78daebb-0565-485c-bd0e-1cd035e796ff" providerId="ADAL" clId="{C7CC5997-E234-4A17-A585-C861C5D50628}" dt="2021-03-14T15:32:01.029" v="532" actId="478"/>
          <ac:picMkLst>
            <pc:docMk/>
            <pc:sldMk cId="2529241217" sldId="329"/>
            <ac:picMk id="9" creationId="{EAC05FC5-D295-4D23-91CD-B761E10CBBF7}"/>
          </ac:picMkLst>
        </pc:picChg>
        <pc:picChg chg="add del mod">
          <ac:chgData name="Tegischer Lukas" userId="f78daebb-0565-485c-bd0e-1cd035e796ff" providerId="ADAL" clId="{C7CC5997-E234-4A17-A585-C861C5D50628}" dt="2021-03-14T15:33:53.299" v="556" actId="478"/>
          <ac:picMkLst>
            <pc:docMk/>
            <pc:sldMk cId="2529241217" sldId="329"/>
            <ac:picMk id="10" creationId="{A2FAE0E8-6BCE-44B3-AED3-3109659801DD}"/>
          </ac:picMkLst>
        </pc:picChg>
        <pc:cxnChg chg="add mod">
          <ac:chgData name="Tegischer Lukas" userId="f78daebb-0565-485c-bd0e-1cd035e796ff" providerId="ADAL" clId="{C7CC5997-E234-4A17-A585-C861C5D50628}" dt="2021-03-14T15:35:46.726" v="578" actId="14100"/>
          <ac:cxnSpMkLst>
            <pc:docMk/>
            <pc:sldMk cId="2529241217" sldId="329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6:03.497" v="582" actId="14100"/>
          <ac:cxnSpMkLst>
            <pc:docMk/>
            <pc:sldMk cId="2529241217" sldId="329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6:12.441" v="584" actId="1076"/>
          <ac:cxnSpMkLst>
            <pc:docMk/>
            <pc:sldMk cId="2529241217" sldId="329"/>
            <ac:cxnSpMk id="24" creationId="{FC869354-C408-46B3-982A-FE99A6F12871}"/>
          </ac:cxnSpMkLst>
        </pc:cxnChg>
        <pc:cxnChg chg="add mod">
          <ac:chgData name="Tegischer Lukas" userId="f78daebb-0565-485c-bd0e-1cd035e796ff" providerId="ADAL" clId="{C7CC5997-E234-4A17-A585-C861C5D50628}" dt="2021-03-14T15:36:22.965" v="586" actId="1076"/>
          <ac:cxnSpMkLst>
            <pc:docMk/>
            <pc:sldMk cId="2529241217" sldId="329"/>
            <ac:cxnSpMk id="25" creationId="{BEDA9B4F-6D39-4FB2-9645-B9B231AF4C4A}"/>
          </ac:cxnSpMkLst>
        </pc:cxnChg>
        <pc:cxnChg chg="add mod">
          <ac:chgData name="Tegischer Lukas" userId="f78daebb-0565-485c-bd0e-1cd035e796ff" providerId="ADAL" clId="{C7CC5997-E234-4A17-A585-C861C5D50628}" dt="2021-03-14T15:36:33.274" v="588" actId="1076"/>
          <ac:cxnSpMkLst>
            <pc:docMk/>
            <pc:sldMk cId="2529241217" sldId="329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0:27.657" v="672"/>
        <pc:sldMkLst>
          <pc:docMk/>
          <pc:sldMk cId="4129289585" sldId="330"/>
        </pc:sldMkLst>
        <pc:spChg chg="del mod">
          <ac:chgData name="Tegischer Lukas" userId="f78daebb-0565-485c-bd0e-1cd035e796ff" providerId="ADAL" clId="{C7CC5997-E234-4A17-A585-C861C5D50628}" dt="2021-03-14T15:37:22.592" v="596" actId="478"/>
          <ac:spMkLst>
            <pc:docMk/>
            <pc:sldMk cId="4129289585" sldId="330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6:45.968" v="591" actId="478"/>
          <ac:spMkLst>
            <pc:docMk/>
            <pc:sldMk cId="4129289585" sldId="330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37:39.080" v="601" actId="1076"/>
          <ac:spMkLst>
            <pc:docMk/>
            <pc:sldMk cId="4129289585" sldId="330"/>
            <ac:spMk id="4" creationId="{3578E1A5-0A30-46ED-A0D4-FDB8B04C49D6}"/>
          </ac:spMkLst>
        </pc:spChg>
        <pc:spChg chg="del mod">
          <ac:chgData name="Tegischer Lukas" userId="f78daebb-0565-485c-bd0e-1cd035e796ff" providerId="ADAL" clId="{C7CC5997-E234-4A17-A585-C861C5D50628}" dt="2021-03-14T15:36:48.697" v="593" actId="478"/>
          <ac:spMkLst>
            <pc:docMk/>
            <pc:sldMk cId="4129289585" sldId="330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36:49.801" v="594" actId="478"/>
          <ac:spMkLst>
            <pc:docMk/>
            <pc:sldMk cId="4129289585" sldId="330"/>
            <ac:spMk id="6" creationId="{4EEDAAFC-73F3-4CFA-B1CA-EBDFA382D9BE}"/>
          </ac:spMkLst>
        </pc:spChg>
        <pc:spChg chg="add mod">
          <ac:chgData name="Tegischer Lukas" userId="f78daebb-0565-485c-bd0e-1cd035e796ff" providerId="ADAL" clId="{C7CC5997-E234-4A17-A585-C861C5D50628}" dt="2021-03-14T15:38:07.744" v="611" actId="1076"/>
          <ac:spMkLst>
            <pc:docMk/>
            <pc:sldMk cId="4129289585" sldId="330"/>
            <ac:spMk id="8" creationId="{5DAAEDF5-5837-4137-A416-3657778AA978}"/>
          </ac:spMkLst>
        </pc:spChg>
        <pc:spChg chg="add mod">
          <ac:chgData name="Tegischer Lukas" userId="f78daebb-0565-485c-bd0e-1cd035e796ff" providerId="ADAL" clId="{C7CC5997-E234-4A17-A585-C861C5D50628}" dt="2021-03-14T15:39:37.976" v="653" actId="207"/>
          <ac:spMkLst>
            <pc:docMk/>
            <pc:sldMk cId="4129289585" sldId="330"/>
            <ac:spMk id="13" creationId="{8B3F30FD-FD5F-40FE-95E4-490C2B3EFD66}"/>
          </ac:spMkLst>
        </pc:spChg>
        <pc:spChg chg="add mod">
          <ac:chgData name="Tegischer Lukas" userId="f78daebb-0565-485c-bd0e-1cd035e796ff" providerId="ADAL" clId="{C7CC5997-E234-4A17-A585-C861C5D50628}" dt="2021-03-14T15:39:47.299" v="654" actId="207"/>
          <ac:spMkLst>
            <pc:docMk/>
            <pc:sldMk cId="4129289585" sldId="330"/>
            <ac:spMk id="27" creationId="{9F1811D0-1EC2-480E-903E-4253FB9B88AC}"/>
          </ac:spMkLst>
        </pc:spChg>
        <pc:picChg chg="del">
          <ac:chgData name="Tegischer Lukas" userId="f78daebb-0565-485c-bd0e-1cd035e796ff" providerId="ADAL" clId="{C7CC5997-E234-4A17-A585-C861C5D50628}" dt="2021-03-14T15:36:43.985" v="590" actId="478"/>
          <ac:picMkLst>
            <pc:docMk/>
            <pc:sldMk cId="4129289585" sldId="330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38:22.200" v="615" actId="1076"/>
          <ac:picMkLst>
            <pc:docMk/>
            <pc:sldMk cId="4129289585" sldId="330"/>
            <ac:picMk id="15" creationId="{1DFA40A7-2A24-4954-A70E-B7FE213DD1B6}"/>
          </ac:picMkLst>
        </pc:pic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8:41.715" v="619" actId="14100"/>
          <ac:cxnSpMkLst>
            <pc:docMk/>
            <pc:sldMk cId="4129289585" sldId="330"/>
            <ac:cxnSpMk id="16" creationId="{57042DE3-356A-4A40-82E7-8075F643EEA1}"/>
          </ac:cxnSpMkLst>
        </pc:cxnChg>
        <pc:cxnChg chg="add mod">
          <ac:chgData name="Tegischer Lukas" userId="f78daebb-0565-485c-bd0e-1cd035e796ff" providerId="ADAL" clId="{C7CC5997-E234-4A17-A585-C861C5D50628}" dt="2021-03-14T15:40:01.805" v="656" actId="1582"/>
          <ac:cxnSpMkLst>
            <pc:docMk/>
            <pc:sldMk cId="4129289585" sldId="330"/>
            <ac:cxnSpMk id="18" creationId="{6A965817-51F4-4D37-A294-799B2741E5D3}"/>
          </ac:cxnSpMkLst>
        </pc:cxnChg>
        <pc:cxnChg chg="add mod">
          <ac:chgData name="Tegischer Lukas" userId="f78daebb-0565-485c-bd0e-1cd035e796ff" providerId="ADAL" clId="{C7CC5997-E234-4A17-A585-C861C5D50628}" dt="2021-03-14T15:38:48.255" v="621" actId="1076"/>
          <ac:cxnSpMkLst>
            <pc:docMk/>
            <pc:sldMk cId="4129289585" sldId="330"/>
            <ac:cxnSpMk id="20" creationId="{97D97C63-4E6B-4BCF-9307-EB91785D9A4B}"/>
          </ac:cxnSpMkLst>
        </pc:cxnChg>
        <pc:cxnChg chg="add mod">
          <ac:chgData name="Tegischer Lukas" userId="f78daebb-0565-485c-bd0e-1cd035e796ff" providerId="ADAL" clId="{C7CC5997-E234-4A17-A585-C861C5D50628}" dt="2021-03-14T15:38:54.012" v="623" actId="1076"/>
          <ac:cxnSpMkLst>
            <pc:docMk/>
            <pc:sldMk cId="4129289585" sldId="330"/>
            <ac:cxnSpMk id="21" creationId="{9A0592C4-3535-4F9F-9961-CDBFD8C46522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9:00.876" v="625" actId="1076"/>
          <ac:cxnSpMkLst>
            <pc:docMk/>
            <pc:sldMk cId="4129289585" sldId="330"/>
            <ac:cxnSpMk id="23" creationId="{938C9D09-B176-4C83-972F-197923E3C06C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6" creationId="{BFC0AADE-8B2B-43E5-A7C6-747188FCB8BA}"/>
          </ac:cxnSpMkLst>
        </pc:cxnChg>
        <pc:cxnChg chg="add mod">
          <ac:chgData name="Tegischer Lukas" userId="f78daebb-0565-485c-bd0e-1cd035e796ff" providerId="ADAL" clId="{C7CC5997-E234-4A17-A585-C861C5D50628}" dt="2021-03-14T15:40:12.273" v="660" actId="14100"/>
          <ac:cxnSpMkLst>
            <pc:docMk/>
            <pc:sldMk cId="4129289585" sldId="330"/>
            <ac:cxnSpMk id="28" creationId="{21EBBD5D-5BC5-49D4-82EB-2FC19662188D}"/>
          </ac:cxnSpMkLst>
        </pc:cxnChg>
      </pc:sldChg>
      <pc:sldChg chg="add del">
        <pc:chgData name="Tegischer Lukas" userId="f78daebb-0565-485c-bd0e-1cd035e796ff" providerId="ADAL" clId="{C7CC5997-E234-4A17-A585-C861C5D50628}" dt="2021-03-14T15:40:51.222" v="677" actId="47"/>
        <pc:sldMkLst>
          <pc:docMk/>
          <pc:sldMk cId="4197680498" sldId="331"/>
        </pc:sldMkLst>
      </pc:sldChg>
      <pc:sldChg chg="addSp delSp modSp add mod ord delAnim modAnim">
        <pc:chgData name="Tegischer Lukas" userId="f78daebb-0565-485c-bd0e-1cd035e796ff" providerId="ADAL" clId="{C7CC5997-E234-4A17-A585-C861C5D50628}" dt="2021-03-14T15:42:24.383" v="712" actId="1076"/>
        <pc:sldMkLst>
          <pc:docMk/>
          <pc:sldMk cId="433198970" sldId="332"/>
        </pc:sldMkLst>
        <pc:spChg chg="mod">
          <ac:chgData name="Tegischer Lukas" userId="f78daebb-0565-485c-bd0e-1cd035e796ff" providerId="ADAL" clId="{C7CC5997-E234-4A17-A585-C861C5D50628}" dt="2021-03-14T15:40:56.132" v="687" actId="20577"/>
          <ac:spMkLst>
            <pc:docMk/>
            <pc:sldMk cId="433198970" sldId="332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41:31.686" v="701" actId="20577"/>
          <ac:spMkLst>
            <pc:docMk/>
            <pc:sldMk cId="433198970" sldId="332"/>
            <ac:spMk id="4" creationId="{0E8BC158-40E3-4820-AE17-CDE9FB97FB34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6" creationId="{4EEDAAFC-73F3-4CFA-B1CA-EBDFA382D9BE}"/>
          </ac:spMkLst>
        </pc:spChg>
        <pc:picChg chg="del">
          <ac:chgData name="Tegischer Lukas" userId="f78daebb-0565-485c-bd0e-1cd035e796ff" providerId="ADAL" clId="{C7CC5997-E234-4A17-A585-C861C5D50628}" dt="2021-03-14T15:40:59.229" v="688" actId="478"/>
          <ac:picMkLst>
            <pc:docMk/>
            <pc:sldMk cId="433198970" sldId="332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42:24.383" v="712" actId="1076"/>
          <ac:picMkLst>
            <pc:docMk/>
            <pc:sldMk cId="433198970" sldId="332"/>
            <ac:picMk id="15" creationId="{E5A5C67D-170F-4EC5-A537-9C2DE07ED924}"/>
          </ac:picMkLst>
        </pc:pic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11" creationId="{940FE30B-A48C-4815-B782-8373556F7C5C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2" creationId="{53157D3E-6406-462A-B232-6DE60FFC9A8F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4:00.610" v="768" actId="404"/>
        <pc:sldMkLst>
          <pc:docMk/>
          <pc:sldMk cId="3412643563" sldId="333"/>
        </pc:sldMkLst>
        <pc:spChg chg="mod">
          <ac:chgData name="Tegischer Lukas" userId="f78daebb-0565-485c-bd0e-1cd035e796ff" providerId="ADAL" clId="{C7CC5997-E234-4A17-A585-C861C5D50628}" dt="2021-03-14T15:42:45.059" v="739" actId="20577"/>
          <ac:spMkLst>
            <pc:docMk/>
            <pc:sldMk cId="3412643563" sldId="33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44:00.610" v="768" actId="404"/>
          <ac:spMkLst>
            <pc:docMk/>
            <pc:sldMk cId="3412643563" sldId="333"/>
            <ac:spMk id="3" creationId="{A1FF94BF-AEE0-4DF9-8961-64E83579432F}"/>
          </ac:spMkLst>
        </pc:spChg>
        <pc:spChg chg="del">
          <ac:chgData name="Tegischer Lukas" userId="f78daebb-0565-485c-bd0e-1cd035e796ff" providerId="ADAL" clId="{C7CC5997-E234-4A17-A585-C861C5D50628}" dt="2021-03-14T15:42:46.638" v="740" actId="478"/>
          <ac:spMkLst>
            <pc:docMk/>
            <pc:sldMk cId="3412643563" sldId="333"/>
            <ac:spMk id="4" creationId="{0E8BC158-40E3-4820-AE17-CDE9FB97FB34}"/>
          </ac:spMkLst>
        </pc:spChg>
        <pc:picChg chg="add mod">
          <ac:chgData name="Tegischer Lukas" userId="f78daebb-0565-485c-bd0e-1cd035e796ff" providerId="ADAL" clId="{C7CC5997-E234-4A17-A585-C861C5D50628}" dt="2021-03-14T15:43:47.715" v="759" actId="1076"/>
          <ac:picMkLst>
            <pc:docMk/>
            <pc:sldMk cId="3412643563" sldId="333"/>
            <ac:picMk id="7" creationId="{3F04C647-6DDF-4D8F-98A2-4C7D28CE1116}"/>
          </ac:picMkLst>
        </pc:picChg>
        <pc:picChg chg="del">
          <ac:chgData name="Tegischer Lukas" userId="f78daebb-0565-485c-bd0e-1cd035e796ff" providerId="ADAL" clId="{C7CC5997-E234-4A17-A585-C861C5D50628}" dt="2021-03-14T15:42:47.025" v="741" actId="478"/>
          <ac:picMkLst>
            <pc:docMk/>
            <pc:sldMk cId="3412643563" sldId="333"/>
            <ac:picMk id="15" creationId="{E5A5C67D-170F-4EC5-A537-9C2DE07ED924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45:01.224" v="785"/>
        <pc:sldMkLst>
          <pc:docMk/>
          <pc:sldMk cId="2103733889" sldId="334"/>
        </pc:sldMkLst>
        <pc:spChg chg="del">
          <ac:chgData name="Tegischer Lukas" userId="f78daebb-0565-485c-bd0e-1cd035e796ff" providerId="ADAL" clId="{C7CC5997-E234-4A17-A585-C861C5D50628}" dt="2021-03-14T15:44:16.125" v="772" actId="478"/>
          <ac:spMkLst>
            <pc:docMk/>
            <pc:sldMk cId="2103733889" sldId="334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4:13.279" v="770" actId="478"/>
          <ac:spMkLst>
            <pc:docMk/>
            <pc:sldMk cId="2103733889" sldId="334"/>
            <ac:spMk id="3" creationId="{A1FF94BF-AEE0-4DF9-8961-64E83579432F}"/>
          </ac:spMkLst>
        </pc:spChg>
        <pc:spChg chg="add mod">
          <ac:chgData name="Tegischer Lukas" userId="f78daebb-0565-485c-bd0e-1cd035e796ff" providerId="ADAL" clId="{C7CC5997-E234-4A17-A585-C861C5D50628}" dt="2021-03-14T15:44:29.447" v="776" actId="1076"/>
          <ac:spMkLst>
            <pc:docMk/>
            <pc:sldMk cId="2103733889" sldId="334"/>
            <ac:spMk id="4" creationId="{A310DE90-E299-4940-9AA1-2D567DF85752}"/>
          </ac:spMkLst>
        </pc:spChg>
        <pc:spChg chg="add mod">
          <ac:chgData name="Tegischer Lukas" userId="f78daebb-0565-485c-bd0e-1cd035e796ff" providerId="ADAL" clId="{C7CC5997-E234-4A17-A585-C861C5D50628}" dt="2021-03-14T15:44:44.161" v="780" actId="207"/>
          <ac:spMkLst>
            <pc:docMk/>
            <pc:sldMk cId="2103733889" sldId="334"/>
            <ac:spMk id="5" creationId="{72B062CD-931C-4E07-9F6C-B3656D76E91C}"/>
          </ac:spMkLst>
        </pc:spChg>
        <pc:spChg chg="add mod">
          <ac:chgData name="Tegischer Lukas" userId="f78daebb-0565-485c-bd0e-1cd035e796ff" providerId="ADAL" clId="{C7CC5997-E234-4A17-A585-C861C5D50628}" dt="2021-03-14T15:44:58.869" v="784" actId="403"/>
          <ac:spMkLst>
            <pc:docMk/>
            <pc:sldMk cId="2103733889" sldId="334"/>
            <ac:spMk id="6" creationId="{1F8522B4-9C3D-48D0-95B1-19E8A858F0BD}"/>
          </ac:spMkLst>
        </pc:spChg>
        <pc:picChg chg="del">
          <ac:chgData name="Tegischer Lukas" userId="f78daebb-0565-485c-bd0e-1cd035e796ff" providerId="ADAL" clId="{C7CC5997-E234-4A17-A585-C861C5D50628}" dt="2021-03-14T15:44:14.125" v="771" actId="478"/>
          <ac:picMkLst>
            <pc:docMk/>
            <pc:sldMk cId="2103733889" sldId="334"/>
            <ac:picMk id="7" creationId="{3F04C647-6DDF-4D8F-98A2-4C7D28CE1116}"/>
          </ac:picMkLst>
        </pc:picChg>
      </pc:sldChg>
    </pc:docChg>
  </pc:docChgLst>
  <pc:docChgLst>
    <pc:chgData name="Tegischer Lukas" userId="f78daebb-0565-485c-bd0e-1cd035e796ff" providerId="ADAL" clId="{74BA95A5-3CC1-4691-98DB-DBA1504B3AF0}"/>
    <pc:docChg chg="custSel modSld">
      <pc:chgData name="Tegischer Lukas" userId="f78daebb-0565-485c-bd0e-1cd035e796ff" providerId="ADAL" clId="{74BA95A5-3CC1-4691-98DB-DBA1504B3AF0}" dt="2022-11-04T10:59:45.386" v="5" actId="478"/>
      <pc:docMkLst>
        <pc:docMk/>
      </pc:docMkLst>
      <pc:sldChg chg="delSp mod">
        <pc:chgData name="Tegischer Lukas" userId="f78daebb-0565-485c-bd0e-1cd035e796ff" providerId="ADAL" clId="{74BA95A5-3CC1-4691-98DB-DBA1504B3AF0}" dt="2022-11-04T10:59:41.647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74BA95A5-3CC1-4691-98DB-DBA1504B3AF0}" dt="2022-11-04T10:59:41.647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">
        <pc:chgData name="Tegischer Lukas" userId="f78daebb-0565-485c-bd0e-1cd035e796ff" providerId="ADAL" clId="{74BA95A5-3CC1-4691-98DB-DBA1504B3AF0}" dt="2022-11-04T10:59:42.732" v="1" actId="478"/>
        <pc:sldMkLst>
          <pc:docMk/>
          <pc:sldMk cId="1685039439" sldId="342"/>
        </pc:sldMkLst>
        <pc:picChg chg="del">
          <ac:chgData name="Tegischer Lukas" userId="f78daebb-0565-485c-bd0e-1cd035e796ff" providerId="ADAL" clId="{74BA95A5-3CC1-4691-98DB-DBA1504B3AF0}" dt="2022-11-04T10:59:42.732" v="1" actId="478"/>
          <ac:picMkLst>
            <pc:docMk/>
            <pc:sldMk cId="1685039439" sldId="34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4BA95A5-3CC1-4691-98DB-DBA1504B3AF0}" dt="2022-11-04T10:59:44.756" v="4" actId="478"/>
        <pc:sldMkLst>
          <pc:docMk/>
          <pc:sldMk cId="3069104936" sldId="354"/>
        </pc:sldMkLst>
        <pc:picChg chg="del">
          <ac:chgData name="Tegischer Lukas" userId="f78daebb-0565-485c-bd0e-1cd035e796ff" providerId="ADAL" clId="{74BA95A5-3CC1-4691-98DB-DBA1504B3AF0}" dt="2022-11-04T10:59:44.756" v="4" actId="478"/>
          <ac:picMkLst>
            <pc:docMk/>
            <pc:sldMk cId="3069104936" sldId="35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4BA95A5-3CC1-4691-98DB-DBA1504B3AF0}" dt="2022-11-04T10:59:44.128" v="3" actId="478"/>
        <pc:sldMkLst>
          <pc:docMk/>
          <pc:sldMk cId="3989652881" sldId="355"/>
        </pc:sldMkLst>
        <pc:picChg chg="del">
          <ac:chgData name="Tegischer Lukas" userId="f78daebb-0565-485c-bd0e-1cd035e796ff" providerId="ADAL" clId="{74BA95A5-3CC1-4691-98DB-DBA1504B3AF0}" dt="2022-11-04T10:59:44.128" v="3" actId="478"/>
          <ac:picMkLst>
            <pc:docMk/>
            <pc:sldMk cId="3989652881" sldId="35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4BA95A5-3CC1-4691-98DB-DBA1504B3AF0}" dt="2022-11-04T10:59:45.386" v="5" actId="478"/>
        <pc:sldMkLst>
          <pc:docMk/>
          <pc:sldMk cId="669534388" sldId="362"/>
        </pc:sldMkLst>
        <pc:picChg chg="del">
          <ac:chgData name="Tegischer Lukas" userId="f78daebb-0565-485c-bd0e-1cd035e796ff" providerId="ADAL" clId="{74BA95A5-3CC1-4691-98DB-DBA1504B3AF0}" dt="2022-11-04T10:59:45.386" v="5" actId="478"/>
          <ac:picMkLst>
            <pc:docMk/>
            <pc:sldMk cId="669534388" sldId="36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4BA95A5-3CC1-4691-98DB-DBA1504B3AF0}" dt="2022-11-04T10:59:43.415" v="2" actId="478"/>
        <pc:sldMkLst>
          <pc:docMk/>
          <pc:sldMk cId="1024561756" sldId="363"/>
        </pc:sldMkLst>
        <pc:picChg chg="del">
          <ac:chgData name="Tegischer Lukas" userId="f78daebb-0565-485c-bd0e-1cd035e796ff" providerId="ADAL" clId="{74BA95A5-3CC1-4691-98DB-DBA1504B3AF0}" dt="2022-11-04T10:59:43.415" v="2" actId="478"/>
          <ac:picMkLst>
            <pc:docMk/>
            <pc:sldMk cId="1024561756" sldId="36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40CC65B4-6967-4F77-9740-A35C9C91EFE6}"/>
    <pc:docChg chg="undo custSel addSld delSld modSld sldOrd">
      <pc:chgData name="Tegischer Lukas" userId="f78daebb-0565-485c-bd0e-1cd035e796ff" providerId="ADAL" clId="{40CC65B4-6967-4F77-9740-A35C9C91EFE6}" dt="2021-04-04T19:14:52.620" v="463" actId="47"/>
      <pc:docMkLst>
        <pc:docMk/>
      </pc:docMkLst>
      <pc:sldChg chg="modSp mod">
        <pc:chgData name="Tegischer Lukas" userId="f78daebb-0565-485c-bd0e-1cd035e796ff" providerId="ADAL" clId="{40CC65B4-6967-4F77-9740-A35C9C91EFE6}" dt="2021-04-04T18:43:42.803" v="118" actId="403"/>
        <pc:sldMkLst>
          <pc:docMk/>
          <pc:sldMk cId="336392357" sldId="256"/>
        </pc:sldMkLst>
        <pc:spChg chg="mod">
          <ac:chgData name="Tegischer Lukas" userId="f78daebb-0565-485c-bd0e-1cd035e796ff" providerId="ADAL" clId="{40CC65B4-6967-4F77-9740-A35C9C91EFE6}" dt="2021-04-04T18:43:42.803" v="118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40CC65B4-6967-4F77-9740-A35C9C91EFE6}" dt="2021-04-04T19:09:10.674" v="300" actId="1076"/>
        <pc:sldMkLst>
          <pc:docMk/>
          <pc:sldMk cId="442268101" sldId="295"/>
        </pc:sldMkLst>
        <pc:spChg chg="mod">
          <ac:chgData name="Tegischer Lukas" userId="f78daebb-0565-485c-bd0e-1cd035e796ff" providerId="ADAL" clId="{40CC65B4-6967-4F77-9740-A35C9C91EFE6}" dt="2021-04-04T18:43:59.103" v="153" actId="20577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40CC65B4-6967-4F77-9740-A35C9C91EFE6}" dt="2021-04-04T18:44:03.278" v="155" actId="478"/>
          <ac:spMkLst>
            <pc:docMk/>
            <pc:sldMk cId="442268101" sldId="295"/>
            <ac:spMk id="3" creationId="{089A42E4-DE60-4F9C-B9DF-FC3D39B95BBE}"/>
          </ac:spMkLst>
        </pc:spChg>
        <pc:spChg chg="del">
          <ac:chgData name="Tegischer Lukas" userId="f78daebb-0565-485c-bd0e-1cd035e796ff" providerId="ADAL" clId="{40CC65B4-6967-4F77-9740-A35C9C91EFE6}" dt="2021-04-04T18:44:03.278" v="155" actId="478"/>
          <ac:spMkLst>
            <pc:docMk/>
            <pc:sldMk cId="442268101" sldId="295"/>
            <ac:spMk id="6" creationId="{ADBD4DB5-A1D9-4760-8929-B9D0752259DC}"/>
          </ac:spMkLst>
        </pc:spChg>
        <pc:spChg chg="add mod">
          <ac:chgData name="Tegischer Lukas" userId="f78daebb-0565-485c-bd0e-1cd035e796ff" providerId="ADAL" clId="{40CC65B4-6967-4F77-9740-A35C9C91EFE6}" dt="2021-04-04T19:09:10.674" v="300" actId="1076"/>
          <ac:spMkLst>
            <pc:docMk/>
            <pc:sldMk cId="442268101" sldId="295"/>
            <ac:spMk id="8" creationId="{86232214-676C-4B33-B662-DCB8EAAD0900}"/>
          </ac:spMkLst>
        </pc:spChg>
        <pc:picChg chg="del">
          <ac:chgData name="Tegischer Lukas" userId="f78daebb-0565-485c-bd0e-1cd035e796ff" providerId="ADAL" clId="{40CC65B4-6967-4F77-9740-A35C9C91EFE6}" dt="2021-04-04T18:44:00.887" v="154" actId="478"/>
          <ac:picMkLst>
            <pc:docMk/>
            <pc:sldMk cId="442268101" sldId="295"/>
            <ac:picMk id="5" creationId="{7FFAB52F-38F8-4C1D-B21A-01E11E608D6F}"/>
          </ac:picMkLst>
        </pc:picChg>
      </pc:sldChg>
      <pc:sldChg chg="del">
        <pc:chgData name="Tegischer Lukas" userId="f78daebb-0565-485c-bd0e-1cd035e796ff" providerId="ADAL" clId="{40CC65B4-6967-4F77-9740-A35C9C91EFE6}" dt="2021-04-04T19:14:52.620" v="463" actId="47"/>
        <pc:sldMkLst>
          <pc:docMk/>
          <pc:sldMk cId="265588257" sldId="300"/>
        </pc:sldMkLst>
      </pc:sldChg>
      <pc:sldChg chg="del">
        <pc:chgData name="Tegischer Lukas" userId="f78daebb-0565-485c-bd0e-1cd035e796ff" providerId="ADAL" clId="{40CC65B4-6967-4F77-9740-A35C9C91EFE6}" dt="2021-04-04T19:10:03.979" v="312" actId="47"/>
        <pc:sldMkLst>
          <pc:docMk/>
          <pc:sldMk cId="3594661750" sldId="325"/>
        </pc:sldMkLst>
      </pc:sldChg>
      <pc:sldChg chg="del">
        <pc:chgData name="Tegischer Lukas" userId="f78daebb-0565-485c-bd0e-1cd035e796ff" providerId="ADAL" clId="{40CC65B4-6967-4F77-9740-A35C9C91EFE6}" dt="2021-04-04T19:14:52.620" v="463" actId="47"/>
        <pc:sldMkLst>
          <pc:docMk/>
          <pc:sldMk cId="330001075" sldId="326"/>
        </pc:sldMkLst>
      </pc:sldChg>
      <pc:sldChg chg="del">
        <pc:chgData name="Tegischer Lukas" userId="f78daebb-0565-485c-bd0e-1cd035e796ff" providerId="ADAL" clId="{40CC65B4-6967-4F77-9740-A35C9C91EFE6}" dt="2021-04-04T19:14:52.620" v="463" actId="47"/>
        <pc:sldMkLst>
          <pc:docMk/>
          <pc:sldMk cId="1731357294" sldId="327"/>
        </pc:sldMkLst>
      </pc:sldChg>
      <pc:sldChg chg="del">
        <pc:chgData name="Tegischer Lukas" userId="f78daebb-0565-485c-bd0e-1cd035e796ff" providerId="ADAL" clId="{40CC65B4-6967-4F77-9740-A35C9C91EFE6}" dt="2021-04-04T19:14:52.620" v="463" actId="47"/>
        <pc:sldMkLst>
          <pc:docMk/>
          <pc:sldMk cId="2784363165" sldId="328"/>
        </pc:sldMkLst>
      </pc:sldChg>
      <pc:sldChg chg="del">
        <pc:chgData name="Tegischer Lukas" userId="f78daebb-0565-485c-bd0e-1cd035e796ff" providerId="ADAL" clId="{40CC65B4-6967-4F77-9740-A35C9C91EFE6}" dt="2021-04-04T19:14:52.620" v="463" actId="47"/>
        <pc:sldMkLst>
          <pc:docMk/>
          <pc:sldMk cId="2529241217" sldId="329"/>
        </pc:sldMkLst>
      </pc:sldChg>
      <pc:sldChg chg="del">
        <pc:chgData name="Tegischer Lukas" userId="f78daebb-0565-485c-bd0e-1cd035e796ff" providerId="ADAL" clId="{40CC65B4-6967-4F77-9740-A35C9C91EFE6}" dt="2021-04-04T19:14:52.620" v="463" actId="47"/>
        <pc:sldMkLst>
          <pc:docMk/>
          <pc:sldMk cId="4129289585" sldId="330"/>
        </pc:sldMkLst>
      </pc:sldChg>
      <pc:sldChg chg="del">
        <pc:chgData name="Tegischer Lukas" userId="f78daebb-0565-485c-bd0e-1cd035e796ff" providerId="ADAL" clId="{40CC65B4-6967-4F77-9740-A35C9C91EFE6}" dt="2021-04-04T19:14:52.620" v="463" actId="47"/>
        <pc:sldMkLst>
          <pc:docMk/>
          <pc:sldMk cId="433198970" sldId="332"/>
        </pc:sldMkLst>
      </pc:sldChg>
      <pc:sldChg chg="del">
        <pc:chgData name="Tegischer Lukas" userId="f78daebb-0565-485c-bd0e-1cd035e796ff" providerId="ADAL" clId="{40CC65B4-6967-4F77-9740-A35C9C91EFE6}" dt="2021-04-04T19:14:52.620" v="463" actId="47"/>
        <pc:sldMkLst>
          <pc:docMk/>
          <pc:sldMk cId="3412643563" sldId="333"/>
        </pc:sldMkLst>
      </pc:sldChg>
      <pc:sldChg chg="del">
        <pc:chgData name="Tegischer Lukas" userId="f78daebb-0565-485c-bd0e-1cd035e796ff" providerId="ADAL" clId="{40CC65B4-6967-4F77-9740-A35C9C91EFE6}" dt="2021-04-04T19:14:52.620" v="463" actId="47"/>
        <pc:sldMkLst>
          <pc:docMk/>
          <pc:sldMk cId="2103733889" sldId="334"/>
        </pc:sldMkLst>
      </pc:sldChg>
      <pc:sldChg chg="addSp delSp modSp add mod delAnim">
        <pc:chgData name="Tegischer Lukas" userId="f78daebb-0565-485c-bd0e-1cd035e796ff" providerId="ADAL" clId="{40CC65B4-6967-4F77-9740-A35C9C91EFE6}" dt="2021-04-04T19:05:25.397" v="218" actId="20577"/>
        <pc:sldMkLst>
          <pc:docMk/>
          <pc:sldMk cId="1583130595" sldId="335"/>
        </pc:sldMkLst>
        <pc:spChg chg="del mod">
          <ac:chgData name="Tegischer Lukas" userId="f78daebb-0565-485c-bd0e-1cd035e796ff" providerId="ADAL" clId="{40CC65B4-6967-4F77-9740-A35C9C91EFE6}" dt="2021-04-04T18:48:33.950" v="191" actId="478"/>
          <ac:spMkLst>
            <pc:docMk/>
            <pc:sldMk cId="1583130595" sldId="33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40CC65B4-6967-4F77-9740-A35C9C91EFE6}" dt="2021-04-04T19:05:06.170" v="208" actId="1076"/>
          <ac:spMkLst>
            <pc:docMk/>
            <pc:sldMk cId="1583130595" sldId="335"/>
            <ac:spMk id="6" creationId="{7CFCF3A3-9A6E-4592-922F-7129930FB799}"/>
          </ac:spMkLst>
        </pc:spChg>
        <pc:spChg chg="del">
          <ac:chgData name="Tegischer Lukas" userId="f78daebb-0565-485c-bd0e-1cd035e796ff" providerId="ADAL" clId="{40CC65B4-6967-4F77-9740-A35C9C91EFE6}" dt="2021-04-04T18:48:19.543" v="190" actId="478"/>
          <ac:spMkLst>
            <pc:docMk/>
            <pc:sldMk cId="1583130595" sldId="335"/>
            <ac:spMk id="8" creationId="{86232214-676C-4B33-B662-DCB8EAAD0900}"/>
          </ac:spMkLst>
        </pc:spChg>
        <pc:spChg chg="add mod">
          <ac:chgData name="Tegischer Lukas" userId="f78daebb-0565-485c-bd0e-1cd035e796ff" providerId="ADAL" clId="{40CC65B4-6967-4F77-9740-A35C9C91EFE6}" dt="2021-04-04T19:05:17.412" v="212" actId="403"/>
          <ac:spMkLst>
            <pc:docMk/>
            <pc:sldMk cId="1583130595" sldId="335"/>
            <ac:spMk id="9" creationId="{77150897-6127-46F3-940B-AB579466BCA1}"/>
          </ac:spMkLst>
        </pc:spChg>
        <pc:spChg chg="add mod">
          <ac:chgData name="Tegischer Lukas" userId="f78daebb-0565-485c-bd0e-1cd035e796ff" providerId="ADAL" clId="{40CC65B4-6967-4F77-9740-A35C9C91EFE6}" dt="2021-04-04T19:05:25.397" v="218" actId="20577"/>
          <ac:spMkLst>
            <pc:docMk/>
            <pc:sldMk cId="1583130595" sldId="335"/>
            <ac:spMk id="10" creationId="{F704819B-50CB-4C02-A1F9-15A5419BEC8D}"/>
          </ac:spMkLst>
        </pc:spChg>
      </pc:sldChg>
      <pc:sldChg chg="addSp delSp modSp add mod">
        <pc:chgData name="Tegischer Lukas" userId="f78daebb-0565-485c-bd0e-1cd035e796ff" providerId="ADAL" clId="{40CC65B4-6967-4F77-9740-A35C9C91EFE6}" dt="2021-04-04T19:06:13.270" v="236" actId="20577"/>
        <pc:sldMkLst>
          <pc:docMk/>
          <pc:sldMk cId="1984965961" sldId="336"/>
        </pc:sldMkLst>
        <pc:spChg chg="del">
          <ac:chgData name="Tegischer Lukas" userId="f78daebb-0565-485c-bd0e-1cd035e796ff" providerId="ADAL" clId="{40CC65B4-6967-4F77-9740-A35C9C91EFE6}" dt="2021-04-04T19:05:38.233" v="220" actId="478"/>
          <ac:spMkLst>
            <pc:docMk/>
            <pc:sldMk cId="1984965961" sldId="336"/>
            <ac:spMk id="6" creationId="{7CFCF3A3-9A6E-4592-922F-7129930FB799}"/>
          </ac:spMkLst>
        </pc:spChg>
        <pc:spChg chg="add mod">
          <ac:chgData name="Tegischer Lukas" userId="f78daebb-0565-485c-bd0e-1cd035e796ff" providerId="ADAL" clId="{40CC65B4-6967-4F77-9740-A35C9C91EFE6}" dt="2021-04-04T19:06:13.270" v="236" actId="20577"/>
          <ac:spMkLst>
            <pc:docMk/>
            <pc:sldMk cId="1984965961" sldId="336"/>
            <ac:spMk id="7" creationId="{5AF7E3C4-EC48-4494-BEDE-6C4E9F4C3A1A}"/>
          </ac:spMkLst>
        </pc:spChg>
        <pc:spChg chg="mod">
          <ac:chgData name="Tegischer Lukas" userId="f78daebb-0565-485c-bd0e-1cd035e796ff" providerId="ADAL" clId="{40CC65B4-6967-4F77-9740-A35C9C91EFE6}" dt="2021-04-04T19:06:05.087" v="232" actId="20577"/>
          <ac:spMkLst>
            <pc:docMk/>
            <pc:sldMk cId="1984965961" sldId="336"/>
            <ac:spMk id="9" creationId="{77150897-6127-46F3-940B-AB579466BCA1}"/>
          </ac:spMkLst>
        </pc:spChg>
        <pc:spChg chg="mod">
          <ac:chgData name="Tegischer Lukas" userId="f78daebb-0565-485c-bd0e-1cd035e796ff" providerId="ADAL" clId="{40CC65B4-6967-4F77-9740-A35C9C91EFE6}" dt="2021-04-04T19:06:07.295" v="233" actId="20577"/>
          <ac:spMkLst>
            <pc:docMk/>
            <pc:sldMk cId="1984965961" sldId="336"/>
            <ac:spMk id="10" creationId="{F704819B-50CB-4C02-A1F9-15A5419BEC8D}"/>
          </ac:spMkLst>
        </pc:spChg>
      </pc:sldChg>
      <pc:sldChg chg="addSp delSp modSp add mod ord delAnim">
        <pc:chgData name="Tegischer Lukas" userId="f78daebb-0565-485c-bd0e-1cd035e796ff" providerId="ADAL" clId="{40CC65B4-6967-4F77-9740-A35C9C91EFE6}" dt="2021-04-04T19:10:07.759" v="315"/>
        <pc:sldMkLst>
          <pc:docMk/>
          <pc:sldMk cId="4013852081" sldId="337"/>
        </pc:sldMkLst>
        <pc:spChg chg="mod">
          <ac:chgData name="Tegischer Lukas" userId="f78daebb-0565-485c-bd0e-1cd035e796ff" providerId="ADAL" clId="{40CC65B4-6967-4F77-9740-A35C9C91EFE6}" dt="2021-04-04T19:06:33.475" v="279" actId="20577"/>
          <ac:spMkLst>
            <pc:docMk/>
            <pc:sldMk cId="4013852081" sldId="33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40CC65B4-6967-4F77-9740-A35C9C91EFE6}" dt="2021-04-04T19:09:47.048" v="311" actId="20577"/>
          <ac:spMkLst>
            <pc:docMk/>
            <pc:sldMk cId="4013852081" sldId="337"/>
            <ac:spMk id="6" creationId="{49735459-3714-4FFB-93FB-ABB364FB6670}"/>
          </ac:spMkLst>
        </pc:spChg>
        <pc:spChg chg="del">
          <ac:chgData name="Tegischer Lukas" userId="f78daebb-0565-485c-bd0e-1cd035e796ff" providerId="ADAL" clId="{40CC65B4-6967-4F77-9740-A35C9C91EFE6}" dt="2021-04-04T19:06:35.387" v="280" actId="478"/>
          <ac:spMkLst>
            <pc:docMk/>
            <pc:sldMk cId="4013852081" sldId="337"/>
            <ac:spMk id="8" creationId="{86232214-676C-4B33-B662-DCB8EAAD0900}"/>
          </ac:spMkLst>
        </pc:spChg>
      </pc:sldChg>
      <pc:sldChg chg="addSp delSp modSp add mod">
        <pc:chgData name="Tegischer Lukas" userId="f78daebb-0565-485c-bd0e-1cd035e796ff" providerId="ADAL" clId="{40CC65B4-6967-4F77-9740-A35C9C91EFE6}" dt="2021-04-04T19:14:26.400" v="460" actId="20577"/>
        <pc:sldMkLst>
          <pc:docMk/>
          <pc:sldMk cId="1106016573" sldId="338"/>
        </pc:sldMkLst>
        <pc:spChg chg="del">
          <ac:chgData name="Tegischer Lukas" userId="f78daebb-0565-485c-bd0e-1cd035e796ff" providerId="ADAL" clId="{40CC65B4-6967-4F77-9740-A35C9C91EFE6}" dt="2021-04-04T19:10:12.604" v="316" actId="478"/>
          <ac:spMkLst>
            <pc:docMk/>
            <pc:sldMk cId="1106016573" sldId="338"/>
            <ac:spMk id="7" creationId="{5AF7E3C4-EC48-4494-BEDE-6C4E9F4C3A1A}"/>
          </ac:spMkLst>
        </pc:spChg>
        <pc:spChg chg="add mod">
          <ac:chgData name="Tegischer Lukas" userId="f78daebb-0565-485c-bd0e-1cd035e796ff" providerId="ADAL" clId="{40CC65B4-6967-4F77-9740-A35C9C91EFE6}" dt="2021-04-04T19:14:26.400" v="460" actId="20577"/>
          <ac:spMkLst>
            <pc:docMk/>
            <pc:sldMk cId="1106016573" sldId="338"/>
            <ac:spMk id="8" creationId="{0875FC64-893C-4744-B310-B3CC0A86D7AA}"/>
          </ac:spMkLst>
        </pc:spChg>
        <pc:spChg chg="del">
          <ac:chgData name="Tegischer Lukas" userId="f78daebb-0565-485c-bd0e-1cd035e796ff" providerId="ADAL" clId="{40CC65B4-6967-4F77-9740-A35C9C91EFE6}" dt="2021-04-04T19:10:12.604" v="316" actId="478"/>
          <ac:spMkLst>
            <pc:docMk/>
            <pc:sldMk cId="1106016573" sldId="338"/>
            <ac:spMk id="9" creationId="{77150897-6127-46F3-940B-AB579466BCA1}"/>
          </ac:spMkLst>
        </pc:spChg>
        <pc:spChg chg="del">
          <ac:chgData name="Tegischer Lukas" userId="f78daebb-0565-485c-bd0e-1cd035e796ff" providerId="ADAL" clId="{40CC65B4-6967-4F77-9740-A35C9C91EFE6}" dt="2021-04-04T19:10:12.604" v="316" actId="478"/>
          <ac:spMkLst>
            <pc:docMk/>
            <pc:sldMk cId="1106016573" sldId="338"/>
            <ac:spMk id="10" creationId="{F704819B-50CB-4C02-A1F9-15A5419BEC8D}"/>
          </ac:spMkLst>
        </pc:spChg>
        <pc:spChg chg="add mod">
          <ac:chgData name="Tegischer Lukas" userId="f78daebb-0565-485c-bd0e-1cd035e796ff" providerId="ADAL" clId="{40CC65B4-6967-4F77-9740-A35C9C91EFE6}" dt="2021-04-04T19:10:45.064" v="333" actId="1076"/>
          <ac:spMkLst>
            <pc:docMk/>
            <pc:sldMk cId="1106016573" sldId="338"/>
            <ac:spMk id="11" creationId="{DC0C021D-C8B6-4D17-B9C8-7FF75464FAED}"/>
          </ac:spMkLst>
        </pc:spChg>
        <pc:spChg chg="add mod">
          <ac:chgData name="Tegischer Lukas" userId="f78daebb-0565-485c-bd0e-1cd035e796ff" providerId="ADAL" clId="{40CC65B4-6967-4F77-9740-A35C9C91EFE6}" dt="2021-04-04T19:10:52.974" v="340" actId="14100"/>
          <ac:spMkLst>
            <pc:docMk/>
            <pc:sldMk cId="1106016573" sldId="338"/>
            <ac:spMk id="12" creationId="{0D0F1618-FF62-4A1A-8A37-DF4F8ED9A8F3}"/>
          </ac:spMkLst>
        </pc:spChg>
        <pc:spChg chg="add mod">
          <ac:chgData name="Tegischer Lukas" userId="f78daebb-0565-485c-bd0e-1cd035e796ff" providerId="ADAL" clId="{40CC65B4-6967-4F77-9740-A35C9C91EFE6}" dt="2021-04-04T19:11:04.244" v="348" actId="1076"/>
          <ac:spMkLst>
            <pc:docMk/>
            <pc:sldMk cId="1106016573" sldId="338"/>
            <ac:spMk id="13" creationId="{7AB3FDE1-57CB-476F-8247-5BFC460EE238}"/>
          </ac:spMkLst>
        </pc:spChg>
      </pc:sldChg>
      <pc:sldChg chg="addSp delSp modSp add mod ord modAnim">
        <pc:chgData name="Tegischer Lukas" userId="f78daebb-0565-485c-bd0e-1cd035e796ff" providerId="ADAL" clId="{40CC65B4-6967-4F77-9740-A35C9C91EFE6}" dt="2021-04-04T19:12:42.194" v="402"/>
        <pc:sldMkLst>
          <pc:docMk/>
          <pc:sldMk cId="987408120" sldId="339"/>
        </pc:sldMkLst>
        <pc:spChg chg="mod">
          <ac:chgData name="Tegischer Lukas" userId="f78daebb-0565-485c-bd0e-1cd035e796ff" providerId="ADAL" clId="{40CC65B4-6967-4F77-9740-A35C9C91EFE6}" dt="2021-04-04T19:11:39.614" v="383" actId="20577"/>
          <ac:spMkLst>
            <pc:docMk/>
            <pc:sldMk cId="987408120" sldId="339"/>
            <ac:spMk id="2" creationId="{00000000-0000-0000-0000-000000000000}"/>
          </ac:spMkLst>
        </pc:spChg>
        <pc:spChg chg="del">
          <ac:chgData name="Tegischer Lukas" userId="f78daebb-0565-485c-bd0e-1cd035e796ff" providerId="ADAL" clId="{40CC65B4-6967-4F77-9740-A35C9C91EFE6}" dt="2021-04-04T19:11:45.195" v="384" actId="478"/>
          <ac:spMkLst>
            <pc:docMk/>
            <pc:sldMk cId="987408120" sldId="339"/>
            <ac:spMk id="6" creationId="{49735459-3714-4FFB-93FB-ABB364FB6670}"/>
          </ac:spMkLst>
        </pc:spChg>
        <pc:spChg chg="add mod">
          <ac:chgData name="Tegischer Lukas" userId="f78daebb-0565-485c-bd0e-1cd035e796ff" providerId="ADAL" clId="{40CC65B4-6967-4F77-9740-A35C9C91EFE6}" dt="2021-04-04T19:12:33.662" v="400" actId="403"/>
          <ac:spMkLst>
            <pc:docMk/>
            <pc:sldMk cId="987408120" sldId="339"/>
            <ac:spMk id="7" creationId="{3105205D-6480-45CA-93DF-B3FF1165CB4F}"/>
          </ac:spMkLst>
        </pc:spChg>
        <pc:graphicFrameChg chg="add del mod">
          <ac:chgData name="Tegischer Lukas" userId="f78daebb-0565-485c-bd0e-1cd035e796ff" providerId="ADAL" clId="{40CC65B4-6967-4F77-9740-A35C9C91EFE6}" dt="2021-04-04T19:12:00.320" v="386"/>
          <ac:graphicFrameMkLst>
            <pc:docMk/>
            <pc:sldMk cId="987408120" sldId="339"/>
            <ac:graphicFrameMk id="3" creationId="{A5461144-1B2F-487E-BBE4-03643D4D6D8E}"/>
          </ac:graphicFrameMkLst>
        </pc:graphicFrameChg>
      </pc:sldChg>
      <pc:sldChg chg="modSp add ord">
        <pc:chgData name="Tegischer Lukas" userId="f78daebb-0565-485c-bd0e-1cd035e796ff" providerId="ADAL" clId="{40CC65B4-6967-4F77-9740-A35C9C91EFE6}" dt="2021-04-04T19:14:30.930" v="461" actId="20577"/>
        <pc:sldMkLst>
          <pc:docMk/>
          <pc:sldMk cId="1297878496" sldId="340"/>
        </pc:sldMkLst>
        <pc:spChg chg="mod">
          <ac:chgData name="Tegischer Lukas" userId="f78daebb-0565-485c-bd0e-1cd035e796ff" providerId="ADAL" clId="{40CC65B4-6967-4F77-9740-A35C9C91EFE6}" dt="2021-04-04T19:14:30.930" v="461" actId="20577"/>
          <ac:spMkLst>
            <pc:docMk/>
            <pc:sldMk cId="1297878496" sldId="340"/>
            <ac:spMk id="6" creationId="{7CFCF3A3-9A6E-4592-922F-7129930FB799}"/>
          </ac:spMkLst>
        </pc:spChg>
        <pc:spChg chg="mod">
          <ac:chgData name="Tegischer Lukas" userId="f78daebb-0565-485c-bd0e-1cd035e796ff" providerId="ADAL" clId="{40CC65B4-6967-4F77-9740-A35C9C91EFE6}" dt="2021-04-04T19:13:20.953" v="413" actId="20577"/>
          <ac:spMkLst>
            <pc:docMk/>
            <pc:sldMk cId="1297878496" sldId="340"/>
            <ac:spMk id="9" creationId="{77150897-6127-46F3-940B-AB579466BCA1}"/>
          </ac:spMkLst>
        </pc:spChg>
        <pc:spChg chg="mod">
          <ac:chgData name="Tegischer Lukas" userId="f78daebb-0565-485c-bd0e-1cd035e796ff" providerId="ADAL" clId="{40CC65B4-6967-4F77-9740-A35C9C91EFE6}" dt="2021-04-04T19:13:24.331" v="421" actId="20577"/>
          <ac:spMkLst>
            <pc:docMk/>
            <pc:sldMk cId="1297878496" sldId="340"/>
            <ac:spMk id="10" creationId="{F704819B-50CB-4C02-A1F9-15A5419BEC8D}"/>
          </ac:spMkLst>
        </pc:spChg>
      </pc:sldChg>
      <pc:sldChg chg="addSp delSp modSp add mod ord">
        <pc:chgData name="Tegischer Lukas" userId="f78daebb-0565-485c-bd0e-1cd035e796ff" providerId="ADAL" clId="{40CC65B4-6967-4F77-9740-A35C9C91EFE6}" dt="2021-04-04T19:14:33.161" v="462" actId="20577"/>
        <pc:sldMkLst>
          <pc:docMk/>
          <pc:sldMk cId="2352617416" sldId="341"/>
        </pc:sldMkLst>
        <pc:spChg chg="mod">
          <ac:chgData name="Tegischer Lukas" userId="f78daebb-0565-485c-bd0e-1cd035e796ff" providerId="ADAL" clId="{40CC65B4-6967-4F77-9740-A35C9C91EFE6}" dt="2021-04-04T19:14:33.161" v="462" actId="20577"/>
          <ac:spMkLst>
            <pc:docMk/>
            <pc:sldMk cId="2352617416" sldId="341"/>
            <ac:spMk id="7" creationId="{5AF7E3C4-EC48-4494-BEDE-6C4E9F4C3A1A}"/>
          </ac:spMkLst>
        </pc:spChg>
        <pc:spChg chg="mod">
          <ac:chgData name="Tegischer Lukas" userId="f78daebb-0565-485c-bd0e-1cd035e796ff" providerId="ADAL" clId="{40CC65B4-6967-4F77-9740-A35C9C91EFE6}" dt="2021-04-04T19:13:37.217" v="434" actId="20577"/>
          <ac:spMkLst>
            <pc:docMk/>
            <pc:sldMk cId="2352617416" sldId="341"/>
            <ac:spMk id="9" creationId="{77150897-6127-46F3-940B-AB579466BCA1}"/>
          </ac:spMkLst>
        </pc:spChg>
        <pc:spChg chg="add del mod">
          <ac:chgData name="Tegischer Lukas" userId="f78daebb-0565-485c-bd0e-1cd035e796ff" providerId="ADAL" clId="{40CC65B4-6967-4F77-9740-A35C9C91EFE6}" dt="2021-04-04T19:13:59.740" v="455" actId="478"/>
          <ac:spMkLst>
            <pc:docMk/>
            <pc:sldMk cId="2352617416" sldId="341"/>
            <ac:spMk id="10" creationId="{F704819B-50CB-4C02-A1F9-15A5419BEC8D}"/>
          </ac:spMkLst>
        </pc:spChg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A6D9C57-152E-4BEC-878E-C50376B6A18C}"/>
    <pc:docChg chg="undo custSel addSld delSld modSld sldOrd">
      <pc:chgData name="Tegischer Lukas" userId="f78daebb-0565-485c-bd0e-1cd035e796ff" providerId="ADAL" clId="{6A6D9C57-152E-4BEC-878E-C50376B6A18C}" dt="2021-04-05T21:38:23.957" v="333" actId="1582"/>
      <pc:docMkLst>
        <pc:docMk/>
      </pc:docMkLst>
      <pc:sldChg chg="modSp mod">
        <pc:chgData name="Tegischer Lukas" userId="f78daebb-0565-485c-bd0e-1cd035e796ff" providerId="ADAL" clId="{6A6D9C57-152E-4BEC-878E-C50376B6A18C}" dt="2021-04-05T21:28:12.151" v="42" actId="404"/>
        <pc:sldMkLst>
          <pc:docMk/>
          <pc:sldMk cId="336392357" sldId="256"/>
        </pc:sldMkLst>
        <pc:spChg chg="mod">
          <ac:chgData name="Tegischer Lukas" userId="f78daebb-0565-485c-bd0e-1cd035e796ff" providerId="ADAL" clId="{6A6D9C57-152E-4BEC-878E-C50376B6A18C}" dt="2021-04-05T21:28:12.151" v="42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6A6D9C57-152E-4BEC-878E-C50376B6A18C}" dt="2021-04-05T21:30:56.043" v="88" actId="1076"/>
        <pc:sldMkLst>
          <pc:docMk/>
          <pc:sldMk cId="1685039439" sldId="342"/>
        </pc:sldMkLst>
        <pc:spChg chg="mod">
          <ac:chgData name="Tegischer Lukas" userId="f78daebb-0565-485c-bd0e-1cd035e796ff" providerId="ADAL" clId="{6A6D9C57-152E-4BEC-878E-C50376B6A18C}" dt="2021-04-05T21:28:17.578" v="56" actId="20577"/>
          <ac:spMkLst>
            <pc:docMk/>
            <pc:sldMk cId="1685039439" sldId="34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A6D9C57-152E-4BEC-878E-C50376B6A18C}" dt="2021-04-05T21:28:50.650" v="67" actId="207"/>
          <ac:spMkLst>
            <pc:docMk/>
            <pc:sldMk cId="1685039439" sldId="342"/>
            <ac:spMk id="11" creationId="{479B97D5-A0B7-4EBB-AFB4-F2FE73F954A6}"/>
          </ac:spMkLst>
        </pc:spChg>
        <pc:spChg chg="del">
          <ac:chgData name="Tegischer Lukas" userId="f78daebb-0565-485c-bd0e-1cd035e796ff" providerId="ADAL" clId="{6A6D9C57-152E-4BEC-878E-C50376B6A18C}" dt="2021-04-05T21:28:19.862" v="57" actId="478"/>
          <ac:spMkLst>
            <pc:docMk/>
            <pc:sldMk cId="1685039439" sldId="342"/>
            <ac:spMk id="17" creationId="{AC9F1DE0-BAD3-4A91-8F32-725C6DF0F2D7}"/>
          </ac:spMkLst>
        </pc:spChg>
        <pc:spChg chg="del">
          <ac:chgData name="Tegischer Lukas" userId="f78daebb-0565-485c-bd0e-1cd035e796ff" providerId="ADAL" clId="{6A6D9C57-152E-4BEC-878E-C50376B6A18C}" dt="2021-04-05T21:28:20.692" v="58" actId="478"/>
          <ac:spMkLst>
            <pc:docMk/>
            <pc:sldMk cId="1685039439" sldId="342"/>
            <ac:spMk id="18" creationId="{011C5151-56C6-452E-8651-11D76AF81F7F}"/>
          </ac:spMkLst>
        </pc:spChg>
        <pc:spChg chg="del">
          <ac:chgData name="Tegischer Lukas" userId="f78daebb-0565-485c-bd0e-1cd035e796ff" providerId="ADAL" clId="{6A6D9C57-152E-4BEC-878E-C50376B6A18C}" dt="2021-04-05T21:28:21.213" v="59" actId="478"/>
          <ac:spMkLst>
            <pc:docMk/>
            <pc:sldMk cId="1685039439" sldId="342"/>
            <ac:spMk id="19" creationId="{E4CCD2AF-CEBE-4F6D-8149-D3543068E5B0}"/>
          </ac:spMkLst>
        </pc:spChg>
        <pc:spChg chg="del">
          <ac:chgData name="Tegischer Lukas" userId="f78daebb-0565-485c-bd0e-1cd035e796ff" providerId="ADAL" clId="{6A6D9C57-152E-4BEC-878E-C50376B6A18C}" dt="2021-04-05T21:28:22.601" v="60" actId="478"/>
          <ac:spMkLst>
            <pc:docMk/>
            <pc:sldMk cId="1685039439" sldId="342"/>
            <ac:spMk id="20" creationId="{4DABC609-68E1-472A-A3A7-5BE8EE76CD85}"/>
          </ac:spMkLst>
        </pc:spChg>
        <pc:spChg chg="del">
          <ac:chgData name="Tegischer Lukas" userId="f78daebb-0565-485c-bd0e-1cd035e796ff" providerId="ADAL" clId="{6A6D9C57-152E-4BEC-878E-C50376B6A18C}" dt="2021-04-05T21:28:23.103" v="61" actId="478"/>
          <ac:spMkLst>
            <pc:docMk/>
            <pc:sldMk cId="1685039439" sldId="342"/>
            <ac:spMk id="22" creationId="{7A92B14B-2094-45F0-8FE1-91A18A068958}"/>
          </ac:spMkLst>
        </pc:spChg>
        <pc:spChg chg="add mod">
          <ac:chgData name="Tegischer Lukas" userId="f78daebb-0565-485c-bd0e-1cd035e796ff" providerId="ADAL" clId="{6A6D9C57-152E-4BEC-878E-C50376B6A18C}" dt="2021-04-05T21:30:56.043" v="88" actId="1076"/>
          <ac:spMkLst>
            <pc:docMk/>
            <pc:sldMk cId="1685039439" sldId="342"/>
            <ac:spMk id="23" creationId="{F1F98BA7-2D60-4F9B-91FF-18D9DE97D531}"/>
          </ac:spMkLst>
        </pc:spChg>
        <pc:picChg chg="add mod">
          <ac:chgData name="Tegischer Lukas" userId="f78daebb-0565-485c-bd0e-1cd035e796ff" providerId="ADAL" clId="{6A6D9C57-152E-4BEC-878E-C50376B6A18C}" dt="2021-04-05T21:30:25.668" v="84" actId="1076"/>
          <ac:picMkLst>
            <pc:docMk/>
            <pc:sldMk cId="1685039439" sldId="342"/>
            <ac:picMk id="12" creationId="{19789C3D-5ED1-4A88-9BAF-1B6EE308047D}"/>
          </ac:picMkLst>
        </pc:picChg>
        <pc:picChg chg="del">
          <ac:chgData name="Tegischer Lukas" userId="f78daebb-0565-485c-bd0e-1cd035e796ff" providerId="ADAL" clId="{6A6D9C57-152E-4BEC-878E-C50376B6A18C}" dt="2021-04-05T21:28:23.567" v="62" actId="478"/>
          <ac:picMkLst>
            <pc:docMk/>
            <pc:sldMk cId="1685039439" sldId="342"/>
            <ac:picMk id="15" creationId="{FE4B1DCC-C936-485F-B0AA-662D8905CFF9}"/>
          </ac:picMkLst>
        </pc:picChg>
        <pc:cxnChg chg="add mod">
          <ac:chgData name="Tegischer Lukas" userId="f78daebb-0565-485c-bd0e-1cd035e796ff" providerId="ADAL" clId="{6A6D9C57-152E-4BEC-878E-C50376B6A18C}" dt="2021-04-05T21:30:25.668" v="84" actId="1076"/>
          <ac:cxnSpMkLst>
            <pc:docMk/>
            <pc:sldMk cId="1685039439" sldId="342"/>
            <ac:cxnSpMk id="13" creationId="{E12029C0-4B12-49E2-B264-810F10DE095C}"/>
          </ac:cxnSpMkLst>
        </pc:cxnChg>
        <pc:cxnChg chg="add mod">
          <ac:chgData name="Tegischer Lukas" userId="f78daebb-0565-485c-bd0e-1cd035e796ff" providerId="ADAL" clId="{6A6D9C57-152E-4BEC-878E-C50376B6A18C}" dt="2021-04-05T21:30:25.668" v="84" actId="1076"/>
          <ac:cxnSpMkLst>
            <pc:docMk/>
            <pc:sldMk cId="1685039439" sldId="342"/>
            <ac:cxnSpMk id="16" creationId="{6A7B9836-03FA-46D6-9012-BF6D4373C356}"/>
          </ac:cxnSpMkLst>
        </pc:cxnChg>
        <pc:cxnChg chg="add mod">
          <ac:chgData name="Tegischer Lukas" userId="f78daebb-0565-485c-bd0e-1cd035e796ff" providerId="ADAL" clId="{6A6D9C57-152E-4BEC-878E-C50376B6A18C}" dt="2021-04-05T21:30:25.668" v="84" actId="1076"/>
          <ac:cxnSpMkLst>
            <pc:docMk/>
            <pc:sldMk cId="1685039439" sldId="342"/>
            <ac:cxnSpMk id="21" creationId="{5FEAE5C8-A838-46F1-98E9-98E90C6A5647}"/>
          </ac:cxnSpMkLst>
        </pc:cxnChg>
      </pc:sldChg>
      <pc:sldChg chg="addSp delSp modSp mod delAnim">
        <pc:chgData name="Tegischer Lukas" userId="f78daebb-0565-485c-bd0e-1cd035e796ff" providerId="ADAL" clId="{6A6D9C57-152E-4BEC-878E-C50376B6A18C}" dt="2021-04-05T21:33:09.506" v="151" actId="20577"/>
        <pc:sldMkLst>
          <pc:docMk/>
          <pc:sldMk cId="3069104936" sldId="354"/>
        </pc:sldMkLst>
        <pc:spChg chg="del">
          <ac:chgData name="Tegischer Lukas" userId="f78daebb-0565-485c-bd0e-1cd035e796ff" providerId="ADAL" clId="{6A6D9C57-152E-4BEC-878E-C50376B6A18C}" dt="2021-04-05T21:32:34.595" v="129" actId="478"/>
          <ac:spMkLst>
            <pc:docMk/>
            <pc:sldMk cId="3069104936" sldId="354"/>
            <ac:spMk id="7" creationId="{DB30A53D-DE58-4DEE-80E6-B496F4B8F482}"/>
          </ac:spMkLst>
        </pc:spChg>
        <pc:spChg chg="add mod">
          <ac:chgData name="Tegischer Lukas" userId="f78daebb-0565-485c-bd0e-1cd035e796ff" providerId="ADAL" clId="{6A6D9C57-152E-4BEC-878E-C50376B6A18C}" dt="2021-04-05T21:32:40.401" v="133" actId="14100"/>
          <ac:spMkLst>
            <pc:docMk/>
            <pc:sldMk cId="3069104936" sldId="354"/>
            <ac:spMk id="9" creationId="{A4D761AB-349E-4D1D-8E1E-B459566B15E8}"/>
          </ac:spMkLst>
        </pc:spChg>
        <pc:spChg chg="del">
          <ac:chgData name="Tegischer Lukas" userId="f78daebb-0565-485c-bd0e-1cd035e796ff" providerId="ADAL" clId="{6A6D9C57-152E-4BEC-878E-C50376B6A18C}" dt="2021-04-05T21:32:27.756" v="128" actId="478"/>
          <ac:spMkLst>
            <pc:docMk/>
            <pc:sldMk cId="3069104936" sldId="354"/>
            <ac:spMk id="10" creationId="{34434EE6-FE00-4823-879B-89D16B435F68}"/>
          </ac:spMkLst>
        </pc:spChg>
        <pc:spChg chg="add mod">
          <ac:chgData name="Tegischer Lukas" userId="f78daebb-0565-485c-bd0e-1cd035e796ff" providerId="ADAL" clId="{6A6D9C57-152E-4BEC-878E-C50376B6A18C}" dt="2021-04-05T21:32:58.475" v="142" actId="20577"/>
          <ac:spMkLst>
            <pc:docMk/>
            <pc:sldMk cId="3069104936" sldId="354"/>
            <ac:spMk id="12" creationId="{72078E34-F89D-48E4-9974-7A85F7C012DE}"/>
          </ac:spMkLst>
        </pc:spChg>
        <pc:spChg chg="add mod">
          <ac:chgData name="Tegischer Lukas" userId="f78daebb-0565-485c-bd0e-1cd035e796ff" providerId="ADAL" clId="{6A6D9C57-152E-4BEC-878E-C50376B6A18C}" dt="2021-04-05T21:33:09.506" v="151" actId="20577"/>
          <ac:spMkLst>
            <pc:docMk/>
            <pc:sldMk cId="3069104936" sldId="354"/>
            <ac:spMk id="15" creationId="{D0F3D34A-6DB5-478F-8B10-84385CA4AEDC}"/>
          </ac:spMkLst>
        </pc:spChg>
        <pc:picChg chg="del">
          <ac:chgData name="Tegischer Lukas" userId="f78daebb-0565-485c-bd0e-1cd035e796ff" providerId="ADAL" clId="{6A6D9C57-152E-4BEC-878E-C50376B6A18C}" dt="2021-04-05T21:32:26.709" v="127" actId="478"/>
          <ac:picMkLst>
            <pc:docMk/>
            <pc:sldMk cId="3069104936" sldId="354"/>
            <ac:picMk id="11" creationId="{F3929D8A-EECF-47AF-9BD8-CAE36C88BCEE}"/>
          </ac:picMkLst>
        </pc:picChg>
        <pc:cxnChg chg="del">
          <ac:chgData name="Tegischer Lukas" userId="f78daebb-0565-485c-bd0e-1cd035e796ff" providerId="ADAL" clId="{6A6D9C57-152E-4BEC-878E-C50376B6A18C}" dt="2021-04-05T21:32:26.709" v="127" actId="478"/>
          <ac:cxnSpMkLst>
            <pc:docMk/>
            <pc:sldMk cId="3069104936" sldId="354"/>
            <ac:cxnSpMk id="6" creationId="{68A541CC-E0CC-4526-979C-20B0430D55BE}"/>
          </ac:cxnSpMkLst>
        </pc:cxnChg>
        <pc:cxnChg chg="del">
          <ac:chgData name="Tegischer Lukas" userId="f78daebb-0565-485c-bd0e-1cd035e796ff" providerId="ADAL" clId="{6A6D9C57-152E-4BEC-878E-C50376B6A18C}" dt="2021-04-05T21:32:26.709" v="127" actId="478"/>
          <ac:cxnSpMkLst>
            <pc:docMk/>
            <pc:sldMk cId="3069104936" sldId="354"/>
            <ac:cxnSpMk id="13" creationId="{56AEDBD4-04EE-4D3E-BDE2-868E42427B07}"/>
          </ac:cxnSpMkLst>
        </pc:cxnChg>
      </pc:sldChg>
      <pc:sldChg chg="addSp delSp modSp add mod delAnim modAnim">
        <pc:chgData name="Tegischer Lukas" userId="f78daebb-0565-485c-bd0e-1cd035e796ff" providerId="ADAL" clId="{6A6D9C57-152E-4BEC-878E-C50376B6A18C}" dt="2021-04-05T21:38:23.957" v="333" actId="1582"/>
        <pc:sldMkLst>
          <pc:docMk/>
          <pc:sldMk cId="3989652881" sldId="355"/>
        </pc:sldMkLst>
        <pc:spChg chg="del">
          <ac:chgData name="Tegischer Lukas" userId="f78daebb-0565-485c-bd0e-1cd035e796ff" providerId="ADAL" clId="{6A6D9C57-152E-4BEC-878E-C50376B6A18C}" dt="2021-04-05T21:31:04.278" v="90" actId="478"/>
          <ac:spMkLst>
            <pc:docMk/>
            <pc:sldMk cId="3989652881" sldId="355"/>
            <ac:spMk id="11" creationId="{479B97D5-A0B7-4EBB-AFB4-F2FE73F954A6}"/>
          </ac:spMkLst>
        </pc:spChg>
        <pc:spChg chg="add mod">
          <ac:chgData name="Tegischer Lukas" userId="f78daebb-0565-485c-bd0e-1cd035e796ff" providerId="ADAL" clId="{6A6D9C57-152E-4BEC-878E-C50376B6A18C}" dt="2021-04-05T21:32:09.164" v="121" actId="1076"/>
          <ac:spMkLst>
            <pc:docMk/>
            <pc:sldMk cId="3989652881" sldId="355"/>
            <ac:spMk id="15" creationId="{AFB4C7F7-2BCD-4147-A956-DE2548CFB076}"/>
          </ac:spMkLst>
        </pc:spChg>
        <pc:spChg chg="add mod">
          <ac:chgData name="Tegischer Lukas" userId="f78daebb-0565-485c-bd0e-1cd035e796ff" providerId="ADAL" clId="{6A6D9C57-152E-4BEC-878E-C50376B6A18C}" dt="2021-04-05T21:38:23.957" v="333" actId="1582"/>
          <ac:spMkLst>
            <pc:docMk/>
            <pc:sldMk cId="3989652881" sldId="355"/>
            <ac:spMk id="18" creationId="{AECCFC7B-EADE-4FFA-8BAD-7D1290936F01}"/>
          </ac:spMkLst>
        </pc:spChg>
        <pc:spChg chg="del">
          <ac:chgData name="Tegischer Lukas" userId="f78daebb-0565-485c-bd0e-1cd035e796ff" providerId="ADAL" clId="{6A6D9C57-152E-4BEC-878E-C50376B6A18C}" dt="2021-04-05T21:31:04.278" v="90" actId="478"/>
          <ac:spMkLst>
            <pc:docMk/>
            <pc:sldMk cId="3989652881" sldId="355"/>
            <ac:spMk id="23" creationId="{F1F98BA7-2D60-4F9B-91FF-18D9DE97D531}"/>
          </ac:spMkLst>
        </pc:spChg>
        <pc:picChg chg="del">
          <ac:chgData name="Tegischer Lukas" userId="f78daebb-0565-485c-bd0e-1cd035e796ff" providerId="ADAL" clId="{6A6D9C57-152E-4BEC-878E-C50376B6A18C}" dt="2021-04-05T21:31:04.278" v="90" actId="478"/>
          <ac:picMkLst>
            <pc:docMk/>
            <pc:sldMk cId="3989652881" sldId="355"/>
            <ac:picMk id="12" creationId="{19789C3D-5ED1-4A88-9BAF-1B6EE308047D}"/>
          </ac:picMkLst>
        </pc:picChg>
        <pc:picChg chg="add mod">
          <ac:chgData name="Tegischer Lukas" userId="f78daebb-0565-485c-bd0e-1cd035e796ff" providerId="ADAL" clId="{6A6D9C57-152E-4BEC-878E-C50376B6A18C}" dt="2021-04-05T21:31:21.212" v="97" actId="1076"/>
          <ac:picMkLst>
            <pc:docMk/>
            <pc:sldMk cId="3989652881" sldId="355"/>
            <ac:picMk id="17" creationId="{C334C236-4CA1-4998-8664-F93B69D380B6}"/>
          </ac:picMkLst>
        </pc:picChg>
        <pc:cxnChg chg="del">
          <ac:chgData name="Tegischer Lukas" userId="f78daebb-0565-485c-bd0e-1cd035e796ff" providerId="ADAL" clId="{6A6D9C57-152E-4BEC-878E-C50376B6A18C}" dt="2021-04-05T21:31:04.278" v="90" actId="478"/>
          <ac:cxnSpMkLst>
            <pc:docMk/>
            <pc:sldMk cId="3989652881" sldId="355"/>
            <ac:cxnSpMk id="13" creationId="{E12029C0-4B12-49E2-B264-810F10DE095C}"/>
          </ac:cxnSpMkLst>
        </pc:cxnChg>
        <pc:cxnChg chg="del">
          <ac:chgData name="Tegischer Lukas" userId="f78daebb-0565-485c-bd0e-1cd035e796ff" providerId="ADAL" clId="{6A6D9C57-152E-4BEC-878E-C50376B6A18C}" dt="2021-04-05T21:31:04.278" v="90" actId="478"/>
          <ac:cxnSpMkLst>
            <pc:docMk/>
            <pc:sldMk cId="3989652881" sldId="355"/>
            <ac:cxnSpMk id="16" creationId="{6A7B9836-03FA-46D6-9012-BF6D4373C356}"/>
          </ac:cxnSpMkLst>
        </pc:cxnChg>
        <pc:cxnChg chg="del">
          <ac:chgData name="Tegischer Lukas" userId="f78daebb-0565-485c-bd0e-1cd035e796ff" providerId="ADAL" clId="{6A6D9C57-152E-4BEC-878E-C50376B6A18C}" dt="2021-04-05T21:31:04.278" v="90" actId="478"/>
          <ac:cxnSpMkLst>
            <pc:docMk/>
            <pc:sldMk cId="3989652881" sldId="355"/>
            <ac:cxnSpMk id="21" creationId="{5FEAE5C8-A838-46F1-98E9-98E90C6A5647}"/>
          </ac:cxnSpMkLst>
        </pc:cxnChg>
      </pc:sldChg>
      <pc:sldChg chg="add del">
        <pc:chgData name="Tegischer Lukas" userId="f78daebb-0565-485c-bd0e-1cd035e796ff" providerId="ADAL" clId="{6A6D9C57-152E-4BEC-878E-C50376B6A18C}" dt="2021-04-05T21:33:34.231" v="156" actId="47"/>
        <pc:sldMkLst>
          <pc:docMk/>
          <pc:sldMk cId="871814748" sldId="356"/>
        </pc:sldMkLst>
      </pc:sldChg>
      <pc:sldChg chg="addSp delSp modSp add mod ord delAnim modAnim">
        <pc:chgData name="Tegischer Lukas" userId="f78daebb-0565-485c-bd0e-1cd035e796ff" providerId="ADAL" clId="{6A6D9C57-152E-4BEC-878E-C50376B6A18C}" dt="2021-04-05T21:35:52.592" v="265"/>
        <pc:sldMkLst>
          <pc:docMk/>
          <pc:sldMk cId="3848394610" sldId="357"/>
        </pc:sldMkLst>
        <pc:spChg chg="mod">
          <ac:chgData name="Tegischer Lukas" userId="f78daebb-0565-485c-bd0e-1cd035e796ff" providerId="ADAL" clId="{6A6D9C57-152E-4BEC-878E-C50376B6A18C}" dt="2021-04-05T21:33:41.500" v="180" actId="20577"/>
          <ac:spMkLst>
            <pc:docMk/>
            <pc:sldMk cId="3848394610" sldId="357"/>
            <ac:spMk id="2" creationId="{00000000-0000-0000-0000-000000000000}"/>
          </ac:spMkLst>
        </pc:spChg>
        <pc:spChg chg="add del">
          <ac:chgData name="Tegischer Lukas" userId="f78daebb-0565-485c-bd0e-1cd035e796ff" providerId="ADAL" clId="{6A6D9C57-152E-4BEC-878E-C50376B6A18C}" dt="2021-04-05T21:34:12.867" v="185"/>
          <ac:spMkLst>
            <pc:docMk/>
            <pc:sldMk cId="3848394610" sldId="357"/>
            <ac:spMk id="3" creationId="{715A0E1F-BF41-4D43-800C-FE6B19D97CA7}"/>
          </ac:spMkLst>
        </pc:spChg>
        <pc:spChg chg="add del">
          <ac:chgData name="Tegischer Lukas" userId="f78daebb-0565-485c-bd0e-1cd035e796ff" providerId="ADAL" clId="{6A6D9C57-152E-4BEC-878E-C50376B6A18C}" dt="2021-04-05T21:34:12.867" v="185"/>
          <ac:spMkLst>
            <pc:docMk/>
            <pc:sldMk cId="3848394610" sldId="357"/>
            <ac:spMk id="4" creationId="{57FDC993-3787-4565-85D4-D6E3BF19BC5C}"/>
          </ac:spMkLst>
        </pc:spChg>
        <pc:spChg chg="add del">
          <ac:chgData name="Tegischer Lukas" userId="f78daebb-0565-485c-bd0e-1cd035e796ff" providerId="ADAL" clId="{6A6D9C57-152E-4BEC-878E-C50376B6A18C}" dt="2021-04-05T21:34:12.867" v="185"/>
          <ac:spMkLst>
            <pc:docMk/>
            <pc:sldMk cId="3848394610" sldId="357"/>
            <ac:spMk id="5" creationId="{96B35BF3-39C4-4A67-85F5-13E7204594B4}"/>
          </ac:spMkLst>
        </pc:spChg>
        <pc:spChg chg="add mod">
          <ac:chgData name="Tegischer Lukas" userId="f78daebb-0565-485c-bd0e-1cd035e796ff" providerId="ADAL" clId="{6A6D9C57-152E-4BEC-878E-C50376B6A18C}" dt="2021-04-05T21:35:00.154" v="257" actId="113"/>
          <ac:spMkLst>
            <pc:docMk/>
            <pc:sldMk cId="3848394610" sldId="357"/>
            <ac:spMk id="12" creationId="{488E8E0D-D052-4089-AA14-0F8CF644C7D0}"/>
          </ac:spMkLst>
        </pc:spChg>
        <pc:spChg chg="del">
          <ac:chgData name="Tegischer Lukas" userId="f78daebb-0565-485c-bd0e-1cd035e796ff" providerId="ADAL" clId="{6A6D9C57-152E-4BEC-878E-C50376B6A18C}" dt="2021-04-05T21:34:01.283" v="181" actId="478"/>
          <ac:spMkLst>
            <pc:docMk/>
            <pc:sldMk cId="3848394610" sldId="357"/>
            <ac:spMk id="15" creationId="{AFB4C7F7-2BCD-4147-A956-DE2548CFB076}"/>
          </ac:spMkLst>
        </pc:spChg>
        <pc:spChg chg="add mod">
          <ac:chgData name="Tegischer Lukas" userId="f78daebb-0565-485c-bd0e-1cd035e796ff" providerId="ADAL" clId="{6A6D9C57-152E-4BEC-878E-C50376B6A18C}" dt="2021-04-05T21:35:49.120" v="264" actId="1582"/>
          <ac:spMkLst>
            <pc:docMk/>
            <pc:sldMk cId="3848394610" sldId="357"/>
            <ac:spMk id="16" creationId="{7F818B84-ADA6-4779-B490-F7138C84C72E}"/>
          </ac:spMkLst>
        </pc:spChg>
        <pc:spChg chg="del">
          <ac:chgData name="Tegischer Lukas" userId="f78daebb-0565-485c-bd0e-1cd035e796ff" providerId="ADAL" clId="{6A6D9C57-152E-4BEC-878E-C50376B6A18C}" dt="2021-04-05T21:34:02.010" v="182" actId="478"/>
          <ac:spMkLst>
            <pc:docMk/>
            <pc:sldMk cId="3848394610" sldId="357"/>
            <ac:spMk id="18" creationId="{AECCFC7B-EADE-4FFA-8BAD-7D1290936F01}"/>
          </ac:spMkLst>
        </pc:spChg>
        <pc:picChg chg="del">
          <ac:chgData name="Tegischer Lukas" userId="f78daebb-0565-485c-bd0e-1cd035e796ff" providerId="ADAL" clId="{6A6D9C57-152E-4BEC-878E-C50376B6A18C}" dt="2021-04-05T21:34:02.730" v="183" actId="478"/>
          <ac:picMkLst>
            <pc:docMk/>
            <pc:sldMk cId="3848394610" sldId="357"/>
            <ac:picMk id="17" creationId="{C334C236-4CA1-4998-8664-F93B69D380B6}"/>
          </ac:picMkLst>
        </pc:picChg>
        <pc:cxnChg chg="add del">
          <ac:chgData name="Tegischer Lukas" userId="f78daebb-0565-485c-bd0e-1cd035e796ff" providerId="ADAL" clId="{6A6D9C57-152E-4BEC-878E-C50376B6A18C}" dt="2021-04-05T21:34:12.867" v="185"/>
          <ac:cxnSpMkLst>
            <pc:docMk/>
            <pc:sldMk cId="3848394610" sldId="357"/>
            <ac:cxnSpMk id="8" creationId="{8D968910-D139-4437-A89E-EF5BB4B8921B}"/>
          </ac:cxnSpMkLst>
        </pc:cxnChg>
      </pc:sldChg>
      <pc:sldChg chg="addSp delSp modSp add mod ord">
        <pc:chgData name="Tegischer Lukas" userId="f78daebb-0565-485c-bd0e-1cd035e796ff" providerId="ADAL" clId="{6A6D9C57-152E-4BEC-878E-C50376B6A18C}" dt="2021-04-05T21:36:18.140" v="276" actId="1076"/>
        <pc:sldMkLst>
          <pc:docMk/>
          <pc:sldMk cId="1660047467" sldId="358"/>
        </pc:sldMkLst>
        <pc:spChg chg="add mod">
          <ac:chgData name="Tegischer Lukas" userId="f78daebb-0565-485c-bd0e-1cd035e796ff" providerId="ADAL" clId="{6A6D9C57-152E-4BEC-878E-C50376B6A18C}" dt="2021-04-05T21:36:18.140" v="276" actId="1076"/>
          <ac:spMkLst>
            <pc:docMk/>
            <pc:sldMk cId="1660047467" sldId="358"/>
            <ac:spMk id="7" creationId="{5441B6CA-1D79-4B4A-AB8C-57C6CFC4AFAE}"/>
          </ac:spMkLst>
        </pc:spChg>
        <pc:spChg chg="del">
          <ac:chgData name="Tegischer Lukas" userId="f78daebb-0565-485c-bd0e-1cd035e796ff" providerId="ADAL" clId="{6A6D9C57-152E-4BEC-878E-C50376B6A18C}" dt="2021-04-05T21:36:08.445" v="271" actId="478"/>
          <ac:spMkLst>
            <pc:docMk/>
            <pc:sldMk cId="1660047467" sldId="358"/>
            <ac:spMk id="9" creationId="{A4D761AB-349E-4D1D-8E1E-B459566B15E8}"/>
          </ac:spMkLst>
        </pc:spChg>
        <pc:spChg chg="del">
          <ac:chgData name="Tegischer Lukas" userId="f78daebb-0565-485c-bd0e-1cd035e796ff" providerId="ADAL" clId="{6A6D9C57-152E-4BEC-878E-C50376B6A18C}" dt="2021-04-05T21:36:06.828" v="269" actId="478"/>
          <ac:spMkLst>
            <pc:docMk/>
            <pc:sldMk cId="1660047467" sldId="358"/>
            <ac:spMk id="12" creationId="{72078E34-F89D-48E4-9974-7A85F7C012DE}"/>
          </ac:spMkLst>
        </pc:spChg>
        <pc:spChg chg="del">
          <ac:chgData name="Tegischer Lukas" userId="f78daebb-0565-485c-bd0e-1cd035e796ff" providerId="ADAL" clId="{6A6D9C57-152E-4BEC-878E-C50376B6A18C}" dt="2021-04-05T21:36:07.639" v="270" actId="478"/>
          <ac:spMkLst>
            <pc:docMk/>
            <pc:sldMk cId="1660047467" sldId="358"/>
            <ac:spMk id="15" creationId="{D0F3D34A-6DB5-478F-8B10-84385CA4AEDC}"/>
          </ac:spMkLst>
        </pc:spChg>
      </pc:sldChg>
      <pc:sldChg chg="addSp delSp modSp add mod">
        <pc:chgData name="Tegischer Lukas" userId="f78daebb-0565-485c-bd0e-1cd035e796ff" providerId="ADAL" clId="{6A6D9C57-152E-4BEC-878E-C50376B6A18C}" dt="2021-04-05T21:36:58.608" v="294"/>
        <pc:sldMkLst>
          <pc:docMk/>
          <pc:sldMk cId="4206568419" sldId="359"/>
        </pc:sldMkLst>
        <pc:spChg chg="add mod">
          <ac:chgData name="Tegischer Lukas" userId="f78daebb-0565-485c-bd0e-1cd035e796ff" providerId="ADAL" clId="{6A6D9C57-152E-4BEC-878E-C50376B6A18C}" dt="2021-04-05T21:36:52.074" v="291" actId="20577"/>
          <ac:spMkLst>
            <pc:docMk/>
            <pc:sldMk cId="4206568419" sldId="359"/>
            <ac:spMk id="5" creationId="{7BD3A5F8-6FC8-4968-82E2-24955DB6DCFE}"/>
          </ac:spMkLst>
        </pc:spChg>
        <pc:spChg chg="del">
          <ac:chgData name="Tegischer Lukas" userId="f78daebb-0565-485c-bd0e-1cd035e796ff" providerId="ADAL" clId="{6A6D9C57-152E-4BEC-878E-C50376B6A18C}" dt="2021-04-05T21:36:20.848" v="278" actId="478"/>
          <ac:spMkLst>
            <pc:docMk/>
            <pc:sldMk cId="4206568419" sldId="359"/>
            <ac:spMk id="7" creationId="{5441B6CA-1D79-4B4A-AB8C-57C6CFC4AFAE}"/>
          </ac:spMkLst>
        </pc:spChg>
        <pc:spChg chg="add mod">
          <ac:chgData name="Tegischer Lukas" userId="f78daebb-0565-485c-bd0e-1cd035e796ff" providerId="ADAL" clId="{6A6D9C57-152E-4BEC-878E-C50376B6A18C}" dt="2021-04-05T21:36:56.235" v="292" actId="1076"/>
          <ac:spMkLst>
            <pc:docMk/>
            <pc:sldMk cId="4206568419" sldId="359"/>
            <ac:spMk id="8" creationId="{2FD75FCA-2D03-45C7-B504-26990EC99BE6}"/>
          </ac:spMkLst>
        </pc:spChg>
        <pc:spChg chg="add del mod">
          <ac:chgData name="Tegischer Lukas" userId="f78daebb-0565-485c-bd0e-1cd035e796ff" providerId="ADAL" clId="{6A6D9C57-152E-4BEC-878E-C50376B6A18C}" dt="2021-04-05T21:36:58.608" v="294"/>
          <ac:spMkLst>
            <pc:docMk/>
            <pc:sldMk cId="4206568419" sldId="359"/>
            <ac:spMk id="9" creationId="{37AC303B-3E2A-4A16-BE68-990A6AD48CBC}"/>
          </ac:spMkLst>
        </pc:spChg>
      </pc:sldChg>
      <pc:sldChg chg="modSp add mod">
        <pc:chgData name="Tegischer Lukas" userId="f78daebb-0565-485c-bd0e-1cd035e796ff" providerId="ADAL" clId="{6A6D9C57-152E-4BEC-878E-C50376B6A18C}" dt="2021-04-05T21:37:16.655" v="311" actId="20577"/>
        <pc:sldMkLst>
          <pc:docMk/>
          <pc:sldMk cId="364456173" sldId="360"/>
        </pc:sldMkLst>
        <pc:spChg chg="mod">
          <ac:chgData name="Tegischer Lukas" userId="f78daebb-0565-485c-bd0e-1cd035e796ff" providerId="ADAL" clId="{6A6D9C57-152E-4BEC-878E-C50376B6A18C}" dt="2021-04-05T21:37:16.655" v="311" actId="20577"/>
          <ac:spMkLst>
            <pc:docMk/>
            <pc:sldMk cId="364456173" sldId="360"/>
            <ac:spMk id="5" creationId="{7BD3A5F8-6FC8-4968-82E2-24955DB6DCFE}"/>
          </ac:spMkLst>
        </pc:spChg>
        <pc:spChg chg="mod">
          <ac:chgData name="Tegischer Lukas" userId="f78daebb-0565-485c-bd0e-1cd035e796ff" providerId="ADAL" clId="{6A6D9C57-152E-4BEC-878E-C50376B6A18C}" dt="2021-04-05T21:37:13.093" v="309" actId="20577"/>
          <ac:spMkLst>
            <pc:docMk/>
            <pc:sldMk cId="364456173" sldId="360"/>
            <ac:spMk id="8" creationId="{2FD75FCA-2D03-45C7-B504-26990EC99BE6}"/>
          </ac:spMkLst>
        </pc:spChg>
      </pc:sldChg>
      <pc:sldChg chg="addSp delSp modSp add mod">
        <pc:chgData name="Tegischer Lukas" userId="f78daebb-0565-485c-bd0e-1cd035e796ff" providerId="ADAL" clId="{6A6D9C57-152E-4BEC-878E-C50376B6A18C}" dt="2021-04-05T21:38:00.414" v="332" actId="403"/>
        <pc:sldMkLst>
          <pc:docMk/>
          <pc:sldMk cId="3121138074" sldId="361"/>
        </pc:sldMkLst>
        <pc:spChg chg="del">
          <ac:chgData name="Tegischer Lukas" userId="f78daebb-0565-485c-bd0e-1cd035e796ff" providerId="ADAL" clId="{6A6D9C57-152E-4BEC-878E-C50376B6A18C}" dt="2021-04-05T21:37:24.718" v="313" actId="478"/>
          <ac:spMkLst>
            <pc:docMk/>
            <pc:sldMk cId="3121138074" sldId="361"/>
            <ac:spMk id="5" creationId="{7BD3A5F8-6FC8-4968-82E2-24955DB6DCFE}"/>
          </ac:spMkLst>
        </pc:spChg>
        <pc:spChg chg="add mod">
          <ac:chgData name="Tegischer Lukas" userId="f78daebb-0565-485c-bd0e-1cd035e796ff" providerId="ADAL" clId="{6A6D9C57-152E-4BEC-878E-C50376B6A18C}" dt="2021-04-05T21:37:30.564" v="318" actId="14100"/>
          <ac:spMkLst>
            <pc:docMk/>
            <pc:sldMk cId="3121138074" sldId="361"/>
            <ac:spMk id="6" creationId="{13B8BC42-AAFC-4DA5-85B6-AD12C83A4D29}"/>
          </ac:spMkLst>
        </pc:spChg>
        <pc:spChg chg="del">
          <ac:chgData name="Tegischer Lukas" userId="f78daebb-0565-485c-bd0e-1cd035e796ff" providerId="ADAL" clId="{6A6D9C57-152E-4BEC-878E-C50376B6A18C}" dt="2021-04-05T21:37:26.115" v="314" actId="478"/>
          <ac:spMkLst>
            <pc:docMk/>
            <pc:sldMk cId="3121138074" sldId="361"/>
            <ac:spMk id="8" creationId="{2FD75FCA-2D03-45C7-B504-26990EC99BE6}"/>
          </ac:spMkLst>
        </pc:spChg>
        <pc:spChg chg="add mod">
          <ac:chgData name="Tegischer Lukas" userId="f78daebb-0565-485c-bd0e-1cd035e796ff" providerId="ADAL" clId="{6A6D9C57-152E-4BEC-878E-C50376B6A18C}" dt="2021-04-05T21:38:00.414" v="332" actId="403"/>
          <ac:spMkLst>
            <pc:docMk/>
            <pc:sldMk cId="3121138074" sldId="361"/>
            <ac:spMk id="9" creationId="{ADD62E75-DBA0-4562-8B7E-B7265E5E44E9}"/>
          </ac:spMkLst>
        </pc:spChg>
      </pc:sldChg>
    </pc:docChg>
  </pc:docChgLst>
  <pc:docChgLst>
    <pc:chgData name="Tegischer Lukas" userId="f78daebb-0565-485c-bd0e-1cd035e796ff" providerId="ADAL" clId="{4FC8F46F-35FA-434A-B06E-4F381E42A39B}"/>
    <pc:docChg chg="undo custSel delSld modSld">
      <pc:chgData name="Tegischer Lukas" userId="f78daebb-0565-485c-bd0e-1cd035e796ff" providerId="ADAL" clId="{4FC8F46F-35FA-434A-B06E-4F381E42A39B}" dt="2021-04-05T21:27:34.518" v="206" actId="20577"/>
      <pc:docMkLst>
        <pc:docMk/>
      </pc:docMkLst>
      <pc:sldChg chg="modSp mod">
        <pc:chgData name="Tegischer Lukas" userId="f78daebb-0565-485c-bd0e-1cd035e796ff" providerId="ADAL" clId="{4FC8F46F-35FA-434A-B06E-4F381E42A39B}" dt="2021-04-05T21:21:59.374" v="5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4FC8F46F-35FA-434A-B06E-4F381E42A39B}" dt="2021-04-05T21:21:59.374" v="5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4FC8F46F-35FA-434A-B06E-4F381E42A39B}" dt="2021-04-05T21:25:28.301" v="173" actId="1076"/>
        <pc:sldMkLst>
          <pc:docMk/>
          <pc:sldMk cId="1685039439" sldId="342"/>
        </pc:sldMkLst>
        <pc:spChg chg="mod">
          <ac:chgData name="Tegischer Lukas" userId="f78daebb-0565-485c-bd0e-1cd035e796ff" providerId="ADAL" clId="{4FC8F46F-35FA-434A-B06E-4F381E42A39B}" dt="2021-04-05T21:22:09.399" v="88" actId="20577"/>
          <ac:spMkLst>
            <pc:docMk/>
            <pc:sldMk cId="1685039439" sldId="342"/>
            <ac:spMk id="2" creationId="{00000000-0000-0000-0000-000000000000}"/>
          </ac:spMkLst>
        </pc:spChg>
        <pc:spChg chg="add del">
          <ac:chgData name="Tegischer Lukas" userId="f78daebb-0565-485c-bd0e-1cd035e796ff" providerId="ADAL" clId="{4FC8F46F-35FA-434A-B06E-4F381E42A39B}" dt="2021-04-05T21:22:25.429" v="93"/>
          <ac:spMkLst>
            <pc:docMk/>
            <pc:sldMk cId="1685039439" sldId="342"/>
            <ac:spMk id="3" creationId="{6982E5F0-503F-4DC5-ABAA-30F039F15049}"/>
          </ac:spMkLst>
        </pc:spChg>
        <pc:spChg chg="add del">
          <ac:chgData name="Tegischer Lukas" userId="f78daebb-0565-485c-bd0e-1cd035e796ff" providerId="ADAL" clId="{4FC8F46F-35FA-434A-B06E-4F381E42A39B}" dt="2021-04-05T21:22:25.429" v="93"/>
          <ac:spMkLst>
            <pc:docMk/>
            <pc:sldMk cId="1685039439" sldId="342"/>
            <ac:spMk id="4" creationId="{AE23635E-AA24-48D6-BEDB-5661C152C4FE}"/>
          </ac:spMkLst>
        </pc:spChg>
        <pc:spChg chg="del">
          <ac:chgData name="Tegischer Lukas" userId="f78daebb-0565-485c-bd0e-1cd035e796ff" providerId="ADAL" clId="{4FC8F46F-35FA-434A-B06E-4F381E42A39B}" dt="2021-04-05T21:22:11.031" v="89" actId="478"/>
          <ac:spMkLst>
            <pc:docMk/>
            <pc:sldMk cId="1685039439" sldId="342"/>
            <ac:spMk id="9" creationId="{DE861AAB-9D9A-441C-B495-87724DC6FA66}"/>
          </ac:spMkLst>
        </pc:spChg>
        <pc:spChg chg="del">
          <ac:chgData name="Tegischer Lukas" userId="f78daebb-0565-485c-bd0e-1cd035e796ff" providerId="ADAL" clId="{4FC8F46F-35FA-434A-B06E-4F381E42A39B}" dt="2021-04-05T21:22:12.934" v="91" actId="478"/>
          <ac:spMkLst>
            <pc:docMk/>
            <pc:sldMk cId="1685039439" sldId="342"/>
            <ac:spMk id="12" creationId="{8038C27B-3B64-4882-A178-B69769C0CC27}"/>
          </ac:spMkLst>
        </pc:spChg>
        <pc:spChg chg="del">
          <ac:chgData name="Tegischer Lukas" userId="f78daebb-0565-485c-bd0e-1cd035e796ff" providerId="ADAL" clId="{4FC8F46F-35FA-434A-B06E-4F381E42A39B}" dt="2021-04-05T21:22:12.934" v="91" actId="478"/>
          <ac:spMkLst>
            <pc:docMk/>
            <pc:sldMk cId="1685039439" sldId="342"/>
            <ac:spMk id="13" creationId="{26549223-3E40-424A-9DE9-78705AD7D632}"/>
          </ac:spMkLst>
        </pc:spChg>
        <pc:spChg chg="add del mod">
          <ac:chgData name="Tegischer Lukas" userId="f78daebb-0565-485c-bd0e-1cd035e796ff" providerId="ADAL" clId="{4FC8F46F-35FA-434A-B06E-4F381E42A39B}" dt="2021-04-05T21:22:52.189" v="103" actId="22"/>
          <ac:spMkLst>
            <pc:docMk/>
            <pc:sldMk cId="1685039439" sldId="342"/>
            <ac:spMk id="16" creationId="{E5CF10B7-8072-412A-AA9C-38B730A9FE9B}"/>
          </ac:spMkLst>
        </pc:spChg>
        <pc:spChg chg="add mod">
          <ac:chgData name="Tegischer Lukas" userId="f78daebb-0565-485c-bd0e-1cd035e796ff" providerId="ADAL" clId="{4FC8F46F-35FA-434A-B06E-4F381E42A39B}" dt="2021-04-05T21:23:17.066" v="122" actId="20577"/>
          <ac:spMkLst>
            <pc:docMk/>
            <pc:sldMk cId="1685039439" sldId="342"/>
            <ac:spMk id="17" creationId="{AC9F1DE0-BAD3-4A91-8F32-725C6DF0F2D7}"/>
          </ac:spMkLst>
        </pc:spChg>
        <pc:spChg chg="add mod">
          <ac:chgData name="Tegischer Lukas" userId="f78daebb-0565-485c-bd0e-1cd035e796ff" providerId="ADAL" clId="{4FC8F46F-35FA-434A-B06E-4F381E42A39B}" dt="2021-04-05T21:24:35.096" v="161" actId="404"/>
          <ac:spMkLst>
            <pc:docMk/>
            <pc:sldMk cId="1685039439" sldId="342"/>
            <ac:spMk id="18" creationId="{011C5151-56C6-452E-8651-11D76AF81F7F}"/>
          </ac:spMkLst>
        </pc:spChg>
        <pc:spChg chg="add mod">
          <ac:chgData name="Tegischer Lukas" userId="f78daebb-0565-485c-bd0e-1cd035e796ff" providerId="ADAL" clId="{4FC8F46F-35FA-434A-B06E-4F381E42A39B}" dt="2021-04-05T21:24:39.260" v="163" actId="1076"/>
          <ac:spMkLst>
            <pc:docMk/>
            <pc:sldMk cId="1685039439" sldId="342"/>
            <ac:spMk id="19" creationId="{E4CCD2AF-CEBE-4F6D-8149-D3543068E5B0}"/>
          </ac:spMkLst>
        </pc:spChg>
        <pc:spChg chg="add mod">
          <ac:chgData name="Tegischer Lukas" userId="f78daebb-0565-485c-bd0e-1cd035e796ff" providerId="ADAL" clId="{4FC8F46F-35FA-434A-B06E-4F381E42A39B}" dt="2021-04-05T21:25:11.637" v="167" actId="1076"/>
          <ac:spMkLst>
            <pc:docMk/>
            <pc:sldMk cId="1685039439" sldId="342"/>
            <ac:spMk id="20" creationId="{4DABC609-68E1-472A-A3A7-5BE8EE76CD85}"/>
          </ac:spMkLst>
        </pc:spChg>
        <pc:spChg chg="add mod">
          <ac:chgData name="Tegischer Lukas" userId="f78daebb-0565-485c-bd0e-1cd035e796ff" providerId="ADAL" clId="{4FC8F46F-35FA-434A-B06E-4F381E42A39B}" dt="2021-04-05T21:25:28.301" v="173" actId="1076"/>
          <ac:spMkLst>
            <pc:docMk/>
            <pc:sldMk cId="1685039439" sldId="342"/>
            <ac:spMk id="22" creationId="{7A92B14B-2094-45F0-8FE1-91A18A068958}"/>
          </ac:spMkLst>
        </pc:spChg>
        <pc:picChg chg="del">
          <ac:chgData name="Tegischer Lukas" userId="f78daebb-0565-485c-bd0e-1cd035e796ff" providerId="ADAL" clId="{4FC8F46F-35FA-434A-B06E-4F381E42A39B}" dt="2021-04-05T21:22:11.480" v="90" actId="478"/>
          <ac:picMkLst>
            <pc:docMk/>
            <pc:sldMk cId="1685039439" sldId="342"/>
            <ac:picMk id="11" creationId="{A9EE0838-29F0-4184-B2C8-FEAACD24B670}"/>
          </ac:picMkLst>
        </pc:picChg>
        <pc:picChg chg="add mod">
          <ac:chgData name="Tegischer Lukas" userId="f78daebb-0565-485c-bd0e-1cd035e796ff" providerId="ADAL" clId="{4FC8F46F-35FA-434A-B06E-4F381E42A39B}" dt="2021-04-05T21:23:13.876" v="121" actId="1076"/>
          <ac:picMkLst>
            <pc:docMk/>
            <pc:sldMk cId="1685039439" sldId="342"/>
            <ac:picMk id="15" creationId="{FE4B1DCC-C936-485F-B0AA-662D8905CFF9}"/>
          </ac:picMkLst>
        </pc:picChg>
        <pc:picChg chg="add del">
          <ac:chgData name="Tegischer Lukas" userId="f78daebb-0565-485c-bd0e-1cd035e796ff" providerId="ADAL" clId="{4FC8F46F-35FA-434A-B06E-4F381E42A39B}" dt="2021-04-05T21:22:25.429" v="93"/>
          <ac:picMkLst>
            <pc:docMk/>
            <pc:sldMk cId="1685039439" sldId="342"/>
            <ac:picMk id="2049" creationId="{8E45E197-195B-4AA1-96F3-B989E8E58C34}"/>
          </ac:picMkLst>
        </pc:picChg>
      </pc:sldChg>
      <pc:sldChg chg="del">
        <pc:chgData name="Tegischer Lukas" userId="f78daebb-0565-485c-bd0e-1cd035e796ff" providerId="ADAL" clId="{4FC8F46F-35FA-434A-B06E-4F381E42A39B}" dt="2021-04-05T21:27:24.406" v="203" actId="47"/>
        <pc:sldMkLst>
          <pc:docMk/>
          <pc:sldMk cId="2850942059" sldId="346"/>
        </pc:sldMkLst>
      </pc:sldChg>
      <pc:sldChg chg="del">
        <pc:chgData name="Tegischer Lukas" userId="f78daebb-0565-485c-bd0e-1cd035e796ff" providerId="ADAL" clId="{4FC8F46F-35FA-434A-B06E-4F381E42A39B}" dt="2021-04-05T21:27:24.406" v="203" actId="47"/>
        <pc:sldMkLst>
          <pc:docMk/>
          <pc:sldMk cId="1935884913" sldId="351"/>
        </pc:sldMkLst>
      </pc:sldChg>
      <pc:sldChg chg="addSp delSp modSp mod modAnim">
        <pc:chgData name="Tegischer Lukas" userId="f78daebb-0565-485c-bd0e-1cd035e796ff" providerId="ADAL" clId="{4FC8F46F-35FA-434A-B06E-4F381E42A39B}" dt="2021-04-05T21:27:34.518" v="206" actId="20577"/>
        <pc:sldMkLst>
          <pc:docMk/>
          <pc:sldMk cId="3069104936" sldId="354"/>
        </pc:sldMkLst>
        <pc:spChg chg="del">
          <ac:chgData name="Tegischer Lukas" userId="f78daebb-0565-485c-bd0e-1cd035e796ff" providerId="ADAL" clId="{4FC8F46F-35FA-434A-B06E-4F381E42A39B}" dt="2021-04-05T21:25:34.830" v="174" actId="478"/>
          <ac:spMkLst>
            <pc:docMk/>
            <pc:sldMk cId="3069104936" sldId="35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4FC8F46F-35FA-434A-B06E-4F381E42A39B}" dt="2021-04-05T21:27:34.518" v="206" actId="20577"/>
          <ac:spMkLst>
            <pc:docMk/>
            <pc:sldMk cId="3069104936" sldId="354"/>
            <ac:spMk id="7" creationId="{DB30A53D-DE58-4DEE-80E6-B496F4B8F482}"/>
          </ac:spMkLst>
        </pc:spChg>
        <pc:spChg chg="del mod">
          <ac:chgData name="Tegischer Lukas" userId="f78daebb-0565-485c-bd0e-1cd035e796ff" providerId="ADAL" clId="{4FC8F46F-35FA-434A-B06E-4F381E42A39B}" dt="2021-04-05T21:25:38.518" v="177" actId="478"/>
          <ac:spMkLst>
            <pc:docMk/>
            <pc:sldMk cId="3069104936" sldId="354"/>
            <ac:spMk id="9" creationId="{DE861AAB-9D9A-441C-B495-87724DC6FA66}"/>
          </ac:spMkLst>
        </pc:spChg>
        <pc:spChg chg="add mod">
          <ac:chgData name="Tegischer Lukas" userId="f78daebb-0565-485c-bd0e-1cd035e796ff" providerId="ADAL" clId="{4FC8F46F-35FA-434A-B06E-4F381E42A39B}" dt="2021-04-05T21:26:12.594" v="187" actId="20577"/>
          <ac:spMkLst>
            <pc:docMk/>
            <pc:sldMk cId="3069104936" sldId="354"/>
            <ac:spMk id="10" creationId="{34434EE6-FE00-4823-879B-89D16B435F68}"/>
          </ac:spMkLst>
        </pc:spChg>
        <pc:picChg chg="del">
          <ac:chgData name="Tegischer Lukas" userId="f78daebb-0565-485c-bd0e-1cd035e796ff" providerId="ADAL" clId="{4FC8F46F-35FA-434A-B06E-4F381E42A39B}" dt="2021-04-05T21:25:35.261" v="175" actId="478"/>
          <ac:picMkLst>
            <pc:docMk/>
            <pc:sldMk cId="3069104936" sldId="354"/>
            <ac:picMk id="8" creationId="{4310D843-CACC-4BC6-928E-E9EEDD69B74E}"/>
          </ac:picMkLst>
        </pc:picChg>
        <pc:picChg chg="add mod">
          <ac:chgData name="Tegischer Lukas" userId="f78daebb-0565-485c-bd0e-1cd035e796ff" providerId="ADAL" clId="{4FC8F46F-35FA-434A-B06E-4F381E42A39B}" dt="2021-04-05T21:26:30.396" v="194" actId="1076"/>
          <ac:picMkLst>
            <pc:docMk/>
            <pc:sldMk cId="3069104936" sldId="354"/>
            <ac:picMk id="11" creationId="{F3929D8A-EECF-47AF-9BD8-CAE36C88BCEE}"/>
          </ac:picMkLst>
        </pc:picChg>
        <pc:cxnChg chg="add mod">
          <ac:chgData name="Tegischer Lukas" userId="f78daebb-0565-485c-bd0e-1cd035e796ff" providerId="ADAL" clId="{4FC8F46F-35FA-434A-B06E-4F381E42A39B}" dt="2021-04-05T21:26:42.746" v="196" actId="1582"/>
          <ac:cxnSpMkLst>
            <pc:docMk/>
            <pc:sldMk cId="3069104936" sldId="354"/>
            <ac:cxnSpMk id="6" creationId="{68A541CC-E0CC-4526-979C-20B0430D55BE}"/>
          </ac:cxnSpMkLst>
        </pc:cxnChg>
        <pc:cxnChg chg="add mod">
          <ac:chgData name="Tegischer Lukas" userId="f78daebb-0565-485c-bd0e-1cd035e796ff" providerId="ADAL" clId="{4FC8F46F-35FA-434A-B06E-4F381E42A39B}" dt="2021-04-05T21:27:02.421" v="200" actId="14100"/>
          <ac:cxnSpMkLst>
            <pc:docMk/>
            <pc:sldMk cId="3069104936" sldId="354"/>
            <ac:cxnSpMk id="13" creationId="{56AEDBD4-04EE-4D3E-BDE2-868E42427B07}"/>
          </ac:cxnSpMkLst>
        </pc:cxnChg>
      </pc:sldChg>
      <pc:sldChg chg="del">
        <pc:chgData name="Tegischer Lukas" userId="f78daebb-0565-485c-bd0e-1cd035e796ff" providerId="ADAL" clId="{4FC8F46F-35FA-434A-B06E-4F381E42A39B}" dt="2021-04-05T21:27:24.406" v="203" actId="47"/>
        <pc:sldMkLst>
          <pc:docMk/>
          <pc:sldMk cId="171161192" sldId="355"/>
        </pc:sldMkLst>
      </pc:sldChg>
      <pc:sldChg chg="del">
        <pc:chgData name="Tegischer Lukas" userId="f78daebb-0565-485c-bd0e-1cd035e796ff" providerId="ADAL" clId="{4FC8F46F-35FA-434A-B06E-4F381E42A39B}" dt="2021-04-05T21:27:24.406" v="203" actId="47"/>
        <pc:sldMkLst>
          <pc:docMk/>
          <pc:sldMk cId="57056740" sldId="356"/>
        </pc:sldMkLst>
      </pc:sldChg>
    </pc:docChg>
  </pc:docChgLst>
  <pc:docChgLst>
    <pc:chgData name="Tegischer Lukas" userId="f78daebb-0565-485c-bd0e-1cd035e796ff" providerId="ADAL" clId="{548C00A2-454A-4768-A878-8F35E6F14C0F}"/>
    <pc:docChg chg="undo custSel addSld delSld modSld">
      <pc:chgData name="Tegischer Lukas" userId="f78daebb-0565-485c-bd0e-1cd035e796ff" providerId="ADAL" clId="{548C00A2-454A-4768-A878-8F35E6F14C0F}" dt="2021-04-04T19:22:43.829" v="214" actId="47"/>
      <pc:docMkLst>
        <pc:docMk/>
      </pc:docMkLst>
      <pc:sldChg chg="modSp mod">
        <pc:chgData name="Tegischer Lukas" userId="f78daebb-0565-485c-bd0e-1cd035e796ff" providerId="ADAL" clId="{548C00A2-454A-4768-A878-8F35E6F14C0F}" dt="2021-04-04T19:17:13.057" v="54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548C00A2-454A-4768-A878-8F35E6F14C0F}" dt="2021-04-04T19:17:13.057" v="54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548C00A2-454A-4768-A878-8F35E6F14C0F}" dt="2021-04-04T19:19:29.398" v="140" actId="1076"/>
        <pc:sldMkLst>
          <pc:docMk/>
          <pc:sldMk cId="442268101" sldId="295"/>
        </pc:sldMkLst>
        <pc:spChg chg="mod">
          <ac:chgData name="Tegischer Lukas" userId="f78daebb-0565-485c-bd0e-1cd035e796ff" providerId="ADAL" clId="{548C00A2-454A-4768-A878-8F35E6F14C0F}" dt="2021-04-04T19:19:29.398" v="140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48C00A2-454A-4768-A878-8F35E6F14C0F}" dt="2021-04-04T19:19:25.760" v="139" actId="1076"/>
          <ac:spMkLst>
            <pc:docMk/>
            <pc:sldMk cId="442268101" sldId="295"/>
            <ac:spMk id="6" creationId="{5DB5046A-9DCA-498F-A37D-01B2C9F7BC8B}"/>
          </ac:spMkLst>
        </pc:spChg>
        <pc:spChg chg="del">
          <ac:chgData name="Tegischer Lukas" userId="f78daebb-0565-485c-bd0e-1cd035e796ff" providerId="ADAL" clId="{548C00A2-454A-4768-A878-8F35E6F14C0F}" dt="2021-04-04T19:17:32.034" v="103" actId="478"/>
          <ac:spMkLst>
            <pc:docMk/>
            <pc:sldMk cId="442268101" sldId="295"/>
            <ac:spMk id="8" creationId="{86232214-676C-4B33-B662-DCB8EAAD0900}"/>
          </ac:spMkLst>
        </pc:spChg>
        <pc:spChg chg="add mod">
          <ac:chgData name="Tegischer Lukas" userId="f78daebb-0565-485c-bd0e-1cd035e796ff" providerId="ADAL" clId="{548C00A2-454A-4768-A878-8F35E6F14C0F}" dt="2021-04-04T19:19:23.239" v="138" actId="1076"/>
          <ac:spMkLst>
            <pc:docMk/>
            <pc:sldMk cId="442268101" sldId="295"/>
            <ac:spMk id="9" creationId="{1CC54E9E-6D26-4BD9-995E-B155A2158F3C}"/>
          </ac:spMkLst>
        </pc:spChg>
        <pc:picChg chg="add mod">
          <ac:chgData name="Tegischer Lukas" userId="f78daebb-0565-485c-bd0e-1cd035e796ff" providerId="ADAL" clId="{548C00A2-454A-4768-A878-8F35E6F14C0F}" dt="2021-04-04T19:18:52.340" v="126" actId="1076"/>
          <ac:picMkLst>
            <pc:docMk/>
            <pc:sldMk cId="442268101" sldId="295"/>
            <ac:picMk id="7" creationId="{A34C86C1-2354-440D-B0B4-5C3DC03DD015}"/>
          </ac:picMkLst>
        </pc:picChg>
      </pc:sldChg>
      <pc:sldChg chg="addSp delSp modSp mod modAnim">
        <pc:chgData name="Tegischer Lukas" userId="f78daebb-0565-485c-bd0e-1cd035e796ff" providerId="ADAL" clId="{548C00A2-454A-4768-A878-8F35E6F14C0F}" dt="2021-04-04T19:22:39.862" v="213"/>
        <pc:sldMkLst>
          <pc:docMk/>
          <pc:sldMk cId="1583130595" sldId="335"/>
        </pc:sldMkLst>
        <pc:spChg chg="del">
          <ac:chgData name="Tegischer Lukas" userId="f78daebb-0565-485c-bd0e-1cd035e796ff" providerId="ADAL" clId="{548C00A2-454A-4768-A878-8F35E6F14C0F}" dt="2021-04-04T19:21:19.597" v="170" actId="478"/>
          <ac:spMkLst>
            <pc:docMk/>
            <pc:sldMk cId="1583130595" sldId="335"/>
            <ac:spMk id="6" creationId="{7CFCF3A3-9A6E-4592-922F-7129930FB799}"/>
          </ac:spMkLst>
        </pc:spChg>
        <pc:spChg chg="add mod">
          <ac:chgData name="Tegischer Lukas" userId="f78daebb-0565-485c-bd0e-1cd035e796ff" providerId="ADAL" clId="{548C00A2-454A-4768-A878-8F35E6F14C0F}" dt="2021-04-04T19:21:42.960" v="185" actId="14100"/>
          <ac:spMkLst>
            <pc:docMk/>
            <pc:sldMk cId="1583130595" sldId="335"/>
            <ac:spMk id="7" creationId="{122981C4-3CC7-4BBA-A93F-790E174830F2}"/>
          </ac:spMkLst>
        </pc:spChg>
        <pc:spChg chg="del">
          <ac:chgData name="Tegischer Lukas" userId="f78daebb-0565-485c-bd0e-1cd035e796ff" providerId="ADAL" clId="{548C00A2-454A-4768-A878-8F35E6F14C0F}" dt="2021-04-04T19:21:19.597" v="170" actId="478"/>
          <ac:spMkLst>
            <pc:docMk/>
            <pc:sldMk cId="1583130595" sldId="335"/>
            <ac:spMk id="9" creationId="{77150897-6127-46F3-940B-AB579466BCA1}"/>
          </ac:spMkLst>
        </pc:spChg>
        <pc:spChg chg="del">
          <ac:chgData name="Tegischer Lukas" userId="f78daebb-0565-485c-bd0e-1cd035e796ff" providerId="ADAL" clId="{548C00A2-454A-4768-A878-8F35E6F14C0F}" dt="2021-04-04T19:21:19.597" v="170" actId="478"/>
          <ac:spMkLst>
            <pc:docMk/>
            <pc:sldMk cId="1583130595" sldId="335"/>
            <ac:spMk id="10" creationId="{F704819B-50CB-4C02-A1F9-15A5419BEC8D}"/>
          </ac:spMkLst>
        </pc:spChg>
        <pc:spChg chg="add mod">
          <ac:chgData name="Tegischer Lukas" userId="f78daebb-0565-485c-bd0e-1cd035e796ff" providerId="ADAL" clId="{548C00A2-454A-4768-A878-8F35E6F14C0F}" dt="2021-04-04T19:22:09.910" v="191" actId="403"/>
          <ac:spMkLst>
            <pc:docMk/>
            <pc:sldMk cId="1583130595" sldId="335"/>
            <ac:spMk id="11" creationId="{3E0AB194-8A93-47A2-9301-596A2A90035C}"/>
          </ac:spMkLst>
        </pc:spChg>
        <pc:spChg chg="add mod">
          <ac:chgData name="Tegischer Lukas" userId="f78daebb-0565-485c-bd0e-1cd035e796ff" providerId="ADAL" clId="{548C00A2-454A-4768-A878-8F35E6F14C0F}" dt="2021-04-04T19:22:15.912" v="197" actId="20577"/>
          <ac:spMkLst>
            <pc:docMk/>
            <pc:sldMk cId="1583130595" sldId="335"/>
            <ac:spMk id="12" creationId="{02ACD7ED-89F3-473A-838A-BB321C31EA4E}"/>
          </ac:spMkLst>
        </pc:spChg>
        <pc:spChg chg="add mod">
          <ac:chgData name="Tegischer Lukas" userId="f78daebb-0565-485c-bd0e-1cd035e796ff" providerId="ADAL" clId="{548C00A2-454A-4768-A878-8F35E6F14C0F}" dt="2021-04-04T19:22:21.955" v="201" actId="20577"/>
          <ac:spMkLst>
            <pc:docMk/>
            <pc:sldMk cId="1583130595" sldId="335"/>
            <ac:spMk id="13" creationId="{1DE0F21C-505B-4889-B450-CFD6E8C052B1}"/>
          </ac:spMkLst>
        </pc:spChg>
        <pc:spChg chg="add mod">
          <ac:chgData name="Tegischer Lukas" userId="f78daebb-0565-485c-bd0e-1cd035e796ff" providerId="ADAL" clId="{548C00A2-454A-4768-A878-8F35E6F14C0F}" dt="2021-04-04T19:22:33.612" v="210" actId="1076"/>
          <ac:spMkLst>
            <pc:docMk/>
            <pc:sldMk cId="1583130595" sldId="335"/>
            <ac:spMk id="15" creationId="{23BF74F6-4438-470E-B8E3-502B90B5718B}"/>
          </ac:spMkLst>
        </pc:spChg>
      </pc:sldChg>
      <pc:sldChg chg="del">
        <pc:chgData name="Tegischer Lukas" userId="f78daebb-0565-485c-bd0e-1cd035e796ff" providerId="ADAL" clId="{548C00A2-454A-4768-A878-8F35E6F14C0F}" dt="2021-04-04T19:22:43.829" v="214" actId="47"/>
        <pc:sldMkLst>
          <pc:docMk/>
          <pc:sldMk cId="1984965961" sldId="336"/>
        </pc:sldMkLst>
      </pc:sldChg>
      <pc:sldChg chg="del">
        <pc:chgData name="Tegischer Lukas" userId="f78daebb-0565-485c-bd0e-1cd035e796ff" providerId="ADAL" clId="{548C00A2-454A-4768-A878-8F35E6F14C0F}" dt="2021-04-04T19:22:43.829" v="214" actId="47"/>
        <pc:sldMkLst>
          <pc:docMk/>
          <pc:sldMk cId="4013852081" sldId="337"/>
        </pc:sldMkLst>
      </pc:sldChg>
      <pc:sldChg chg="del">
        <pc:chgData name="Tegischer Lukas" userId="f78daebb-0565-485c-bd0e-1cd035e796ff" providerId="ADAL" clId="{548C00A2-454A-4768-A878-8F35E6F14C0F}" dt="2021-04-04T19:22:43.829" v="214" actId="47"/>
        <pc:sldMkLst>
          <pc:docMk/>
          <pc:sldMk cId="1106016573" sldId="338"/>
        </pc:sldMkLst>
      </pc:sldChg>
      <pc:sldChg chg="del">
        <pc:chgData name="Tegischer Lukas" userId="f78daebb-0565-485c-bd0e-1cd035e796ff" providerId="ADAL" clId="{548C00A2-454A-4768-A878-8F35E6F14C0F}" dt="2021-04-04T19:22:43.829" v="214" actId="47"/>
        <pc:sldMkLst>
          <pc:docMk/>
          <pc:sldMk cId="987408120" sldId="339"/>
        </pc:sldMkLst>
      </pc:sldChg>
      <pc:sldChg chg="del">
        <pc:chgData name="Tegischer Lukas" userId="f78daebb-0565-485c-bd0e-1cd035e796ff" providerId="ADAL" clId="{548C00A2-454A-4768-A878-8F35E6F14C0F}" dt="2021-04-04T19:22:43.829" v="214" actId="47"/>
        <pc:sldMkLst>
          <pc:docMk/>
          <pc:sldMk cId="1297878496" sldId="340"/>
        </pc:sldMkLst>
      </pc:sldChg>
      <pc:sldChg chg="del">
        <pc:chgData name="Tegischer Lukas" userId="f78daebb-0565-485c-bd0e-1cd035e796ff" providerId="ADAL" clId="{548C00A2-454A-4768-A878-8F35E6F14C0F}" dt="2021-04-04T19:22:43.829" v="214" actId="47"/>
        <pc:sldMkLst>
          <pc:docMk/>
          <pc:sldMk cId="2352617416" sldId="341"/>
        </pc:sldMkLst>
      </pc:sldChg>
      <pc:sldChg chg="addSp delSp modSp add mod delAnim modAnim">
        <pc:chgData name="Tegischer Lukas" userId="f78daebb-0565-485c-bd0e-1cd035e796ff" providerId="ADAL" clId="{548C00A2-454A-4768-A878-8F35E6F14C0F}" dt="2021-04-04T19:21:07.300" v="169"/>
        <pc:sldMkLst>
          <pc:docMk/>
          <pc:sldMk cId="1685039439" sldId="342"/>
        </pc:sldMkLst>
        <pc:spChg chg="del">
          <ac:chgData name="Tegischer Lukas" userId="f78daebb-0565-485c-bd0e-1cd035e796ff" providerId="ADAL" clId="{548C00A2-454A-4768-A878-8F35E6F14C0F}" dt="2021-04-04T19:20:06.423" v="142" actId="478"/>
          <ac:spMkLst>
            <pc:docMk/>
            <pc:sldMk cId="1685039439" sldId="342"/>
            <ac:spMk id="6" creationId="{5DB5046A-9DCA-498F-A37D-01B2C9F7BC8B}"/>
          </ac:spMkLst>
        </pc:spChg>
        <pc:spChg chg="add mod">
          <ac:chgData name="Tegischer Lukas" userId="f78daebb-0565-485c-bd0e-1cd035e796ff" providerId="ADAL" clId="{548C00A2-454A-4768-A878-8F35E6F14C0F}" dt="2021-04-04T19:21:01.550" v="167" actId="1076"/>
          <ac:spMkLst>
            <pc:docMk/>
            <pc:sldMk cId="1685039439" sldId="342"/>
            <ac:spMk id="8" creationId="{1576C327-B1C4-49F2-B076-1648601AF295}"/>
          </ac:spMkLst>
        </pc:spChg>
        <pc:spChg chg="mod">
          <ac:chgData name="Tegischer Lukas" userId="f78daebb-0565-485c-bd0e-1cd035e796ff" providerId="ADAL" clId="{548C00A2-454A-4768-A878-8F35E6F14C0F}" dt="2021-04-04T19:20:46.766" v="160" actId="1076"/>
          <ac:spMkLst>
            <pc:docMk/>
            <pc:sldMk cId="1685039439" sldId="342"/>
            <ac:spMk id="9" creationId="{1CC54E9E-6D26-4BD9-995E-B155A2158F3C}"/>
          </ac:spMkLst>
        </pc:spChg>
        <pc:picChg chg="del">
          <ac:chgData name="Tegischer Lukas" userId="f78daebb-0565-485c-bd0e-1cd035e796ff" providerId="ADAL" clId="{548C00A2-454A-4768-A878-8F35E6F14C0F}" dt="2021-04-04T19:20:07.360" v="143" actId="478"/>
          <ac:picMkLst>
            <pc:docMk/>
            <pc:sldMk cId="1685039439" sldId="342"/>
            <ac:picMk id="7" creationId="{A34C86C1-2354-440D-B0B4-5C3DC03DD015}"/>
          </ac:picMkLst>
        </pc:picChg>
        <pc:picChg chg="add mod">
          <ac:chgData name="Tegischer Lukas" userId="f78daebb-0565-485c-bd0e-1cd035e796ff" providerId="ADAL" clId="{548C00A2-454A-4768-A878-8F35E6F14C0F}" dt="2021-04-04T19:20:56.258" v="164" actId="1076"/>
          <ac:picMkLst>
            <pc:docMk/>
            <pc:sldMk cId="1685039439" sldId="342"/>
            <ac:picMk id="10" creationId="{9BB81FF3-4ABF-42C3-B6E7-1F2855577A3B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59F86417-2C72-4DE1-BBB4-D9C6BE42E01C}"/>
    <pc:docChg chg="custSel addSld delSld modSld">
      <pc:chgData name="Tegischer Lukas" userId="f78daebb-0565-485c-bd0e-1cd035e796ff" providerId="ADAL" clId="{59F86417-2C72-4DE1-BBB4-D9C6BE42E01C}" dt="2021-04-13T14:13:41.065" v="1647"/>
      <pc:docMkLst>
        <pc:docMk/>
      </pc:docMkLst>
      <pc:sldChg chg="modSp mod">
        <pc:chgData name="Tegischer Lukas" userId="f78daebb-0565-485c-bd0e-1cd035e796ff" providerId="ADAL" clId="{59F86417-2C72-4DE1-BBB4-D9C6BE42E01C}" dt="2021-04-05T21:39:12.558" v="44" actId="113"/>
        <pc:sldMkLst>
          <pc:docMk/>
          <pc:sldMk cId="336392357" sldId="256"/>
        </pc:sldMkLst>
        <pc:spChg chg="mod">
          <ac:chgData name="Tegischer Lukas" userId="f78daebb-0565-485c-bd0e-1cd035e796ff" providerId="ADAL" clId="{59F86417-2C72-4DE1-BBB4-D9C6BE42E01C}" dt="2021-04-05T21:39:12.558" v="44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59F86417-2C72-4DE1-BBB4-D9C6BE42E01C}" dt="2021-04-13T14:13:41.065" v="1647"/>
        <pc:sldMkLst>
          <pc:docMk/>
          <pc:sldMk cId="3932101437" sldId="291"/>
        </pc:sldMkLst>
      </pc:sldChg>
      <pc:sldChg chg="addSp delSp modSp mod delAnim modAnim">
        <pc:chgData name="Tegischer Lukas" userId="f78daebb-0565-485c-bd0e-1cd035e796ff" providerId="ADAL" clId="{59F86417-2C72-4DE1-BBB4-D9C6BE42E01C}" dt="2021-04-05T22:09:49.703" v="1119"/>
        <pc:sldMkLst>
          <pc:docMk/>
          <pc:sldMk cId="1685039439" sldId="342"/>
        </pc:sldMkLst>
        <pc:spChg chg="mod">
          <ac:chgData name="Tegischer Lukas" userId="f78daebb-0565-485c-bd0e-1cd035e796ff" providerId="ADAL" clId="{59F86417-2C72-4DE1-BBB4-D9C6BE42E01C}" dt="2021-04-05T21:39:18.900" v="52" actId="20577"/>
          <ac:spMkLst>
            <pc:docMk/>
            <pc:sldMk cId="1685039439" sldId="34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9F86417-2C72-4DE1-BBB4-D9C6BE42E01C}" dt="2021-04-05T22:07:51.848" v="1021" actId="1076"/>
          <ac:spMkLst>
            <pc:docMk/>
            <pc:sldMk cId="1685039439" sldId="342"/>
            <ac:spMk id="3" creationId="{E9C1A238-AFD5-4F15-824E-8D909FB37A3E}"/>
          </ac:spMkLst>
        </pc:spChg>
        <pc:spChg chg="add mod">
          <ac:chgData name="Tegischer Lukas" userId="f78daebb-0565-485c-bd0e-1cd035e796ff" providerId="ADAL" clId="{59F86417-2C72-4DE1-BBB4-D9C6BE42E01C}" dt="2021-04-05T22:09:30.493" v="1115"/>
          <ac:spMkLst>
            <pc:docMk/>
            <pc:sldMk cId="1685039439" sldId="342"/>
            <ac:spMk id="4" creationId="{0F056905-FE48-4B6B-9E26-41D6965ACF40}"/>
          </ac:spMkLst>
        </pc:spChg>
        <pc:spChg chg="add mod">
          <ac:chgData name="Tegischer Lukas" userId="f78daebb-0565-485c-bd0e-1cd035e796ff" providerId="ADAL" clId="{59F86417-2C72-4DE1-BBB4-D9C6BE42E01C}" dt="2021-04-05T22:08:10.880" v="1027" actId="1076"/>
          <ac:spMkLst>
            <pc:docMk/>
            <pc:sldMk cId="1685039439" sldId="342"/>
            <ac:spMk id="5" creationId="{E70DB2EF-F9A5-4382-8224-EC9779E13174}"/>
          </ac:spMkLst>
        </pc:spChg>
        <pc:spChg chg="add mod">
          <ac:chgData name="Tegischer Lukas" userId="f78daebb-0565-485c-bd0e-1cd035e796ff" providerId="ADAL" clId="{59F86417-2C72-4DE1-BBB4-D9C6BE42E01C}" dt="2021-04-05T22:08:09.400" v="1026" actId="1076"/>
          <ac:spMkLst>
            <pc:docMk/>
            <pc:sldMk cId="1685039439" sldId="342"/>
            <ac:spMk id="9" creationId="{662017FD-875D-4F3F-A133-ADEBF11A9264}"/>
          </ac:spMkLst>
        </pc:spChg>
        <pc:spChg chg="add mod">
          <ac:chgData name="Tegischer Lukas" userId="f78daebb-0565-485c-bd0e-1cd035e796ff" providerId="ADAL" clId="{59F86417-2C72-4DE1-BBB4-D9C6BE42E01C}" dt="2021-04-05T22:09:16.336" v="1114" actId="1076"/>
          <ac:spMkLst>
            <pc:docMk/>
            <pc:sldMk cId="1685039439" sldId="342"/>
            <ac:spMk id="10" creationId="{414DF5D0-29B7-4FDA-83BE-20F4B94D8320}"/>
          </ac:spMkLst>
        </pc:spChg>
        <pc:spChg chg="del">
          <ac:chgData name="Tegischer Lukas" userId="f78daebb-0565-485c-bd0e-1cd035e796ff" providerId="ADAL" clId="{59F86417-2C72-4DE1-BBB4-D9C6BE42E01C}" dt="2021-04-05T21:39:20.801" v="53" actId="478"/>
          <ac:spMkLst>
            <pc:docMk/>
            <pc:sldMk cId="1685039439" sldId="342"/>
            <ac:spMk id="11" creationId="{479B97D5-A0B7-4EBB-AFB4-F2FE73F954A6}"/>
          </ac:spMkLst>
        </pc:spChg>
        <pc:spChg chg="add mod">
          <ac:chgData name="Tegischer Lukas" userId="f78daebb-0565-485c-bd0e-1cd035e796ff" providerId="ADAL" clId="{59F86417-2C72-4DE1-BBB4-D9C6BE42E01C}" dt="2021-04-05T22:08:56.839" v="1108" actId="1076"/>
          <ac:spMkLst>
            <pc:docMk/>
            <pc:sldMk cId="1685039439" sldId="342"/>
            <ac:spMk id="11" creationId="{96AAD943-D952-47EE-965B-7ABFF3AF45C2}"/>
          </ac:spMkLst>
        </pc:spChg>
        <pc:spChg chg="add mod">
          <ac:chgData name="Tegischer Lukas" userId="f78daebb-0565-485c-bd0e-1cd035e796ff" providerId="ADAL" clId="{59F86417-2C72-4DE1-BBB4-D9C6BE42E01C}" dt="2021-04-05T22:08:00.648" v="1023" actId="1076"/>
          <ac:spMkLst>
            <pc:docMk/>
            <pc:sldMk cId="1685039439" sldId="342"/>
            <ac:spMk id="15" creationId="{8FECC047-7698-4259-A16D-6DC6D13DB0F9}"/>
          </ac:spMkLst>
        </pc:spChg>
        <pc:spChg chg="add mod">
          <ac:chgData name="Tegischer Lukas" userId="f78daebb-0565-485c-bd0e-1cd035e796ff" providerId="ADAL" clId="{59F86417-2C72-4DE1-BBB4-D9C6BE42E01C}" dt="2021-04-05T22:07:55.871" v="1022" actId="1076"/>
          <ac:spMkLst>
            <pc:docMk/>
            <pc:sldMk cId="1685039439" sldId="342"/>
            <ac:spMk id="17" creationId="{255A8168-D27B-4592-9BA9-3F3F31F000C6}"/>
          </ac:spMkLst>
        </pc:spChg>
        <pc:spChg chg="del">
          <ac:chgData name="Tegischer Lukas" userId="f78daebb-0565-485c-bd0e-1cd035e796ff" providerId="ADAL" clId="{59F86417-2C72-4DE1-BBB4-D9C6BE42E01C}" dt="2021-04-05T21:39:28.159" v="59" actId="478"/>
          <ac:spMkLst>
            <pc:docMk/>
            <pc:sldMk cId="1685039439" sldId="342"/>
            <ac:spMk id="23" creationId="{F1F98BA7-2D60-4F9B-91FF-18D9DE97D531}"/>
          </ac:spMkLst>
        </pc:spChg>
        <pc:picChg chg="del">
          <ac:chgData name="Tegischer Lukas" userId="f78daebb-0565-485c-bd0e-1cd035e796ff" providerId="ADAL" clId="{59F86417-2C72-4DE1-BBB4-D9C6BE42E01C}" dt="2021-04-05T21:39:22.161" v="54" actId="478"/>
          <ac:picMkLst>
            <pc:docMk/>
            <pc:sldMk cId="1685039439" sldId="342"/>
            <ac:picMk id="12" creationId="{19789C3D-5ED1-4A88-9BAF-1B6EE308047D}"/>
          </ac:picMkLst>
        </pc:picChg>
        <pc:cxnChg chg="del">
          <ac:chgData name="Tegischer Lukas" userId="f78daebb-0565-485c-bd0e-1cd035e796ff" providerId="ADAL" clId="{59F86417-2C72-4DE1-BBB4-D9C6BE42E01C}" dt="2021-04-05T21:39:24.937" v="56" actId="478"/>
          <ac:cxnSpMkLst>
            <pc:docMk/>
            <pc:sldMk cId="1685039439" sldId="342"/>
            <ac:cxnSpMk id="13" creationId="{E12029C0-4B12-49E2-B264-810F10DE095C}"/>
          </ac:cxnSpMkLst>
        </pc:cxnChg>
        <pc:cxnChg chg="del">
          <ac:chgData name="Tegischer Lukas" userId="f78daebb-0565-485c-bd0e-1cd035e796ff" providerId="ADAL" clId="{59F86417-2C72-4DE1-BBB4-D9C6BE42E01C}" dt="2021-04-05T21:39:23.603" v="55" actId="478"/>
          <ac:cxnSpMkLst>
            <pc:docMk/>
            <pc:sldMk cId="1685039439" sldId="342"/>
            <ac:cxnSpMk id="16" creationId="{6A7B9836-03FA-46D6-9012-BF6D4373C356}"/>
          </ac:cxnSpMkLst>
        </pc:cxnChg>
        <pc:cxnChg chg="del mod">
          <ac:chgData name="Tegischer Lukas" userId="f78daebb-0565-485c-bd0e-1cd035e796ff" providerId="ADAL" clId="{59F86417-2C72-4DE1-BBB4-D9C6BE42E01C}" dt="2021-04-05T21:39:26.435" v="58" actId="478"/>
          <ac:cxnSpMkLst>
            <pc:docMk/>
            <pc:sldMk cId="1685039439" sldId="342"/>
            <ac:cxnSpMk id="21" creationId="{5FEAE5C8-A838-46F1-98E9-98E90C6A5647}"/>
          </ac:cxnSpMkLst>
        </pc:cxnChg>
      </pc:sldChg>
      <pc:sldChg chg="addSp delSp modSp mod">
        <pc:chgData name="Tegischer Lukas" userId="f78daebb-0565-485c-bd0e-1cd035e796ff" providerId="ADAL" clId="{59F86417-2C72-4DE1-BBB4-D9C6BE42E01C}" dt="2021-04-05T22:04:39.593" v="950" actId="20577"/>
        <pc:sldMkLst>
          <pc:docMk/>
          <pc:sldMk cId="3069104936" sldId="354"/>
        </pc:sldMkLst>
        <pc:spChg chg="add mod">
          <ac:chgData name="Tegischer Lukas" userId="f78daebb-0565-485c-bd0e-1cd035e796ff" providerId="ADAL" clId="{59F86417-2C72-4DE1-BBB4-D9C6BE42E01C}" dt="2021-04-05T22:04:39.593" v="950" actId="20577"/>
          <ac:spMkLst>
            <pc:docMk/>
            <pc:sldMk cId="3069104936" sldId="354"/>
            <ac:spMk id="7" creationId="{21E7E878-C747-4D30-A15C-2036DF8CEBBB}"/>
          </ac:spMkLst>
        </pc:spChg>
        <pc:spChg chg="del">
          <ac:chgData name="Tegischer Lukas" userId="f78daebb-0565-485c-bd0e-1cd035e796ff" providerId="ADAL" clId="{59F86417-2C72-4DE1-BBB4-D9C6BE42E01C}" dt="2021-04-05T22:04:15.799" v="942" actId="478"/>
          <ac:spMkLst>
            <pc:docMk/>
            <pc:sldMk cId="3069104936" sldId="354"/>
            <ac:spMk id="9" creationId="{A4D761AB-349E-4D1D-8E1E-B459566B15E8}"/>
          </ac:spMkLst>
        </pc:spChg>
        <pc:spChg chg="add mod">
          <ac:chgData name="Tegischer Lukas" userId="f78daebb-0565-485c-bd0e-1cd035e796ff" providerId="ADAL" clId="{59F86417-2C72-4DE1-BBB4-D9C6BE42E01C}" dt="2021-04-05T22:04:38.417" v="949" actId="207"/>
          <ac:spMkLst>
            <pc:docMk/>
            <pc:sldMk cId="3069104936" sldId="354"/>
            <ac:spMk id="10" creationId="{D3328859-712E-4EFA-9554-3725C485FD98}"/>
          </ac:spMkLst>
        </pc:spChg>
        <pc:spChg chg="del">
          <ac:chgData name="Tegischer Lukas" userId="f78daebb-0565-485c-bd0e-1cd035e796ff" providerId="ADAL" clId="{59F86417-2C72-4DE1-BBB4-D9C6BE42E01C}" dt="2021-04-05T22:04:15.799" v="942" actId="478"/>
          <ac:spMkLst>
            <pc:docMk/>
            <pc:sldMk cId="3069104936" sldId="354"/>
            <ac:spMk id="12" creationId="{72078E34-F89D-48E4-9974-7A85F7C012DE}"/>
          </ac:spMkLst>
        </pc:spChg>
        <pc:spChg chg="del">
          <ac:chgData name="Tegischer Lukas" userId="f78daebb-0565-485c-bd0e-1cd035e796ff" providerId="ADAL" clId="{59F86417-2C72-4DE1-BBB4-D9C6BE42E01C}" dt="2021-04-05T22:04:15.799" v="942" actId="478"/>
          <ac:spMkLst>
            <pc:docMk/>
            <pc:sldMk cId="3069104936" sldId="354"/>
            <ac:spMk id="15" creationId="{D0F3D34A-6DB5-478F-8B10-84385CA4AEDC}"/>
          </ac:spMkLst>
        </pc:spChg>
      </pc:sldChg>
      <pc:sldChg chg="addSp delSp modSp mod delAnim modAnim">
        <pc:chgData name="Tegischer Lukas" userId="f78daebb-0565-485c-bd0e-1cd035e796ff" providerId="ADAL" clId="{59F86417-2C72-4DE1-BBB4-D9C6BE42E01C}" dt="2021-04-05T22:22:18.912" v="1645"/>
        <pc:sldMkLst>
          <pc:docMk/>
          <pc:sldMk cId="3989652881" sldId="355"/>
        </pc:sldMkLst>
        <pc:spChg chg="mod">
          <ac:chgData name="Tegischer Lukas" userId="f78daebb-0565-485c-bd0e-1cd035e796ff" providerId="ADAL" clId="{59F86417-2C72-4DE1-BBB4-D9C6BE42E01C}" dt="2021-04-05T21:51:47.014" v="332" actId="20577"/>
          <ac:spMkLst>
            <pc:docMk/>
            <pc:sldMk cId="3989652881" sldId="35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59F86417-2C72-4DE1-BBB4-D9C6BE42E01C}" dt="2021-04-05T21:57:50.809" v="713" actId="1076"/>
          <ac:spMkLst>
            <pc:docMk/>
            <pc:sldMk cId="3989652881" sldId="355"/>
            <ac:spMk id="3" creationId="{3914A4B6-6703-45BA-BD2A-BB9C9AD83755}"/>
          </ac:spMkLst>
        </pc:spChg>
        <pc:spChg chg="add mod">
          <ac:chgData name="Tegischer Lukas" userId="f78daebb-0565-485c-bd0e-1cd035e796ff" providerId="ADAL" clId="{59F86417-2C72-4DE1-BBB4-D9C6BE42E01C}" dt="2021-04-05T21:57:52.833" v="714" actId="1076"/>
          <ac:spMkLst>
            <pc:docMk/>
            <pc:sldMk cId="3989652881" sldId="355"/>
            <ac:spMk id="4" creationId="{52BDD23C-5B34-4CC7-A590-B584165B6DDC}"/>
          </ac:spMkLst>
        </pc:spChg>
        <pc:spChg chg="add mod">
          <ac:chgData name="Tegischer Lukas" userId="f78daebb-0565-485c-bd0e-1cd035e796ff" providerId="ADAL" clId="{59F86417-2C72-4DE1-BBB4-D9C6BE42E01C}" dt="2021-04-05T21:59:41.265" v="795" actId="1076"/>
          <ac:spMkLst>
            <pc:docMk/>
            <pc:sldMk cId="3989652881" sldId="355"/>
            <ac:spMk id="5" creationId="{DD0777E7-B186-4FB1-9BE1-F7E0AF16BD63}"/>
          </ac:spMkLst>
        </pc:spChg>
        <pc:spChg chg="add mod">
          <ac:chgData name="Tegischer Lukas" userId="f78daebb-0565-485c-bd0e-1cd035e796ff" providerId="ADAL" clId="{59F86417-2C72-4DE1-BBB4-D9C6BE42E01C}" dt="2021-04-05T22:00:03.003" v="804" actId="113"/>
          <ac:spMkLst>
            <pc:docMk/>
            <pc:sldMk cId="3989652881" sldId="355"/>
            <ac:spMk id="11" creationId="{778AA5B3-5647-4520-B8A4-979611D1E19E}"/>
          </ac:spMkLst>
        </pc:spChg>
        <pc:spChg chg="add mod">
          <ac:chgData name="Tegischer Lukas" userId="f78daebb-0565-485c-bd0e-1cd035e796ff" providerId="ADAL" clId="{59F86417-2C72-4DE1-BBB4-D9C6BE42E01C}" dt="2021-04-05T22:19:17.873" v="1500" actId="20577"/>
          <ac:spMkLst>
            <pc:docMk/>
            <pc:sldMk cId="3989652881" sldId="355"/>
            <ac:spMk id="13" creationId="{995433FE-D920-40D9-A9C5-BFB51C1C064A}"/>
          </ac:spMkLst>
        </pc:spChg>
        <pc:spChg chg="del">
          <ac:chgData name="Tegischer Lukas" userId="f78daebb-0565-485c-bd0e-1cd035e796ff" providerId="ADAL" clId="{59F86417-2C72-4DE1-BBB4-D9C6BE42E01C}" dt="2021-04-05T21:50:57.026" v="217" actId="478"/>
          <ac:spMkLst>
            <pc:docMk/>
            <pc:sldMk cId="3989652881" sldId="355"/>
            <ac:spMk id="15" creationId="{AFB4C7F7-2BCD-4147-A956-DE2548CFB076}"/>
          </ac:spMkLst>
        </pc:spChg>
        <pc:spChg chg="add mod">
          <ac:chgData name="Tegischer Lukas" userId="f78daebb-0565-485c-bd0e-1cd035e796ff" providerId="ADAL" clId="{59F86417-2C72-4DE1-BBB4-D9C6BE42E01C}" dt="2021-04-05T22:19:12.025" v="1497" actId="20577"/>
          <ac:spMkLst>
            <pc:docMk/>
            <pc:sldMk cId="3989652881" sldId="355"/>
            <ac:spMk id="16" creationId="{0EAAB20F-A763-45BA-BFA5-90D34F3733CE}"/>
          </ac:spMkLst>
        </pc:spChg>
        <pc:spChg chg="del">
          <ac:chgData name="Tegischer Lukas" userId="f78daebb-0565-485c-bd0e-1cd035e796ff" providerId="ADAL" clId="{59F86417-2C72-4DE1-BBB4-D9C6BE42E01C}" dt="2021-04-05T21:50:58.419" v="219" actId="478"/>
          <ac:spMkLst>
            <pc:docMk/>
            <pc:sldMk cId="3989652881" sldId="355"/>
            <ac:spMk id="18" creationId="{AECCFC7B-EADE-4FFA-8BAD-7D1290936F01}"/>
          </ac:spMkLst>
        </pc:spChg>
        <pc:spChg chg="add mod">
          <ac:chgData name="Tegischer Lukas" userId="f78daebb-0565-485c-bd0e-1cd035e796ff" providerId="ADAL" clId="{59F86417-2C72-4DE1-BBB4-D9C6BE42E01C}" dt="2021-04-05T22:01:12.512" v="831" actId="1076"/>
          <ac:spMkLst>
            <pc:docMk/>
            <pc:sldMk cId="3989652881" sldId="355"/>
            <ac:spMk id="19" creationId="{535FCA6B-9B32-449D-B0C6-7F97E1FEA600}"/>
          </ac:spMkLst>
        </pc:spChg>
        <pc:spChg chg="add mod">
          <ac:chgData name="Tegischer Lukas" userId="f78daebb-0565-485c-bd0e-1cd035e796ff" providerId="ADAL" clId="{59F86417-2C72-4DE1-BBB4-D9C6BE42E01C}" dt="2021-04-05T22:00:54.289" v="825" actId="1076"/>
          <ac:spMkLst>
            <pc:docMk/>
            <pc:sldMk cId="3989652881" sldId="355"/>
            <ac:spMk id="20" creationId="{C6CAD9F6-0432-4908-A8DF-5BE31BEE091E}"/>
          </ac:spMkLst>
        </pc:spChg>
        <pc:spChg chg="add mod">
          <ac:chgData name="Tegischer Lukas" userId="f78daebb-0565-485c-bd0e-1cd035e796ff" providerId="ADAL" clId="{59F86417-2C72-4DE1-BBB4-D9C6BE42E01C}" dt="2021-04-05T22:21:50.224" v="1618" actId="1076"/>
          <ac:spMkLst>
            <pc:docMk/>
            <pc:sldMk cId="3989652881" sldId="355"/>
            <ac:spMk id="29" creationId="{C639FE01-456A-44CC-A368-6B0A745876E6}"/>
          </ac:spMkLst>
        </pc:spChg>
        <pc:spChg chg="add mod">
          <ac:chgData name="Tegischer Lukas" userId="f78daebb-0565-485c-bd0e-1cd035e796ff" providerId="ADAL" clId="{59F86417-2C72-4DE1-BBB4-D9C6BE42E01C}" dt="2021-04-05T22:22:14.134" v="1639" actId="1076"/>
          <ac:spMkLst>
            <pc:docMk/>
            <pc:sldMk cId="3989652881" sldId="355"/>
            <ac:spMk id="30" creationId="{0AFC719C-512B-4305-84A5-84F90A483CA5}"/>
          </ac:spMkLst>
        </pc:spChg>
        <pc:picChg chg="del">
          <ac:chgData name="Tegischer Lukas" userId="f78daebb-0565-485c-bd0e-1cd035e796ff" providerId="ADAL" clId="{59F86417-2C72-4DE1-BBB4-D9C6BE42E01C}" dt="2021-04-05T21:50:57.669" v="218" actId="478"/>
          <ac:picMkLst>
            <pc:docMk/>
            <pc:sldMk cId="3989652881" sldId="355"/>
            <ac:picMk id="17" creationId="{C334C236-4CA1-4998-8664-F93B69D380B6}"/>
          </ac:picMkLst>
        </pc:picChg>
        <pc:cxnChg chg="add mod">
          <ac:chgData name="Tegischer Lukas" userId="f78daebb-0565-485c-bd0e-1cd035e796ff" providerId="ADAL" clId="{59F86417-2C72-4DE1-BBB4-D9C6BE42E01C}" dt="2021-04-05T22:01:32.646" v="834" actId="693"/>
          <ac:cxnSpMkLst>
            <pc:docMk/>
            <pc:sldMk cId="3989652881" sldId="355"/>
            <ac:cxnSpMk id="12" creationId="{B3B50BFD-29A4-4FB4-8615-667F00ABE59F}"/>
          </ac:cxnSpMkLst>
        </pc:cxnChg>
        <pc:cxnChg chg="add mod">
          <ac:chgData name="Tegischer Lukas" userId="f78daebb-0565-485c-bd0e-1cd035e796ff" providerId="ADAL" clId="{59F86417-2C72-4DE1-BBB4-D9C6BE42E01C}" dt="2021-04-05T22:01:39.320" v="837" actId="14100"/>
          <ac:cxnSpMkLst>
            <pc:docMk/>
            <pc:sldMk cId="3989652881" sldId="355"/>
            <ac:cxnSpMk id="21" creationId="{0F299E81-5FDA-412B-BA58-AFD2DB68A048}"/>
          </ac:cxnSpMkLst>
        </pc:cxnChg>
        <pc:cxnChg chg="add mod">
          <ac:chgData name="Tegischer Lukas" userId="f78daebb-0565-485c-bd0e-1cd035e796ff" providerId="ADAL" clId="{59F86417-2C72-4DE1-BBB4-D9C6BE42E01C}" dt="2021-04-05T22:01:45.898" v="841" actId="14100"/>
          <ac:cxnSpMkLst>
            <pc:docMk/>
            <pc:sldMk cId="3989652881" sldId="355"/>
            <ac:cxnSpMk id="23" creationId="{F4D09ADF-15C7-4744-BB3B-7526CF2F595E}"/>
          </ac:cxnSpMkLst>
        </pc:cxnChg>
        <pc:cxnChg chg="add mod">
          <ac:chgData name="Tegischer Lukas" userId="f78daebb-0565-485c-bd0e-1cd035e796ff" providerId="ADAL" clId="{59F86417-2C72-4DE1-BBB4-D9C6BE42E01C}" dt="2021-04-05T22:01:50.841" v="844" actId="14100"/>
          <ac:cxnSpMkLst>
            <pc:docMk/>
            <pc:sldMk cId="3989652881" sldId="355"/>
            <ac:cxnSpMk id="26" creationId="{C8E7463A-6878-47C9-98B9-52374F0B5DB6}"/>
          </ac:cxnSpMkLst>
        </pc:cxnChg>
      </pc:sldChg>
      <pc:sldChg chg="del">
        <pc:chgData name="Tegischer Lukas" userId="f78daebb-0565-485c-bd0e-1cd035e796ff" providerId="ADAL" clId="{59F86417-2C72-4DE1-BBB4-D9C6BE42E01C}" dt="2021-04-05T22:04:42.820" v="952" actId="47"/>
        <pc:sldMkLst>
          <pc:docMk/>
          <pc:sldMk cId="3848394610" sldId="357"/>
        </pc:sldMkLst>
      </pc:sldChg>
      <pc:sldChg chg="del">
        <pc:chgData name="Tegischer Lukas" userId="f78daebb-0565-485c-bd0e-1cd035e796ff" providerId="ADAL" clId="{59F86417-2C72-4DE1-BBB4-D9C6BE42E01C}" dt="2021-04-05T22:04:43.347" v="953" actId="47"/>
        <pc:sldMkLst>
          <pc:docMk/>
          <pc:sldMk cId="1660047467" sldId="358"/>
        </pc:sldMkLst>
      </pc:sldChg>
      <pc:sldChg chg="del">
        <pc:chgData name="Tegischer Lukas" userId="f78daebb-0565-485c-bd0e-1cd035e796ff" providerId="ADAL" clId="{59F86417-2C72-4DE1-BBB4-D9C6BE42E01C}" dt="2021-04-05T22:04:43.863" v="954" actId="47"/>
        <pc:sldMkLst>
          <pc:docMk/>
          <pc:sldMk cId="4206568419" sldId="359"/>
        </pc:sldMkLst>
      </pc:sldChg>
      <pc:sldChg chg="del">
        <pc:chgData name="Tegischer Lukas" userId="f78daebb-0565-485c-bd0e-1cd035e796ff" providerId="ADAL" clId="{59F86417-2C72-4DE1-BBB4-D9C6BE42E01C}" dt="2021-04-05T22:04:44.765" v="955" actId="47"/>
        <pc:sldMkLst>
          <pc:docMk/>
          <pc:sldMk cId="364456173" sldId="360"/>
        </pc:sldMkLst>
      </pc:sldChg>
      <pc:sldChg chg="del">
        <pc:chgData name="Tegischer Lukas" userId="f78daebb-0565-485c-bd0e-1cd035e796ff" providerId="ADAL" clId="{59F86417-2C72-4DE1-BBB4-D9C6BE42E01C}" dt="2021-04-05T22:04:45.234" v="956" actId="47"/>
        <pc:sldMkLst>
          <pc:docMk/>
          <pc:sldMk cId="3121138074" sldId="361"/>
        </pc:sldMkLst>
      </pc:sldChg>
      <pc:sldChg chg="modSp add mod">
        <pc:chgData name="Tegischer Lukas" userId="f78daebb-0565-485c-bd0e-1cd035e796ff" providerId="ADAL" clId="{59F86417-2C72-4DE1-BBB4-D9C6BE42E01C}" dt="2021-04-05T22:05:56.619" v="972" actId="20577"/>
        <pc:sldMkLst>
          <pc:docMk/>
          <pc:sldMk cId="669534388" sldId="362"/>
        </pc:sldMkLst>
        <pc:spChg chg="mod">
          <ac:chgData name="Tegischer Lukas" userId="f78daebb-0565-485c-bd0e-1cd035e796ff" providerId="ADAL" clId="{59F86417-2C72-4DE1-BBB4-D9C6BE42E01C}" dt="2021-04-05T22:04:49.086" v="958" actId="20577"/>
          <ac:spMkLst>
            <pc:docMk/>
            <pc:sldMk cId="669534388" sldId="362"/>
            <ac:spMk id="7" creationId="{21E7E878-C747-4D30-A15C-2036DF8CEBBB}"/>
          </ac:spMkLst>
        </pc:spChg>
        <pc:spChg chg="mod">
          <ac:chgData name="Tegischer Lukas" userId="f78daebb-0565-485c-bd0e-1cd035e796ff" providerId="ADAL" clId="{59F86417-2C72-4DE1-BBB4-D9C6BE42E01C}" dt="2021-04-05T22:05:56.619" v="972" actId="20577"/>
          <ac:spMkLst>
            <pc:docMk/>
            <pc:sldMk cId="669534388" sldId="362"/>
            <ac:spMk id="10" creationId="{D3328859-712E-4EFA-9554-3725C485FD98}"/>
          </ac:spMkLst>
        </pc:spChg>
      </pc:sldChg>
      <pc:sldChg chg="addSp delSp modSp add mod delAnim modAnim">
        <pc:chgData name="Tegischer Lukas" userId="f78daebb-0565-485c-bd0e-1cd035e796ff" providerId="ADAL" clId="{59F86417-2C72-4DE1-BBB4-D9C6BE42E01C}" dt="2021-04-05T22:21:16.541" v="1616" actId="20577"/>
        <pc:sldMkLst>
          <pc:docMk/>
          <pc:sldMk cId="1024561756" sldId="363"/>
        </pc:sldMkLst>
        <pc:spChg chg="del">
          <ac:chgData name="Tegischer Lukas" userId="f78daebb-0565-485c-bd0e-1cd035e796ff" providerId="ADAL" clId="{59F86417-2C72-4DE1-BBB4-D9C6BE42E01C}" dt="2021-04-05T22:09:56.195" v="1121" actId="478"/>
          <ac:spMkLst>
            <pc:docMk/>
            <pc:sldMk cId="1024561756" sldId="363"/>
            <ac:spMk id="3" creationId="{E9C1A238-AFD5-4F15-824E-8D909FB37A3E}"/>
          </ac:spMkLst>
        </pc:spChg>
        <pc:spChg chg="mod">
          <ac:chgData name="Tegischer Lukas" userId="f78daebb-0565-485c-bd0e-1cd035e796ff" providerId="ADAL" clId="{59F86417-2C72-4DE1-BBB4-D9C6BE42E01C}" dt="2021-04-05T22:20:44.867" v="1593" actId="20577"/>
          <ac:spMkLst>
            <pc:docMk/>
            <pc:sldMk cId="1024561756" sldId="363"/>
            <ac:spMk id="4" creationId="{0F056905-FE48-4B6B-9E26-41D6965ACF40}"/>
          </ac:spMkLst>
        </pc:spChg>
        <pc:spChg chg="del">
          <ac:chgData name="Tegischer Lukas" userId="f78daebb-0565-485c-bd0e-1cd035e796ff" providerId="ADAL" clId="{59F86417-2C72-4DE1-BBB4-D9C6BE42E01C}" dt="2021-04-05T22:18:15.124" v="1437" actId="478"/>
          <ac:spMkLst>
            <pc:docMk/>
            <pc:sldMk cId="1024561756" sldId="363"/>
            <ac:spMk id="5" creationId="{E70DB2EF-F9A5-4382-8224-EC9779E13174}"/>
          </ac:spMkLst>
        </pc:spChg>
        <pc:spChg chg="add mod">
          <ac:chgData name="Tegischer Lukas" userId="f78daebb-0565-485c-bd0e-1cd035e796ff" providerId="ADAL" clId="{59F86417-2C72-4DE1-BBB4-D9C6BE42E01C}" dt="2021-04-05T22:20:22.342" v="1527" actId="1076"/>
          <ac:spMkLst>
            <pc:docMk/>
            <pc:sldMk cId="1024561756" sldId="363"/>
            <ac:spMk id="6" creationId="{EEA4254B-09A4-4BFC-987F-46DFA34AC5EA}"/>
          </ac:spMkLst>
        </pc:spChg>
        <pc:spChg chg="add del mod">
          <ac:chgData name="Tegischer Lukas" userId="f78daebb-0565-485c-bd0e-1cd035e796ff" providerId="ADAL" clId="{59F86417-2C72-4DE1-BBB4-D9C6BE42E01C}" dt="2021-04-05T22:12:09.911" v="1284" actId="478"/>
          <ac:spMkLst>
            <pc:docMk/>
            <pc:sldMk cId="1024561756" sldId="363"/>
            <ac:spMk id="7" creationId="{44D6343D-9A36-4F1A-876A-E8B19EDE50DB}"/>
          </ac:spMkLst>
        </pc:spChg>
        <pc:spChg chg="add del mod">
          <ac:chgData name="Tegischer Lukas" userId="f78daebb-0565-485c-bd0e-1cd035e796ff" providerId="ADAL" clId="{59F86417-2C72-4DE1-BBB4-D9C6BE42E01C}" dt="2021-04-05T22:12:42.763" v="1290" actId="478"/>
          <ac:spMkLst>
            <pc:docMk/>
            <pc:sldMk cId="1024561756" sldId="363"/>
            <ac:spMk id="8" creationId="{D252FABD-4239-4C6A-9E03-F65F7018E426}"/>
          </ac:spMkLst>
        </pc:spChg>
        <pc:spChg chg="mod">
          <ac:chgData name="Tegischer Lukas" userId="f78daebb-0565-485c-bd0e-1cd035e796ff" providerId="ADAL" clId="{59F86417-2C72-4DE1-BBB4-D9C6BE42E01C}" dt="2021-04-05T22:21:16.541" v="1616" actId="20577"/>
          <ac:spMkLst>
            <pc:docMk/>
            <pc:sldMk cId="1024561756" sldId="363"/>
            <ac:spMk id="9" creationId="{662017FD-875D-4F3F-A133-ADEBF11A9264}"/>
          </ac:spMkLst>
        </pc:spChg>
        <pc:spChg chg="del">
          <ac:chgData name="Tegischer Lukas" userId="f78daebb-0565-485c-bd0e-1cd035e796ff" providerId="ADAL" clId="{59F86417-2C72-4DE1-BBB4-D9C6BE42E01C}" dt="2021-04-05T22:11:45.191" v="1279" actId="478"/>
          <ac:spMkLst>
            <pc:docMk/>
            <pc:sldMk cId="1024561756" sldId="363"/>
            <ac:spMk id="10" creationId="{414DF5D0-29B7-4FDA-83BE-20F4B94D8320}"/>
          </ac:spMkLst>
        </pc:spChg>
        <pc:spChg chg="mod">
          <ac:chgData name="Tegischer Lukas" userId="f78daebb-0565-485c-bd0e-1cd035e796ff" providerId="ADAL" clId="{59F86417-2C72-4DE1-BBB4-D9C6BE42E01C}" dt="2021-04-05T22:17:41.859" v="1436" actId="20577"/>
          <ac:spMkLst>
            <pc:docMk/>
            <pc:sldMk cId="1024561756" sldId="363"/>
            <ac:spMk id="11" creationId="{96AAD943-D952-47EE-965B-7ABFF3AF45C2}"/>
          </ac:spMkLst>
        </pc:spChg>
        <pc:spChg chg="del">
          <ac:chgData name="Tegischer Lukas" userId="f78daebb-0565-485c-bd0e-1cd035e796ff" providerId="ADAL" clId="{59F86417-2C72-4DE1-BBB4-D9C6BE42E01C}" dt="2021-04-05T22:14:52.669" v="1291" actId="478"/>
          <ac:spMkLst>
            <pc:docMk/>
            <pc:sldMk cId="1024561756" sldId="363"/>
            <ac:spMk id="15" creationId="{8FECC047-7698-4259-A16D-6DC6D13DB0F9}"/>
          </ac:spMkLst>
        </pc:spChg>
        <pc:spChg chg="mod">
          <ac:chgData name="Tegischer Lukas" userId="f78daebb-0565-485c-bd0e-1cd035e796ff" providerId="ADAL" clId="{59F86417-2C72-4DE1-BBB4-D9C6BE42E01C}" dt="2021-04-05T22:17:25.196" v="1388" actId="20577"/>
          <ac:spMkLst>
            <pc:docMk/>
            <pc:sldMk cId="1024561756" sldId="363"/>
            <ac:spMk id="17" creationId="{255A8168-D27B-4592-9BA9-3F3F31F000C6}"/>
          </ac:spMkLst>
        </pc:spChg>
        <pc:picChg chg="add mod modCrop">
          <ac:chgData name="Tegischer Lukas" userId="f78daebb-0565-485c-bd0e-1cd035e796ff" providerId="ADAL" clId="{59F86417-2C72-4DE1-BBB4-D9C6BE42E01C}" dt="2021-04-05T22:15:08.320" v="1296" actId="1076"/>
          <ac:picMkLst>
            <pc:docMk/>
            <pc:sldMk cId="1024561756" sldId="363"/>
            <ac:picMk id="13" creationId="{5594A05F-E99F-4D51-BED1-8C6E40024686}"/>
          </ac:picMkLst>
        </pc:picChg>
        <pc:picChg chg="add mod modCrop">
          <ac:chgData name="Tegischer Lukas" userId="f78daebb-0565-485c-bd0e-1cd035e796ff" providerId="ADAL" clId="{59F86417-2C72-4DE1-BBB4-D9C6BE42E01C}" dt="2021-04-05T22:17:09.255" v="1343" actId="1076"/>
          <ac:picMkLst>
            <pc:docMk/>
            <pc:sldMk cId="1024561756" sldId="363"/>
            <ac:picMk id="18" creationId="{930FE525-89FE-493C-808D-3BED2D684E49}"/>
          </ac:picMkLst>
        </pc:picChg>
        <pc:picChg chg="add mod modCrop">
          <ac:chgData name="Tegischer Lukas" userId="f78daebb-0565-485c-bd0e-1cd035e796ff" providerId="ADAL" clId="{59F86417-2C72-4DE1-BBB4-D9C6BE42E01C}" dt="2021-04-05T22:18:42.743" v="1444" actId="1076"/>
          <ac:picMkLst>
            <pc:docMk/>
            <pc:sldMk cId="1024561756" sldId="363"/>
            <ac:picMk id="20" creationId="{BF83E0AB-9675-4F9A-ADE0-256633337090}"/>
          </ac:picMkLst>
        </pc:picChg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803EC45F-77AC-47BF-9E66-FA3BF572B726}"/>
    <pc:docChg chg="undo custSel addSld modSld">
      <pc:chgData name="Tegischer Lukas" userId="f78daebb-0565-485c-bd0e-1cd035e796ff" providerId="ADAL" clId="{803EC45F-77AC-47BF-9E66-FA3BF572B726}" dt="2021-04-04T19:40:17.186" v="272" actId="403"/>
      <pc:docMkLst>
        <pc:docMk/>
      </pc:docMkLst>
      <pc:sldChg chg="modSp mod">
        <pc:chgData name="Tegischer Lukas" userId="f78daebb-0565-485c-bd0e-1cd035e796ff" providerId="ADAL" clId="{803EC45F-77AC-47BF-9E66-FA3BF572B726}" dt="2021-04-04T19:23:34.797" v="3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03EC45F-77AC-47BF-9E66-FA3BF572B726}" dt="2021-04-04T19:23:34.797" v="3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803EC45F-77AC-47BF-9E66-FA3BF572B726}" dt="2021-04-04T19:36:28.822" v="134"/>
        <pc:sldMkLst>
          <pc:docMk/>
          <pc:sldMk cId="442268101" sldId="295"/>
        </pc:sldMkLst>
        <pc:spChg chg="mod">
          <ac:chgData name="Tegischer Lukas" userId="f78daebb-0565-485c-bd0e-1cd035e796ff" providerId="ADAL" clId="{803EC45F-77AC-47BF-9E66-FA3BF572B726}" dt="2021-04-04T19:24:08.461" v="74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803EC45F-77AC-47BF-9E66-FA3BF572B726}" dt="2021-04-04T19:35:29.708" v="117" actId="1076"/>
          <ac:spMkLst>
            <pc:docMk/>
            <pc:sldMk cId="442268101" sldId="295"/>
            <ac:spMk id="5" creationId="{A6DA5448-6A6C-4C3E-9C4D-8909E960E7F0}"/>
          </ac:spMkLst>
        </pc:spChg>
        <pc:spChg chg="del">
          <ac:chgData name="Tegischer Lukas" userId="f78daebb-0565-485c-bd0e-1cd035e796ff" providerId="ADAL" clId="{803EC45F-77AC-47BF-9E66-FA3BF572B726}" dt="2021-04-04T19:23:59.092" v="71" actId="478"/>
          <ac:spMkLst>
            <pc:docMk/>
            <pc:sldMk cId="442268101" sldId="295"/>
            <ac:spMk id="6" creationId="{5DB5046A-9DCA-498F-A37D-01B2C9F7BC8B}"/>
          </ac:spMkLst>
        </pc:spChg>
        <pc:spChg chg="del">
          <ac:chgData name="Tegischer Lukas" userId="f78daebb-0565-485c-bd0e-1cd035e796ff" providerId="ADAL" clId="{803EC45F-77AC-47BF-9E66-FA3BF572B726}" dt="2021-04-04T19:24:03.272" v="73" actId="478"/>
          <ac:spMkLst>
            <pc:docMk/>
            <pc:sldMk cId="442268101" sldId="295"/>
            <ac:spMk id="9" creationId="{1CC54E9E-6D26-4BD9-995E-B155A2158F3C}"/>
          </ac:spMkLst>
        </pc:spChg>
        <pc:picChg chg="add mod modCrop">
          <ac:chgData name="Tegischer Lukas" userId="f78daebb-0565-485c-bd0e-1cd035e796ff" providerId="ADAL" clId="{803EC45F-77AC-47BF-9E66-FA3BF572B726}" dt="2021-04-04T19:35:05.406" v="81" actId="1076"/>
          <ac:picMkLst>
            <pc:docMk/>
            <pc:sldMk cId="442268101" sldId="295"/>
            <ac:picMk id="4" creationId="{6979DFAD-E440-4A41-A19F-4244A4B0C0EA}"/>
          </ac:picMkLst>
        </pc:picChg>
        <pc:picChg chg="del">
          <ac:chgData name="Tegischer Lukas" userId="f78daebb-0565-485c-bd0e-1cd035e796ff" providerId="ADAL" clId="{803EC45F-77AC-47BF-9E66-FA3BF572B726}" dt="2021-04-04T19:24:00.768" v="72" actId="478"/>
          <ac:picMkLst>
            <pc:docMk/>
            <pc:sldMk cId="442268101" sldId="295"/>
            <ac:picMk id="7" creationId="{A34C86C1-2354-440D-B0B4-5C3DC03DD015}"/>
          </ac:picMkLst>
        </pc:picChg>
        <pc:cxnChg chg="add mod">
          <ac:chgData name="Tegischer Lukas" userId="f78daebb-0565-485c-bd0e-1cd035e796ff" providerId="ADAL" clId="{803EC45F-77AC-47BF-9E66-FA3BF572B726}" dt="2021-04-04T19:36:12.651" v="128" actId="693"/>
          <ac:cxnSpMkLst>
            <pc:docMk/>
            <pc:sldMk cId="442268101" sldId="295"/>
            <ac:cxnSpMk id="10" creationId="{7501EB9A-C900-482E-8ABD-6787159867D8}"/>
          </ac:cxnSpMkLst>
        </pc:cxnChg>
        <pc:cxnChg chg="add del mod">
          <ac:chgData name="Tegischer Lukas" userId="f78daebb-0565-485c-bd0e-1cd035e796ff" providerId="ADAL" clId="{803EC45F-77AC-47BF-9E66-FA3BF572B726}" dt="2021-04-04T19:36:04.716" v="126" actId="478"/>
          <ac:cxnSpMkLst>
            <pc:docMk/>
            <pc:sldMk cId="442268101" sldId="295"/>
            <ac:cxnSpMk id="12" creationId="{09427D36-D5F1-43B1-95B3-8A27F2B9A57E}"/>
          </ac:cxnSpMkLst>
        </pc:cxnChg>
        <pc:cxnChg chg="add mod">
          <ac:chgData name="Tegischer Lukas" userId="f78daebb-0565-485c-bd0e-1cd035e796ff" providerId="ADAL" clId="{803EC45F-77AC-47BF-9E66-FA3BF572B726}" dt="2021-04-04T19:36:23.182" v="132" actId="14100"/>
          <ac:cxnSpMkLst>
            <pc:docMk/>
            <pc:sldMk cId="442268101" sldId="295"/>
            <ac:cxnSpMk id="16" creationId="{248A6858-C300-499D-B17B-E91B202829A9}"/>
          </ac:cxnSpMkLst>
        </pc:cxnChg>
      </pc:sldChg>
      <pc:sldChg chg="addSp delSp modSp mod delAnim">
        <pc:chgData name="Tegischer Lukas" userId="f78daebb-0565-485c-bd0e-1cd035e796ff" providerId="ADAL" clId="{803EC45F-77AC-47BF-9E66-FA3BF572B726}" dt="2021-04-04T19:39:24.602" v="238" actId="20577"/>
        <pc:sldMkLst>
          <pc:docMk/>
          <pc:sldMk cId="1583130595" sldId="335"/>
        </pc:sldMkLst>
        <pc:spChg chg="del">
          <ac:chgData name="Tegischer Lukas" userId="f78daebb-0565-485c-bd0e-1cd035e796ff" providerId="ADAL" clId="{803EC45F-77AC-47BF-9E66-FA3BF572B726}" dt="2021-04-04T19:38:32.618" v="201" actId="478"/>
          <ac:spMkLst>
            <pc:docMk/>
            <pc:sldMk cId="1583130595" sldId="335"/>
            <ac:spMk id="7" creationId="{122981C4-3CC7-4BBA-A93F-790E174830F2}"/>
          </ac:spMkLst>
        </pc:spChg>
        <pc:spChg chg="add mod">
          <ac:chgData name="Tegischer Lukas" userId="f78daebb-0565-485c-bd0e-1cd035e796ff" providerId="ADAL" clId="{803EC45F-77AC-47BF-9E66-FA3BF572B726}" dt="2021-04-04T19:39:01.717" v="226" actId="1076"/>
          <ac:spMkLst>
            <pc:docMk/>
            <pc:sldMk cId="1583130595" sldId="335"/>
            <ac:spMk id="9" creationId="{58D93059-425E-407F-8361-DAFE8510AB85}"/>
          </ac:spMkLst>
        </pc:spChg>
        <pc:spChg chg="del">
          <ac:chgData name="Tegischer Lukas" userId="f78daebb-0565-485c-bd0e-1cd035e796ff" providerId="ADAL" clId="{803EC45F-77AC-47BF-9E66-FA3BF572B726}" dt="2021-04-04T19:38:32.618" v="201" actId="478"/>
          <ac:spMkLst>
            <pc:docMk/>
            <pc:sldMk cId="1583130595" sldId="335"/>
            <ac:spMk id="11" creationId="{3E0AB194-8A93-47A2-9301-596A2A90035C}"/>
          </ac:spMkLst>
        </pc:spChg>
        <pc:spChg chg="del">
          <ac:chgData name="Tegischer Lukas" userId="f78daebb-0565-485c-bd0e-1cd035e796ff" providerId="ADAL" clId="{803EC45F-77AC-47BF-9E66-FA3BF572B726}" dt="2021-04-04T19:38:32.618" v="201" actId="478"/>
          <ac:spMkLst>
            <pc:docMk/>
            <pc:sldMk cId="1583130595" sldId="335"/>
            <ac:spMk id="12" creationId="{02ACD7ED-89F3-473A-838A-BB321C31EA4E}"/>
          </ac:spMkLst>
        </pc:spChg>
        <pc:spChg chg="del">
          <ac:chgData name="Tegischer Lukas" userId="f78daebb-0565-485c-bd0e-1cd035e796ff" providerId="ADAL" clId="{803EC45F-77AC-47BF-9E66-FA3BF572B726}" dt="2021-04-04T19:38:32.618" v="201" actId="478"/>
          <ac:spMkLst>
            <pc:docMk/>
            <pc:sldMk cId="1583130595" sldId="335"/>
            <ac:spMk id="13" creationId="{1DE0F21C-505B-4889-B450-CFD6E8C052B1}"/>
          </ac:spMkLst>
        </pc:spChg>
        <pc:spChg chg="del">
          <ac:chgData name="Tegischer Lukas" userId="f78daebb-0565-485c-bd0e-1cd035e796ff" providerId="ADAL" clId="{803EC45F-77AC-47BF-9E66-FA3BF572B726}" dt="2021-04-04T19:38:32.618" v="201" actId="478"/>
          <ac:spMkLst>
            <pc:docMk/>
            <pc:sldMk cId="1583130595" sldId="335"/>
            <ac:spMk id="15" creationId="{23BF74F6-4438-470E-B8E3-502B90B5718B}"/>
          </ac:spMkLst>
        </pc:spChg>
        <pc:spChg chg="add mod">
          <ac:chgData name="Tegischer Lukas" userId="f78daebb-0565-485c-bd0e-1cd035e796ff" providerId="ADAL" clId="{803EC45F-77AC-47BF-9E66-FA3BF572B726}" dt="2021-04-04T19:39:17.508" v="232" actId="403"/>
          <ac:spMkLst>
            <pc:docMk/>
            <pc:sldMk cId="1583130595" sldId="335"/>
            <ac:spMk id="16" creationId="{E8CC914C-C941-44F4-A89E-11D7CAD92248}"/>
          </ac:spMkLst>
        </pc:spChg>
        <pc:spChg chg="add mod">
          <ac:chgData name="Tegischer Lukas" userId="f78daebb-0565-485c-bd0e-1cd035e796ff" providerId="ADAL" clId="{803EC45F-77AC-47BF-9E66-FA3BF572B726}" dt="2021-04-04T19:39:24.602" v="238" actId="20577"/>
          <ac:spMkLst>
            <pc:docMk/>
            <pc:sldMk cId="1583130595" sldId="335"/>
            <ac:spMk id="17" creationId="{D7190D9A-155B-4DF7-8334-BC5F56755B16}"/>
          </ac:spMkLst>
        </pc:spChg>
      </pc:sldChg>
      <pc:sldChg chg="addSp delSp modSp mod delAnim">
        <pc:chgData name="Tegischer Lukas" userId="f78daebb-0565-485c-bd0e-1cd035e796ff" providerId="ADAL" clId="{803EC45F-77AC-47BF-9E66-FA3BF572B726}" dt="2021-04-04T19:37:44.957" v="182" actId="1076"/>
        <pc:sldMkLst>
          <pc:docMk/>
          <pc:sldMk cId="1685039439" sldId="342"/>
        </pc:sldMkLst>
        <pc:spChg chg="mod">
          <ac:chgData name="Tegischer Lukas" userId="f78daebb-0565-485c-bd0e-1cd035e796ff" providerId="ADAL" clId="{803EC45F-77AC-47BF-9E66-FA3BF572B726}" dt="2021-04-04T19:36:45.230" v="167" actId="20577"/>
          <ac:spMkLst>
            <pc:docMk/>
            <pc:sldMk cId="1685039439" sldId="342"/>
            <ac:spMk id="2" creationId="{00000000-0000-0000-0000-000000000000}"/>
          </ac:spMkLst>
        </pc:spChg>
        <pc:spChg chg="del">
          <ac:chgData name="Tegischer Lukas" userId="f78daebb-0565-485c-bd0e-1cd035e796ff" providerId="ADAL" clId="{803EC45F-77AC-47BF-9E66-FA3BF572B726}" dt="2021-04-04T19:36:49.201" v="169" actId="478"/>
          <ac:spMkLst>
            <pc:docMk/>
            <pc:sldMk cId="1685039439" sldId="342"/>
            <ac:spMk id="8" creationId="{1576C327-B1C4-49F2-B076-1648601AF295}"/>
          </ac:spMkLst>
        </pc:spChg>
        <pc:spChg chg="del">
          <ac:chgData name="Tegischer Lukas" userId="f78daebb-0565-485c-bd0e-1cd035e796ff" providerId="ADAL" clId="{803EC45F-77AC-47BF-9E66-FA3BF572B726}" dt="2021-04-04T19:36:46.953" v="168" actId="478"/>
          <ac:spMkLst>
            <pc:docMk/>
            <pc:sldMk cId="1685039439" sldId="342"/>
            <ac:spMk id="9" creationId="{1CC54E9E-6D26-4BD9-995E-B155A2158F3C}"/>
          </ac:spMkLst>
        </pc:spChg>
        <pc:spChg chg="add mod">
          <ac:chgData name="Tegischer Lukas" userId="f78daebb-0565-485c-bd0e-1cd035e796ff" providerId="ADAL" clId="{803EC45F-77AC-47BF-9E66-FA3BF572B726}" dt="2021-04-04T19:37:44.957" v="182" actId="1076"/>
          <ac:spMkLst>
            <pc:docMk/>
            <pc:sldMk cId="1685039439" sldId="342"/>
            <ac:spMk id="11" creationId="{BE198DEF-5253-4338-BBCC-439967AF12AB}"/>
          </ac:spMkLst>
        </pc:spChg>
        <pc:picChg chg="add mod">
          <ac:chgData name="Tegischer Lukas" userId="f78daebb-0565-485c-bd0e-1cd035e796ff" providerId="ADAL" clId="{803EC45F-77AC-47BF-9E66-FA3BF572B726}" dt="2021-04-04T19:37:03.462" v="174" actId="1076"/>
          <ac:picMkLst>
            <pc:docMk/>
            <pc:sldMk cId="1685039439" sldId="342"/>
            <ac:picMk id="7" creationId="{E1D2368A-EEE0-4D21-B0CA-4D2B6571E6C8}"/>
          </ac:picMkLst>
        </pc:picChg>
        <pc:picChg chg="del">
          <ac:chgData name="Tegischer Lukas" userId="f78daebb-0565-485c-bd0e-1cd035e796ff" providerId="ADAL" clId="{803EC45F-77AC-47BF-9E66-FA3BF572B726}" dt="2021-04-04T19:36:49.201" v="169" actId="478"/>
          <ac:picMkLst>
            <pc:docMk/>
            <pc:sldMk cId="1685039439" sldId="342"/>
            <ac:picMk id="10" creationId="{9BB81FF3-4ABF-42C3-B6E7-1F2855577A3B}"/>
          </ac:picMkLst>
        </pc:picChg>
      </pc:sldChg>
      <pc:sldChg chg="addSp delSp modSp add mod">
        <pc:chgData name="Tegischer Lukas" userId="f78daebb-0565-485c-bd0e-1cd035e796ff" providerId="ADAL" clId="{803EC45F-77AC-47BF-9E66-FA3BF572B726}" dt="2021-04-04T19:38:15.953" v="200" actId="1076"/>
        <pc:sldMkLst>
          <pc:docMk/>
          <pc:sldMk cId="2649353781" sldId="343"/>
        </pc:sldMkLst>
        <pc:spChg chg="mod">
          <ac:chgData name="Tegischer Lukas" userId="f78daebb-0565-485c-bd0e-1cd035e796ff" providerId="ADAL" clId="{803EC45F-77AC-47BF-9E66-FA3BF572B726}" dt="2021-04-04T19:38:15.953" v="200" actId="1076"/>
          <ac:spMkLst>
            <pc:docMk/>
            <pc:sldMk cId="2649353781" sldId="34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803EC45F-77AC-47BF-9E66-FA3BF572B726}" dt="2021-04-04T19:38:14.162" v="199" actId="1076"/>
          <ac:spMkLst>
            <pc:docMk/>
            <pc:sldMk cId="2649353781" sldId="343"/>
            <ac:spMk id="8" creationId="{F7FE1F14-6371-4DB9-83D2-FEFC5AAD4F2B}"/>
          </ac:spMkLst>
        </pc:spChg>
        <pc:spChg chg="del">
          <ac:chgData name="Tegischer Lukas" userId="f78daebb-0565-485c-bd0e-1cd035e796ff" providerId="ADAL" clId="{803EC45F-77AC-47BF-9E66-FA3BF572B726}" dt="2021-04-04T19:37:49.615" v="185" actId="478"/>
          <ac:spMkLst>
            <pc:docMk/>
            <pc:sldMk cId="2649353781" sldId="343"/>
            <ac:spMk id="11" creationId="{BE198DEF-5253-4338-BBCC-439967AF12AB}"/>
          </ac:spMkLst>
        </pc:spChg>
        <pc:picChg chg="del">
          <ac:chgData name="Tegischer Lukas" userId="f78daebb-0565-485c-bd0e-1cd035e796ff" providerId="ADAL" clId="{803EC45F-77AC-47BF-9E66-FA3BF572B726}" dt="2021-04-04T19:37:48.601" v="184" actId="478"/>
          <ac:picMkLst>
            <pc:docMk/>
            <pc:sldMk cId="2649353781" sldId="343"/>
            <ac:picMk id="7" creationId="{E1D2368A-EEE0-4D21-B0CA-4D2B6571E6C8}"/>
          </ac:picMkLst>
        </pc:picChg>
      </pc:sldChg>
      <pc:sldChg chg="delSp modSp add mod">
        <pc:chgData name="Tegischer Lukas" userId="f78daebb-0565-485c-bd0e-1cd035e796ff" providerId="ADAL" clId="{803EC45F-77AC-47BF-9E66-FA3BF572B726}" dt="2021-04-04T19:40:17.186" v="272" actId="403"/>
        <pc:sldMkLst>
          <pc:docMk/>
          <pc:sldMk cId="3047141546" sldId="344"/>
        </pc:sldMkLst>
        <pc:spChg chg="mod">
          <ac:chgData name="Tegischer Lukas" userId="f78daebb-0565-485c-bd0e-1cd035e796ff" providerId="ADAL" clId="{803EC45F-77AC-47BF-9E66-FA3BF572B726}" dt="2021-04-04T19:40:17.186" v="272" actId="403"/>
          <ac:spMkLst>
            <pc:docMk/>
            <pc:sldMk cId="3047141546" sldId="344"/>
            <ac:spMk id="9" creationId="{58D93059-425E-407F-8361-DAFE8510AB85}"/>
          </ac:spMkLst>
        </pc:spChg>
        <pc:spChg chg="mod">
          <ac:chgData name="Tegischer Lukas" userId="f78daebb-0565-485c-bd0e-1cd035e796ff" providerId="ADAL" clId="{803EC45F-77AC-47BF-9E66-FA3BF572B726}" dt="2021-04-04T19:40:06.344" v="270" actId="20577"/>
          <ac:spMkLst>
            <pc:docMk/>
            <pc:sldMk cId="3047141546" sldId="344"/>
            <ac:spMk id="16" creationId="{E8CC914C-C941-44F4-A89E-11D7CAD92248}"/>
          </ac:spMkLst>
        </pc:spChg>
        <pc:spChg chg="del">
          <ac:chgData name="Tegischer Lukas" userId="f78daebb-0565-485c-bd0e-1cd035e796ff" providerId="ADAL" clId="{803EC45F-77AC-47BF-9E66-FA3BF572B726}" dt="2021-04-04T19:40:03.135" v="268" actId="478"/>
          <ac:spMkLst>
            <pc:docMk/>
            <pc:sldMk cId="3047141546" sldId="344"/>
            <ac:spMk id="17" creationId="{D7190D9A-155B-4DF7-8334-BC5F56755B16}"/>
          </ac:spMkLst>
        </pc:spChg>
      </pc:sldChg>
    </pc:docChg>
  </pc:docChgLst>
  <pc:docChgLst>
    <pc:chgData name="Tegischer Lukas" userId="f78daebb-0565-485c-bd0e-1cd035e796ff" providerId="ADAL" clId="{A0B28422-2FEE-43DB-AC4F-ABC783DE6863}"/>
    <pc:docChg chg="undo custSel addSld delSld modSld sldOrd">
      <pc:chgData name="Tegischer Lukas" userId="f78daebb-0565-485c-bd0e-1cd035e796ff" providerId="ADAL" clId="{A0B28422-2FEE-43DB-AC4F-ABC783DE6863}" dt="2021-04-05T06:16:55.063" v="1017" actId="20577"/>
      <pc:docMkLst>
        <pc:docMk/>
      </pc:docMkLst>
      <pc:sldChg chg="modSp mod">
        <pc:chgData name="Tegischer Lukas" userId="f78daebb-0565-485c-bd0e-1cd035e796ff" providerId="ADAL" clId="{A0B28422-2FEE-43DB-AC4F-ABC783DE6863}" dt="2021-04-05T06:00:21.032" v="527" actId="404"/>
        <pc:sldMkLst>
          <pc:docMk/>
          <pc:sldMk cId="336392357" sldId="256"/>
        </pc:sldMkLst>
        <pc:spChg chg="mod">
          <ac:chgData name="Tegischer Lukas" userId="f78daebb-0565-485c-bd0e-1cd035e796ff" providerId="ADAL" clId="{A0B28422-2FEE-43DB-AC4F-ABC783DE6863}" dt="2021-04-05T06:00:21.032" v="527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">
        <pc:chgData name="Tegischer Lukas" userId="f78daebb-0565-485c-bd0e-1cd035e796ff" providerId="ADAL" clId="{A0B28422-2FEE-43DB-AC4F-ABC783DE6863}" dt="2021-04-04T19:50:19.217" v="318" actId="20577"/>
        <pc:sldMkLst>
          <pc:docMk/>
          <pc:sldMk cId="442268101" sldId="295"/>
        </pc:sldMkLst>
        <pc:spChg chg="del mod">
          <ac:chgData name="Tegischer Lukas" userId="f78daebb-0565-485c-bd0e-1cd035e796ff" providerId="ADAL" clId="{A0B28422-2FEE-43DB-AC4F-ABC783DE6863}" dt="2021-04-04T19:41:57.335" v="133" actId="478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A0B28422-2FEE-43DB-AC4F-ABC783DE6863}" dt="2021-04-04T19:41:39.881" v="126" actId="478"/>
          <ac:spMkLst>
            <pc:docMk/>
            <pc:sldMk cId="442268101" sldId="295"/>
            <ac:spMk id="5" creationId="{A6DA5448-6A6C-4C3E-9C4D-8909E960E7F0}"/>
          </ac:spMkLst>
        </pc:spChg>
        <pc:spChg chg="add mod">
          <ac:chgData name="Tegischer Lukas" userId="f78daebb-0565-485c-bd0e-1cd035e796ff" providerId="ADAL" clId="{A0B28422-2FEE-43DB-AC4F-ABC783DE6863}" dt="2021-04-04T19:50:19.217" v="318" actId="20577"/>
          <ac:spMkLst>
            <pc:docMk/>
            <pc:sldMk cId="442268101" sldId="295"/>
            <ac:spMk id="9" creationId="{D611BA94-4A35-46BC-8AED-08FC23B66C2D}"/>
          </ac:spMkLst>
        </pc:spChg>
        <pc:picChg chg="del">
          <ac:chgData name="Tegischer Lukas" userId="f78daebb-0565-485c-bd0e-1cd035e796ff" providerId="ADAL" clId="{A0B28422-2FEE-43DB-AC4F-ABC783DE6863}" dt="2021-04-04T19:41:38.980" v="125" actId="478"/>
          <ac:picMkLst>
            <pc:docMk/>
            <pc:sldMk cId="442268101" sldId="295"/>
            <ac:picMk id="4" creationId="{6979DFAD-E440-4A41-A19F-4244A4B0C0EA}"/>
          </ac:picMkLst>
        </pc:picChg>
        <pc:cxnChg chg="del">
          <ac:chgData name="Tegischer Lukas" userId="f78daebb-0565-485c-bd0e-1cd035e796ff" providerId="ADAL" clId="{A0B28422-2FEE-43DB-AC4F-ABC783DE6863}" dt="2021-04-04T19:41:40.961" v="127" actId="478"/>
          <ac:cxnSpMkLst>
            <pc:docMk/>
            <pc:sldMk cId="442268101" sldId="295"/>
            <ac:cxnSpMk id="10" creationId="{7501EB9A-C900-482E-8ABD-6787159867D8}"/>
          </ac:cxnSpMkLst>
        </pc:cxnChg>
        <pc:cxnChg chg="del">
          <ac:chgData name="Tegischer Lukas" userId="f78daebb-0565-485c-bd0e-1cd035e796ff" providerId="ADAL" clId="{A0B28422-2FEE-43DB-AC4F-ABC783DE6863}" dt="2021-04-04T19:41:40.961" v="127" actId="478"/>
          <ac:cxnSpMkLst>
            <pc:docMk/>
            <pc:sldMk cId="442268101" sldId="295"/>
            <ac:cxnSpMk id="16" creationId="{248A6858-C300-499D-B17B-E91B202829A9}"/>
          </ac:cxnSpMkLst>
        </pc:cxnChg>
      </pc:sldChg>
      <pc:sldChg chg="del">
        <pc:chgData name="Tegischer Lukas" userId="f78daebb-0565-485c-bd0e-1cd035e796ff" providerId="ADAL" clId="{A0B28422-2FEE-43DB-AC4F-ABC783DE6863}" dt="2021-04-05T06:16:46.841" v="1014" actId="47"/>
        <pc:sldMkLst>
          <pc:docMk/>
          <pc:sldMk cId="1583130595" sldId="335"/>
        </pc:sldMkLst>
      </pc:sldChg>
      <pc:sldChg chg="addSp delSp modSp mod modAnim">
        <pc:chgData name="Tegischer Lukas" userId="f78daebb-0565-485c-bd0e-1cd035e796ff" providerId="ADAL" clId="{A0B28422-2FEE-43DB-AC4F-ABC783DE6863}" dt="2021-04-04T19:50:29.263" v="321" actId="14100"/>
        <pc:sldMkLst>
          <pc:docMk/>
          <pc:sldMk cId="1685039439" sldId="342"/>
        </pc:sldMkLst>
        <pc:spChg chg="mod">
          <ac:chgData name="Tegischer Lukas" userId="f78daebb-0565-485c-bd0e-1cd035e796ff" providerId="ADAL" clId="{A0B28422-2FEE-43DB-AC4F-ABC783DE6863}" dt="2021-04-04T19:43:07.282" v="187" actId="1076"/>
          <ac:spMkLst>
            <pc:docMk/>
            <pc:sldMk cId="1685039439" sldId="34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A0B28422-2FEE-43DB-AC4F-ABC783DE6863}" dt="2021-04-04T19:50:25.204" v="320" actId="20577"/>
          <ac:spMkLst>
            <pc:docMk/>
            <pc:sldMk cId="1685039439" sldId="342"/>
            <ac:spMk id="8" creationId="{BAD08F5D-8F4A-401D-B9B8-56EC62646F5D}"/>
          </ac:spMkLst>
        </pc:spChg>
        <pc:spChg chg="del">
          <ac:chgData name="Tegischer Lukas" userId="f78daebb-0565-485c-bd0e-1cd035e796ff" providerId="ADAL" clId="{A0B28422-2FEE-43DB-AC4F-ABC783DE6863}" dt="2021-04-04T19:42:49.973" v="181" actId="478"/>
          <ac:spMkLst>
            <pc:docMk/>
            <pc:sldMk cId="1685039439" sldId="342"/>
            <ac:spMk id="11" creationId="{BE198DEF-5253-4338-BBCC-439967AF12AB}"/>
          </ac:spMkLst>
        </pc:spChg>
        <pc:spChg chg="add mod">
          <ac:chgData name="Tegischer Lukas" userId="f78daebb-0565-485c-bd0e-1cd035e796ff" providerId="ADAL" clId="{A0B28422-2FEE-43DB-AC4F-ABC783DE6863}" dt="2021-04-04T19:47:51.494" v="281" actId="1076"/>
          <ac:spMkLst>
            <pc:docMk/>
            <pc:sldMk cId="1685039439" sldId="342"/>
            <ac:spMk id="25" creationId="{E418833E-9ABE-4898-9D18-8233616FFA98}"/>
          </ac:spMkLst>
        </pc:spChg>
        <pc:spChg chg="add mod">
          <ac:chgData name="Tegischer Lukas" userId="f78daebb-0565-485c-bd0e-1cd035e796ff" providerId="ADAL" clId="{A0B28422-2FEE-43DB-AC4F-ABC783DE6863}" dt="2021-04-04T19:46:55.108" v="237" actId="1076"/>
          <ac:spMkLst>
            <pc:docMk/>
            <pc:sldMk cId="1685039439" sldId="342"/>
            <ac:spMk id="27" creationId="{0A61FC84-344F-46CB-8E6B-1CFAED7C33BB}"/>
          </ac:spMkLst>
        </pc:spChg>
        <pc:picChg chg="del">
          <ac:chgData name="Tegischer Lukas" userId="f78daebb-0565-485c-bd0e-1cd035e796ff" providerId="ADAL" clId="{A0B28422-2FEE-43DB-AC4F-ABC783DE6863}" dt="2021-04-04T19:42:49.143" v="180" actId="478"/>
          <ac:picMkLst>
            <pc:docMk/>
            <pc:sldMk cId="1685039439" sldId="342"/>
            <ac:picMk id="7" creationId="{E1D2368A-EEE0-4D21-B0CA-4D2B6571E6C8}"/>
          </ac:picMkLst>
        </pc:picChg>
        <pc:picChg chg="add mod modCrop">
          <ac:chgData name="Tegischer Lukas" userId="f78daebb-0565-485c-bd0e-1cd035e796ff" providerId="ADAL" clId="{A0B28422-2FEE-43DB-AC4F-ABC783DE6863}" dt="2021-04-04T19:45:43.748" v="213" actId="1076"/>
          <ac:picMkLst>
            <pc:docMk/>
            <pc:sldMk cId="1685039439" sldId="342"/>
            <ac:picMk id="17" creationId="{049EF9CB-43F1-4DAE-BDA2-8D3144C95B1B}"/>
          </ac:picMkLst>
        </pc:picChg>
        <pc:cxnChg chg="add mod">
          <ac:chgData name="Tegischer Lukas" userId="f78daebb-0565-485c-bd0e-1cd035e796ff" providerId="ADAL" clId="{A0B28422-2FEE-43DB-AC4F-ABC783DE6863}" dt="2021-04-04T19:43:38.294" v="197" actId="14100"/>
          <ac:cxnSpMkLst>
            <pc:docMk/>
            <pc:sldMk cId="1685039439" sldId="342"/>
            <ac:cxnSpMk id="5" creationId="{5D3433D5-BAF5-4BE7-8743-148BE38B5252}"/>
          </ac:cxnSpMkLst>
        </pc:cxnChg>
        <pc:cxnChg chg="add mod">
          <ac:chgData name="Tegischer Lukas" userId="f78daebb-0565-485c-bd0e-1cd035e796ff" providerId="ADAL" clId="{A0B28422-2FEE-43DB-AC4F-ABC783DE6863}" dt="2021-04-04T19:43:44.489" v="200" actId="14100"/>
          <ac:cxnSpMkLst>
            <pc:docMk/>
            <pc:sldMk cId="1685039439" sldId="342"/>
            <ac:cxnSpMk id="10" creationId="{102B0570-B2B3-4007-826F-B96D05D0BE5B}"/>
          </ac:cxnSpMkLst>
        </pc:cxnChg>
        <pc:cxnChg chg="add mod">
          <ac:chgData name="Tegischer Lukas" userId="f78daebb-0565-485c-bd0e-1cd035e796ff" providerId="ADAL" clId="{A0B28422-2FEE-43DB-AC4F-ABC783DE6863}" dt="2021-04-04T19:50:29.263" v="321" actId="14100"/>
          <ac:cxnSpMkLst>
            <pc:docMk/>
            <pc:sldMk cId="1685039439" sldId="342"/>
            <ac:cxnSpMk id="19" creationId="{E7E94559-11C8-44E8-BC04-40C0FA745957}"/>
          </ac:cxnSpMkLst>
        </pc:cxnChg>
      </pc:sldChg>
      <pc:sldChg chg="addSp delSp modSp mod modAnim">
        <pc:chgData name="Tegischer Lukas" userId="f78daebb-0565-485c-bd0e-1cd035e796ff" providerId="ADAL" clId="{A0B28422-2FEE-43DB-AC4F-ABC783DE6863}" dt="2021-04-05T05:54:42.395" v="387"/>
        <pc:sldMkLst>
          <pc:docMk/>
          <pc:sldMk cId="2649353781" sldId="343"/>
        </pc:sldMkLst>
        <pc:spChg chg="del">
          <ac:chgData name="Tegischer Lukas" userId="f78daebb-0565-485c-bd0e-1cd035e796ff" providerId="ADAL" clId="{A0B28422-2FEE-43DB-AC4F-ABC783DE6863}" dt="2021-04-04T19:56:24.876" v="347" actId="478"/>
          <ac:spMkLst>
            <pc:docMk/>
            <pc:sldMk cId="2649353781" sldId="34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A0B28422-2FEE-43DB-AC4F-ABC783DE6863}" dt="2021-04-04T19:56:40.111" v="352" actId="20577"/>
          <ac:spMkLst>
            <pc:docMk/>
            <pc:sldMk cId="2649353781" sldId="343"/>
            <ac:spMk id="6" creationId="{DBF328A9-EA54-44A6-81FB-2E132612345D}"/>
          </ac:spMkLst>
        </pc:spChg>
        <pc:spChg chg="del">
          <ac:chgData name="Tegischer Lukas" userId="f78daebb-0565-485c-bd0e-1cd035e796ff" providerId="ADAL" clId="{A0B28422-2FEE-43DB-AC4F-ABC783DE6863}" dt="2021-04-04T19:56:24.175" v="346" actId="478"/>
          <ac:spMkLst>
            <pc:docMk/>
            <pc:sldMk cId="2649353781" sldId="343"/>
            <ac:spMk id="8" creationId="{F7FE1F14-6371-4DB9-83D2-FEFC5AAD4F2B}"/>
          </ac:spMkLst>
        </pc:spChg>
        <pc:spChg chg="add mod">
          <ac:chgData name="Tegischer Lukas" userId="f78daebb-0565-485c-bd0e-1cd035e796ff" providerId="ADAL" clId="{A0B28422-2FEE-43DB-AC4F-ABC783DE6863}" dt="2021-04-04T19:58:11.664" v="374" actId="1076"/>
          <ac:spMkLst>
            <pc:docMk/>
            <pc:sldMk cId="2649353781" sldId="343"/>
            <ac:spMk id="9" creationId="{4D164186-F8F8-4CA6-9191-C204C198FBBA}"/>
          </ac:spMkLst>
        </pc:spChg>
        <pc:spChg chg="add del">
          <ac:chgData name="Tegischer Lukas" userId="f78daebb-0565-485c-bd0e-1cd035e796ff" providerId="ADAL" clId="{A0B28422-2FEE-43DB-AC4F-ABC783DE6863}" dt="2021-04-05T05:53:39.986" v="379" actId="478"/>
          <ac:spMkLst>
            <pc:docMk/>
            <pc:sldMk cId="2649353781" sldId="343"/>
            <ac:spMk id="10" creationId="{F2120E9D-3336-4637-8C7F-478921EEE495}"/>
          </ac:spMkLst>
        </pc:spChg>
        <pc:spChg chg="add mod">
          <ac:chgData name="Tegischer Lukas" userId="f78daebb-0565-485c-bd0e-1cd035e796ff" providerId="ADAL" clId="{A0B28422-2FEE-43DB-AC4F-ABC783DE6863}" dt="2021-04-05T05:54:05.517" v="382" actId="688"/>
          <ac:spMkLst>
            <pc:docMk/>
            <pc:sldMk cId="2649353781" sldId="343"/>
            <ac:spMk id="11" creationId="{1D2D7A93-F77E-44C2-A51C-5A69A07BE4AD}"/>
          </ac:spMkLst>
        </pc:spChg>
        <pc:picChg chg="add mod modCrop">
          <ac:chgData name="Tegischer Lukas" userId="f78daebb-0565-485c-bd0e-1cd035e796ff" providerId="ADAL" clId="{A0B28422-2FEE-43DB-AC4F-ABC783DE6863}" dt="2021-04-04T19:58:16.112" v="377" actId="14100"/>
          <ac:picMkLst>
            <pc:docMk/>
            <pc:sldMk cId="2649353781" sldId="343"/>
            <ac:picMk id="7" creationId="{023160B7-EC37-4993-8A73-87C8B663E1E2}"/>
          </ac:picMkLst>
        </pc:picChg>
        <pc:cxnChg chg="add mod">
          <ac:chgData name="Tegischer Lukas" userId="f78daebb-0565-485c-bd0e-1cd035e796ff" providerId="ADAL" clId="{A0B28422-2FEE-43DB-AC4F-ABC783DE6863}" dt="2021-04-05T05:54:29.321" v="385" actId="14100"/>
          <ac:cxnSpMkLst>
            <pc:docMk/>
            <pc:sldMk cId="2649353781" sldId="343"/>
            <ac:cxnSpMk id="13" creationId="{7DEED224-8818-4702-985C-77DB234BEEBD}"/>
          </ac:cxnSpMkLst>
        </pc:cxnChg>
      </pc:sldChg>
      <pc:sldChg chg="del">
        <pc:chgData name="Tegischer Lukas" userId="f78daebb-0565-485c-bd0e-1cd035e796ff" providerId="ADAL" clId="{A0B28422-2FEE-43DB-AC4F-ABC783DE6863}" dt="2021-04-05T06:16:47.600" v="1015" actId="47"/>
        <pc:sldMkLst>
          <pc:docMk/>
          <pc:sldMk cId="3047141546" sldId="344"/>
        </pc:sldMkLst>
      </pc:sldChg>
      <pc:sldChg chg="addSp delSp modSp add mod delAnim modAnim">
        <pc:chgData name="Tegischer Lukas" userId="f78daebb-0565-485c-bd0e-1cd035e796ff" providerId="ADAL" clId="{A0B28422-2FEE-43DB-AC4F-ABC783DE6863}" dt="2021-04-04T19:51:40.928" v="345"/>
        <pc:sldMkLst>
          <pc:docMk/>
          <pc:sldMk cId="3194613360" sldId="345"/>
        </pc:sldMkLst>
        <pc:spChg chg="mod">
          <ac:chgData name="Tegischer Lukas" userId="f78daebb-0565-485c-bd0e-1cd035e796ff" providerId="ADAL" clId="{A0B28422-2FEE-43DB-AC4F-ABC783DE6863}" dt="2021-04-04T19:47:09.049" v="244" actId="20577"/>
          <ac:spMkLst>
            <pc:docMk/>
            <pc:sldMk cId="3194613360" sldId="345"/>
            <ac:spMk id="2" creationId="{00000000-0000-0000-0000-000000000000}"/>
          </ac:spMkLst>
        </pc:spChg>
        <pc:spChg chg="mod">
          <ac:chgData name="Tegischer Lukas" userId="f78daebb-0565-485c-bd0e-1cd035e796ff" providerId="ADAL" clId="{A0B28422-2FEE-43DB-AC4F-ABC783DE6863}" dt="2021-04-04T19:50:33.125" v="323" actId="20577"/>
          <ac:spMkLst>
            <pc:docMk/>
            <pc:sldMk cId="3194613360" sldId="345"/>
            <ac:spMk id="8" creationId="{BAD08F5D-8F4A-401D-B9B8-56EC62646F5D}"/>
          </ac:spMkLst>
        </pc:spChg>
        <pc:spChg chg="add mod">
          <ac:chgData name="Tegischer Lukas" userId="f78daebb-0565-485c-bd0e-1cd035e796ff" providerId="ADAL" clId="{A0B28422-2FEE-43DB-AC4F-ABC783DE6863}" dt="2021-04-04T19:47:55.864" v="282" actId="1076"/>
          <ac:spMkLst>
            <pc:docMk/>
            <pc:sldMk cId="3194613360" sldId="345"/>
            <ac:spMk id="12" creationId="{A7BA442A-E3DC-4EB5-B67C-1F785F539EE2}"/>
          </ac:spMkLst>
        </pc:spChg>
        <pc:spChg chg="add mod">
          <ac:chgData name="Tegischer Lukas" userId="f78daebb-0565-485c-bd0e-1cd035e796ff" providerId="ADAL" clId="{A0B28422-2FEE-43DB-AC4F-ABC783DE6863}" dt="2021-04-04T19:51:24.735" v="337" actId="1076"/>
          <ac:spMkLst>
            <pc:docMk/>
            <pc:sldMk cId="3194613360" sldId="345"/>
            <ac:spMk id="24" creationId="{0F22D674-38E6-417C-8028-E94288732AB8}"/>
          </ac:spMkLst>
        </pc:spChg>
        <pc:spChg chg="del mod">
          <ac:chgData name="Tegischer Lukas" userId="f78daebb-0565-485c-bd0e-1cd035e796ff" providerId="ADAL" clId="{A0B28422-2FEE-43DB-AC4F-ABC783DE6863}" dt="2021-04-04T19:47:22.951" v="247" actId="478"/>
          <ac:spMkLst>
            <pc:docMk/>
            <pc:sldMk cId="3194613360" sldId="345"/>
            <ac:spMk id="25" creationId="{E418833E-9ABE-4898-9D18-8233616FFA98}"/>
          </ac:spMkLst>
        </pc:spChg>
        <pc:spChg chg="del">
          <ac:chgData name="Tegischer Lukas" userId="f78daebb-0565-485c-bd0e-1cd035e796ff" providerId="ADAL" clId="{A0B28422-2FEE-43DB-AC4F-ABC783DE6863}" dt="2021-04-04T19:51:00.459" v="326" actId="478"/>
          <ac:spMkLst>
            <pc:docMk/>
            <pc:sldMk cId="3194613360" sldId="345"/>
            <ac:spMk id="27" creationId="{0A61FC84-344F-46CB-8E6B-1CFAED7C33BB}"/>
          </ac:spMkLst>
        </pc:spChg>
        <pc:picChg chg="add mod ord modCrop">
          <ac:chgData name="Tegischer Lukas" userId="f78daebb-0565-485c-bd0e-1cd035e796ff" providerId="ADAL" clId="{A0B28422-2FEE-43DB-AC4F-ABC783DE6863}" dt="2021-04-04T19:48:22.756" v="287" actId="167"/>
          <ac:picMkLst>
            <pc:docMk/>
            <pc:sldMk cId="3194613360" sldId="345"/>
            <ac:picMk id="6" creationId="{6D783E51-5F5B-4BD0-B7DB-9D59DC6A3551}"/>
          </ac:picMkLst>
        </pc:picChg>
        <pc:picChg chg="del">
          <ac:chgData name="Tegischer Lukas" userId="f78daebb-0565-485c-bd0e-1cd035e796ff" providerId="ADAL" clId="{A0B28422-2FEE-43DB-AC4F-ABC783DE6863}" dt="2021-04-04T19:48:10.620" v="283" actId="478"/>
          <ac:picMkLst>
            <pc:docMk/>
            <pc:sldMk cId="3194613360" sldId="345"/>
            <ac:picMk id="17" creationId="{049EF9CB-43F1-4DAE-BDA2-8D3144C95B1B}"/>
          </ac:picMkLst>
        </pc:picChg>
        <pc:cxnChg chg="add mod">
          <ac:chgData name="Tegischer Lukas" userId="f78daebb-0565-485c-bd0e-1cd035e796ff" providerId="ADAL" clId="{A0B28422-2FEE-43DB-AC4F-ABC783DE6863}" dt="2021-04-04T19:50:43.118" v="325" actId="14100"/>
          <ac:cxnSpMkLst>
            <pc:docMk/>
            <pc:sldMk cId="3194613360" sldId="345"/>
            <ac:cxnSpMk id="18" creationId="{A50AE30E-E385-447E-BDA2-BE0ABD2D7580}"/>
          </ac:cxnSpMkLst>
        </pc:cxnChg>
        <pc:cxnChg chg="mod">
          <ac:chgData name="Tegischer Lukas" userId="f78daebb-0565-485c-bd0e-1cd035e796ff" providerId="ADAL" clId="{A0B28422-2FEE-43DB-AC4F-ABC783DE6863}" dt="2021-04-04T19:48:46.441" v="290" actId="14100"/>
          <ac:cxnSpMkLst>
            <pc:docMk/>
            <pc:sldMk cId="3194613360" sldId="345"/>
            <ac:cxnSpMk id="19" creationId="{E7E94559-11C8-44E8-BC04-40C0FA745957}"/>
          </ac:cxnSpMkLst>
        </pc:cxnChg>
        <pc:cxnChg chg="add mod">
          <ac:chgData name="Tegischer Lukas" userId="f78daebb-0565-485c-bd0e-1cd035e796ff" providerId="ADAL" clId="{A0B28422-2FEE-43DB-AC4F-ABC783DE6863}" dt="2021-04-04T19:50:40.216" v="324" actId="14100"/>
          <ac:cxnSpMkLst>
            <pc:docMk/>
            <pc:sldMk cId="3194613360" sldId="345"/>
            <ac:cxnSpMk id="20" creationId="{A7BB579B-FB8E-4AD0-AE1E-FBE3A80CC34F}"/>
          </ac:cxnSpMkLst>
        </pc:cxnChg>
      </pc:sldChg>
      <pc:sldChg chg="addSp delSp modSp add mod modAnim">
        <pc:chgData name="Tegischer Lukas" userId="f78daebb-0565-485c-bd0e-1cd035e796ff" providerId="ADAL" clId="{A0B28422-2FEE-43DB-AC4F-ABC783DE6863}" dt="2021-04-05T05:57:13.748" v="459" actId="208"/>
        <pc:sldMkLst>
          <pc:docMk/>
          <pc:sldMk cId="2850942059" sldId="346"/>
        </pc:sldMkLst>
        <pc:spChg chg="del">
          <ac:chgData name="Tegischer Lukas" userId="f78daebb-0565-485c-bd0e-1cd035e796ff" providerId="ADAL" clId="{A0B28422-2FEE-43DB-AC4F-ABC783DE6863}" dt="2021-04-05T05:54:54.176" v="389" actId="478"/>
          <ac:spMkLst>
            <pc:docMk/>
            <pc:sldMk cId="2850942059" sldId="346"/>
            <ac:spMk id="6" creationId="{DBF328A9-EA54-44A6-81FB-2E132612345D}"/>
          </ac:spMkLst>
        </pc:spChg>
        <pc:spChg chg="del">
          <ac:chgData name="Tegischer Lukas" userId="f78daebb-0565-485c-bd0e-1cd035e796ff" providerId="ADAL" clId="{A0B28422-2FEE-43DB-AC4F-ABC783DE6863}" dt="2021-04-05T05:54:57.925" v="391" actId="478"/>
          <ac:spMkLst>
            <pc:docMk/>
            <pc:sldMk cId="2850942059" sldId="346"/>
            <ac:spMk id="9" creationId="{4D164186-F8F8-4CA6-9191-C204C198FBBA}"/>
          </ac:spMkLst>
        </pc:spChg>
        <pc:spChg chg="add mod">
          <ac:chgData name="Tegischer Lukas" userId="f78daebb-0565-485c-bd0e-1cd035e796ff" providerId="ADAL" clId="{A0B28422-2FEE-43DB-AC4F-ABC783DE6863}" dt="2021-04-05T05:55:14.925" v="419" actId="20577"/>
          <ac:spMkLst>
            <pc:docMk/>
            <pc:sldMk cId="2850942059" sldId="346"/>
            <ac:spMk id="10" creationId="{C9EFD7BF-FF38-43CE-8EA9-E074C209879C}"/>
          </ac:spMkLst>
        </pc:spChg>
        <pc:spChg chg="mod">
          <ac:chgData name="Tegischer Lukas" userId="f78daebb-0565-485c-bd0e-1cd035e796ff" providerId="ADAL" clId="{A0B28422-2FEE-43DB-AC4F-ABC783DE6863}" dt="2021-04-05T05:56:18.292" v="443" actId="1076"/>
          <ac:spMkLst>
            <pc:docMk/>
            <pc:sldMk cId="2850942059" sldId="346"/>
            <ac:spMk id="11" creationId="{1D2D7A93-F77E-44C2-A51C-5A69A07BE4AD}"/>
          </ac:spMkLst>
        </pc:spChg>
        <pc:spChg chg="add mod">
          <ac:chgData name="Tegischer Lukas" userId="f78daebb-0565-485c-bd0e-1cd035e796ff" providerId="ADAL" clId="{A0B28422-2FEE-43DB-AC4F-ABC783DE6863}" dt="2021-04-05T05:56:58.868" v="455" actId="20577"/>
          <ac:spMkLst>
            <pc:docMk/>
            <pc:sldMk cId="2850942059" sldId="346"/>
            <ac:spMk id="15" creationId="{B6C8B9B8-8C19-442A-ABED-FE8FC51FC2B5}"/>
          </ac:spMkLst>
        </pc:spChg>
        <pc:picChg chg="del">
          <ac:chgData name="Tegischer Lukas" userId="f78daebb-0565-485c-bd0e-1cd035e796ff" providerId="ADAL" clId="{A0B28422-2FEE-43DB-AC4F-ABC783DE6863}" dt="2021-04-05T05:54:54.895" v="390" actId="478"/>
          <ac:picMkLst>
            <pc:docMk/>
            <pc:sldMk cId="2850942059" sldId="346"/>
            <ac:picMk id="7" creationId="{023160B7-EC37-4993-8A73-87C8B663E1E2}"/>
          </ac:picMkLst>
        </pc:picChg>
        <pc:picChg chg="add mod ord">
          <ac:chgData name="Tegischer Lukas" userId="f78daebb-0565-485c-bd0e-1cd035e796ff" providerId="ADAL" clId="{A0B28422-2FEE-43DB-AC4F-ABC783DE6863}" dt="2021-04-05T05:55:23.182" v="422" actId="1076"/>
          <ac:picMkLst>
            <pc:docMk/>
            <pc:sldMk cId="2850942059" sldId="346"/>
            <ac:picMk id="12" creationId="{7110B90D-DF1F-4B2A-9EC3-EB7D3BCFC8B7}"/>
          </ac:picMkLst>
        </pc:picChg>
        <pc:cxnChg chg="mod">
          <ac:chgData name="Tegischer Lukas" userId="f78daebb-0565-485c-bd0e-1cd035e796ff" providerId="ADAL" clId="{A0B28422-2FEE-43DB-AC4F-ABC783DE6863}" dt="2021-04-05T05:56:41.756" v="449" actId="14100"/>
          <ac:cxnSpMkLst>
            <pc:docMk/>
            <pc:sldMk cId="2850942059" sldId="346"/>
            <ac:cxnSpMk id="13" creationId="{7DEED224-8818-4702-985C-77DB234BEEBD}"/>
          </ac:cxnSpMkLst>
        </pc:cxnChg>
        <pc:cxnChg chg="add mod">
          <ac:chgData name="Tegischer Lukas" userId="f78daebb-0565-485c-bd0e-1cd035e796ff" providerId="ADAL" clId="{A0B28422-2FEE-43DB-AC4F-ABC783DE6863}" dt="2021-04-05T05:56:56.860" v="453" actId="14100"/>
          <ac:cxnSpMkLst>
            <pc:docMk/>
            <pc:sldMk cId="2850942059" sldId="346"/>
            <ac:cxnSpMk id="16" creationId="{FDAC1038-BB78-4AAB-A589-CCE8739A66F8}"/>
          </ac:cxnSpMkLst>
        </pc:cxnChg>
        <pc:cxnChg chg="add mod">
          <ac:chgData name="Tegischer Lukas" userId="f78daebb-0565-485c-bd0e-1cd035e796ff" providerId="ADAL" clId="{A0B28422-2FEE-43DB-AC4F-ABC783DE6863}" dt="2021-04-05T05:57:13.748" v="459" actId="208"/>
          <ac:cxnSpMkLst>
            <pc:docMk/>
            <pc:sldMk cId="2850942059" sldId="346"/>
            <ac:cxnSpMk id="18" creationId="{AEA3A2A8-7244-4064-A8F8-027940C22FB1}"/>
          </ac:cxnSpMkLst>
        </pc:cxnChg>
      </pc:sldChg>
      <pc:sldChg chg="addSp delSp modSp add mod delAnim modAnim">
        <pc:chgData name="Tegischer Lukas" userId="f78daebb-0565-485c-bd0e-1cd035e796ff" providerId="ADAL" clId="{A0B28422-2FEE-43DB-AC4F-ABC783DE6863}" dt="2021-04-05T06:13:09.944" v="887" actId="20577"/>
        <pc:sldMkLst>
          <pc:docMk/>
          <pc:sldMk cId="1284267519" sldId="347"/>
        </pc:sldMkLst>
        <pc:spChg chg="add del mod">
          <ac:chgData name="Tegischer Lukas" userId="f78daebb-0565-485c-bd0e-1cd035e796ff" providerId="ADAL" clId="{A0B28422-2FEE-43DB-AC4F-ABC783DE6863}" dt="2021-04-05T05:58:27.754" v="466"/>
          <ac:spMkLst>
            <pc:docMk/>
            <pc:sldMk cId="1284267519" sldId="347"/>
            <ac:spMk id="3" creationId="{3E01C190-4100-4576-ADA7-34DC2BD1F571}"/>
          </ac:spMkLst>
        </pc:spChg>
        <pc:spChg chg="add mod">
          <ac:chgData name="Tegischer Lukas" userId="f78daebb-0565-485c-bd0e-1cd035e796ff" providerId="ADAL" clId="{A0B28422-2FEE-43DB-AC4F-ABC783DE6863}" dt="2021-04-05T06:00:09.719" v="512" actId="1076"/>
          <ac:spMkLst>
            <pc:docMk/>
            <pc:sldMk cId="1284267519" sldId="347"/>
            <ac:spMk id="7" creationId="{35B28F8F-4398-4ED0-8485-D4897A57A77E}"/>
          </ac:spMkLst>
        </pc:spChg>
        <pc:spChg chg="del mod">
          <ac:chgData name="Tegischer Lukas" userId="f78daebb-0565-485c-bd0e-1cd035e796ff" providerId="ADAL" clId="{A0B28422-2FEE-43DB-AC4F-ABC783DE6863}" dt="2021-04-05T05:58:20.770" v="464" actId="478"/>
          <ac:spMkLst>
            <pc:docMk/>
            <pc:sldMk cId="1284267519" sldId="347"/>
            <ac:spMk id="10" creationId="{C9EFD7BF-FF38-43CE-8EA9-E074C209879C}"/>
          </ac:spMkLst>
        </pc:spChg>
        <pc:spChg chg="mod">
          <ac:chgData name="Tegischer Lukas" userId="f78daebb-0565-485c-bd0e-1cd035e796ff" providerId="ADAL" clId="{A0B28422-2FEE-43DB-AC4F-ABC783DE6863}" dt="2021-04-05T06:10:54.454" v="803" actId="1076"/>
          <ac:spMkLst>
            <pc:docMk/>
            <pc:sldMk cId="1284267519" sldId="347"/>
            <ac:spMk id="11" creationId="{1D2D7A93-F77E-44C2-A51C-5A69A07BE4AD}"/>
          </ac:spMkLst>
        </pc:spChg>
        <pc:spChg chg="del">
          <ac:chgData name="Tegischer Lukas" userId="f78daebb-0565-485c-bd0e-1cd035e796ff" providerId="ADAL" clId="{A0B28422-2FEE-43DB-AC4F-ABC783DE6863}" dt="2021-04-05T05:58:55.308" v="473" actId="478"/>
          <ac:spMkLst>
            <pc:docMk/>
            <pc:sldMk cId="1284267519" sldId="347"/>
            <ac:spMk id="15" creationId="{B6C8B9B8-8C19-442A-ABED-FE8FC51FC2B5}"/>
          </ac:spMkLst>
        </pc:spChg>
        <pc:spChg chg="add mod">
          <ac:chgData name="Tegischer Lukas" userId="f78daebb-0565-485c-bd0e-1cd035e796ff" providerId="ADAL" clId="{A0B28422-2FEE-43DB-AC4F-ABC783DE6863}" dt="2021-04-05T06:13:09.944" v="887" actId="20577"/>
          <ac:spMkLst>
            <pc:docMk/>
            <pc:sldMk cId="1284267519" sldId="347"/>
            <ac:spMk id="17" creationId="{C5B7BC89-6654-48B7-A495-D84921C4FA26}"/>
          </ac:spMkLst>
        </pc:spChg>
        <pc:spChg chg="add mod">
          <ac:chgData name="Tegischer Lukas" userId="f78daebb-0565-485c-bd0e-1cd035e796ff" providerId="ADAL" clId="{A0B28422-2FEE-43DB-AC4F-ABC783DE6863}" dt="2021-04-05T06:11:09.601" v="818" actId="20577"/>
          <ac:spMkLst>
            <pc:docMk/>
            <pc:sldMk cId="1284267519" sldId="347"/>
            <ac:spMk id="19" creationId="{0F15A515-ECA7-4849-B12A-4984733EB75B}"/>
          </ac:spMkLst>
        </pc:spChg>
        <pc:spChg chg="add mod">
          <ac:chgData name="Tegischer Lukas" userId="f78daebb-0565-485c-bd0e-1cd035e796ff" providerId="ADAL" clId="{A0B28422-2FEE-43DB-AC4F-ABC783DE6863}" dt="2021-04-05T05:59:50.230" v="509" actId="20577"/>
          <ac:spMkLst>
            <pc:docMk/>
            <pc:sldMk cId="1284267519" sldId="347"/>
            <ac:spMk id="20" creationId="{97464A74-3FDF-4FC2-8AF4-05E274D2870B}"/>
          </ac:spMkLst>
        </pc:spChg>
        <pc:graphicFrameChg chg="add del mod">
          <ac:chgData name="Tegischer Lukas" userId="f78daebb-0565-485c-bd0e-1cd035e796ff" providerId="ADAL" clId="{A0B28422-2FEE-43DB-AC4F-ABC783DE6863}" dt="2021-04-05T05:58:27.754" v="466"/>
          <ac:graphicFrameMkLst>
            <pc:docMk/>
            <pc:sldMk cId="1284267519" sldId="347"/>
            <ac:graphicFrameMk id="2" creationId="{99256728-0F27-4FD6-AF5D-1811137C1997}"/>
          </ac:graphicFrameMkLst>
        </pc:graphicFrameChg>
        <pc:picChg chg="mod">
          <ac:chgData name="Tegischer Lukas" userId="f78daebb-0565-485c-bd0e-1cd035e796ff" providerId="ADAL" clId="{A0B28422-2FEE-43DB-AC4F-ABC783DE6863}" dt="2021-04-05T06:10:47.534" v="802" actId="1076"/>
          <ac:picMkLst>
            <pc:docMk/>
            <pc:sldMk cId="1284267519" sldId="347"/>
            <ac:picMk id="12" creationId="{7110B90D-DF1F-4B2A-9EC3-EB7D3BCFC8B7}"/>
          </ac:picMkLst>
        </pc:picChg>
        <pc:picChg chg="add del mod">
          <ac:chgData name="Tegischer Lukas" userId="f78daebb-0565-485c-bd0e-1cd035e796ff" providerId="ADAL" clId="{A0B28422-2FEE-43DB-AC4F-ABC783DE6863}" dt="2021-04-05T05:58:27.754" v="466"/>
          <ac:picMkLst>
            <pc:docMk/>
            <pc:sldMk cId="1284267519" sldId="347"/>
            <ac:picMk id="1025" creationId="{2058D8F6-C365-48E5-B513-A2293352E7C8}"/>
          </ac:picMkLst>
        </pc:picChg>
        <pc:picChg chg="add del mod">
          <ac:chgData name="Tegischer Lukas" userId="f78daebb-0565-485c-bd0e-1cd035e796ff" providerId="ADAL" clId="{A0B28422-2FEE-43DB-AC4F-ABC783DE6863}" dt="2021-04-05T05:58:27.754" v="466"/>
          <ac:picMkLst>
            <pc:docMk/>
            <pc:sldMk cId="1284267519" sldId="347"/>
            <ac:picMk id="1026" creationId="{DAC5F5C4-9735-4A88-BCD7-C78FD5C3DB9E}"/>
          </ac:picMkLst>
        </pc:picChg>
        <pc:cxnChg chg="mod">
          <ac:chgData name="Tegischer Lukas" userId="f78daebb-0565-485c-bd0e-1cd035e796ff" providerId="ADAL" clId="{A0B28422-2FEE-43DB-AC4F-ABC783DE6863}" dt="2021-04-05T06:11:04.123" v="807" actId="14100"/>
          <ac:cxnSpMkLst>
            <pc:docMk/>
            <pc:sldMk cId="1284267519" sldId="347"/>
            <ac:cxnSpMk id="13" creationId="{7DEED224-8818-4702-985C-77DB234BEEBD}"/>
          </ac:cxnSpMkLst>
        </pc:cxnChg>
        <pc:cxnChg chg="del">
          <ac:chgData name="Tegischer Lukas" userId="f78daebb-0565-485c-bd0e-1cd035e796ff" providerId="ADAL" clId="{A0B28422-2FEE-43DB-AC4F-ABC783DE6863}" dt="2021-04-05T06:10:55.812" v="804" actId="478"/>
          <ac:cxnSpMkLst>
            <pc:docMk/>
            <pc:sldMk cId="1284267519" sldId="347"/>
            <ac:cxnSpMk id="16" creationId="{FDAC1038-BB78-4AAB-A589-CCE8739A66F8}"/>
          </ac:cxnSpMkLst>
        </pc:cxnChg>
        <pc:cxnChg chg="del mod">
          <ac:chgData name="Tegischer Lukas" userId="f78daebb-0565-485c-bd0e-1cd035e796ff" providerId="ADAL" clId="{A0B28422-2FEE-43DB-AC4F-ABC783DE6863}" dt="2021-04-05T06:12:33.956" v="844" actId="478"/>
          <ac:cxnSpMkLst>
            <pc:docMk/>
            <pc:sldMk cId="1284267519" sldId="347"/>
            <ac:cxnSpMk id="18" creationId="{AEA3A2A8-7244-4064-A8F8-027940C22FB1}"/>
          </ac:cxnSpMkLst>
        </pc:cxnChg>
        <pc:cxnChg chg="add mod">
          <ac:chgData name="Tegischer Lukas" userId="f78daebb-0565-485c-bd0e-1cd035e796ff" providerId="ADAL" clId="{A0B28422-2FEE-43DB-AC4F-ABC783DE6863}" dt="2021-04-05T06:11:27.779" v="823" actId="14100"/>
          <ac:cxnSpMkLst>
            <pc:docMk/>
            <pc:sldMk cId="1284267519" sldId="347"/>
            <ac:cxnSpMk id="22" creationId="{90F16750-BDD6-410A-B58A-C072361407CC}"/>
          </ac:cxnSpMkLst>
        </pc:cxnChg>
        <pc:cxnChg chg="add mod">
          <ac:chgData name="Tegischer Lukas" userId="f78daebb-0565-485c-bd0e-1cd035e796ff" providerId="ADAL" clId="{A0B28422-2FEE-43DB-AC4F-ABC783DE6863}" dt="2021-04-05T06:11:41.586" v="829" actId="14100"/>
          <ac:cxnSpMkLst>
            <pc:docMk/>
            <pc:sldMk cId="1284267519" sldId="347"/>
            <ac:cxnSpMk id="24" creationId="{67832D26-DD22-40BD-9981-DBEB9F177D51}"/>
          </ac:cxnSpMkLst>
        </pc:cxnChg>
        <pc:cxnChg chg="add mod">
          <ac:chgData name="Tegischer Lukas" userId="f78daebb-0565-485c-bd0e-1cd035e796ff" providerId="ADAL" clId="{A0B28422-2FEE-43DB-AC4F-ABC783DE6863}" dt="2021-04-05T06:12:16.459" v="839" actId="14100"/>
          <ac:cxnSpMkLst>
            <pc:docMk/>
            <pc:sldMk cId="1284267519" sldId="347"/>
            <ac:cxnSpMk id="26" creationId="{6CCCF07C-DD1D-4ECE-873A-AC15534A6018}"/>
          </ac:cxnSpMkLst>
        </pc:cxnChg>
      </pc:sldChg>
      <pc:sldChg chg="addSp delSp modSp add mod ord delAnim modAnim">
        <pc:chgData name="Tegischer Lukas" userId="f78daebb-0565-485c-bd0e-1cd035e796ff" providerId="ADAL" clId="{A0B28422-2FEE-43DB-AC4F-ABC783DE6863}" dt="2021-04-05T06:06:41.722" v="723"/>
        <pc:sldMkLst>
          <pc:docMk/>
          <pc:sldMk cId="1031754241" sldId="348"/>
        </pc:sldMkLst>
        <pc:spChg chg="mod">
          <ac:chgData name="Tegischer Lukas" userId="f78daebb-0565-485c-bd0e-1cd035e796ff" providerId="ADAL" clId="{A0B28422-2FEE-43DB-AC4F-ABC783DE6863}" dt="2021-04-05T06:04:14.996" v="656" actId="404"/>
          <ac:spMkLst>
            <pc:docMk/>
            <pc:sldMk cId="1031754241" sldId="348"/>
            <ac:spMk id="2" creationId="{00000000-0000-0000-0000-000000000000}"/>
          </ac:spMkLst>
        </pc:spChg>
        <pc:spChg chg="mod">
          <ac:chgData name="Tegischer Lukas" userId="f78daebb-0565-485c-bd0e-1cd035e796ff" providerId="ADAL" clId="{A0B28422-2FEE-43DB-AC4F-ABC783DE6863}" dt="2021-04-05T06:05:01.780" v="698"/>
          <ac:spMkLst>
            <pc:docMk/>
            <pc:sldMk cId="1031754241" sldId="348"/>
            <ac:spMk id="8" creationId="{BAD08F5D-8F4A-401D-B9B8-56EC62646F5D}"/>
          </ac:spMkLst>
        </pc:spChg>
        <pc:spChg chg="add mod">
          <ac:chgData name="Tegischer Lukas" userId="f78daebb-0565-485c-bd0e-1cd035e796ff" providerId="ADAL" clId="{A0B28422-2FEE-43DB-AC4F-ABC783DE6863}" dt="2021-04-05T06:05:48.742" v="710" actId="20577"/>
          <ac:spMkLst>
            <pc:docMk/>
            <pc:sldMk cId="1031754241" sldId="348"/>
            <ac:spMk id="24" creationId="{101E8A76-F098-4E27-98C0-2D7E5E5196CC}"/>
          </ac:spMkLst>
        </pc:spChg>
        <pc:spChg chg="del mod">
          <ac:chgData name="Tegischer Lukas" userId="f78daebb-0565-485c-bd0e-1cd035e796ff" providerId="ADAL" clId="{A0B28422-2FEE-43DB-AC4F-ABC783DE6863}" dt="2021-04-05T06:03:31.990" v="628" actId="478"/>
          <ac:spMkLst>
            <pc:docMk/>
            <pc:sldMk cId="1031754241" sldId="348"/>
            <ac:spMk id="25" creationId="{E418833E-9ABE-4898-9D18-8233616FFA98}"/>
          </ac:spMkLst>
        </pc:spChg>
        <pc:spChg chg="add mod">
          <ac:chgData name="Tegischer Lukas" userId="f78daebb-0565-485c-bd0e-1cd035e796ff" providerId="ADAL" clId="{A0B28422-2FEE-43DB-AC4F-ABC783DE6863}" dt="2021-04-05T06:06:39.838" v="722" actId="122"/>
          <ac:spMkLst>
            <pc:docMk/>
            <pc:sldMk cId="1031754241" sldId="348"/>
            <ac:spMk id="26" creationId="{96D875FA-1D2F-4DA7-8C84-FB05D7879CDD}"/>
          </ac:spMkLst>
        </pc:spChg>
        <pc:spChg chg="del mod">
          <ac:chgData name="Tegischer Lukas" userId="f78daebb-0565-485c-bd0e-1cd035e796ff" providerId="ADAL" clId="{A0B28422-2FEE-43DB-AC4F-ABC783DE6863}" dt="2021-04-05T06:03:32.800" v="629" actId="478"/>
          <ac:spMkLst>
            <pc:docMk/>
            <pc:sldMk cId="1031754241" sldId="348"/>
            <ac:spMk id="27" creationId="{0A61FC84-344F-46CB-8E6B-1CFAED7C33BB}"/>
          </ac:spMkLst>
        </pc:spChg>
        <pc:picChg chg="add mod ord">
          <ac:chgData name="Tegischer Lukas" userId="f78daebb-0565-485c-bd0e-1cd035e796ff" providerId="ADAL" clId="{A0B28422-2FEE-43DB-AC4F-ABC783DE6863}" dt="2021-04-05T06:02:10.901" v="610" actId="1076"/>
          <ac:picMkLst>
            <pc:docMk/>
            <pc:sldMk cId="1031754241" sldId="348"/>
            <ac:picMk id="11" creationId="{47CDF2CF-4FDA-4AF0-AA39-EF309CF8FAF0}"/>
          </ac:picMkLst>
        </pc:picChg>
        <pc:picChg chg="del">
          <ac:chgData name="Tegischer Lukas" userId="f78daebb-0565-485c-bd0e-1cd035e796ff" providerId="ADAL" clId="{A0B28422-2FEE-43DB-AC4F-ABC783DE6863}" dt="2021-04-05T06:02:05.003" v="605" actId="478"/>
          <ac:picMkLst>
            <pc:docMk/>
            <pc:sldMk cId="1031754241" sldId="348"/>
            <ac:picMk id="17" creationId="{049EF9CB-43F1-4DAE-BDA2-8D3144C95B1B}"/>
          </ac:picMkLst>
        </pc:picChg>
        <pc:cxnChg chg="del">
          <ac:chgData name="Tegischer Lukas" userId="f78daebb-0565-485c-bd0e-1cd035e796ff" providerId="ADAL" clId="{A0B28422-2FEE-43DB-AC4F-ABC783DE6863}" dt="2021-04-05T06:01:51.575" v="602" actId="478"/>
          <ac:cxnSpMkLst>
            <pc:docMk/>
            <pc:sldMk cId="1031754241" sldId="348"/>
            <ac:cxnSpMk id="5" creationId="{5D3433D5-BAF5-4BE7-8743-148BE38B5252}"/>
          </ac:cxnSpMkLst>
        </pc:cxnChg>
        <pc:cxnChg chg="del">
          <ac:chgData name="Tegischer Lukas" userId="f78daebb-0565-485c-bd0e-1cd035e796ff" providerId="ADAL" clId="{A0B28422-2FEE-43DB-AC4F-ABC783DE6863}" dt="2021-04-05T06:01:49.269" v="601" actId="478"/>
          <ac:cxnSpMkLst>
            <pc:docMk/>
            <pc:sldMk cId="1031754241" sldId="348"/>
            <ac:cxnSpMk id="10" creationId="{102B0570-B2B3-4007-826F-B96D05D0BE5B}"/>
          </ac:cxnSpMkLst>
        </pc:cxnChg>
        <pc:cxnChg chg="add mod">
          <ac:chgData name="Tegischer Lukas" userId="f78daebb-0565-485c-bd0e-1cd035e796ff" providerId="ADAL" clId="{A0B28422-2FEE-43DB-AC4F-ABC783DE6863}" dt="2021-04-05T06:03:11.678" v="622" actId="208"/>
          <ac:cxnSpMkLst>
            <pc:docMk/>
            <pc:sldMk cId="1031754241" sldId="348"/>
            <ac:cxnSpMk id="15" creationId="{A02BF3BF-42F5-4199-BFA8-79658392756C}"/>
          </ac:cxnSpMkLst>
        </pc:cxnChg>
        <pc:cxnChg chg="add mod">
          <ac:chgData name="Tegischer Lukas" userId="f78daebb-0565-485c-bd0e-1cd035e796ff" providerId="ADAL" clId="{A0B28422-2FEE-43DB-AC4F-ABC783DE6863}" dt="2021-04-05T06:03:25.077" v="627" actId="14100"/>
          <ac:cxnSpMkLst>
            <pc:docMk/>
            <pc:sldMk cId="1031754241" sldId="348"/>
            <ac:cxnSpMk id="18" creationId="{285A0E7D-F293-41ED-A7DC-D498093F3EFC}"/>
          </ac:cxnSpMkLst>
        </pc:cxnChg>
        <pc:cxnChg chg="mod">
          <ac:chgData name="Tegischer Lukas" userId="f78daebb-0565-485c-bd0e-1cd035e796ff" providerId="ADAL" clId="{A0B28422-2FEE-43DB-AC4F-ABC783DE6863}" dt="2021-04-05T06:02:58.691" v="618" actId="14100"/>
          <ac:cxnSpMkLst>
            <pc:docMk/>
            <pc:sldMk cId="1031754241" sldId="348"/>
            <ac:cxnSpMk id="19" creationId="{E7E94559-11C8-44E8-BC04-40C0FA745957}"/>
          </ac:cxnSpMkLst>
        </pc:cxnChg>
        <pc:cxnChg chg="add mod">
          <ac:chgData name="Tegischer Lukas" userId="f78daebb-0565-485c-bd0e-1cd035e796ff" providerId="ADAL" clId="{A0B28422-2FEE-43DB-AC4F-ABC783DE6863}" dt="2021-04-05T06:03:46.973" v="633" actId="208"/>
          <ac:cxnSpMkLst>
            <pc:docMk/>
            <pc:sldMk cId="1031754241" sldId="348"/>
            <ac:cxnSpMk id="21" creationId="{0A388604-0D41-4F38-B430-7BB850520F1E}"/>
          </ac:cxnSpMkLst>
        </pc:cxnChg>
      </pc:sldChg>
      <pc:sldChg chg="addSp delSp modSp add mod ord modAnim">
        <pc:chgData name="Tegischer Lukas" userId="f78daebb-0565-485c-bd0e-1cd035e796ff" providerId="ADAL" clId="{A0B28422-2FEE-43DB-AC4F-ABC783DE6863}" dt="2021-04-05T06:10:08.831" v="785" actId="14100"/>
        <pc:sldMkLst>
          <pc:docMk/>
          <pc:sldMk cId="3626637686" sldId="349"/>
        </pc:sldMkLst>
        <pc:spChg chg="del mod">
          <ac:chgData name="Tegischer Lukas" userId="f78daebb-0565-485c-bd0e-1cd035e796ff" providerId="ADAL" clId="{A0B28422-2FEE-43DB-AC4F-ABC783DE6863}" dt="2021-04-05T06:09:53.986" v="781" actId="478"/>
          <ac:spMkLst>
            <pc:docMk/>
            <pc:sldMk cId="3626637686" sldId="349"/>
            <ac:spMk id="10" creationId="{C9EFD7BF-FF38-43CE-8EA9-E074C209879C}"/>
          </ac:spMkLst>
        </pc:spChg>
        <pc:spChg chg="mod">
          <ac:chgData name="Tegischer Lukas" userId="f78daebb-0565-485c-bd0e-1cd035e796ff" providerId="ADAL" clId="{A0B28422-2FEE-43DB-AC4F-ABC783DE6863}" dt="2021-04-05T06:09:05.713" v="775" actId="403"/>
          <ac:spMkLst>
            <pc:docMk/>
            <pc:sldMk cId="3626637686" sldId="349"/>
            <ac:spMk id="15" creationId="{B6C8B9B8-8C19-442A-ABED-FE8FC51FC2B5}"/>
          </ac:spMkLst>
        </pc:spChg>
        <pc:spChg chg="add mod">
          <ac:chgData name="Tegischer Lukas" userId="f78daebb-0565-485c-bd0e-1cd035e796ff" providerId="ADAL" clId="{A0B28422-2FEE-43DB-AC4F-ABC783DE6863}" dt="2021-04-05T06:10:08.831" v="785" actId="14100"/>
          <ac:spMkLst>
            <pc:docMk/>
            <pc:sldMk cId="3626637686" sldId="349"/>
            <ac:spMk id="19" creationId="{59C2FF46-E092-48E1-9D3A-53CE02416498}"/>
          </ac:spMkLst>
        </pc:spChg>
        <pc:cxnChg chg="mod">
          <ac:chgData name="Tegischer Lukas" userId="f78daebb-0565-485c-bd0e-1cd035e796ff" providerId="ADAL" clId="{A0B28422-2FEE-43DB-AC4F-ABC783DE6863}" dt="2021-04-05T06:07:42.506" v="744" actId="14100"/>
          <ac:cxnSpMkLst>
            <pc:docMk/>
            <pc:sldMk cId="3626637686" sldId="349"/>
            <ac:cxnSpMk id="13" creationId="{7DEED224-8818-4702-985C-77DB234BEEBD}"/>
          </ac:cxnSpMkLst>
        </pc:cxnChg>
        <pc:cxnChg chg="mod">
          <ac:chgData name="Tegischer Lukas" userId="f78daebb-0565-485c-bd0e-1cd035e796ff" providerId="ADAL" clId="{A0B28422-2FEE-43DB-AC4F-ABC783DE6863}" dt="2021-04-05T06:08:16.577" v="758" actId="14100"/>
          <ac:cxnSpMkLst>
            <pc:docMk/>
            <pc:sldMk cId="3626637686" sldId="349"/>
            <ac:cxnSpMk id="16" creationId="{FDAC1038-BB78-4AAB-A589-CCE8739A66F8}"/>
          </ac:cxnSpMkLst>
        </pc:cxnChg>
        <pc:cxnChg chg="add mod">
          <ac:chgData name="Tegischer Lukas" userId="f78daebb-0565-485c-bd0e-1cd035e796ff" providerId="ADAL" clId="{A0B28422-2FEE-43DB-AC4F-ABC783DE6863}" dt="2021-04-05T06:08:39.663" v="765" actId="208"/>
          <ac:cxnSpMkLst>
            <pc:docMk/>
            <pc:sldMk cId="3626637686" sldId="349"/>
            <ac:cxnSpMk id="17" creationId="{1CDFA226-530B-419A-86BD-48CA44792FAE}"/>
          </ac:cxnSpMkLst>
        </pc:cxnChg>
        <pc:cxnChg chg="mod">
          <ac:chgData name="Tegischer Lukas" userId="f78daebb-0565-485c-bd0e-1cd035e796ff" providerId="ADAL" clId="{A0B28422-2FEE-43DB-AC4F-ABC783DE6863}" dt="2021-04-05T06:08:36.641" v="764" actId="208"/>
          <ac:cxnSpMkLst>
            <pc:docMk/>
            <pc:sldMk cId="3626637686" sldId="349"/>
            <ac:cxnSpMk id="18" creationId="{AEA3A2A8-7244-4064-A8F8-027940C22FB1}"/>
          </ac:cxnSpMkLst>
        </pc:cxnChg>
      </pc:sldChg>
      <pc:sldChg chg="addSp delSp modSp add mod delAnim modAnim">
        <pc:chgData name="Tegischer Lukas" userId="f78daebb-0565-485c-bd0e-1cd035e796ff" providerId="ADAL" clId="{A0B28422-2FEE-43DB-AC4F-ABC783DE6863}" dt="2021-04-05T06:16:55.063" v="1017" actId="20577"/>
        <pc:sldMkLst>
          <pc:docMk/>
          <pc:sldMk cId="4252928214" sldId="350"/>
        </pc:sldMkLst>
        <pc:spChg chg="mod">
          <ac:chgData name="Tegischer Lukas" userId="f78daebb-0565-485c-bd0e-1cd035e796ff" providerId="ADAL" clId="{A0B28422-2FEE-43DB-AC4F-ABC783DE6863}" dt="2021-04-05T06:13:47.586" v="893" actId="1076"/>
          <ac:spMkLst>
            <pc:docMk/>
            <pc:sldMk cId="4252928214" sldId="350"/>
            <ac:spMk id="11" creationId="{1D2D7A93-F77E-44C2-A51C-5A69A07BE4AD}"/>
          </ac:spMkLst>
        </pc:spChg>
        <pc:spChg chg="mod">
          <ac:chgData name="Tegischer Lukas" userId="f78daebb-0565-485c-bd0e-1cd035e796ff" providerId="ADAL" clId="{A0B28422-2FEE-43DB-AC4F-ABC783DE6863}" dt="2021-04-05T06:16:55.063" v="1017" actId="20577"/>
          <ac:spMkLst>
            <pc:docMk/>
            <pc:sldMk cId="4252928214" sldId="350"/>
            <ac:spMk id="17" creationId="{C5B7BC89-6654-48B7-A495-D84921C4FA26}"/>
          </ac:spMkLst>
        </pc:spChg>
        <pc:spChg chg="mod">
          <ac:chgData name="Tegischer Lukas" userId="f78daebb-0565-485c-bd0e-1cd035e796ff" providerId="ADAL" clId="{A0B28422-2FEE-43DB-AC4F-ABC783DE6863}" dt="2021-04-05T06:15:13.998" v="924" actId="20577"/>
          <ac:spMkLst>
            <pc:docMk/>
            <pc:sldMk cId="4252928214" sldId="350"/>
            <ac:spMk id="19" creationId="{0F15A515-ECA7-4849-B12A-4984733EB75B}"/>
          </ac:spMkLst>
        </pc:spChg>
        <pc:spChg chg="mod">
          <ac:chgData name="Tegischer Lukas" userId="f78daebb-0565-485c-bd0e-1cd035e796ff" providerId="ADAL" clId="{A0B28422-2FEE-43DB-AC4F-ABC783DE6863}" dt="2021-04-05T06:16:24.136" v="997" actId="20577"/>
          <ac:spMkLst>
            <pc:docMk/>
            <pc:sldMk cId="4252928214" sldId="350"/>
            <ac:spMk id="20" creationId="{97464A74-3FDF-4FC2-8AF4-05E274D2870B}"/>
          </ac:spMkLst>
        </pc:spChg>
        <pc:spChg chg="add mod">
          <ac:chgData name="Tegischer Lukas" userId="f78daebb-0565-485c-bd0e-1cd035e796ff" providerId="ADAL" clId="{A0B28422-2FEE-43DB-AC4F-ABC783DE6863}" dt="2021-04-05T06:16:38.529" v="1004" actId="1076"/>
          <ac:spMkLst>
            <pc:docMk/>
            <pc:sldMk cId="4252928214" sldId="350"/>
            <ac:spMk id="28" creationId="{7456728E-01E1-467D-91FB-E0EC6396753C}"/>
          </ac:spMkLst>
        </pc:spChg>
        <pc:cxnChg chg="mod">
          <ac:chgData name="Tegischer Lukas" userId="f78daebb-0565-485c-bd0e-1cd035e796ff" providerId="ADAL" clId="{A0B28422-2FEE-43DB-AC4F-ABC783DE6863}" dt="2021-04-05T06:13:58.498" v="894" actId="14100"/>
          <ac:cxnSpMkLst>
            <pc:docMk/>
            <pc:sldMk cId="4252928214" sldId="350"/>
            <ac:cxnSpMk id="13" creationId="{7DEED224-8818-4702-985C-77DB234BEEBD}"/>
          </ac:cxnSpMkLst>
        </pc:cxnChg>
        <pc:cxnChg chg="add mod">
          <ac:chgData name="Tegischer Lukas" userId="f78daebb-0565-485c-bd0e-1cd035e796ff" providerId="ADAL" clId="{A0B28422-2FEE-43DB-AC4F-ABC783DE6863}" dt="2021-04-05T06:14:25.474" v="905" actId="14100"/>
          <ac:cxnSpMkLst>
            <pc:docMk/>
            <pc:sldMk cId="4252928214" sldId="350"/>
            <ac:cxnSpMk id="15" creationId="{75600AF7-6DCC-4B72-87C0-0B563285D3E0}"/>
          </ac:cxnSpMkLst>
        </pc:cxnChg>
        <pc:cxnChg chg="add mod">
          <ac:chgData name="Tegischer Lukas" userId="f78daebb-0565-485c-bd0e-1cd035e796ff" providerId="ADAL" clId="{A0B28422-2FEE-43DB-AC4F-ABC783DE6863}" dt="2021-04-05T06:15:16.058" v="925" actId="1076"/>
          <ac:cxnSpMkLst>
            <pc:docMk/>
            <pc:sldMk cId="4252928214" sldId="350"/>
            <ac:cxnSpMk id="16" creationId="{29AA3F94-F310-43A6-A11C-3517940F3A0B}"/>
          </ac:cxnSpMkLst>
        </pc:cxnChg>
        <pc:cxnChg chg="add mod">
          <ac:chgData name="Tegischer Lukas" userId="f78daebb-0565-485c-bd0e-1cd035e796ff" providerId="ADAL" clId="{A0B28422-2FEE-43DB-AC4F-ABC783DE6863}" dt="2021-04-05T06:15:35.490" v="932" actId="14100"/>
          <ac:cxnSpMkLst>
            <pc:docMk/>
            <pc:sldMk cId="4252928214" sldId="350"/>
            <ac:cxnSpMk id="21" creationId="{B21B3799-D82C-4346-82CF-8F8EED4B2CF9}"/>
          </ac:cxnSpMkLst>
        </pc:cxnChg>
        <pc:cxnChg chg="del">
          <ac:chgData name="Tegischer Lukas" userId="f78daebb-0565-485c-bd0e-1cd035e796ff" providerId="ADAL" clId="{A0B28422-2FEE-43DB-AC4F-ABC783DE6863}" dt="2021-04-05T06:13:43.038" v="891" actId="478"/>
          <ac:cxnSpMkLst>
            <pc:docMk/>
            <pc:sldMk cId="4252928214" sldId="350"/>
            <ac:cxnSpMk id="22" creationId="{90F16750-BDD6-410A-B58A-C072361407CC}"/>
          </ac:cxnSpMkLst>
        </pc:cxnChg>
        <pc:cxnChg chg="add mod">
          <ac:chgData name="Tegischer Lukas" userId="f78daebb-0565-485c-bd0e-1cd035e796ff" providerId="ADAL" clId="{A0B28422-2FEE-43DB-AC4F-ABC783DE6863}" dt="2021-04-05T06:15:33.593" v="931" actId="14100"/>
          <ac:cxnSpMkLst>
            <pc:docMk/>
            <pc:sldMk cId="4252928214" sldId="350"/>
            <ac:cxnSpMk id="23" creationId="{C0D6BBBE-AD1B-4B9E-A873-6C00FE6B3E9D}"/>
          </ac:cxnSpMkLst>
        </pc:cxnChg>
        <pc:cxnChg chg="del">
          <ac:chgData name="Tegischer Lukas" userId="f78daebb-0565-485c-bd0e-1cd035e796ff" providerId="ADAL" clId="{A0B28422-2FEE-43DB-AC4F-ABC783DE6863}" dt="2021-04-05T06:13:42.328" v="890" actId="478"/>
          <ac:cxnSpMkLst>
            <pc:docMk/>
            <pc:sldMk cId="4252928214" sldId="350"/>
            <ac:cxnSpMk id="24" creationId="{67832D26-DD22-40BD-9981-DBEB9F177D51}"/>
          </ac:cxnSpMkLst>
        </pc:cxnChg>
        <pc:cxnChg chg="add mod">
          <ac:chgData name="Tegischer Lukas" userId="f78daebb-0565-485c-bd0e-1cd035e796ff" providerId="ADAL" clId="{A0B28422-2FEE-43DB-AC4F-ABC783DE6863}" dt="2021-04-05T06:15:40.215" v="934" actId="1076"/>
          <ac:cxnSpMkLst>
            <pc:docMk/>
            <pc:sldMk cId="4252928214" sldId="350"/>
            <ac:cxnSpMk id="25" creationId="{15D604D8-C72C-47F3-BDD8-D3CC08FEB550}"/>
          </ac:cxnSpMkLst>
        </pc:cxnChg>
        <pc:cxnChg chg="del">
          <ac:chgData name="Tegischer Lukas" userId="f78daebb-0565-485c-bd0e-1cd035e796ff" providerId="ADAL" clId="{A0B28422-2FEE-43DB-AC4F-ABC783DE6863}" dt="2021-04-05T06:13:41.842" v="889" actId="478"/>
          <ac:cxnSpMkLst>
            <pc:docMk/>
            <pc:sldMk cId="4252928214" sldId="350"/>
            <ac:cxnSpMk id="26" creationId="{6CCCF07C-DD1D-4ECE-873A-AC15534A6018}"/>
          </ac:cxnSpMkLst>
        </pc:cxnChg>
        <pc:cxnChg chg="add mod">
          <ac:chgData name="Tegischer Lukas" userId="f78daebb-0565-485c-bd0e-1cd035e796ff" providerId="ADAL" clId="{A0B28422-2FEE-43DB-AC4F-ABC783DE6863}" dt="2021-04-05T06:15:56.073" v="938" actId="208"/>
          <ac:cxnSpMkLst>
            <pc:docMk/>
            <pc:sldMk cId="4252928214" sldId="350"/>
            <ac:cxnSpMk id="27" creationId="{83B81485-AA14-4F76-A4EF-32C775F7FF4F}"/>
          </ac:cxnSpMkLst>
        </pc:cxnChg>
      </pc:sldChg>
    </pc:docChg>
  </pc:docChgLst>
  <pc:docChgLst>
    <pc:chgData name="Tegischer Lukas" userId="f78daebb-0565-485c-bd0e-1cd035e796ff" providerId="ADAL" clId="{27725697-9E5E-457B-B423-E27D627F2C16}"/>
    <pc:docChg chg="undo custSel addSld delSld modSld sldOrd">
      <pc:chgData name="Tegischer Lukas" userId="f78daebb-0565-485c-bd0e-1cd035e796ff" providerId="ADAL" clId="{27725697-9E5E-457B-B423-E27D627F2C16}" dt="2021-04-05T13:52:09.772" v="597"/>
      <pc:docMkLst>
        <pc:docMk/>
      </pc:docMkLst>
      <pc:sldChg chg="modSp mod">
        <pc:chgData name="Tegischer Lukas" userId="f78daebb-0565-485c-bd0e-1cd035e796ff" providerId="ADAL" clId="{27725697-9E5E-457B-B423-E27D627F2C16}" dt="2021-04-05T13:12:45.433" v="70" actId="404"/>
        <pc:sldMkLst>
          <pc:docMk/>
          <pc:sldMk cId="336392357" sldId="256"/>
        </pc:sldMkLst>
        <pc:spChg chg="mod">
          <ac:chgData name="Tegischer Lukas" userId="f78daebb-0565-485c-bd0e-1cd035e796ff" providerId="ADAL" clId="{27725697-9E5E-457B-B423-E27D627F2C16}" dt="2021-04-05T13:12:45.433" v="70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27725697-9E5E-457B-B423-E27D627F2C16}" dt="2021-04-05T13:19:58.742" v="205" actId="1076"/>
        <pc:sldMkLst>
          <pc:docMk/>
          <pc:sldMk cId="1685039439" sldId="342"/>
        </pc:sldMkLst>
        <pc:spChg chg="mod">
          <ac:chgData name="Tegischer Lukas" userId="f78daebb-0565-485c-bd0e-1cd035e796ff" providerId="ADAL" clId="{27725697-9E5E-457B-B423-E27D627F2C16}" dt="2021-04-05T13:13:34.713" v="176" actId="404"/>
          <ac:spMkLst>
            <pc:docMk/>
            <pc:sldMk cId="1685039439" sldId="342"/>
            <ac:spMk id="2" creationId="{00000000-0000-0000-0000-000000000000}"/>
          </ac:spMkLst>
        </pc:spChg>
        <pc:spChg chg="del">
          <ac:chgData name="Tegischer Lukas" userId="f78daebb-0565-485c-bd0e-1cd035e796ff" providerId="ADAL" clId="{27725697-9E5E-457B-B423-E27D627F2C16}" dt="2021-04-05T13:12:56.775" v="98" actId="478"/>
          <ac:spMkLst>
            <pc:docMk/>
            <pc:sldMk cId="1685039439" sldId="342"/>
            <ac:spMk id="8" creationId="{7C7A8371-EF1D-40CC-A4FF-01CE0B510CE8}"/>
          </ac:spMkLst>
        </pc:spChg>
        <pc:spChg chg="add mod">
          <ac:chgData name="Tegischer Lukas" userId="f78daebb-0565-485c-bd0e-1cd035e796ff" providerId="ADAL" clId="{27725697-9E5E-457B-B423-E27D627F2C16}" dt="2021-04-05T13:14:43.632" v="204" actId="20577"/>
          <ac:spMkLst>
            <pc:docMk/>
            <pc:sldMk cId="1685039439" sldId="342"/>
            <ac:spMk id="9" creationId="{DE861AAB-9D9A-441C-B495-87724DC6FA66}"/>
          </ac:spMkLst>
        </pc:spChg>
        <pc:spChg chg="del">
          <ac:chgData name="Tegischer Lukas" userId="f78daebb-0565-485c-bd0e-1cd035e796ff" providerId="ADAL" clId="{27725697-9E5E-457B-B423-E27D627F2C16}" dt="2021-04-05T13:12:57.420" v="99" actId="478"/>
          <ac:spMkLst>
            <pc:docMk/>
            <pc:sldMk cId="1685039439" sldId="342"/>
            <ac:spMk id="10" creationId="{130CE6BC-811D-45D6-9A93-AFEB14CFBB4D}"/>
          </ac:spMkLst>
        </pc:spChg>
        <pc:spChg chg="add mod">
          <ac:chgData name="Tegischer Lukas" userId="f78daebb-0565-485c-bd0e-1cd035e796ff" providerId="ADAL" clId="{27725697-9E5E-457B-B423-E27D627F2C16}" dt="2021-04-05T13:19:58.742" v="205" actId="1076"/>
          <ac:spMkLst>
            <pc:docMk/>
            <pc:sldMk cId="1685039439" sldId="342"/>
            <ac:spMk id="12" creationId="{8038C27B-3B64-4882-A178-B69769C0CC27}"/>
          </ac:spMkLst>
        </pc:spChg>
        <pc:spChg chg="add mod">
          <ac:chgData name="Tegischer Lukas" userId="f78daebb-0565-485c-bd0e-1cd035e796ff" providerId="ADAL" clId="{27725697-9E5E-457B-B423-E27D627F2C16}" dt="2021-04-05T13:13:55.847" v="178" actId="1076"/>
          <ac:spMkLst>
            <pc:docMk/>
            <pc:sldMk cId="1685039439" sldId="342"/>
            <ac:spMk id="13" creationId="{26549223-3E40-424A-9DE9-78705AD7D632}"/>
          </ac:spMkLst>
        </pc:spChg>
        <pc:spChg chg="del">
          <ac:chgData name="Tegischer Lukas" userId="f78daebb-0565-485c-bd0e-1cd035e796ff" providerId="ADAL" clId="{27725697-9E5E-457B-B423-E27D627F2C16}" dt="2021-04-05T13:12:58.581" v="100" actId="478"/>
          <ac:spMkLst>
            <pc:docMk/>
            <pc:sldMk cId="1685039439" sldId="342"/>
            <ac:spMk id="17" creationId="{C6446250-2AD5-48A6-9C8B-BEE658E80E67}"/>
          </ac:spMkLst>
        </pc:spChg>
        <pc:picChg chg="del">
          <ac:chgData name="Tegischer Lukas" userId="f78daebb-0565-485c-bd0e-1cd035e796ff" providerId="ADAL" clId="{27725697-9E5E-457B-B423-E27D627F2C16}" dt="2021-04-05T13:12:59.170" v="101" actId="478"/>
          <ac:picMkLst>
            <pc:docMk/>
            <pc:sldMk cId="1685039439" sldId="342"/>
            <ac:picMk id="7" creationId="{6EE9D9D4-3B38-44D7-9B19-F680A84B8A73}"/>
          </ac:picMkLst>
        </pc:picChg>
        <pc:picChg chg="add mod">
          <ac:chgData name="Tegischer Lukas" userId="f78daebb-0565-485c-bd0e-1cd035e796ff" providerId="ADAL" clId="{27725697-9E5E-457B-B423-E27D627F2C16}" dt="2021-04-05T13:13:55.847" v="178" actId="1076"/>
          <ac:picMkLst>
            <pc:docMk/>
            <pc:sldMk cId="1685039439" sldId="342"/>
            <ac:picMk id="11" creationId="{A9EE0838-29F0-4184-B2C8-FEAACD24B670}"/>
          </ac:picMkLst>
        </pc:picChg>
      </pc:sldChg>
      <pc:sldChg chg="addSp delSp modSp mod delAnim">
        <pc:chgData name="Tegischer Lukas" userId="f78daebb-0565-485c-bd0e-1cd035e796ff" providerId="ADAL" clId="{27725697-9E5E-457B-B423-E27D627F2C16}" dt="2021-04-05T13:39:40.521" v="341" actId="20577"/>
        <pc:sldMkLst>
          <pc:docMk/>
          <pc:sldMk cId="2850942059" sldId="346"/>
        </pc:sldMkLst>
        <pc:spChg chg="del">
          <ac:chgData name="Tegischer Lukas" userId="f78daebb-0565-485c-bd0e-1cd035e796ff" providerId="ADAL" clId="{27725697-9E5E-457B-B423-E27D627F2C16}" dt="2021-04-05T13:23:10.581" v="298" actId="478"/>
          <ac:spMkLst>
            <pc:docMk/>
            <pc:sldMk cId="2850942059" sldId="346"/>
            <ac:spMk id="7" creationId="{8EA5839D-F6C2-485E-9EE5-5C6D471AB4AA}"/>
          </ac:spMkLst>
        </pc:spChg>
        <pc:spChg chg="del">
          <ac:chgData name="Tegischer Lukas" userId="f78daebb-0565-485c-bd0e-1cd035e796ff" providerId="ADAL" clId="{27725697-9E5E-457B-B423-E27D627F2C16}" dt="2021-04-05T13:23:09.183" v="297" actId="478"/>
          <ac:spMkLst>
            <pc:docMk/>
            <pc:sldMk cId="2850942059" sldId="346"/>
            <ac:spMk id="8" creationId="{3BC865BB-7D8F-4A69-8BCA-9C0E7D476EDE}"/>
          </ac:spMkLst>
        </pc:spChg>
        <pc:spChg chg="add mod">
          <ac:chgData name="Tegischer Lukas" userId="f78daebb-0565-485c-bd0e-1cd035e796ff" providerId="ADAL" clId="{27725697-9E5E-457B-B423-E27D627F2C16}" dt="2021-04-05T13:23:44.850" v="327" actId="20577"/>
          <ac:spMkLst>
            <pc:docMk/>
            <pc:sldMk cId="2850942059" sldId="346"/>
            <ac:spMk id="9" creationId="{FD8D058D-EB8F-4DEA-AD22-A7FDD1A0054C}"/>
          </ac:spMkLst>
        </pc:spChg>
        <pc:spChg chg="add mod">
          <ac:chgData name="Tegischer Lukas" userId="f78daebb-0565-485c-bd0e-1cd035e796ff" providerId="ADAL" clId="{27725697-9E5E-457B-B423-E27D627F2C16}" dt="2021-04-05T13:39:32.644" v="337" actId="1076"/>
          <ac:spMkLst>
            <pc:docMk/>
            <pc:sldMk cId="2850942059" sldId="346"/>
            <ac:spMk id="12" creationId="{A13F1B38-21A2-4070-8E5C-1A4B33C2021B}"/>
          </ac:spMkLst>
        </pc:spChg>
        <pc:spChg chg="add mod">
          <ac:chgData name="Tegischer Lukas" userId="f78daebb-0565-485c-bd0e-1cd035e796ff" providerId="ADAL" clId="{27725697-9E5E-457B-B423-E27D627F2C16}" dt="2021-04-05T13:39:40.521" v="341" actId="20577"/>
          <ac:spMkLst>
            <pc:docMk/>
            <pc:sldMk cId="2850942059" sldId="346"/>
            <ac:spMk id="13" creationId="{029C5B9A-BA08-4FB9-AED2-8267101A1162}"/>
          </ac:spMkLst>
        </pc:spChg>
        <pc:spChg chg="del">
          <ac:chgData name="Tegischer Lukas" userId="f78daebb-0565-485c-bd0e-1cd035e796ff" providerId="ADAL" clId="{27725697-9E5E-457B-B423-E27D627F2C16}" dt="2021-04-05T13:23:09.183" v="297" actId="478"/>
          <ac:spMkLst>
            <pc:docMk/>
            <pc:sldMk cId="2850942059" sldId="346"/>
            <ac:spMk id="15" creationId="{3BAEBF68-C791-48FD-ACD4-CD9924CF206F}"/>
          </ac:spMkLst>
        </pc:spChg>
        <pc:cxnChg chg="del">
          <ac:chgData name="Tegischer Lukas" userId="f78daebb-0565-485c-bd0e-1cd035e796ff" providerId="ADAL" clId="{27725697-9E5E-457B-B423-E27D627F2C16}" dt="2021-04-05T13:23:09.183" v="297" actId="478"/>
          <ac:cxnSpMkLst>
            <pc:docMk/>
            <pc:sldMk cId="2850942059" sldId="346"/>
            <ac:cxnSpMk id="5" creationId="{75BFADA0-EC64-4F09-A68C-AB5DE88A7DCC}"/>
          </ac:cxnSpMkLst>
        </pc:cxnChg>
        <pc:cxnChg chg="del">
          <ac:chgData name="Tegischer Lukas" userId="f78daebb-0565-485c-bd0e-1cd035e796ff" providerId="ADAL" clId="{27725697-9E5E-457B-B423-E27D627F2C16}" dt="2021-04-05T13:23:09.183" v="297" actId="478"/>
          <ac:cxnSpMkLst>
            <pc:docMk/>
            <pc:sldMk cId="2850942059" sldId="346"/>
            <ac:cxnSpMk id="11" creationId="{99F1EB8E-ED24-45C3-83C3-CC8F3E54819B}"/>
          </ac:cxnSpMkLst>
        </pc:cxnChg>
      </pc:sldChg>
      <pc:sldChg chg="addSp delSp modSp mod delAnim">
        <pc:chgData name="Tegischer Lukas" userId="f78daebb-0565-485c-bd0e-1cd035e796ff" providerId="ADAL" clId="{27725697-9E5E-457B-B423-E27D627F2C16}" dt="2021-04-05T13:47:25.962" v="586" actId="1076"/>
        <pc:sldMkLst>
          <pc:docMk/>
          <pc:sldMk cId="1935884913" sldId="351"/>
        </pc:sldMkLst>
        <pc:spChg chg="del">
          <ac:chgData name="Tegischer Lukas" userId="f78daebb-0565-485c-bd0e-1cd035e796ff" providerId="ADAL" clId="{27725697-9E5E-457B-B423-E27D627F2C16}" dt="2021-04-05T13:46:52.157" v="567" actId="478"/>
          <ac:spMkLst>
            <pc:docMk/>
            <pc:sldMk cId="1935884913" sldId="351"/>
            <ac:spMk id="7" creationId="{EC427658-7D14-4F37-853E-0FF24B539BC9}"/>
          </ac:spMkLst>
        </pc:spChg>
        <pc:spChg chg="del">
          <ac:chgData name="Tegischer Lukas" userId="f78daebb-0565-485c-bd0e-1cd035e796ff" providerId="ADAL" clId="{27725697-9E5E-457B-B423-E27D627F2C16}" dt="2021-04-05T13:46:52.157" v="567" actId="478"/>
          <ac:spMkLst>
            <pc:docMk/>
            <pc:sldMk cId="1935884913" sldId="351"/>
            <ac:spMk id="8" creationId="{F0E81CF0-2DAA-4BF6-8C04-BF81EA4C40C1}"/>
          </ac:spMkLst>
        </pc:spChg>
        <pc:spChg chg="add mod">
          <ac:chgData name="Tegischer Lukas" userId="f78daebb-0565-485c-bd0e-1cd035e796ff" providerId="ADAL" clId="{27725697-9E5E-457B-B423-E27D627F2C16}" dt="2021-04-05T13:47:02.147" v="573" actId="14100"/>
          <ac:spMkLst>
            <pc:docMk/>
            <pc:sldMk cId="1935884913" sldId="351"/>
            <ac:spMk id="12" creationId="{AAB4291D-5FC5-488D-955F-E4DFDCC88DCF}"/>
          </ac:spMkLst>
        </pc:spChg>
        <pc:spChg chg="add mod">
          <ac:chgData name="Tegischer Lukas" userId="f78daebb-0565-485c-bd0e-1cd035e796ff" providerId="ADAL" clId="{27725697-9E5E-457B-B423-E27D627F2C16}" dt="2021-04-05T13:47:25.962" v="586" actId="1076"/>
          <ac:spMkLst>
            <pc:docMk/>
            <pc:sldMk cId="1935884913" sldId="351"/>
            <ac:spMk id="13" creationId="{CF17DCAC-D1B1-45CE-9159-6D425C72CA61}"/>
          </ac:spMkLst>
        </pc:spChg>
        <pc:spChg chg="del">
          <ac:chgData name="Tegischer Lukas" userId="f78daebb-0565-485c-bd0e-1cd035e796ff" providerId="ADAL" clId="{27725697-9E5E-457B-B423-E27D627F2C16}" dt="2021-04-05T13:46:52.157" v="567" actId="478"/>
          <ac:spMkLst>
            <pc:docMk/>
            <pc:sldMk cId="1935884913" sldId="351"/>
            <ac:spMk id="20" creationId="{862E74C9-D7DD-425B-BA49-64C0D6F7343C}"/>
          </ac:spMkLst>
        </pc:spChg>
        <pc:cxnChg chg="del">
          <ac:chgData name="Tegischer Lukas" userId="f78daebb-0565-485c-bd0e-1cd035e796ff" providerId="ADAL" clId="{27725697-9E5E-457B-B423-E27D627F2C16}" dt="2021-04-05T13:46:52.157" v="567" actId="478"/>
          <ac:cxnSpMkLst>
            <pc:docMk/>
            <pc:sldMk cId="1935884913" sldId="351"/>
            <ac:cxnSpMk id="9" creationId="{065809B6-6196-402B-B43F-F45599167919}"/>
          </ac:cxnSpMkLst>
        </pc:cxnChg>
        <pc:cxnChg chg="del">
          <ac:chgData name="Tegischer Lukas" userId="f78daebb-0565-485c-bd0e-1cd035e796ff" providerId="ADAL" clId="{27725697-9E5E-457B-B423-E27D627F2C16}" dt="2021-04-05T13:46:52.157" v="567" actId="478"/>
          <ac:cxnSpMkLst>
            <pc:docMk/>
            <pc:sldMk cId="1935884913" sldId="351"/>
            <ac:cxnSpMk id="10" creationId="{E57B2FFD-F329-42FC-98F7-B1AF094AF925}"/>
          </ac:cxnSpMkLst>
        </pc:cxnChg>
        <pc:cxnChg chg="del">
          <ac:chgData name="Tegischer Lukas" userId="f78daebb-0565-485c-bd0e-1cd035e796ff" providerId="ADAL" clId="{27725697-9E5E-457B-B423-E27D627F2C16}" dt="2021-04-05T13:46:52.157" v="567" actId="478"/>
          <ac:cxnSpMkLst>
            <pc:docMk/>
            <pc:sldMk cId="1935884913" sldId="351"/>
            <ac:cxnSpMk id="11" creationId="{FB49E295-11AC-4995-8A37-DBEBC37B4330}"/>
          </ac:cxnSpMkLst>
        </pc:cxnChg>
      </pc:sldChg>
      <pc:sldChg chg="del">
        <pc:chgData name="Tegischer Lukas" userId="f78daebb-0565-485c-bd0e-1cd035e796ff" providerId="ADAL" clId="{27725697-9E5E-457B-B423-E27D627F2C16}" dt="2021-04-05T13:47:28.929" v="587" actId="47"/>
        <pc:sldMkLst>
          <pc:docMk/>
          <pc:sldMk cId="1210525862" sldId="353"/>
        </pc:sldMkLst>
      </pc:sldChg>
      <pc:sldChg chg="addSp delSp modSp add mod delAnim">
        <pc:chgData name="Tegischer Lukas" userId="f78daebb-0565-485c-bd0e-1cd035e796ff" providerId="ADAL" clId="{27725697-9E5E-457B-B423-E27D627F2C16}" dt="2021-04-05T13:22:56.006" v="296" actId="1076"/>
        <pc:sldMkLst>
          <pc:docMk/>
          <pc:sldMk cId="3069104936" sldId="354"/>
        </pc:sldMkLst>
        <pc:spChg chg="mod">
          <ac:chgData name="Tegischer Lukas" userId="f78daebb-0565-485c-bd0e-1cd035e796ff" providerId="ADAL" clId="{27725697-9E5E-457B-B423-E27D627F2C16}" dt="2021-04-05T13:20:13.697" v="234" actId="20577"/>
          <ac:spMkLst>
            <pc:docMk/>
            <pc:sldMk cId="3069104936" sldId="354"/>
            <ac:spMk id="2" creationId="{00000000-0000-0000-0000-000000000000}"/>
          </ac:spMkLst>
        </pc:spChg>
        <pc:spChg chg="mod">
          <ac:chgData name="Tegischer Lukas" userId="f78daebb-0565-485c-bd0e-1cd035e796ff" providerId="ADAL" clId="{27725697-9E5E-457B-B423-E27D627F2C16}" dt="2021-04-05T13:22:56.006" v="296" actId="1076"/>
          <ac:spMkLst>
            <pc:docMk/>
            <pc:sldMk cId="3069104936" sldId="354"/>
            <ac:spMk id="9" creationId="{DE861AAB-9D9A-441C-B495-87724DC6FA66}"/>
          </ac:spMkLst>
        </pc:spChg>
        <pc:spChg chg="del">
          <ac:chgData name="Tegischer Lukas" userId="f78daebb-0565-485c-bd0e-1cd035e796ff" providerId="ADAL" clId="{27725697-9E5E-457B-B423-E27D627F2C16}" dt="2021-04-05T13:22:45.476" v="292" actId="478"/>
          <ac:spMkLst>
            <pc:docMk/>
            <pc:sldMk cId="3069104936" sldId="354"/>
            <ac:spMk id="12" creationId="{8038C27B-3B64-4882-A178-B69769C0CC27}"/>
          </ac:spMkLst>
        </pc:spChg>
        <pc:spChg chg="del">
          <ac:chgData name="Tegischer Lukas" userId="f78daebb-0565-485c-bd0e-1cd035e796ff" providerId="ADAL" clId="{27725697-9E5E-457B-B423-E27D627F2C16}" dt="2021-04-05T13:22:43.586" v="291" actId="478"/>
          <ac:spMkLst>
            <pc:docMk/>
            <pc:sldMk cId="3069104936" sldId="354"/>
            <ac:spMk id="13" creationId="{26549223-3E40-424A-9DE9-78705AD7D632}"/>
          </ac:spMkLst>
        </pc:spChg>
        <pc:picChg chg="add mod">
          <ac:chgData name="Tegischer Lukas" userId="f78daebb-0565-485c-bd0e-1cd035e796ff" providerId="ADAL" clId="{27725697-9E5E-457B-B423-E27D627F2C16}" dt="2021-04-05T13:22:51.422" v="295" actId="1076"/>
          <ac:picMkLst>
            <pc:docMk/>
            <pc:sldMk cId="3069104936" sldId="354"/>
            <ac:picMk id="8" creationId="{4310D843-CACC-4BC6-928E-E9EEDD69B74E}"/>
          </ac:picMkLst>
        </pc:picChg>
        <pc:picChg chg="del mod">
          <ac:chgData name="Tegischer Lukas" userId="f78daebb-0565-485c-bd0e-1cd035e796ff" providerId="ADAL" clId="{27725697-9E5E-457B-B423-E27D627F2C16}" dt="2021-04-05T13:20:19.059" v="236" actId="478"/>
          <ac:picMkLst>
            <pc:docMk/>
            <pc:sldMk cId="3069104936" sldId="354"/>
            <ac:picMk id="11" creationId="{A9EE0838-29F0-4184-B2C8-FEAACD24B670}"/>
          </ac:picMkLst>
        </pc:picChg>
      </pc:sldChg>
      <pc:sldChg chg="addSp delSp modSp add mod ord modAnim">
        <pc:chgData name="Tegischer Lukas" userId="f78daebb-0565-485c-bd0e-1cd035e796ff" providerId="ADAL" clId="{27725697-9E5E-457B-B423-E27D627F2C16}" dt="2021-04-05T13:52:04.928" v="596"/>
        <pc:sldMkLst>
          <pc:docMk/>
          <pc:sldMk cId="171161192" sldId="355"/>
        </pc:sldMkLst>
        <pc:spChg chg="mod">
          <ac:chgData name="Tegischer Lukas" userId="f78daebb-0565-485c-bd0e-1cd035e796ff" providerId="ADAL" clId="{27725697-9E5E-457B-B423-E27D627F2C16}" dt="2021-04-05T13:43:45.761" v="490" actId="1076"/>
          <ac:spMkLst>
            <pc:docMk/>
            <pc:sldMk cId="171161192" sldId="355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27725697-9E5E-457B-B423-E27D627F2C16}" dt="2021-04-05T13:41:30.056" v="451" actId="478"/>
          <ac:spMkLst>
            <pc:docMk/>
            <pc:sldMk cId="171161192" sldId="355"/>
            <ac:spMk id="6" creationId="{AB514FAB-4CFB-4867-9C7F-5D22AF414D16}"/>
          </ac:spMkLst>
        </pc:spChg>
        <pc:spChg chg="del">
          <ac:chgData name="Tegischer Lukas" userId="f78daebb-0565-485c-bd0e-1cd035e796ff" providerId="ADAL" clId="{27725697-9E5E-457B-B423-E27D627F2C16}" dt="2021-04-05T13:40:35.847" v="432" actId="478"/>
          <ac:spMkLst>
            <pc:docMk/>
            <pc:sldMk cId="171161192" sldId="355"/>
            <ac:spMk id="9" creationId="{DE861AAB-9D9A-441C-B495-87724DC6FA66}"/>
          </ac:spMkLst>
        </pc:spChg>
        <pc:spChg chg="add mod">
          <ac:chgData name="Tegischer Lukas" userId="f78daebb-0565-485c-bd0e-1cd035e796ff" providerId="ADAL" clId="{27725697-9E5E-457B-B423-E27D627F2C16}" dt="2021-04-05T13:41:53.687" v="456" actId="207"/>
          <ac:spMkLst>
            <pc:docMk/>
            <pc:sldMk cId="171161192" sldId="355"/>
            <ac:spMk id="10" creationId="{E8AE0ED0-D94E-4C25-AE6A-BEFD4269377A}"/>
          </ac:spMkLst>
        </pc:spChg>
        <pc:spChg chg="add mod">
          <ac:chgData name="Tegischer Lukas" userId="f78daebb-0565-485c-bd0e-1cd035e796ff" providerId="ADAL" clId="{27725697-9E5E-457B-B423-E27D627F2C16}" dt="2021-04-05T13:46:39.179" v="566" actId="20577"/>
          <ac:spMkLst>
            <pc:docMk/>
            <pc:sldMk cId="171161192" sldId="355"/>
            <ac:spMk id="11" creationId="{8A211929-C4DA-4531-91B2-D370BCF03E0F}"/>
          </ac:spMkLst>
        </pc:spChg>
        <pc:spChg chg="add del mod">
          <ac:chgData name="Tegischer Lukas" userId="f78daebb-0565-485c-bd0e-1cd035e796ff" providerId="ADAL" clId="{27725697-9E5E-457B-B423-E27D627F2C16}" dt="2021-04-05T13:43:53.319" v="492"/>
          <ac:spMkLst>
            <pc:docMk/>
            <pc:sldMk cId="171161192" sldId="355"/>
            <ac:spMk id="12" creationId="{64103E53-0C9A-4CAE-ACF5-6AA913A15803}"/>
          </ac:spMkLst>
        </pc:spChg>
        <pc:picChg chg="del">
          <ac:chgData name="Tegischer Lukas" userId="f78daebb-0565-485c-bd0e-1cd035e796ff" providerId="ADAL" clId="{27725697-9E5E-457B-B423-E27D627F2C16}" dt="2021-04-05T13:40:34.363" v="431" actId="478"/>
          <ac:picMkLst>
            <pc:docMk/>
            <pc:sldMk cId="171161192" sldId="355"/>
            <ac:picMk id="8" creationId="{4310D843-CACC-4BC6-928E-E9EEDD69B74E}"/>
          </ac:picMkLst>
        </pc:picChg>
        <pc:picChg chg="add mod modCrop">
          <ac:chgData name="Tegischer Lukas" userId="f78daebb-0565-485c-bd0e-1cd035e796ff" providerId="ADAL" clId="{27725697-9E5E-457B-B423-E27D627F2C16}" dt="2021-04-05T13:51:56.343" v="593" actId="1076"/>
          <ac:picMkLst>
            <pc:docMk/>
            <pc:sldMk cId="171161192" sldId="355"/>
            <ac:picMk id="15" creationId="{836711B5-5C66-4F57-B109-A3A9481E038A}"/>
          </ac:picMkLst>
        </pc:picChg>
        <pc:cxnChg chg="add del">
          <ac:chgData name="Tegischer Lukas" userId="f78daebb-0565-485c-bd0e-1cd035e796ff" providerId="ADAL" clId="{27725697-9E5E-457B-B423-E27D627F2C16}" dt="2021-04-05T13:48:04.243" v="589" actId="478"/>
          <ac:cxnSpMkLst>
            <pc:docMk/>
            <pc:sldMk cId="171161192" sldId="355"/>
            <ac:cxnSpMk id="7" creationId="{56C36B99-2ADA-4A60-B3C5-84A1D5B6741D}"/>
          </ac:cxnSpMkLst>
        </pc:cxnChg>
      </pc:sldChg>
      <pc:sldChg chg="addSp delSp modSp add mod modAnim">
        <pc:chgData name="Tegischer Lukas" userId="f78daebb-0565-485c-bd0e-1cd035e796ff" providerId="ADAL" clId="{27725697-9E5E-457B-B423-E27D627F2C16}" dt="2021-04-05T13:52:09.772" v="597"/>
        <pc:sldMkLst>
          <pc:docMk/>
          <pc:sldMk cId="57056740" sldId="356"/>
        </pc:sldMkLst>
        <pc:spChg chg="add mod">
          <ac:chgData name="Tegischer Lukas" userId="f78daebb-0565-485c-bd0e-1cd035e796ff" providerId="ADAL" clId="{27725697-9E5E-457B-B423-E27D627F2C16}" dt="2021-04-05T13:46:00.524" v="551" actId="1076"/>
          <ac:spMkLst>
            <pc:docMk/>
            <pc:sldMk cId="57056740" sldId="356"/>
            <ac:spMk id="7" creationId="{F58BC421-8AC2-4A0E-AD69-E48A52CAAF36}"/>
          </ac:spMkLst>
        </pc:spChg>
        <pc:spChg chg="add mod">
          <ac:chgData name="Tegischer Lukas" userId="f78daebb-0565-485c-bd0e-1cd035e796ff" providerId="ADAL" clId="{27725697-9E5E-457B-B423-E27D627F2C16}" dt="2021-04-05T13:46:15.418" v="556" actId="1076"/>
          <ac:spMkLst>
            <pc:docMk/>
            <pc:sldMk cId="57056740" sldId="356"/>
            <ac:spMk id="9" creationId="{C5D2BA19-250C-4E68-8EB0-C384EC42CBA7}"/>
          </ac:spMkLst>
        </pc:spChg>
        <pc:spChg chg="del">
          <ac:chgData name="Tegischer Lukas" userId="f78daebb-0565-485c-bd0e-1cd035e796ff" providerId="ADAL" clId="{27725697-9E5E-457B-B423-E27D627F2C16}" dt="2021-04-05T13:44:25.585" v="517" actId="478"/>
          <ac:spMkLst>
            <pc:docMk/>
            <pc:sldMk cId="57056740" sldId="356"/>
            <ac:spMk id="10" creationId="{E8AE0ED0-D94E-4C25-AE6A-BEFD4269377A}"/>
          </ac:spMkLst>
        </pc:spChg>
        <pc:spChg chg="mod">
          <ac:chgData name="Tegischer Lukas" userId="f78daebb-0565-485c-bd0e-1cd035e796ff" providerId="ADAL" clId="{27725697-9E5E-457B-B423-E27D627F2C16}" dt="2021-04-05T13:46:29.597" v="561" actId="20577"/>
          <ac:spMkLst>
            <pc:docMk/>
            <pc:sldMk cId="57056740" sldId="356"/>
            <ac:spMk id="11" creationId="{8A211929-C4DA-4531-91B2-D370BCF03E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345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269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939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9564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2245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548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prof-tegischer.com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Vektoren</a:t>
            </a:r>
            <a:br>
              <a:rPr lang="de-AT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welches Viereck handelt es sich?</a:t>
            </a:r>
            <a:endParaRPr lang="de-AT" sz="16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2" y="354942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Vierecke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9C1A238-AFD5-4F15-824E-8D909FB37A3E}"/>
              </a:ext>
            </a:extLst>
          </p:cNvPr>
          <p:cNvSpPr/>
          <p:nvPr/>
        </p:nvSpPr>
        <p:spPr>
          <a:xfrm>
            <a:off x="1943099" y="1286777"/>
            <a:ext cx="1276351" cy="12001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FECC047-7698-4259-A16D-6DC6D13DB0F9}"/>
              </a:ext>
            </a:extLst>
          </p:cNvPr>
          <p:cNvSpPr/>
          <p:nvPr/>
        </p:nvSpPr>
        <p:spPr>
          <a:xfrm>
            <a:off x="7773082" y="1356131"/>
            <a:ext cx="2828925" cy="12001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056905-FE48-4B6B-9E26-41D6965ACF40}"/>
              </a:ext>
            </a:extLst>
          </p:cNvPr>
          <p:cNvSpPr txBox="1"/>
          <p:nvPr/>
        </p:nvSpPr>
        <p:spPr>
          <a:xfrm>
            <a:off x="619125" y="2644843"/>
            <a:ext cx="5911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u="sng" dirty="0">
                <a:latin typeface="Calibri" panose="020F0502020204030204" pitchFamily="34" charset="0"/>
                <a:cs typeface="Calibri" panose="020F0502020204030204" pitchFamily="34" charset="0"/>
              </a:rPr>
              <a:t>Quadrat: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Alle Seiten gleich lang &amp; je zwei Seiten parallel zueinander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Alle Winkel 90° (Orthogonalitätskriterium=0)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55A8168-D27B-4592-9BA9-3F3F31F000C6}"/>
              </a:ext>
            </a:extLst>
          </p:cNvPr>
          <p:cNvSpPr txBox="1"/>
          <p:nvPr/>
        </p:nvSpPr>
        <p:spPr>
          <a:xfrm>
            <a:off x="6860850" y="2720205"/>
            <a:ext cx="4653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u="sng" dirty="0">
                <a:latin typeface="Calibri" panose="020F0502020204030204" pitchFamily="34" charset="0"/>
                <a:cs typeface="Calibri" panose="020F0502020204030204" pitchFamily="34" charset="0"/>
              </a:rPr>
              <a:t>Rechteck: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Je zwei Seiten gleich lang &amp; parallel (Betrag!)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Alle Winkel 90° (Orthogonalitätskriterium=0)</a:t>
            </a:r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E70DB2EF-F9A5-4382-8224-EC9779E13174}"/>
              </a:ext>
            </a:extLst>
          </p:cNvPr>
          <p:cNvSpPr/>
          <p:nvPr/>
        </p:nvSpPr>
        <p:spPr>
          <a:xfrm>
            <a:off x="8096849" y="4038897"/>
            <a:ext cx="2495550" cy="1057275"/>
          </a:xfrm>
          <a:prstGeom prst="parallelogram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62017FD-875D-4F3F-A133-ADEBF11A9264}"/>
                  </a:ext>
                </a:extLst>
              </p:cNvPr>
              <p:cNvSpPr txBox="1"/>
              <p:nvPr/>
            </p:nvSpPr>
            <p:spPr>
              <a:xfrm>
                <a:off x="6700824" y="5290875"/>
                <a:ext cx="528760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Parallelogramm: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dirty="0">
                    <a:latin typeface="Calibri" panose="020F0502020204030204" pitchFamily="34" charset="0"/>
                    <a:cs typeface="Calibri" panose="020F0502020204030204" pitchFamily="34" charset="0"/>
                  </a:rPr>
                  <a:t>Je zwei Seiten gleich lang &amp; parallel (Betrag!)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Keine rechten Winkel (Orthogonalitätskriterium</a:t>
                </a:r>
                <a14:m>
                  <m:oMath xmlns:m="http://schemas.openxmlformats.org/officeDocument/2006/math">
                    <m:r>
                      <a:rPr lang="de-A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cs typeface="Calibri" panose="020F0502020204030204" pitchFamily="34" charset="0"/>
                  </a:rPr>
                  <a:t>0)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62017FD-875D-4F3F-A133-ADEBF11A9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824" y="5290875"/>
                <a:ext cx="5287601" cy="923330"/>
              </a:xfrm>
              <a:prstGeom prst="rect">
                <a:avLst/>
              </a:prstGeom>
              <a:blipFill>
                <a:blip r:embed="rId4"/>
                <a:stretch>
                  <a:fillRect l="-922" t="-3974" r="-346" b="-993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arallelogramm 9">
            <a:extLst>
              <a:ext uri="{FF2B5EF4-FFF2-40B4-BE49-F238E27FC236}">
                <a16:creationId xmlns:a16="http://schemas.microsoft.com/office/drawing/2014/main" id="{414DF5D0-29B7-4FDA-83BE-20F4B94D8320}"/>
              </a:ext>
            </a:extLst>
          </p:cNvPr>
          <p:cNvSpPr/>
          <p:nvPr/>
        </p:nvSpPr>
        <p:spPr>
          <a:xfrm>
            <a:off x="2020072" y="4152672"/>
            <a:ext cx="1851495" cy="1057275"/>
          </a:xfrm>
          <a:prstGeom prst="parallelogram">
            <a:avLst>
              <a:gd name="adj" fmla="val 5833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96AAD943-D952-47EE-965B-7ABFF3AF45C2}"/>
                  </a:ext>
                </a:extLst>
              </p:cNvPr>
              <p:cNvSpPr txBox="1"/>
              <p:nvPr/>
            </p:nvSpPr>
            <p:spPr>
              <a:xfrm>
                <a:off x="575649" y="5334854"/>
                <a:ext cx="52876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Raute: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Alle Seiten sind gleich lang &amp; je zwei Seiten parallel zueinander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Keine rechten Winkel (Orthogonalitätskriterium</a:t>
                </a:r>
                <a14:m>
                  <m:oMath xmlns:m="http://schemas.openxmlformats.org/officeDocument/2006/math">
                    <m:r>
                      <a:rPr lang="de-A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cs typeface="Calibri" panose="020F0502020204030204" pitchFamily="34" charset="0"/>
                  </a:rPr>
                  <a:t>0)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96AAD943-D952-47EE-965B-7ABFF3AF4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49" y="5334854"/>
                <a:ext cx="5287601" cy="1200329"/>
              </a:xfrm>
              <a:prstGeom prst="rect">
                <a:avLst/>
              </a:prstGeom>
              <a:blipFill>
                <a:blip r:embed="rId5"/>
                <a:stretch>
                  <a:fillRect l="-922" t="-2538" r="-346" b="-710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03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4" grpId="0"/>
      <p:bldP spid="17" grpId="0"/>
      <p:bldP spid="5" grpId="0" animBg="1"/>
      <p:bldP spid="9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2" y="354942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Vierecke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F056905-FE48-4B6B-9E26-41D6965ACF40}"/>
              </a:ext>
            </a:extLst>
          </p:cNvPr>
          <p:cNvSpPr txBox="1"/>
          <p:nvPr/>
        </p:nvSpPr>
        <p:spPr>
          <a:xfrm>
            <a:off x="503545" y="2154026"/>
            <a:ext cx="5251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u="sng" dirty="0">
                <a:latin typeface="Calibri" panose="020F0502020204030204" pitchFamily="34" charset="0"/>
                <a:cs typeface="Calibri" panose="020F0502020204030204" pitchFamily="34" charset="0"/>
              </a:rPr>
              <a:t>Gleichschenkliges Trapez: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Zwei Seiten (gegenüberliegend) sind gleich lang </a:t>
            </a:r>
            <a:b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&amp; nicht 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Die beiden anderen Seiten sind parallel zueinander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55A8168-D27B-4592-9BA9-3F3F31F000C6}"/>
              </a:ext>
            </a:extLst>
          </p:cNvPr>
          <p:cNvSpPr txBox="1"/>
          <p:nvPr/>
        </p:nvSpPr>
        <p:spPr>
          <a:xfrm>
            <a:off x="6860850" y="2720205"/>
            <a:ext cx="2937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u="sng" dirty="0">
                <a:latin typeface="Calibri" panose="020F0502020204030204" pitchFamily="34" charset="0"/>
                <a:cs typeface="Calibri" panose="020F0502020204030204" pitchFamily="34" charset="0"/>
              </a:rPr>
              <a:t>Deltoid: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Je zwei gleich lange Seiten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Keine parallelen Seiten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62017FD-875D-4F3F-A133-ADEBF11A9264}"/>
              </a:ext>
            </a:extLst>
          </p:cNvPr>
          <p:cNvSpPr txBox="1"/>
          <p:nvPr/>
        </p:nvSpPr>
        <p:spPr>
          <a:xfrm>
            <a:off x="6843023" y="5443391"/>
            <a:ext cx="2918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u="sng" dirty="0">
                <a:latin typeface="Calibri" panose="020F0502020204030204" pitchFamily="34" charset="0"/>
                <a:cs typeface="Calibri" panose="020F0502020204030204" pitchFamily="34" charset="0"/>
              </a:rPr>
              <a:t>Allgemeines Viereck: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Keine gleich langen Seiten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Keine parallelen Seiten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6AAD943-D952-47EE-965B-7ABFF3AF45C2}"/>
              </a:ext>
            </a:extLst>
          </p:cNvPr>
          <p:cNvSpPr txBox="1"/>
          <p:nvPr/>
        </p:nvSpPr>
        <p:spPr>
          <a:xfrm>
            <a:off x="575649" y="5334854"/>
            <a:ext cx="5287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u="sng" dirty="0">
                <a:latin typeface="Calibri" panose="020F0502020204030204" pitchFamily="34" charset="0"/>
                <a:cs typeface="Calibri" panose="020F0502020204030204" pitchFamily="34" charset="0"/>
              </a:rPr>
              <a:t>Allgemeines Trapez: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Keine gleich langen Seiten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Zwei Seiten sind parallel zueinander</a:t>
            </a: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EEA4254B-09A4-4BFC-987F-46DFA34AC5EA}"/>
              </a:ext>
            </a:extLst>
          </p:cNvPr>
          <p:cNvSpPr/>
          <p:nvPr/>
        </p:nvSpPr>
        <p:spPr>
          <a:xfrm>
            <a:off x="1734776" y="906558"/>
            <a:ext cx="2398847" cy="1009650"/>
          </a:xfrm>
          <a:prstGeom prst="trapezoid">
            <a:avLst>
              <a:gd name="adj" fmla="val 5990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594A05F-E99F-4D51-BED1-8C6E40024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54" t="7639" r="4561" b="39306"/>
          <a:stretch/>
        </p:blipFill>
        <p:spPr>
          <a:xfrm>
            <a:off x="8046760" y="142875"/>
            <a:ext cx="2152650" cy="269610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30FE525-89FE-493C-808D-3BED2D684E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25" t="22638" r="11292" b="52223"/>
          <a:stretch/>
        </p:blipFill>
        <p:spPr>
          <a:xfrm>
            <a:off x="1264656" y="3785006"/>
            <a:ext cx="3362324" cy="152145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F83E0AB-9675-4F9A-ADE0-2566333370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05" t="15644" r="11162" b="52917"/>
          <a:stretch/>
        </p:blipFill>
        <p:spPr>
          <a:xfrm>
            <a:off x="7573598" y="3681586"/>
            <a:ext cx="2729849" cy="16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9" grpId="0"/>
      <p:bldP spid="11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2" y="354942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Vorgehensweise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14A4B6-6703-45BA-BD2A-BB9C9AD83755}"/>
              </a:ext>
            </a:extLst>
          </p:cNvPr>
          <p:cNvSpPr txBox="1"/>
          <p:nvPr/>
        </p:nvSpPr>
        <p:spPr>
          <a:xfrm>
            <a:off x="3870997" y="1072865"/>
            <a:ext cx="44500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Schritt 1: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Überprüfung Seitenlänge (=Betrag!)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52BDD23C-5B34-4CC7-A590-B584165B6DDC}"/>
                  </a:ext>
                </a:extLst>
              </p:cNvPr>
              <p:cNvSpPr txBox="1"/>
              <p:nvPr/>
            </p:nvSpPr>
            <p:spPr>
              <a:xfrm>
                <a:off x="3288882" y="1636900"/>
                <a:ext cx="561422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𝐵𝑒𝑡𝑟𝑎𝑔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𝑣𝑜𝑛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:  </m:t>
                      </m:r>
                      <m:d>
                        <m:dPr>
                          <m:begChr m:val="|"/>
                          <m:endChr m:val="|"/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de-AT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de-A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+4²</m:t>
                          </m:r>
                        </m:e>
                      </m:rad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52BDD23C-5B34-4CC7-A590-B584165B6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882" y="1636900"/>
                <a:ext cx="5614229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DD0777E7-B186-4FB1-9BE1-F7E0AF16BD63}"/>
              </a:ext>
            </a:extLst>
          </p:cNvPr>
          <p:cNvSpPr txBox="1"/>
          <p:nvPr/>
        </p:nvSpPr>
        <p:spPr>
          <a:xfrm>
            <a:off x="533485" y="3058094"/>
            <a:ext cx="24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Vier gleich lange Seiten</a:t>
            </a:r>
          </a:p>
          <a:p>
            <a:pPr algn="ctr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Quadrat, Raute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8AA5B3-5647-4520-B8A4-979611D1E19E}"/>
              </a:ext>
            </a:extLst>
          </p:cNvPr>
          <p:cNvSpPr txBox="1"/>
          <p:nvPr/>
        </p:nvSpPr>
        <p:spPr>
          <a:xfrm>
            <a:off x="2934592" y="3602126"/>
            <a:ext cx="3416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Je zwei gleich lange Seiten </a:t>
            </a:r>
          </a:p>
          <a:p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Rechteck, Parallelogramm, Deltoid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95433FE-D920-40D9-A9C5-BFB51C1C064A}"/>
              </a:ext>
            </a:extLst>
          </p:cNvPr>
          <p:cNvSpPr txBox="1"/>
          <p:nvPr/>
        </p:nvSpPr>
        <p:spPr>
          <a:xfrm>
            <a:off x="284930" y="5590033"/>
            <a:ext cx="6539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Schritt 2.2: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Sind gegenüberliegende Seiten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 zueinander parallel?</a:t>
            </a:r>
            <a:endParaRPr lang="de-AT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EAAB20F-A763-45BA-BFA5-90D34F3733CE}"/>
              </a:ext>
            </a:extLst>
          </p:cNvPr>
          <p:cNvSpPr txBox="1"/>
          <p:nvPr/>
        </p:nvSpPr>
        <p:spPr>
          <a:xfrm>
            <a:off x="284930" y="4801175"/>
            <a:ext cx="6872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Schritt 2.1: 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Orthogonalitätskriterium 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von zwei anliegenden Seiten </a:t>
            </a:r>
            <a:endParaRPr lang="de-AT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35FCA6B-9B32-449D-B0C6-7F97E1FEA600}"/>
              </a:ext>
            </a:extLst>
          </p:cNvPr>
          <p:cNvSpPr txBox="1"/>
          <p:nvPr/>
        </p:nvSpPr>
        <p:spPr>
          <a:xfrm>
            <a:off x="5551211" y="2919594"/>
            <a:ext cx="43243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Zwei gleich lange Seiten</a:t>
            </a:r>
          </a:p>
          <a:p>
            <a:pPr algn="ctr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Gleichschenkliges Trapez</a:t>
            </a:r>
          </a:p>
          <a:p>
            <a:pPr algn="ctr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beliebiges Viereck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6CAD9F6-0432-4908-A8DF-5BE31BEE091E}"/>
              </a:ext>
            </a:extLst>
          </p:cNvPr>
          <p:cNvSpPr txBox="1"/>
          <p:nvPr/>
        </p:nvSpPr>
        <p:spPr>
          <a:xfrm>
            <a:off x="9115425" y="3602125"/>
            <a:ext cx="2747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Keine gleich langen Seiten</a:t>
            </a:r>
          </a:p>
          <a:p>
            <a:pPr algn="ctr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Trapez, beliebiges Viereck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3B50BFD-29A4-4FB4-8615-667F00ABE59F}"/>
              </a:ext>
            </a:extLst>
          </p:cNvPr>
          <p:cNvCxnSpPr/>
          <p:nvPr/>
        </p:nvCxnSpPr>
        <p:spPr>
          <a:xfrm flipH="1">
            <a:off x="1905000" y="2333625"/>
            <a:ext cx="1965997" cy="72446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F299E81-5FDA-412B-BA58-AFD2DB68A048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642951" y="2229647"/>
            <a:ext cx="611930" cy="1372479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4D09ADF-15C7-4744-BB3B-7526CF2F595E}"/>
              </a:ext>
            </a:extLst>
          </p:cNvPr>
          <p:cNvCxnSpPr>
            <a:cxnSpLocks/>
          </p:cNvCxnSpPr>
          <p:nvPr/>
        </p:nvCxnSpPr>
        <p:spPr>
          <a:xfrm>
            <a:off x="7181850" y="2183951"/>
            <a:ext cx="304800" cy="761204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8E7463A-6878-47C9-98B9-52374F0B5DB6}"/>
              </a:ext>
            </a:extLst>
          </p:cNvPr>
          <p:cNvCxnSpPr>
            <a:cxnSpLocks/>
          </p:cNvCxnSpPr>
          <p:nvPr/>
        </p:nvCxnSpPr>
        <p:spPr>
          <a:xfrm>
            <a:off x="8281055" y="2102541"/>
            <a:ext cx="1777345" cy="1499584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C639FE01-456A-44CC-A368-6B0A745876E6}"/>
                  </a:ext>
                </a:extLst>
              </p:cNvPr>
              <p:cNvSpPr txBox="1"/>
              <p:nvPr/>
            </p:nvSpPr>
            <p:spPr>
              <a:xfrm>
                <a:off x="4948916" y="4757928"/>
                <a:ext cx="6096000" cy="41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de-AT" sz="18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de-AT" sz="1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𝐚</m:t>
                          </m:r>
                        </m:e>
                      </m:acc>
                      <m:r>
                        <a:rPr lang="de-AT" sz="1800" b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de-AT" sz="1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de-AT" sz="1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𝐛</m:t>
                          </m:r>
                        </m:e>
                      </m:acc>
                      <m:r>
                        <a:rPr lang="de-AT" sz="1800" b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AT" sz="1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𝟎</m:t>
                      </m:r>
                      <m:r>
                        <a:rPr lang="de-AT" sz="1800" b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⟺ </m:t>
                      </m:r>
                      <m:acc>
                        <m:accPr>
                          <m:chr m:val="⃑"/>
                          <m:ctrlPr>
                            <a:rPr lang="de-AT" sz="1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de-AT" sz="1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𝐚</m:t>
                          </m:r>
                        </m:e>
                      </m:acc>
                      <m:r>
                        <a:rPr lang="de-AT" sz="1800" b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⊥</m:t>
                      </m:r>
                      <m:acc>
                        <m:accPr>
                          <m:chr m:val="⃑"/>
                          <m:ctrlPr>
                            <a:rPr lang="de-AT" sz="1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de-AT" sz="1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𝐛</m:t>
                          </m:r>
                        </m:e>
                      </m:acc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C639FE01-456A-44CC-A368-6B0A74587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916" y="4757928"/>
                <a:ext cx="6096000" cy="410497"/>
              </a:xfrm>
              <a:prstGeom prst="rect">
                <a:avLst/>
              </a:prstGeom>
              <a:blipFill>
                <a:blip r:embed="rId5"/>
                <a:stretch>
                  <a:fillRect t="-597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0AFC719C-512B-4305-84A5-84F90A483CA5}"/>
                  </a:ext>
                </a:extLst>
              </p:cNvPr>
              <p:cNvSpPr txBox="1"/>
              <p:nvPr/>
            </p:nvSpPr>
            <p:spPr>
              <a:xfrm>
                <a:off x="5128027" y="5590033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8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𝑽𝑰𝑬𝑳𝑭𝑨𝑪𝑯𝑬</m:t>
                      </m:r>
                      <m:r>
                        <a:rPr lang="de-AT" sz="18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!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0AFC719C-512B-4305-84A5-84F90A483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27" y="5590033"/>
                <a:ext cx="60960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6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6" grpId="0"/>
      <p:bldP spid="19" grpId="0"/>
      <p:bldP spid="20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21E7E878-C747-4D30-A15C-2036DF8CEBBB}"/>
              </a:ext>
            </a:extLst>
          </p:cNvPr>
          <p:cNvSpPr txBox="1"/>
          <p:nvPr/>
        </p:nvSpPr>
        <p:spPr>
          <a:xfrm>
            <a:off x="533400" y="400950"/>
            <a:ext cx="79057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1a)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Überprüfe rechnerisch, um welches Viereck es sich handelt.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3328859-712E-4EFA-9554-3725C485FD98}"/>
                  </a:ext>
                </a:extLst>
              </p:cNvPr>
              <p:cNvSpPr txBox="1"/>
              <p:nvPr/>
            </p:nvSpPr>
            <p:spPr>
              <a:xfrm>
                <a:off x="595603" y="888199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e>
                          <m:r>
                            <a:rPr lang="de-AT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e>
                          <m:r>
                            <a:rPr lang="de-AT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e>
                          <m:r>
                            <a:rPr lang="de-AT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de-AT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de-A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3328859-712E-4EFA-9554-3725C485F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3" y="888199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10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21E7E878-C747-4D30-A15C-2036DF8CEBBB}"/>
              </a:ext>
            </a:extLst>
          </p:cNvPr>
          <p:cNvSpPr txBox="1"/>
          <p:nvPr/>
        </p:nvSpPr>
        <p:spPr>
          <a:xfrm>
            <a:off x="533400" y="400950"/>
            <a:ext cx="79057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1b)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Überprüfe rechnerisch, um welches Viereck es sich handelt.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3328859-712E-4EFA-9554-3725C485FD98}"/>
                  </a:ext>
                </a:extLst>
              </p:cNvPr>
              <p:cNvSpPr txBox="1"/>
              <p:nvPr/>
            </p:nvSpPr>
            <p:spPr>
              <a:xfrm>
                <a:off x="595603" y="888199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e>
                          <m:r>
                            <a:rPr lang="de-A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e>
                          <m:r>
                            <a:rPr lang="de-A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e>
                          <m:r>
                            <a:rPr lang="de-AT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A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de-AT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e>
                          <m:r>
                            <a:rPr lang="de-A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de-A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3328859-712E-4EFA-9554-3725C485F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3" y="888199"/>
                <a:ext cx="6096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5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F2101E0-256F-4B97-9DE7-1F7EED66A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22" y="4096241"/>
            <a:ext cx="5318044" cy="1328333"/>
          </a:xfrm>
          <a:prstGeom prst="rect">
            <a:avLst/>
          </a:prstGeom>
        </p:spPr>
      </p:pic>
      <p:pic>
        <p:nvPicPr>
          <p:cNvPr id="2" name="Ikson - Last Summer">
            <a:hlinkClick r:id="" action="ppaction://media"/>
            <a:extLst>
              <a:ext uri="{FF2B5EF4-FFF2-40B4-BE49-F238E27FC236}">
                <a16:creationId xmlns:a16="http://schemas.microsoft.com/office/drawing/2014/main" id="{C69CBDB4-8F9E-4E13-B168-92FB8EBE10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092" end="101600.958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31700" y="5911850"/>
            <a:ext cx="406400" cy="406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345B8F8-CDBB-4CCC-8249-4FAD14C11D14}"/>
              </a:ext>
            </a:extLst>
          </p:cNvPr>
          <p:cNvSpPr txBox="1"/>
          <p:nvPr/>
        </p:nvSpPr>
        <p:spPr>
          <a:xfrm>
            <a:off x="3144423" y="593767"/>
            <a:ext cx="590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/>
              <a:t>Vielen</a:t>
            </a:r>
            <a:r>
              <a:rPr lang="de-AT" sz="3200" dirty="0"/>
              <a:t> </a:t>
            </a:r>
            <a:r>
              <a:rPr lang="de-AT" sz="3200" b="1" dirty="0"/>
              <a:t>Dank</a:t>
            </a:r>
            <a:r>
              <a:rPr lang="de-AT" sz="3200" dirty="0"/>
              <a:t> fürs </a:t>
            </a:r>
            <a:r>
              <a:rPr lang="de-AT" sz="3200" b="1" dirty="0"/>
              <a:t>Zuschauen</a:t>
            </a:r>
            <a:r>
              <a:rPr lang="de-AT" sz="3200" dirty="0"/>
              <a:t>!!!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B4CE89-1229-4B66-B3D4-B1C1DDA8FCEA}"/>
              </a:ext>
            </a:extLst>
          </p:cNvPr>
          <p:cNvSpPr txBox="1"/>
          <p:nvPr/>
        </p:nvSpPr>
        <p:spPr>
          <a:xfrm>
            <a:off x="2971074" y="1568396"/>
            <a:ext cx="6249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Wenn es dir gefallen hat –--&gt; </a:t>
            </a:r>
            <a:r>
              <a:rPr lang="de-AT" sz="2000" b="1" dirty="0">
                <a:solidFill>
                  <a:srgbClr val="00B050"/>
                </a:solidFill>
              </a:rPr>
              <a:t>DAUMEN</a:t>
            </a:r>
            <a:r>
              <a:rPr lang="de-AT" sz="2000" dirty="0"/>
              <a:t> </a:t>
            </a:r>
            <a:r>
              <a:rPr lang="de-AT" sz="2000" b="1" dirty="0">
                <a:solidFill>
                  <a:srgbClr val="00B050"/>
                </a:solidFill>
              </a:rPr>
              <a:t>nach</a:t>
            </a:r>
            <a:r>
              <a:rPr lang="de-AT" sz="2000" dirty="0"/>
              <a:t> </a:t>
            </a:r>
            <a:r>
              <a:rPr lang="de-AT" sz="2000" b="1" dirty="0">
                <a:solidFill>
                  <a:srgbClr val="00B050"/>
                </a:solidFill>
              </a:rPr>
              <a:t>oben</a:t>
            </a:r>
            <a:r>
              <a:rPr lang="de-AT" sz="2000" dirty="0"/>
              <a:t> </a:t>
            </a:r>
            <a:r>
              <a:rPr lang="de-AT" sz="2000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de-AT" sz="2000"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E0EE5C-E164-4D22-9741-486714283553}"/>
              </a:ext>
            </a:extLst>
          </p:cNvPr>
          <p:cNvSpPr txBox="1"/>
          <p:nvPr/>
        </p:nvSpPr>
        <p:spPr>
          <a:xfrm>
            <a:off x="1601821" y="2485536"/>
            <a:ext cx="89883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Alle Skripten (inkl. Lösungen) findest du auf meiner Homepage:</a:t>
            </a:r>
          </a:p>
          <a:p>
            <a:pPr algn="ctr"/>
            <a:r>
              <a:rPr lang="de-AT" sz="2400" dirty="0">
                <a:solidFill>
                  <a:srgbClr val="00B0F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prof-tegischer.com</a:t>
            </a:r>
            <a:endParaRPr lang="de-AT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  <p:sndAc>
          <p:stSnd>
            <p:snd r:embed="rId5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329</Words>
  <Application>Microsoft Office PowerPoint</Application>
  <PresentationFormat>Breitbild</PresentationFormat>
  <Paragraphs>58</Paragraphs>
  <Slides>7</Slides>
  <Notes>7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 Math</vt:lpstr>
      <vt:lpstr>Georgia</vt:lpstr>
      <vt:lpstr>Trebuchet MS</vt:lpstr>
      <vt:lpstr>Wingdings</vt:lpstr>
      <vt:lpstr>Holzart</vt:lpstr>
      <vt:lpstr>Vektoren Um welches Viereck handelt es sich?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99</cp:revision>
  <dcterms:created xsi:type="dcterms:W3CDTF">2020-04-09T06:13:57Z</dcterms:created>
  <dcterms:modified xsi:type="dcterms:W3CDTF">2022-11-04T10:59:48Z</dcterms:modified>
</cp:coreProperties>
</file>