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442" r:id="rId3"/>
    <p:sldId id="443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100C6BF5-5C62-4DBD-92CA-2B9131DA9844}"/>
    <pc:docChg chg="custSel delSld modSld">
      <pc:chgData name="Tegischer Lukas" userId="f78daebb-0565-485c-bd0e-1cd035e796ff" providerId="ADAL" clId="{100C6BF5-5C62-4DBD-92CA-2B9131DA9844}" dt="2022-11-04T11:39:50.634" v="2" actId="47"/>
      <pc:docMkLst>
        <pc:docMk/>
      </pc:docMkLst>
      <pc:sldChg chg="delSp mod delAnim">
        <pc:chgData name="Tegischer Lukas" userId="f78daebb-0565-485c-bd0e-1cd035e796ff" providerId="ADAL" clId="{100C6BF5-5C62-4DBD-92CA-2B9131DA9844}" dt="2022-11-04T11:39:49.99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100C6BF5-5C62-4DBD-92CA-2B9131DA9844}" dt="2022-11-04T11:39:49.758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100C6BF5-5C62-4DBD-92CA-2B9131DA9844}" dt="2022-11-04T11:39:49.995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00C6BF5-5C62-4DBD-92CA-2B9131DA9844}" dt="2022-11-04T11:39:50.634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9T07:55:39.584" v="192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9T07:55:39.584" v="192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Standard-Normalverteilung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Umkehraufgabe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0BDFA4E-18EE-531A-98C7-1D06313A1094}"/>
                  </a:ext>
                </a:extLst>
              </p:cNvPr>
              <p:cNvSpPr txBox="1"/>
              <p:nvPr/>
            </p:nvSpPr>
            <p:spPr>
              <a:xfrm>
                <a:off x="470778" y="360347"/>
                <a:ext cx="10413460" cy="26383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standardnormalverteilte Zufallsvariable Z. Es gilt: </a:t>
                </a:r>
                <a14:m>
                  <m:oMath xmlns:m="http://schemas.openxmlformats.org/officeDocument/2006/math"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𝝓</m:t>
                    </m:r>
                    <m:d>
                      <m:dPr>
                        <m:ctrlP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e>
                    </m:d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𝟑𝟔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den Wert von 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"/>
                </a:pPr>
                <a:endParaRPr lang="de-AT" sz="1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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nicht ein Wert für den Parameter z, sondern ein Funktionswert der Verteilungsfunktion gegeben. Gesucht ist der Parameter z, für den gilt:</a:t>
                </a: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𝒛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=0,36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endParaRPr lang="de-AT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Suche in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Tabelle den Wert, der 0,36 (3600) am nächsten liegt. </a:t>
                </a:r>
                <a:r>
                  <a:rPr lang="de-AT" sz="18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den Wert für z ab.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0BDFA4E-18EE-531A-98C7-1D06313A1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78" y="360347"/>
                <a:ext cx="10413460" cy="2638351"/>
              </a:xfrm>
              <a:prstGeom prst="rect">
                <a:avLst/>
              </a:prstGeom>
              <a:blipFill>
                <a:blip r:embed="rId2"/>
                <a:stretch>
                  <a:fillRect l="-468" t="-924" b="-27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D7A58B57-400B-C5C0-DEDB-1262E236D6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6892700"/>
                  </p:ext>
                </p:extLst>
              </p:nvPr>
            </p:nvGraphicFramePr>
            <p:xfrm>
              <a:off x="7968298" y="3065397"/>
              <a:ext cx="3375977" cy="26383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0,33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6293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3707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6331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3669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6368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3632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6406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3594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6443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3557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07789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D7A58B57-400B-C5C0-DEDB-1262E236D6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6892700"/>
                  </p:ext>
                </p:extLst>
              </p:nvPr>
            </p:nvGraphicFramePr>
            <p:xfrm>
              <a:off x="7968298" y="3065397"/>
              <a:ext cx="3375977" cy="26383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93182" t="-9091" r="-123864" b="-58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58140" t="-9091" r="-1395" b="-586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0,33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6293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3707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6331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3669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6368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3632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6406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3594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0,37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6443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3557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077890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14070B56-A61D-F12B-15C5-39923DFECA6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392" b="51079"/>
          <a:stretch/>
        </p:blipFill>
        <p:spPr bwMode="auto">
          <a:xfrm>
            <a:off x="757830" y="3158525"/>
            <a:ext cx="5795370" cy="24520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69DECE33-900C-DD11-5610-7A23D214B602}"/>
              </a:ext>
            </a:extLst>
          </p:cNvPr>
          <p:cNvCxnSpPr>
            <a:cxnSpLocks/>
          </p:cNvCxnSpPr>
          <p:nvPr/>
        </p:nvCxnSpPr>
        <p:spPr>
          <a:xfrm flipV="1">
            <a:off x="3158067" y="3632200"/>
            <a:ext cx="0" cy="14827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19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E6C1894-C678-DFDB-E071-BEB8D7E257C1}"/>
                  </a:ext>
                </a:extLst>
              </p:cNvPr>
              <p:cNvSpPr txBox="1"/>
              <p:nvPr/>
            </p:nvSpPr>
            <p:spPr>
              <a:xfrm>
                <a:off x="314324" y="321621"/>
                <a:ext cx="10048875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Zufallsvariable Z ist standardnormalverteilt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Bestimme den Wert von z mit Hilfe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E6C1894-C678-DFDB-E071-BEB8D7E25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4" y="321621"/>
                <a:ext cx="10048875" cy="671209"/>
              </a:xfrm>
              <a:prstGeom prst="rect">
                <a:avLst/>
              </a:prstGeom>
              <a:blipFill>
                <a:blip r:embed="rId2"/>
                <a:stretch>
                  <a:fillRect l="-546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3FE78F2-2FA4-91D7-C7CC-3603C2FFEC08}"/>
                  </a:ext>
                </a:extLst>
              </p:cNvPr>
              <p:cNvSpPr txBox="1"/>
              <p:nvPr/>
            </p:nvSpPr>
            <p:spPr>
              <a:xfrm>
                <a:off x="3592515" y="99283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=0,46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3FE78F2-2FA4-91D7-C7CC-3603C2FFEC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515" y="992830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Grafik 12">
            <a:extLst>
              <a:ext uri="{FF2B5EF4-FFF2-40B4-BE49-F238E27FC236}">
                <a16:creationId xmlns:a16="http://schemas.microsoft.com/office/drawing/2014/main" id="{5652D531-04DB-46FE-F1F5-4FEE1B49914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392" b="51079"/>
          <a:stretch/>
        </p:blipFill>
        <p:spPr bwMode="auto">
          <a:xfrm>
            <a:off x="481646" y="1967507"/>
            <a:ext cx="5795370" cy="24520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E97ED4D-1382-E83B-3966-4DF706215767}"/>
              </a:ext>
            </a:extLst>
          </p:cNvPr>
          <p:cNvCxnSpPr>
            <a:cxnSpLocks/>
          </p:cNvCxnSpPr>
          <p:nvPr/>
        </p:nvCxnSpPr>
        <p:spPr>
          <a:xfrm flipV="1">
            <a:off x="3902075" y="2771775"/>
            <a:ext cx="0" cy="11334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978A5ED9-234D-08E7-5F7F-3450725D1725}"/>
              </a:ext>
            </a:extLst>
          </p:cNvPr>
          <p:cNvCxnSpPr>
            <a:cxnSpLocks/>
          </p:cNvCxnSpPr>
          <p:nvPr/>
        </p:nvCxnSpPr>
        <p:spPr>
          <a:xfrm flipV="1">
            <a:off x="2577042" y="2771775"/>
            <a:ext cx="0" cy="11334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elle 16">
                <a:extLst>
                  <a:ext uri="{FF2B5EF4-FFF2-40B4-BE49-F238E27FC236}">
                    <a16:creationId xmlns:a16="http://schemas.microsoft.com/office/drawing/2014/main" id="{3574C3A3-EF45-3837-E6CB-CE5372B001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6422013"/>
                  </p:ext>
                </p:extLst>
              </p:nvPr>
            </p:nvGraphicFramePr>
            <p:xfrm>
              <a:off x="7768273" y="1664039"/>
              <a:ext cx="3375977" cy="26383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7224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2776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0,60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7257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2743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0,61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7291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2709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0,62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7324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2676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0,63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7357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2643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07789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elle 16">
                <a:extLst>
                  <a:ext uri="{FF2B5EF4-FFF2-40B4-BE49-F238E27FC236}">
                    <a16:creationId xmlns:a16="http://schemas.microsoft.com/office/drawing/2014/main" id="{3574C3A3-EF45-3837-E6CB-CE5372B001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6422013"/>
                  </p:ext>
                </p:extLst>
              </p:nvPr>
            </p:nvGraphicFramePr>
            <p:xfrm>
              <a:off x="7768273" y="1664039"/>
              <a:ext cx="3375977" cy="26383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92655" t="-9091" r="-122599" b="-58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58605" t="-9091" r="-930" b="-586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7224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2776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0,60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7257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2743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0,61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7291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2709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0,62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7324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2676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0,63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7357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2643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077890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6059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187</Words>
  <Application>Microsoft Office PowerPoint</Application>
  <PresentationFormat>Breitbild</PresentationFormat>
  <Paragraphs>53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Standard-Normalverteilung Umkehraufgabe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2022-11-04T11:39:51Z</dcterms:modified>
</cp:coreProperties>
</file>