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05" r:id="rId3"/>
    <p:sldId id="306" r:id="rId4"/>
    <p:sldId id="307" r:id="rId5"/>
    <p:sldId id="308" r:id="rId6"/>
    <p:sldId id="29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42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4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74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Parametervariation – Große Lösungsformel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𝐚𝐥𝐥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𝟑𝐚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−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𝐀𝐥𝐥𝐠𝐞𝐦𝐞𝐢𝐧𝐞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𝐅𝐨𝐫𝐦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3048000" y="1113647"/>
                <a:ext cx="6096000" cy="14398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4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</a:t>
                </a:r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13647"/>
                <a:ext cx="6096000" cy="1439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4866112" y="2705763"/>
                <a:ext cx="2459776" cy="52322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112" y="2705763"/>
                <a:ext cx="245977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C71643B-D9E4-4C97-A3BB-721850895C7C}"/>
                  </a:ext>
                </a:extLst>
              </p:cNvPr>
              <p:cNvSpPr/>
              <p:nvPr/>
            </p:nvSpPr>
            <p:spPr>
              <a:xfrm>
                <a:off x="3048000" y="3629018"/>
                <a:ext cx="6096000" cy="2767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C71643B-D9E4-4C97-A3BB-721850895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629018"/>
                <a:ext cx="6096000" cy="2767168"/>
              </a:xfrm>
              <a:prstGeom prst="rect">
                <a:avLst/>
              </a:prstGeom>
              <a:blipFill>
                <a:blip r:embed="rId7"/>
                <a:stretch>
                  <a:fillRect l="-1300" b="-41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8352262" y="1173132"/>
                <a:ext cx="2459776" cy="52322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262" y="1173132"/>
                <a:ext cx="245977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09F5CC0-415A-4F3D-980F-30E334D5CE3A}"/>
                  </a:ext>
                </a:extLst>
              </p:cNvPr>
              <p:cNvSpPr/>
              <p:nvPr/>
            </p:nvSpPr>
            <p:spPr>
              <a:xfrm>
                <a:off x="285750" y="248135"/>
                <a:ext cx="9944100" cy="1285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Wert a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jeweils so, dass die quadratische Gleichung </a:t>
                </a: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keine,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bzw.</a:t>
                </a: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zwei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 Lösung(en) hat. Gib die Bedingung für a für den jeweiligen Lösungsfall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+2=0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09F5CC0-415A-4F3D-980F-30E334D5C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248135"/>
                <a:ext cx="9944100" cy="1285416"/>
              </a:xfrm>
              <a:prstGeom prst="rect">
                <a:avLst/>
              </a:prstGeom>
              <a:blipFill>
                <a:blip r:embed="rId5"/>
                <a:stretch>
                  <a:fillRect l="-552" t="-23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E80AB80-F49E-4F3C-A520-62C0C344DBD6}"/>
                  </a:ext>
                </a:extLst>
              </p:cNvPr>
              <p:cNvSpPr/>
              <p:nvPr/>
            </p:nvSpPr>
            <p:spPr>
              <a:xfrm>
                <a:off x="285750" y="2170844"/>
                <a:ext cx="4478277" cy="4216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de-AT" b="1" dirty="0">
                    <a:highlight>
                      <a:srgbClr val="FFFF00"/>
                    </a:highlight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 </a:t>
                </a:r>
                <a14:m>
                  <m:oMath xmlns:m="http://schemas.openxmlformats.org/officeDocument/2006/math">
                    <m:r>
                      <a:rPr lang="de-AT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lang="de-AT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es gibt </a:t>
                </a:r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</p:txBody>
          </p:sp>
        </mc:Choice>
        <mc:Fallback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E80AB80-F49E-4F3C-A520-62C0C344D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2170844"/>
                <a:ext cx="4478277" cy="421654"/>
              </a:xfrm>
              <a:prstGeom prst="rect">
                <a:avLst/>
              </a:prstGeom>
              <a:blipFill>
                <a:blip r:embed="rId6"/>
                <a:stretch>
                  <a:fillRect l="-1224" r="-136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E091486-7E44-4D1B-96A1-1D62C02889D3}"/>
              </a:ext>
            </a:extLst>
          </p:cNvPr>
          <p:cNvSpPr/>
          <p:nvPr/>
        </p:nvSpPr>
        <p:spPr>
          <a:xfrm>
            <a:off x="203575" y="454618"/>
            <a:ext cx="10283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Parameter b so, dass die quadratische Gleichung </a:t>
            </a: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genau 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reelle Lösung besitzt.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2F5B9A-0DA0-4A84-B6F1-11725A7E601B}"/>
                  </a:ext>
                </a:extLst>
              </p:cNvPr>
              <p:cNvSpPr/>
              <p:nvPr/>
            </p:nvSpPr>
            <p:spPr>
              <a:xfrm>
                <a:off x="4054241" y="969590"/>
                <a:ext cx="25821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2F5B9A-0DA0-4A84-B6F1-11725A7E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241" y="969590"/>
                <a:ext cx="258211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57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8352262" y="1173132"/>
                <a:ext cx="2459776" cy="52322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262" y="1173132"/>
                <a:ext cx="245977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709F5CC0-415A-4F3D-980F-30E334D5CE3A}"/>
              </a:ext>
            </a:extLst>
          </p:cNvPr>
          <p:cNvSpPr/>
          <p:nvPr/>
        </p:nvSpPr>
        <p:spPr>
          <a:xfrm>
            <a:off x="285750" y="248135"/>
            <a:ext cx="99441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 c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jeweils so, dass die quadratische Gleichung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keine,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bzw.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zwei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Lösung(en) hat. Gib die Bedingung für a für den jeweiligen Lösungsfall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26A3DFA-0F8E-4B3F-B461-84F827417B75}"/>
                  </a:ext>
                </a:extLst>
              </p:cNvPr>
              <p:cNvSpPr/>
              <p:nvPr/>
            </p:nvSpPr>
            <p:spPr>
              <a:xfrm>
                <a:off x="2871775" y="1176557"/>
                <a:ext cx="27610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²−5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26A3DFA-0F8E-4B3F-B461-84F827417B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775" y="1176557"/>
                <a:ext cx="2761077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9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 (Parametervariation – Anzahl der Lösungen)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230</Words>
  <Application>Microsoft Office PowerPoint</Application>
  <PresentationFormat>Breitbild</PresentationFormat>
  <Paragraphs>26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Parametervariation – Große Lösungsformel</vt:lpstr>
      <vt:lpstr>PowerPoint-Präsentation</vt:lpstr>
      <vt:lpstr>PowerPoint-Präsentation</vt:lpstr>
      <vt:lpstr>PowerPoint-Präsentation</vt:lpstr>
      <vt:lpstr>PowerPoint-Präsentation</vt:lpstr>
      <vt:lpstr>Quadratische Gleichungen  Kleine Lösungsformel (Parametervariation – Anzahl der Lösungen)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99</cp:revision>
  <dcterms:created xsi:type="dcterms:W3CDTF">2020-04-09T06:13:57Z</dcterms:created>
  <dcterms:modified xsi:type="dcterms:W3CDTF">2021-02-03T17:18:12Z</dcterms:modified>
</cp:coreProperties>
</file>