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32" r:id="rId3"/>
    <p:sldId id="438" r:id="rId4"/>
    <p:sldId id="441" r:id="rId5"/>
    <p:sldId id="44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313"/>
    <a:srgbClr val="8C399D"/>
    <a:srgbClr val="0F6FC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3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CFF5F9-B729-4D13-9CDC-6993B7121CBC}"/>
    <pc:docChg chg="undo custSel addSld delSld modSld">
      <pc:chgData name="Tegischer Lukas" userId="f78daebb-0565-485c-bd0e-1cd035e796ff" providerId="ADAL" clId="{6FCFF5F9-B729-4D13-9CDC-6993B7121CBC}" dt="2022-10-02T09:11:29.605" v="373" actId="47"/>
      <pc:docMkLst>
        <pc:docMk/>
      </pc:docMkLst>
      <pc:sldChg chg="modSp mod">
        <pc:chgData name="Tegischer Lukas" userId="f78daebb-0565-485c-bd0e-1cd035e796ff" providerId="ADAL" clId="{6FCFF5F9-B729-4D13-9CDC-6993B7121CBC}" dt="2022-10-02T09:01:25.38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CFF5F9-B729-4D13-9CDC-6993B7121CBC}" dt="2022-10-02T09:01:25.38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FCFF5F9-B729-4D13-9CDC-6993B7121CBC}" dt="2022-10-02T09:11:13.301" v="372"/>
        <pc:sldMkLst>
          <pc:docMk/>
          <pc:sldMk cId="3708682875" sldId="430"/>
        </pc:sldMkLst>
        <pc:spChg chg="del mod">
          <ac:chgData name="Tegischer Lukas" userId="f78daebb-0565-485c-bd0e-1cd035e796ff" providerId="ADAL" clId="{6FCFF5F9-B729-4D13-9CDC-6993B7121CBC}" dt="2022-10-02T09:07:49.747" v="319" actId="478"/>
          <ac:spMkLst>
            <pc:docMk/>
            <pc:sldMk cId="3708682875" sldId="430"/>
            <ac:spMk id="3" creationId="{DF959531-CD52-F144-F0E3-99F8F31C9EC0}"/>
          </ac:spMkLst>
        </pc:spChg>
        <pc:spChg chg="add mod">
          <ac:chgData name="Tegischer Lukas" userId="f78daebb-0565-485c-bd0e-1cd035e796ff" providerId="ADAL" clId="{6FCFF5F9-B729-4D13-9CDC-6993B7121CBC}" dt="2022-10-02T09:08:50.629" v="332"/>
          <ac:spMkLst>
            <pc:docMk/>
            <pc:sldMk cId="3708682875" sldId="430"/>
            <ac:spMk id="4" creationId="{5B66A2C8-F993-E762-69AC-2D852D26C9C0}"/>
          </ac:spMkLst>
        </pc:spChg>
        <pc:spChg chg="add mod">
          <ac:chgData name="Tegischer Lukas" userId="f78daebb-0565-485c-bd0e-1cd035e796ff" providerId="ADAL" clId="{6FCFF5F9-B729-4D13-9CDC-6993B7121CBC}" dt="2022-10-02T09:08:58.424" v="338" actId="1076"/>
          <ac:spMkLst>
            <pc:docMk/>
            <pc:sldMk cId="3708682875" sldId="430"/>
            <ac:spMk id="8" creationId="{7528EE5A-972D-A25A-80C7-DCA1C80B0114}"/>
          </ac:spMkLst>
        </pc:spChg>
        <pc:spChg chg="del">
          <ac:chgData name="Tegischer Lukas" userId="f78daebb-0565-485c-bd0e-1cd035e796ff" providerId="ADAL" clId="{6FCFF5F9-B729-4D13-9CDC-6993B7121CBC}" dt="2022-10-02T09:07:50.488" v="320" actId="478"/>
          <ac:spMkLst>
            <pc:docMk/>
            <pc:sldMk cId="3708682875" sldId="430"/>
            <ac:spMk id="11" creationId="{7A2F8FA6-7158-F567-6548-DB2492D94328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3" creationId="{7DBC7E70-421F-47B5-3169-F0F6065E37CC}"/>
          </ac:spMkLst>
        </pc:spChg>
        <pc:spChg chg="del">
          <ac:chgData name="Tegischer Lukas" userId="f78daebb-0565-485c-bd0e-1cd035e796ff" providerId="ADAL" clId="{6FCFF5F9-B729-4D13-9CDC-6993B7121CBC}" dt="2022-10-02T09:07:52.242" v="321" actId="478"/>
          <ac:spMkLst>
            <pc:docMk/>
            <pc:sldMk cId="3708682875" sldId="430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6FCFF5F9-B729-4D13-9CDC-6993B7121CBC}" dt="2022-10-02T09:10:35.529" v="361" actId="1582"/>
          <ac:spMkLst>
            <pc:docMk/>
            <pc:sldMk cId="3708682875" sldId="430"/>
            <ac:spMk id="25" creationId="{229BF9D5-F1CA-BCB7-1986-42FBBA4307E2}"/>
          </ac:spMkLst>
        </pc:spChg>
        <pc:spChg chg="add mod">
          <ac:chgData name="Tegischer Lukas" userId="f78daebb-0565-485c-bd0e-1cd035e796ff" providerId="ADAL" clId="{6FCFF5F9-B729-4D13-9CDC-6993B7121CBC}" dt="2022-10-02T09:10:41.836" v="363" actId="1076"/>
          <ac:spMkLst>
            <pc:docMk/>
            <pc:sldMk cId="3708682875" sldId="430"/>
            <ac:spMk id="26" creationId="{E13631B5-910E-472A-9E26-C988517A5CD1}"/>
          </ac:spMkLst>
        </pc:spChg>
        <pc:picChg chg="add mod">
          <ac:chgData name="Tegischer Lukas" userId="f78daebb-0565-485c-bd0e-1cd035e796ff" providerId="ADAL" clId="{6FCFF5F9-B729-4D13-9CDC-6993B7121CBC}" dt="2022-10-02T09:08:31.916" v="329" actId="1076"/>
          <ac:picMkLst>
            <pc:docMk/>
            <pc:sldMk cId="3708682875" sldId="430"/>
            <ac:picMk id="5" creationId="{2F53DF14-0760-74F8-831A-27BD14F890B4}"/>
          </ac:picMkLst>
        </pc:picChg>
        <pc:picChg chg="del">
          <ac:chgData name="Tegischer Lukas" userId="f78daebb-0565-485c-bd0e-1cd035e796ff" providerId="ADAL" clId="{6FCFF5F9-B729-4D13-9CDC-6993B7121CBC}" dt="2022-10-02T09:07:52.242" v="321" actId="478"/>
          <ac:picMkLst>
            <pc:docMk/>
            <pc:sldMk cId="3708682875" sldId="430"/>
            <ac:picMk id="6" creationId="{B7248907-4EFF-34D9-6B60-89A7ECC3D3F5}"/>
          </ac:picMkLst>
        </pc:pic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9" creationId="{BD0045CF-5ED9-4A0D-E371-1DC9D9829639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6FCFF5F9-B729-4D13-9CDC-6993B7121CBC}" dt="2022-10-02T09:09:12.778" v="341" actId="14100"/>
          <ac:cxnSpMkLst>
            <pc:docMk/>
            <pc:sldMk cId="3708682875" sldId="430"/>
            <ac:cxnSpMk id="12" creationId="{0C306FA5-B890-6B02-15E0-8E54958DE031}"/>
          </ac:cxnSpMkLst>
        </pc:cxnChg>
        <pc:cxnChg chg="del">
          <ac:chgData name="Tegischer Lukas" userId="f78daebb-0565-485c-bd0e-1cd035e796ff" providerId="ADAL" clId="{6FCFF5F9-B729-4D13-9CDC-6993B7121CBC}" dt="2022-10-02T09:07:52.242" v="321" actId="478"/>
          <ac:cxnSpMkLst>
            <pc:docMk/>
            <pc:sldMk cId="3708682875" sldId="430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6FCFF5F9-B729-4D13-9CDC-6993B7121CBC}" dt="2022-10-02T09:09:19.907" v="344" actId="14100"/>
          <ac:cxnSpMkLst>
            <pc:docMk/>
            <pc:sldMk cId="3708682875" sldId="430"/>
            <ac:cxnSpMk id="16" creationId="{FB63A75F-B89E-31BF-2114-75DBA9EF2718}"/>
          </ac:cxnSpMkLst>
        </pc:cxnChg>
        <pc:cxnChg chg="add mod">
          <ac:chgData name="Tegischer Lukas" userId="f78daebb-0565-485c-bd0e-1cd035e796ff" providerId="ADAL" clId="{6FCFF5F9-B729-4D13-9CDC-6993B7121CBC}" dt="2022-10-02T09:09:29.966" v="348" actId="14100"/>
          <ac:cxnSpMkLst>
            <pc:docMk/>
            <pc:sldMk cId="3708682875" sldId="430"/>
            <ac:cxnSpMk id="18" creationId="{3340C88F-A878-91BC-002C-4ADBAB00FF85}"/>
          </ac:cxnSpMkLst>
        </pc:cxnChg>
        <pc:cxnChg chg="add mod">
          <ac:chgData name="Tegischer Lukas" userId="f78daebb-0565-485c-bd0e-1cd035e796ff" providerId="ADAL" clId="{6FCFF5F9-B729-4D13-9CDC-6993B7121CBC}" dt="2022-10-02T09:10:12.004" v="356" actId="208"/>
          <ac:cxnSpMkLst>
            <pc:docMk/>
            <pc:sldMk cId="3708682875" sldId="430"/>
            <ac:cxnSpMk id="22" creationId="{027C38D7-513D-AFA1-7575-277768587D8D}"/>
          </ac:cxnSpMkLst>
        </pc:cxnChg>
        <pc:cxnChg chg="add mod">
          <ac:chgData name="Tegischer Lukas" userId="f78daebb-0565-485c-bd0e-1cd035e796ff" providerId="ADAL" clId="{6FCFF5F9-B729-4D13-9CDC-6993B7121CBC}" dt="2022-10-02T09:10:20.427" v="358" actId="1076"/>
          <ac:cxnSpMkLst>
            <pc:docMk/>
            <pc:sldMk cId="3708682875" sldId="430"/>
            <ac:cxnSpMk id="24" creationId="{3965551C-44D3-65BF-8C65-1C26A9C374B9}"/>
          </ac:cxnSpMkLst>
        </pc:cxnChg>
      </pc:sldChg>
      <pc:sldChg chg="addSp delSp modSp mod delAnim modAnim">
        <pc:chgData name="Tegischer Lukas" userId="f78daebb-0565-485c-bd0e-1cd035e796ff" providerId="ADAL" clId="{6FCFF5F9-B729-4D13-9CDC-6993B7121CBC}" dt="2022-10-02T09:04:03.817" v="255" actId="20577"/>
        <pc:sldMkLst>
          <pc:docMk/>
          <pc:sldMk cId="2822248536" sldId="432"/>
        </pc:sldMkLst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2" creationId="{ADEA566F-C779-8F53-1915-A4BBFF2F41BB}"/>
          </ac:spMkLst>
        </pc:spChg>
        <pc:spChg chg="del mod">
          <ac:chgData name="Tegischer Lukas" userId="f78daebb-0565-485c-bd0e-1cd035e796ff" providerId="ADAL" clId="{6FCFF5F9-B729-4D13-9CDC-6993B7121CBC}" dt="2022-10-02T09:02:19.112" v="160" actId="478"/>
          <ac:spMkLst>
            <pc:docMk/>
            <pc:sldMk cId="2822248536" sldId="432"/>
            <ac:spMk id="3" creationId="{DBAE2C2E-A4D1-559B-4491-31812E1C52DB}"/>
          </ac:spMkLst>
        </pc:spChg>
        <pc:spChg chg="add mod">
          <ac:chgData name="Tegischer Lukas" userId="f78daebb-0565-485c-bd0e-1cd035e796ff" providerId="ADAL" clId="{6FCFF5F9-B729-4D13-9CDC-6993B7121CBC}" dt="2022-10-02T09:04:03.817" v="255" actId="20577"/>
          <ac:spMkLst>
            <pc:docMk/>
            <pc:sldMk cId="2822248536" sldId="432"/>
            <ac:spMk id="5" creationId="{D6B0337D-0A75-53B1-2E46-23F2D1AB2AA6}"/>
          </ac:spMkLst>
        </pc:spChg>
        <pc:spChg chg="add mod">
          <ac:chgData name="Tegischer Lukas" userId="f78daebb-0565-485c-bd0e-1cd035e796ff" providerId="ADAL" clId="{6FCFF5F9-B729-4D13-9CDC-6993B7121CBC}" dt="2022-10-02T09:02:23.171" v="161" actId="1076"/>
          <ac:spMkLst>
            <pc:docMk/>
            <pc:sldMk cId="2822248536" sldId="432"/>
            <ac:spMk id="7" creationId="{02543962-E9CE-DC34-DA47-912BD1D6DE71}"/>
          </ac:spMkLst>
        </pc:spChg>
        <pc:spChg chg="del">
          <ac:chgData name="Tegischer Lukas" userId="f78daebb-0565-485c-bd0e-1cd035e796ff" providerId="ADAL" clId="{6FCFF5F9-B729-4D13-9CDC-6993B7121CBC}" dt="2022-10-02T09:01:41.231" v="55" actId="478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6FCFF5F9-B729-4D13-9CDC-6993B7121CBC}" dt="2022-10-02T09:01:39.572" v="54" actId="478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2431322579" sldId="436"/>
        </pc:sldMkLst>
      </pc:sldChg>
      <pc:sldChg chg="del">
        <pc:chgData name="Tegischer Lukas" userId="f78daebb-0565-485c-bd0e-1cd035e796ff" providerId="ADAL" clId="{6FCFF5F9-B729-4D13-9CDC-6993B7121CBC}" dt="2022-10-02T09:11:29.605" v="373" actId="47"/>
        <pc:sldMkLst>
          <pc:docMk/>
          <pc:sldMk cId="771097167" sldId="437"/>
        </pc:sldMkLst>
      </pc:sldChg>
      <pc:sldChg chg="addSp delSp modSp add mod delAnim">
        <pc:chgData name="Tegischer Lukas" userId="f78daebb-0565-485c-bd0e-1cd035e796ff" providerId="ADAL" clId="{6FCFF5F9-B729-4D13-9CDC-6993B7121CBC}" dt="2022-10-02T09:05:34.284" v="292" actId="1076"/>
        <pc:sldMkLst>
          <pc:docMk/>
          <pc:sldMk cId="1249705649" sldId="438"/>
        </pc:sldMkLst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3" creationId="{E66194B5-B1F3-4926-36E6-DB0E71F17763}"/>
          </ac:spMkLst>
        </pc:spChg>
        <pc:spChg chg="del mod">
          <ac:chgData name="Tegischer Lukas" userId="f78daebb-0565-485c-bd0e-1cd035e796ff" providerId="ADAL" clId="{6FCFF5F9-B729-4D13-9CDC-6993B7121CBC}" dt="2022-10-02T09:04:16.326" v="259" actId="478"/>
          <ac:spMkLst>
            <pc:docMk/>
            <pc:sldMk cId="1249705649" sldId="438"/>
            <ac:spMk id="5" creationId="{D6B0337D-0A75-53B1-2E46-23F2D1AB2AA6}"/>
          </ac:spMkLst>
        </pc:spChg>
        <pc:spChg chg="add del">
          <ac:chgData name="Tegischer Lukas" userId="f78daebb-0565-485c-bd0e-1cd035e796ff" providerId="ADAL" clId="{6FCFF5F9-B729-4D13-9CDC-6993B7121CBC}" dt="2022-10-02T09:04:36.931" v="267"/>
          <ac:spMkLst>
            <pc:docMk/>
            <pc:sldMk cId="1249705649" sldId="438"/>
            <ac:spMk id="6" creationId="{093B0A0A-1514-9FB6-7EAA-3C3FBBCF0681}"/>
          </ac:spMkLst>
        </pc:spChg>
        <pc:spChg chg="del">
          <ac:chgData name="Tegischer Lukas" userId="f78daebb-0565-485c-bd0e-1cd035e796ff" providerId="ADAL" clId="{6FCFF5F9-B729-4D13-9CDC-6993B7121CBC}" dt="2022-10-02T09:04:15.123" v="257" actId="478"/>
          <ac:spMkLst>
            <pc:docMk/>
            <pc:sldMk cId="1249705649" sldId="438"/>
            <ac:spMk id="7" creationId="{02543962-E9CE-DC34-DA47-912BD1D6DE71}"/>
          </ac:spMkLst>
        </pc:spChg>
        <pc:spChg chg="add mod">
          <ac:chgData name="Tegischer Lukas" userId="f78daebb-0565-485c-bd0e-1cd035e796ff" providerId="ADAL" clId="{6FCFF5F9-B729-4D13-9CDC-6993B7121CBC}" dt="2022-10-02T09:05:24.541" v="288" actId="1076"/>
          <ac:spMkLst>
            <pc:docMk/>
            <pc:sldMk cId="1249705649" sldId="438"/>
            <ac:spMk id="9" creationId="{90C3CE6D-CA06-94F2-926D-CFB4E2B02BD9}"/>
          </ac:spMkLst>
        </pc:spChg>
        <pc:spChg chg="add mod">
          <ac:chgData name="Tegischer Lukas" userId="f78daebb-0565-485c-bd0e-1cd035e796ff" providerId="ADAL" clId="{6FCFF5F9-B729-4D13-9CDC-6993B7121CBC}" dt="2022-10-02T09:05:34.284" v="292" actId="1076"/>
          <ac:spMkLst>
            <pc:docMk/>
            <pc:sldMk cId="1249705649" sldId="438"/>
            <ac:spMk id="11" creationId="{6395F19D-BC1F-F65E-CC48-162CC1633D55}"/>
          </ac:spMkLst>
        </pc:spChg>
        <pc:picChg chg="add mod">
          <ac:chgData name="Tegischer Lukas" userId="f78daebb-0565-485c-bd0e-1cd035e796ff" providerId="ADAL" clId="{6FCFF5F9-B729-4D13-9CDC-6993B7121CBC}" dt="2022-10-02T09:05:29.462" v="291" actId="1076"/>
          <ac:picMkLst>
            <pc:docMk/>
            <pc:sldMk cId="1249705649" sldId="438"/>
            <ac:picMk id="2" creationId="{3C136C87-94DC-19A9-7BFE-25A92F08E46B}"/>
          </ac:picMkLst>
        </pc:picChg>
        <pc:cxnChg chg="add del">
          <ac:chgData name="Tegischer Lukas" userId="f78daebb-0565-485c-bd0e-1cd035e796ff" providerId="ADAL" clId="{6FCFF5F9-B729-4D13-9CDC-6993B7121CBC}" dt="2022-10-02T09:04:36.931" v="267"/>
          <ac:cxnSpMkLst>
            <pc:docMk/>
            <pc:sldMk cId="1249705649" sldId="438"/>
            <ac:cxnSpMk id="4" creationId="{664C78F4-6464-B050-617C-628070B63E75}"/>
          </ac:cxnSpMkLst>
        </pc:cxnChg>
      </pc:sldChg>
      <pc:sldChg chg="addSp delSp modSp add mod">
        <pc:chgData name="Tegischer Lukas" userId="f78daebb-0565-485c-bd0e-1cd035e796ff" providerId="ADAL" clId="{6FCFF5F9-B729-4D13-9CDC-6993B7121CBC}" dt="2022-10-02T09:06:45.667" v="310" actId="1076"/>
        <pc:sldMkLst>
          <pc:docMk/>
          <pc:sldMk cId="967904329" sldId="439"/>
        </pc:sldMkLst>
        <pc:spChg chg="add mod">
          <ac:chgData name="Tegischer Lukas" userId="f78daebb-0565-485c-bd0e-1cd035e796ff" providerId="ADAL" clId="{6FCFF5F9-B729-4D13-9CDC-6993B7121CBC}" dt="2022-10-02T09:06:27.972" v="304" actId="1076"/>
          <ac:spMkLst>
            <pc:docMk/>
            <pc:sldMk cId="967904329" sldId="439"/>
            <ac:spMk id="4" creationId="{37BB255B-0092-86DF-DAE9-5D0A1A78EDA6}"/>
          </ac:spMkLst>
        </pc:spChg>
        <pc:spChg chg="add mod">
          <ac:chgData name="Tegischer Lukas" userId="f78daebb-0565-485c-bd0e-1cd035e796ff" providerId="ADAL" clId="{6FCFF5F9-B729-4D13-9CDC-6993B7121CBC}" dt="2022-10-02T09:06:45.667" v="310" actId="1076"/>
          <ac:spMkLst>
            <pc:docMk/>
            <pc:sldMk cId="967904329" sldId="439"/>
            <ac:spMk id="6" creationId="{145FDEEE-CFF7-ACA8-BAD4-794D4D41E373}"/>
          </ac:spMkLst>
        </pc:spChg>
        <pc:spChg chg="del">
          <ac:chgData name="Tegischer Lukas" userId="f78daebb-0565-485c-bd0e-1cd035e796ff" providerId="ADAL" clId="{6FCFF5F9-B729-4D13-9CDC-6993B7121CBC}" dt="2022-10-02T09:06:15.211" v="296" actId="478"/>
          <ac:spMkLst>
            <pc:docMk/>
            <pc:sldMk cId="967904329" sldId="439"/>
            <ac:spMk id="9" creationId="{90C3CE6D-CA06-94F2-926D-CFB4E2B02BD9}"/>
          </ac:spMkLst>
        </pc:spChg>
        <pc:spChg chg="del">
          <ac:chgData name="Tegischer Lukas" userId="f78daebb-0565-485c-bd0e-1cd035e796ff" providerId="ADAL" clId="{6FCFF5F9-B729-4D13-9CDC-6993B7121CBC}" dt="2022-10-02T09:06:14.777" v="295" actId="478"/>
          <ac:spMkLst>
            <pc:docMk/>
            <pc:sldMk cId="967904329" sldId="439"/>
            <ac:spMk id="11" creationId="{6395F19D-BC1F-F65E-CC48-162CC1633D55}"/>
          </ac:spMkLst>
        </pc:spChg>
        <pc:picChg chg="del">
          <ac:chgData name="Tegischer Lukas" userId="f78daebb-0565-485c-bd0e-1cd035e796ff" providerId="ADAL" clId="{6FCFF5F9-B729-4D13-9CDC-6993B7121CBC}" dt="2022-10-02T09:06:13.811" v="294" actId="478"/>
          <ac:picMkLst>
            <pc:docMk/>
            <pc:sldMk cId="967904329" sldId="439"/>
            <ac:picMk id="2" creationId="{3C136C87-94DC-19A9-7BFE-25A92F08E46B}"/>
          </ac:picMkLst>
        </pc:picChg>
      </pc:sldChg>
      <pc:sldChg chg="addSp delSp modSp add mod">
        <pc:chgData name="Tegischer Lukas" userId="f78daebb-0565-485c-bd0e-1cd035e796ff" providerId="ADAL" clId="{6FCFF5F9-B729-4D13-9CDC-6993B7121CBC}" dt="2022-10-02T09:07:12.391" v="317" actId="20577"/>
        <pc:sldMkLst>
          <pc:docMk/>
          <pc:sldMk cId="2553859651" sldId="440"/>
        </pc:sldMkLst>
        <pc:spChg chg="add mod">
          <ac:chgData name="Tegischer Lukas" userId="f78daebb-0565-485c-bd0e-1cd035e796ff" providerId="ADAL" clId="{6FCFF5F9-B729-4D13-9CDC-6993B7121CBC}" dt="2022-10-02T09:07:10.427" v="316" actId="1076"/>
          <ac:spMkLst>
            <pc:docMk/>
            <pc:sldMk cId="2553859651" sldId="440"/>
            <ac:spMk id="3" creationId="{62F377FA-D8F5-82E9-7F1A-E1EDADCC7D58}"/>
          </ac:spMkLst>
        </pc:spChg>
        <pc:spChg chg="mod">
          <ac:chgData name="Tegischer Lukas" userId="f78daebb-0565-485c-bd0e-1cd035e796ff" providerId="ADAL" clId="{6FCFF5F9-B729-4D13-9CDC-6993B7121CBC}" dt="2022-10-02T09:07:12.391" v="317" actId="20577"/>
          <ac:spMkLst>
            <pc:docMk/>
            <pc:sldMk cId="2553859651" sldId="440"/>
            <ac:spMk id="4" creationId="{37BB255B-0092-86DF-DAE9-5D0A1A78EDA6}"/>
          </ac:spMkLst>
        </pc:spChg>
        <pc:spChg chg="del">
          <ac:chgData name="Tegischer Lukas" userId="f78daebb-0565-485c-bd0e-1cd035e796ff" providerId="ADAL" clId="{6FCFF5F9-B729-4D13-9CDC-6993B7121CBC}" dt="2022-10-02T09:07:04.334" v="312" actId="478"/>
          <ac:spMkLst>
            <pc:docMk/>
            <pc:sldMk cId="2553859651" sldId="440"/>
            <ac:spMk id="6" creationId="{145FDEEE-CFF7-ACA8-BAD4-794D4D41E373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9C9B6F3-8C61-4AA6-99FF-F72089CFE44B}"/>
    <pc:docChg chg="undo custSel addSld delSld modSld">
      <pc:chgData name="Tegischer Lukas" userId="f78daebb-0565-485c-bd0e-1cd035e796ff" providerId="ADAL" clId="{D9C9B6F3-8C61-4AA6-99FF-F72089CFE44B}" dt="2022-10-02T09:00:43.503" v="318" actId="113"/>
      <pc:docMkLst>
        <pc:docMk/>
      </pc:docMkLst>
      <pc:sldChg chg="modSp mod">
        <pc:chgData name="Tegischer Lukas" userId="f78daebb-0565-485c-bd0e-1cd035e796ff" providerId="ADAL" clId="{D9C9B6F3-8C61-4AA6-99FF-F72089CFE44B}" dt="2022-10-02T09:00:43.503" v="318" actId="113"/>
        <pc:sldMkLst>
          <pc:docMk/>
          <pc:sldMk cId="336392357" sldId="256"/>
        </pc:sldMkLst>
        <pc:spChg chg="mod">
          <ac:chgData name="Tegischer Lukas" userId="f78daebb-0565-485c-bd0e-1cd035e796ff" providerId="ADAL" clId="{D9C9B6F3-8C61-4AA6-99FF-F72089CFE44B}" dt="2022-10-02T09:00:43.503" v="31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9C9B6F3-8C61-4AA6-99FF-F72089CFE44B}" dt="2022-10-02T08:47:52.178" v="0" actId="47"/>
        <pc:sldMkLst>
          <pc:docMk/>
          <pc:sldMk cId="2796332034" sldId="427"/>
        </pc:sldMkLst>
      </pc:sldChg>
      <pc:sldChg chg="del">
        <pc:chgData name="Tegischer Lukas" userId="f78daebb-0565-485c-bd0e-1cd035e796ff" providerId="ADAL" clId="{D9C9B6F3-8C61-4AA6-99FF-F72089CFE44B}" dt="2022-10-02T08:47:54.852" v="1" actId="47"/>
        <pc:sldMkLst>
          <pc:docMk/>
          <pc:sldMk cId="1380527264" sldId="429"/>
        </pc:sldMkLst>
      </pc:sldChg>
      <pc:sldChg chg="addSp delSp modSp mod addAnim delAnim modAnim">
        <pc:chgData name="Tegischer Lukas" userId="f78daebb-0565-485c-bd0e-1cd035e796ff" providerId="ADAL" clId="{D9C9B6F3-8C61-4AA6-99FF-F72089CFE44B}" dt="2022-10-02T08:52:05.927" v="101"/>
        <pc:sldMkLst>
          <pc:docMk/>
          <pc:sldMk cId="3708682875" sldId="430"/>
        </pc:sldMkLst>
        <pc:spChg chg="add mod">
          <ac:chgData name="Tegischer Lukas" userId="f78daebb-0565-485c-bd0e-1cd035e796ff" providerId="ADAL" clId="{D9C9B6F3-8C61-4AA6-99FF-F72089CFE44B}" dt="2022-10-02T08:49:43.525" v="45" actId="403"/>
          <ac:spMkLst>
            <pc:docMk/>
            <pc:sldMk cId="3708682875" sldId="430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49:31.677" v="38" actId="478"/>
          <ac:spMkLst>
            <pc:docMk/>
            <pc:sldMk cId="3708682875" sldId="430"/>
            <ac:spMk id="4" creationId="{6809EDC9-4233-4109-C8A2-5D4650ED323A}"/>
          </ac:spMkLst>
        </pc:spChg>
        <pc:spChg chg="add del">
          <ac:chgData name="Tegischer Lukas" userId="f78daebb-0565-485c-bd0e-1cd035e796ff" providerId="ADAL" clId="{D9C9B6F3-8C61-4AA6-99FF-F72089CFE44B}" dt="2022-10-02T08:49:24.547" v="37" actId="478"/>
          <ac:spMkLst>
            <pc:docMk/>
            <pc:sldMk cId="3708682875" sldId="430"/>
            <ac:spMk id="7" creationId="{7523EF96-420D-A7C1-B763-A21EEE35453B}"/>
          </ac:spMkLst>
        </pc:spChg>
        <pc:spChg chg="add mod">
          <ac:chgData name="Tegischer Lukas" userId="f78daebb-0565-485c-bd0e-1cd035e796ff" providerId="ADAL" clId="{D9C9B6F3-8C61-4AA6-99FF-F72089CFE44B}" dt="2022-10-02T08:50:09.360" v="57" actId="1076"/>
          <ac:spMkLst>
            <pc:docMk/>
            <pc:sldMk cId="3708682875" sldId="430"/>
            <ac:spMk id="11" creationId="{7A2F8FA6-7158-F567-6548-DB2492D94328}"/>
          </ac:spMkLst>
        </pc:spChg>
        <pc:spChg chg="add mod">
          <ac:chgData name="Tegischer Lukas" userId="f78daebb-0565-485c-bd0e-1cd035e796ff" providerId="ADAL" clId="{D9C9B6F3-8C61-4AA6-99FF-F72089CFE44B}" dt="2022-10-02T08:50:36.787" v="78" actId="1076"/>
          <ac:spMkLst>
            <pc:docMk/>
            <pc:sldMk cId="3708682875" sldId="430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2:04.745" v="100" actId="1076"/>
          <ac:spMkLst>
            <pc:docMk/>
            <pc:sldMk cId="3708682875" sldId="430"/>
            <ac:spMk id="19" creationId="{7D8C61D2-D47F-2970-2B90-2A9334627643}"/>
          </ac:spMkLst>
        </pc:spChg>
        <pc:picChg chg="del">
          <ac:chgData name="Tegischer Lukas" userId="f78daebb-0565-485c-bd0e-1cd035e796ff" providerId="ADAL" clId="{D9C9B6F3-8C61-4AA6-99FF-F72089CFE44B}" dt="2022-10-02T08:49:18.295" v="32" actId="478"/>
          <ac:picMkLst>
            <pc:docMk/>
            <pc:sldMk cId="3708682875" sldId="430"/>
            <ac:picMk id="5" creationId="{309FDA6B-BEEF-45AF-FDFA-2C840D9F1755}"/>
          </ac:picMkLst>
        </pc:picChg>
        <pc:picChg chg="add mod ord">
          <ac:chgData name="Tegischer Lukas" userId="f78daebb-0565-485c-bd0e-1cd035e796ff" providerId="ADAL" clId="{D9C9B6F3-8C61-4AA6-99FF-F72089CFE44B}" dt="2022-10-02T08:49:53.751" v="51" actId="167"/>
          <ac:picMkLst>
            <pc:docMk/>
            <pc:sldMk cId="3708682875" sldId="430"/>
            <ac:picMk id="6" creationId="{B7248907-4EFF-34D9-6B60-89A7ECC3D3F5}"/>
          </ac:picMkLst>
        </pc:picChg>
        <pc:cxnChg chg="add del mod">
          <ac:chgData name="Tegischer Lukas" userId="f78daebb-0565-485c-bd0e-1cd035e796ff" providerId="ADAL" clId="{D9C9B6F3-8C61-4AA6-99FF-F72089CFE44B}" dt="2022-10-02T08:51:16.305" v="90" actId="14100"/>
          <ac:cxnSpMkLst>
            <pc:docMk/>
            <pc:sldMk cId="3708682875" sldId="430"/>
            <ac:cxnSpMk id="9" creationId="{BD0045CF-5ED9-4A0D-E371-1DC9D9829639}"/>
          </ac:cxnSpMkLst>
        </pc:cxnChg>
        <pc:cxnChg chg="add del mod">
          <ac:chgData name="Tegischer Lukas" userId="f78daebb-0565-485c-bd0e-1cd035e796ff" providerId="ADAL" clId="{D9C9B6F3-8C61-4AA6-99FF-F72089CFE44B}" dt="2022-10-02T08:51:26.126" v="92" actId="14100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1:07.942" v="87" actId="208"/>
          <ac:cxnSpMkLst>
            <pc:docMk/>
            <pc:sldMk cId="3708682875" sldId="430"/>
            <ac:cxnSpMk id="14" creationId="{EB0CE81E-437D-B774-F484-7839FB40322F}"/>
          </ac:cxnSpMkLst>
        </pc:cxnChg>
      </pc:sldChg>
      <pc:sldChg chg="addSp modSp mod modAnim">
        <pc:chgData name="Tegischer Lukas" userId="f78daebb-0565-485c-bd0e-1cd035e796ff" providerId="ADAL" clId="{D9C9B6F3-8C61-4AA6-99FF-F72089CFE44B}" dt="2022-10-02T08:49:11.186" v="30"/>
        <pc:sldMkLst>
          <pc:docMk/>
          <pc:sldMk cId="2822248536" sldId="432"/>
        </pc:sldMkLst>
        <pc:spChg chg="add mod">
          <ac:chgData name="Tegischer Lukas" userId="f78daebb-0565-485c-bd0e-1cd035e796ff" providerId="ADAL" clId="{D9C9B6F3-8C61-4AA6-99FF-F72089CFE44B}" dt="2022-10-02T08:48:41.753" v="25" actId="20577"/>
          <ac:spMkLst>
            <pc:docMk/>
            <pc:sldMk cId="2822248536" sldId="432"/>
            <ac:spMk id="2" creationId="{ADEA566F-C779-8F53-1915-A4BBFF2F41BB}"/>
          </ac:spMkLst>
        </pc:spChg>
        <pc:spChg chg="mod">
          <ac:chgData name="Tegischer Lukas" userId="f78daebb-0565-485c-bd0e-1cd035e796ff" providerId="ADAL" clId="{D9C9B6F3-8C61-4AA6-99FF-F72089CFE44B}" dt="2022-10-02T08:48:09.410" v="15" actId="113"/>
          <ac:spMkLst>
            <pc:docMk/>
            <pc:sldMk cId="2822248536" sldId="432"/>
            <ac:spMk id="3" creationId="{DBAE2C2E-A4D1-559B-4491-31812E1C52DB}"/>
          </ac:spMkLst>
        </pc:spChg>
        <pc:spChg chg="mod">
          <ac:chgData name="Tegischer Lukas" userId="f78daebb-0565-485c-bd0e-1cd035e796ff" providerId="ADAL" clId="{D9C9B6F3-8C61-4AA6-99FF-F72089CFE44B}" dt="2022-10-02T08:48:57.877" v="28" actId="1076"/>
          <ac:spMkLst>
            <pc:docMk/>
            <pc:sldMk cId="2822248536" sldId="432"/>
            <ac:spMk id="9" creationId="{E881A380-5B1F-C652-08D3-E9BD4AB17576}"/>
          </ac:spMkLst>
        </pc:spChg>
        <pc:picChg chg="mod">
          <ac:chgData name="Tegischer Lukas" userId="f78daebb-0565-485c-bd0e-1cd035e796ff" providerId="ADAL" clId="{D9C9B6F3-8C61-4AA6-99FF-F72089CFE44B}" dt="2022-10-02T08:48:46.761" v="26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D9C9B6F3-8C61-4AA6-99FF-F72089CFE44B}" dt="2022-10-02T08:48:16.833" v="16" actId="47"/>
        <pc:sldMkLst>
          <pc:docMk/>
          <pc:sldMk cId="2566253603" sldId="433"/>
        </pc:sldMkLst>
      </pc:sldChg>
      <pc:sldChg chg="del">
        <pc:chgData name="Tegischer Lukas" userId="f78daebb-0565-485c-bd0e-1cd035e796ff" providerId="ADAL" clId="{D9C9B6F3-8C61-4AA6-99FF-F72089CFE44B}" dt="2022-10-02T08:49:15.321" v="31" actId="47"/>
        <pc:sldMkLst>
          <pc:docMk/>
          <pc:sldMk cId="4265901" sldId="434"/>
        </pc:sldMkLst>
      </pc:sldChg>
      <pc:sldChg chg="del">
        <pc:chgData name="Tegischer Lukas" userId="f78daebb-0565-485c-bd0e-1cd035e796ff" providerId="ADAL" clId="{D9C9B6F3-8C61-4AA6-99FF-F72089CFE44B}" dt="2022-10-02T08:55:07.027" v="165" actId="47"/>
        <pc:sldMkLst>
          <pc:docMk/>
          <pc:sldMk cId="1584894419" sldId="435"/>
        </pc:sldMkLst>
      </pc:sldChg>
      <pc:sldChg chg="addSp delSp modSp add mod addAnim delAnim modAnim">
        <pc:chgData name="Tegischer Lukas" userId="f78daebb-0565-485c-bd0e-1cd035e796ff" providerId="ADAL" clId="{D9C9B6F3-8C61-4AA6-99FF-F72089CFE44B}" dt="2022-10-02T08:54:58.322" v="164"/>
        <pc:sldMkLst>
          <pc:docMk/>
          <pc:sldMk cId="2431322579" sldId="436"/>
        </pc:sldMkLst>
        <pc:spChg chg="mod">
          <ac:chgData name="Tegischer Lukas" userId="f78daebb-0565-485c-bd0e-1cd035e796ff" providerId="ADAL" clId="{D9C9B6F3-8C61-4AA6-99FF-F72089CFE44B}" dt="2022-10-02T08:52:11.406" v="103" actId="20577"/>
          <ac:spMkLst>
            <pc:docMk/>
            <pc:sldMk cId="2431322579" sldId="436"/>
            <ac:spMk id="3" creationId="{DF959531-CD52-F144-F0E3-99F8F31C9EC0}"/>
          </ac:spMkLst>
        </pc:spChg>
        <pc:spChg chg="add mod">
          <ac:chgData name="Tegischer Lukas" userId="f78daebb-0565-485c-bd0e-1cd035e796ff" providerId="ADAL" clId="{D9C9B6F3-8C61-4AA6-99FF-F72089CFE44B}" dt="2022-10-02T08:52:28.129" v="112" actId="207"/>
          <ac:spMkLst>
            <pc:docMk/>
            <pc:sldMk cId="2431322579" sldId="436"/>
            <ac:spMk id="4" creationId="{434E4A84-5A7C-76C3-FB8E-E57BABD4E60B}"/>
          </ac:spMkLst>
        </pc:spChg>
        <pc:spChg chg="del mod">
          <ac:chgData name="Tegischer Lukas" userId="f78daebb-0565-485c-bd0e-1cd035e796ff" providerId="ADAL" clId="{D9C9B6F3-8C61-4AA6-99FF-F72089CFE44B}" dt="2022-10-02T08:52:18.824" v="105" actId="478"/>
          <ac:spMkLst>
            <pc:docMk/>
            <pc:sldMk cId="2431322579" sldId="436"/>
            <ac:spMk id="11" creationId="{7A2F8FA6-7158-F567-6548-DB2492D94328}"/>
          </ac:spMkLst>
        </pc:spChg>
        <pc:spChg chg="mod">
          <ac:chgData name="Tegischer Lukas" userId="f78daebb-0565-485c-bd0e-1cd035e796ff" providerId="ADAL" clId="{D9C9B6F3-8C61-4AA6-99FF-F72089CFE44B}" dt="2022-10-02T08:52:31.932" v="117" actId="6549"/>
          <ac:spMkLst>
            <pc:docMk/>
            <pc:sldMk cId="2431322579" sldId="436"/>
            <ac:spMk id="13" creationId="{7DBC7E70-421F-47B5-3169-F0F6065E37CC}"/>
          </ac:spMkLst>
        </pc:spChg>
        <pc:spChg chg="add del mod">
          <ac:chgData name="Tegischer Lukas" userId="f78daebb-0565-485c-bd0e-1cd035e796ff" providerId="ADAL" clId="{D9C9B6F3-8C61-4AA6-99FF-F72089CFE44B}" dt="2022-10-02T08:54:24.808" v="152" actId="478"/>
          <ac:spMkLst>
            <pc:docMk/>
            <pc:sldMk cId="2431322579" sldId="436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D9C9B6F3-8C61-4AA6-99FF-F72089CFE44B}" dt="2022-10-02T08:54:55.117" v="163" actId="2085"/>
          <ac:spMkLst>
            <pc:docMk/>
            <pc:sldMk cId="2431322579" sldId="436"/>
            <ac:spMk id="21" creationId="{7D4C9BEA-125D-3527-A84D-0DD68939A262}"/>
          </ac:spMkLst>
        </pc:spChg>
        <pc:spChg chg="add mod">
          <ac:chgData name="Tegischer Lukas" userId="f78daebb-0565-485c-bd0e-1cd035e796ff" providerId="ADAL" clId="{D9C9B6F3-8C61-4AA6-99FF-F72089CFE44B}" dt="2022-10-02T08:54:52.828" v="162" actId="2085"/>
          <ac:spMkLst>
            <pc:docMk/>
            <pc:sldMk cId="2431322579" sldId="436"/>
            <ac:spMk id="22" creationId="{8DF2159B-A2B6-01F2-EEB8-7889041296EC}"/>
          </ac:spMkLst>
        </pc:spChg>
        <pc:picChg chg="add mod ord">
          <ac:chgData name="Tegischer Lukas" userId="f78daebb-0565-485c-bd0e-1cd035e796ff" providerId="ADAL" clId="{D9C9B6F3-8C61-4AA6-99FF-F72089CFE44B}" dt="2022-10-02T08:54:52.828" v="162" actId="2085"/>
          <ac:picMkLst>
            <pc:docMk/>
            <pc:sldMk cId="2431322579" sldId="436"/>
            <ac:picMk id="5" creationId="{8CAD9B61-184C-09CB-D6FB-E69DFAF66F79}"/>
          </ac:picMkLst>
        </pc:picChg>
        <pc:picChg chg="del">
          <ac:chgData name="Tegischer Lukas" userId="f78daebb-0565-485c-bd0e-1cd035e796ff" providerId="ADAL" clId="{D9C9B6F3-8C61-4AA6-99FF-F72089CFE44B}" dt="2022-10-02T08:52:40.316" v="118" actId="478"/>
          <ac:picMkLst>
            <pc:docMk/>
            <pc:sldMk cId="2431322579" sldId="436"/>
            <ac:picMk id="6" creationId="{B7248907-4EFF-34D9-6B60-89A7ECC3D3F5}"/>
          </ac:picMkLst>
        </pc:picChg>
        <pc:cxnChg chg="mod">
          <ac:chgData name="Tegischer Lukas" userId="f78daebb-0565-485c-bd0e-1cd035e796ff" providerId="ADAL" clId="{D9C9B6F3-8C61-4AA6-99FF-F72089CFE44B}" dt="2022-10-02T08:54:11.780" v="148" actId="14100"/>
          <ac:cxnSpMkLst>
            <pc:docMk/>
            <pc:sldMk cId="2431322579" sldId="436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4:23.335" v="151" actId="14100"/>
          <ac:cxnSpMkLst>
            <pc:docMk/>
            <pc:sldMk cId="2431322579" sldId="436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3:43.792" v="137" actId="208"/>
          <ac:cxnSpMkLst>
            <pc:docMk/>
            <pc:sldMk cId="2431322579" sldId="436"/>
            <ac:cxnSpMk id="12" creationId="{18A9A019-B6AC-7502-7336-836F34DC5539}"/>
          </ac:cxnSpMkLst>
        </pc:cxnChg>
        <pc:cxnChg chg="mod">
          <ac:chgData name="Tegischer Lukas" userId="f78daebb-0565-485c-bd0e-1cd035e796ff" providerId="ADAL" clId="{D9C9B6F3-8C61-4AA6-99FF-F72089CFE44B}" dt="2022-10-02T08:53:07.115" v="129" actId="14100"/>
          <ac:cxnSpMkLst>
            <pc:docMk/>
            <pc:sldMk cId="2431322579" sldId="436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D9C9B6F3-8C61-4AA6-99FF-F72089CFE44B}" dt="2022-10-02T08:53:50.673" v="141" actId="14100"/>
          <ac:cxnSpMkLst>
            <pc:docMk/>
            <pc:sldMk cId="2431322579" sldId="436"/>
            <ac:cxnSpMk id="16" creationId="{ECEE50D0-817F-726A-146A-EC4886993BF8}"/>
          </ac:cxnSpMkLst>
        </pc:cxnChg>
      </pc:sldChg>
      <pc:sldChg chg="addSp delSp modSp add mod delAnim modAnim">
        <pc:chgData name="Tegischer Lukas" userId="f78daebb-0565-485c-bd0e-1cd035e796ff" providerId="ADAL" clId="{D9C9B6F3-8C61-4AA6-99FF-F72089CFE44B}" dt="2022-10-02T09:00:01.052" v="250"/>
        <pc:sldMkLst>
          <pc:docMk/>
          <pc:sldMk cId="771097167" sldId="437"/>
        </pc:sldMkLst>
        <pc:spChg chg="del">
          <ac:chgData name="Tegischer Lukas" userId="f78daebb-0565-485c-bd0e-1cd035e796ff" providerId="ADAL" clId="{D9C9B6F3-8C61-4AA6-99FF-F72089CFE44B}" dt="2022-10-02T08:55:16.476" v="168" actId="478"/>
          <ac:spMkLst>
            <pc:docMk/>
            <pc:sldMk cId="771097167" sldId="437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55:16.053" v="167" actId="478"/>
          <ac:spMkLst>
            <pc:docMk/>
            <pc:sldMk cId="771097167" sldId="437"/>
            <ac:spMk id="4" creationId="{434E4A84-5A7C-76C3-FB8E-E57BABD4E60B}"/>
          </ac:spMkLst>
        </pc:spChg>
        <pc:spChg chg="add mod">
          <ac:chgData name="Tegischer Lukas" userId="f78daebb-0565-485c-bd0e-1cd035e796ff" providerId="ADAL" clId="{D9C9B6F3-8C61-4AA6-99FF-F72089CFE44B}" dt="2022-10-02T08:55:29.971" v="174" actId="14100"/>
          <ac:spMkLst>
            <pc:docMk/>
            <pc:sldMk cId="771097167" sldId="437"/>
            <ac:spMk id="6" creationId="{48A5412F-9ABF-02CD-31BD-748F559ED5E7}"/>
          </ac:spMkLst>
        </pc:spChg>
        <pc:spChg chg="mod">
          <ac:chgData name="Tegischer Lukas" userId="f78daebb-0565-485c-bd0e-1cd035e796ff" providerId="ADAL" clId="{D9C9B6F3-8C61-4AA6-99FF-F72089CFE44B}" dt="2022-10-02T08:59:05.957" v="239" actId="6549"/>
          <ac:spMkLst>
            <pc:docMk/>
            <pc:sldMk cId="771097167" sldId="437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6:50.204" v="205" actId="14100"/>
          <ac:spMkLst>
            <pc:docMk/>
            <pc:sldMk cId="771097167" sldId="437"/>
            <ac:spMk id="15" creationId="{69F7F72A-1F4E-B223-2E38-00B344CECDED}"/>
          </ac:spMkLst>
        </pc:spChg>
        <pc:spChg chg="add mod">
          <ac:chgData name="Tegischer Lukas" userId="f78daebb-0565-485c-bd0e-1cd035e796ff" providerId="ADAL" clId="{D9C9B6F3-8C61-4AA6-99FF-F72089CFE44B}" dt="2022-10-02T08:57:25.679" v="214" actId="207"/>
          <ac:spMkLst>
            <pc:docMk/>
            <pc:sldMk cId="771097167" sldId="437"/>
            <ac:spMk id="18" creationId="{1D77C466-1F43-EBB1-FB26-0B090598384F}"/>
          </ac:spMkLst>
        </pc:spChg>
        <pc:spChg chg="add mod">
          <ac:chgData name="Tegischer Lukas" userId="f78daebb-0565-485c-bd0e-1cd035e796ff" providerId="ADAL" clId="{D9C9B6F3-8C61-4AA6-99FF-F72089CFE44B}" dt="2022-10-02T08:57:41.696" v="220" actId="1076"/>
          <ac:spMkLst>
            <pc:docMk/>
            <pc:sldMk cId="771097167" sldId="437"/>
            <ac:spMk id="19" creationId="{7AAC2900-9882-CB38-45FB-41F95DF8FBC2}"/>
          </ac:spMkLst>
        </pc:spChg>
        <pc:spChg chg="mod">
          <ac:chgData name="Tegischer Lukas" userId="f78daebb-0565-485c-bd0e-1cd035e796ff" providerId="ADAL" clId="{D9C9B6F3-8C61-4AA6-99FF-F72089CFE44B}" dt="2022-10-02T08:56:23.915" v="198" actId="14100"/>
          <ac:spMkLst>
            <pc:docMk/>
            <pc:sldMk cId="771097167" sldId="437"/>
            <ac:spMk id="21" creationId="{7D4C9BEA-125D-3527-A84D-0DD68939A262}"/>
          </ac:spMkLst>
        </pc:spChg>
        <pc:spChg chg="del">
          <ac:chgData name="Tegischer Lukas" userId="f78daebb-0565-485c-bd0e-1cd035e796ff" providerId="ADAL" clId="{D9C9B6F3-8C61-4AA6-99FF-F72089CFE44B}" dt="2022-10-02T08:55:55.277" v="189" actId="478"/>
          <ac:spMkLst>
            <pc:docMk/>
            <pc:sldMk cId="771097167" sldId="437"/>
            <ac:spMk id="22" creationId="{8DF2159B-A2B6-01F2-EEB8-7889041296EC}"/>
          </ac:spMkLst>
        </pc:spChg>
        <pc:spChg chg="add mod">
          <ac:chgData name="Tegischer Lukas" userId="f78daebb-0565-485c-bd0e-1cd035e796ff" providerId="ADAL" clId="{D9C9B6F3-8C61-4AA6-99FF-F72089CFE44B}" dt="2022-10-02T08:58:06.859" v="228" actId="207"/>
          <ac:spMkLst>
            <pc:docMk/>
            <pc:sldMk cId="771097167" sldId="437"/>
            <ac:spMk id="23" creationId="{5C6086CF-6686-004E-0C88-1784ACB70318}"/>
          </ac:spMkLst>
        </pc:spChg>
        <pc:spChg chg="add mod">
          <ac:chgData name="Tegischer Lukas" userId="f78daebb-0565-485c-bd0e-1cd035e796ff" providerId="ADAL" clId="{D9C9B6F3-8C61-4AA6-99FF-F72089CFE44B}" dt="2022-10-02T08:58:36.539" v="232" actId="207"/>
          <ac:spMkLst>
            <pc:docMk/>
            <pc:sldMk cId="771097167" sldId="437"/>
            <ac:spMk id="24" creationId="{5B138F90-5D85-D3B0-3A97-5C7D887273AE}"/>
          </ac:spMkLst>
        </pc:spChg>
        <pc:picChg chg="del mod">
          <ac:chgData name="Tegischer Lukas" userId="f78daebb-0565-485c-bd0e-1cd035e796ff" providerId="ADAL" clId="{D9C9B6F3-8C61-4AA6-99FF-F72089CFE44B}" dt="2022-10-02T08:55:34.698" v="176" actId="478"/>
          <ac:picMkLst>
            <pc:docMk/>
            <pc:sldMk cId="771097167" sldId="437"/>
            <ac:picMk id="5" creationId="{8CAD9B61-184C-09CB-D6FB-E69DFAF66F79}"/>
          </ac:picMkLst>
        </pc:picChg>
        <pc:picChg chg="add mod ord">
          <ac:chgData name="Tegischer Lukas" userId="f78daebb-0565-485c-bd0e-1cd035e796ff" providerId="ADAL" clId="{D9C9B6F3-8C61-4AA6-99FF-F72089CFE44B}" dt="2022-10-02T08:57:34.480" v="218" actId="1076"/>
          <ac:picMkLst>
            <pc:docMk/>
            <pc:sldMk cId="771097167" sldId="437"/>
            <ac:picMk id="7" creationId="{969EDFED-7091-3D2D-F763-CC9D6B1A6792}"/>
          </ac:picMkLst>
        </pc:picChg>
        <pc:cxnChg chg="del">
          <ac:chgData name="Tegischer Lukas" userId="f78daebb-0565-485c-bd0e-1cd035e796ff" providerId="ADAL" clId="{D9C9B6F3-8C61-4AA6-99FF-F72089CFE44B}" dt="2022-10-02T08:55:56.868" v="190" actId="478"/>
          <ac:cxnSpMkLst>
            <pc:docMk/>
            <pc:sldMk cId="771097167" sldId="437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6:28.228" v="199" actId="14100"/>
          <ac:cxnSpMkLst>
            <pc:docMk/>
            <pc:sldMk cId="771097167" sldId="437"/>
            <ac:cxnSpMk id="10" creationId="{57521911-75DB-4441-8582-F2BCDB3F090B}"/>
          </ac:cxnSpMkLst>
        </pc:cxnChg>
        <pc:cxnChg chg="del">
          <ac:chgData name="Tegischer Lukas" userId="f78daebb-0565-485c-bd0e-1cd035e796ff" providerId="ADAL" clId="{D9C9B6F3-8C61-4AA6-99FF-F72089CFE44B}" dt="2022-10-02T08:55:43.032" v="180" actId="478"/>
          <ac:cxnSpMkLst>
            <pc:docMk/>
            <pc:sldMk cId="771097167" sldId="437"/>
            <ac:cxnSpMk id="12" creationId="{18A9A019-B6AC-7502-7336-836F34DC5539}"/>
          </ac:cxnSpMkLst>
        </pc:cxnChg>
        <pc:cxnChg chg="del">
          <ac:chgData name="Tegischer Lukas" userId="f78daebb-0565-485c-bd0e-1cd035e796ff" providerId="ADAL" clId="{D9C9B6F3-8C61-4AA6-99FF-F72089CFE44B}" dt="2022-10-02T08:55:42.097" v="179" actId="478"/>
          <ac:cxnSpMkLst>
            <pc:docMk/>
            <pc:sldMk cId="771097167" sldId="437"/>
            <ac:cxnSpMk id="14" creationId="{EB0CE81E-437D-B774-F484-7839FB40322F}"/>
          </ac:cxnSpMkLst>
        </pc:cxnChg>
        <pc:cxnChg chg="del">
          <ac:chgData name="Tegischer Lukas" userId="f78daebb-0565-485c-bd0e-1cd035e796ff" providerId="ADAL" clId="{D9C9B6F3-8C61-4AA6-99FF-F72089CFE44B}" dt="2022-10-02T08:55:39.670" v="178" actId="478"/>
          <ac:cxnSpMkLst>
            <pc:docMk/>
            <pc:sldMk cId="771097167" sldId="437"/>
            <ac:cxnSpMk id="16" creationId="{ECEE50D0-817F-726A-146A-EC4886993BF8}"/>
          </ac:cxnSpMkLst>
        </pc:cxnChg>
        <pc:cxnChg chg="add mod">
          <ac:chgData name="Tegischer Lukas" userId="f78daebb-0565-485c-bd0e-1cd035e796ff" providerId="ADAL" clId="{D9C9B6F3-8C61-4AA6-99FF-F72089CFE44B}" dt="2022-10-02T08:57:03.926" v="208" actId="1076"/>
          <ac:cxnSpMkLst>
            <pc:docMk/>
            <pc:sldMk cId="771097167" sldId="437"/>
            <ac:cxnSpMk id="17" creationId="{3A30C830-DF22-BF4C-3FE7-81DEB0BD9312}"/>
          </ac:cxnSpMkLst>
        </pc:cxnChg>
        <pc:cxnChg chg="add mod">
          <ac:chgData name="Tegischer Lukas" userId="f78daebb-0565-485c-bd0e-1cd035e796ff" providerId="ADAL" clId="{D9C9B6F3-8C61-4AA6-99FF-F72089CFE44B}" dt="2022-10-02T08:57:47.051" v="222" actId="1076"/>
          <ac:cxnSpMkLst>
            <pc:docMk/>
            <pc:sldMk cId="771097167" sldId="437"/>
            <ac:cxnSpMk id="20" creationId="{D571FA99-7AD5-CE25-9007-A29CC3EFAABB}"/>
          </ac:cxnSpMkLst>
        </pc:cxnChg>
        <pc:cxnChg chg="add mod">
          <ac:chgData name="Tegischer Lukas" userId="f78daebb-0565-485c-bd0e-1cd035e796ff" providerId="ADAL" clId="{D9C9B6F3-8C61-4AA6-99FF-F72089CFE44B}" dt="2022-10-02T08:59:57.233" v="242" actId="14100"/>
          <ac:cxnSpMkLst>
            <pc:docMk/>
            <pc:sldMk cId="771097167" sldId="437"/>
            <ac:cxnSpMk id="25" creationId="{F2018F81-8132-CAAF-1AC5-A9C2B0B59617}"/>
          </ac:cxnSpMkLst>
        </pc:cxnChg>
      </pc:sldChg>
    </pc:docChg>
  </pc:docChgLst>
  <pc:docChgLst>
    <pc:chgData name="Tegischer Lukas" userId="f78daebb-0565-485c-bd0e-1cd035e796ff" providerId="ADAL" clId="{C13F6B95-6BE8-4C4F-87E6-5AAEA3DCC0F8}"/>
    <pc:docChg chg="custSel addSld delSld modSld">
      <pc:chgData name="Tegischer Lukas" userId="f78daebb-0565-485c-bd0e-1cd035e796ff" providerId="ADAL" clId="{C13F6B95-6BE8-4C4F-87E6-5AAEA3DCC0F8}" dt="2022-10-02T09:22:06.746" v="76" actId="20577"/>
      <pc:docMkLst>
        <pc:docMk/>
      </pc:docMkLst>
      <pc:sldChg chg="modSp mod">
        <pc:chgData name="Tegischer Lukas" userId="f78daebb-0565-485c-bd0e-1cd035e796ff" providerId="ADAL" clId="{C13F6B95-6BE8-4C4F-87E6-5AAEA3DCC0F8}" dt="2022-10-02T09:22:06.746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13F6B95-6BE8-4C4F-87E6-5AAEA3DCC0F8}" dt="2022-10-02T09:22:06.746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13F6B95-6BE8-4C4F-87E6-5AAEA3DCC0F8}" dt="2022-10-02T09:21:42.464" v="68" actId="47"/>
        <pc:sldMkLst>
          <pc:docMk/>
          <pc:sldMk cId="3708682875" sldId="430"/>
        </pc:sldMkLst>
      </pc:sldChg>
      <pc:sldChg chg="addSp delSp modSp mod">
        <pc:chgData name="Tegischer Lukas" userId="f78daebb-0565-485c-bd0e-1cd035e796ff" providerId="ADAL" clId="{C13F6B95-6BE8-4C4F-87E6-5AAEA3DCC0F8}" dt="2022-10-02T09:21:00.314" v="50" actId="1076"/>
        <pc:sldMkLst>
          <pc:docMk/>
          <pc:sldMk cId="1249705649" sldId="438"/>
        </pc:sldMkLst>
        <pc:spChg chg="add mod">
          <ac:chgData name="Tegischer Lukas" userId="f78daebb-0565-485c-bd0e-1cd035e796ff" providerId="ADAL" clId="{C13F6B95-6BE8-4C4F-87E6-5AAEA3DCC0F8}" dt="2022-10-02T09:20:46.985" v="44" actId="1076"/>
          <ac:spMkLst>
            <pc:docMk/>
            <pc:sldMk cId="1249705649" sldId="438"/>
            <ac:spMk id="4" creationId="{1A040218-390E-1C73-3D9F-607D162AFFB6}"/>
          </ac:spMkLst>
        </pc:spChg>
        <pc:spChg chg="add mod">
          <ac:chgData name="Tegischer Lukas" userId="f78daebb-0565-485c-bd0e-1cd035e796ff" providerId="ADAL" clId="{C13F6B95-6BE8-4C4F-87E6-5AAEA3DCC0F8}" dt="2022-10-02T09:21:00.314" v="50" actId="1076"/>
          <ac:spMkLst>
            <pc:docMk/>
            <pc:sldMk cId="1249705649" sldId="438"/>
            <ac:spMk id="6" creationId="{68FA31B8-A342-F0EA-81E2-080DE74C51F1}"/>
          </ac:spMkLst>
        </pc:spChg>
        <pc:spChg chg="del">
          <ac:chgData name="Tegischer Lukas" userId="f78daebb-0565-485c-bd0e-1cd035e796ff" providerId="ADAL" clId="{C13F6B95-6BE8-4C4F-87E6-5AAEA3DCC0F8}" dt="2022-10-02T09:20:39.074" v="38" actId="478"/>
          <ac:spMkLst>
            <pc:docMk/>
            <pc:sldMk cId="1249705649" sldId="438"/>
            <ac:spMk id="9" creationId="{90C3CE6D-CA06-94F2-926D-CFB4E2B02BD9}"/>
          </ac:spMkLst>
        </pc:spChg>
        <pc:spChg chg="del">
          <ac:chgData name="Tegischer Lukas" userId="f78daebb-0565-485c-bd0e-1cd035e796ff" providerId="ADAL" clId="{C13F6B95-6BE8-4C4F-87E6-5AAEA3DCC0F8}" dt="2022-10-02T09:20:37.057" v="37" actId="478"/>
          <ac:spMkLst>
            <pc:docMk/>
            <pc:sldMk cId="1249705649" sldId="438"/>
            <ac:spMk id="11" creationId="{6395F19D-BC1F-F65E-CC48-162CC1633D55}"/>
          </ac:spMkLst>
        </pc:spChg>
        <pc:picChg chg="del">
          <ac:chgData name="Tegischer Lukas" userId="f78daebb-0565-485c-bd0e-1cd035e796ff" providerId="ADAL" clId="{C13F6B95-6BE8-4C4F-87E6-5AAEA3DCC0F8}" dt="2022-10-02T09:20:36.355" v="36" actId="478"/>
          <ac:picMkLst>
            <pc:docMk/>
            <pc:sldMk cId="1249705649" sldId="438"/>
            <ac:picMk id="2" creationId="{3C136C87-94DC-19A9-7BFE-25A92F08E46B}"/>
          </ac:picMkLst>
        </pc:picChg>
      </pc:sldChg>
      <pc:sldChg chg="del">
        <pc:chgData name="Tegischer Lukas" userId="f78daebb-0565-485c-bd0e-1cd035e796ff" providerId="ADAL" clId="{C13F6B95-6BE8-4C4F-87E6-5AAEA3DCC0F8}" dt="2022-10-02T09:21:42.464" v="68" actId="47"/>
        <pc:sldMkLst>
          <pc:docMk/>
          <pc:sldMk cId="967904329" sldId="439"/>
        </pc:sldMkLst>
      </pc:sldChg>
      <pc:sldChg chg="del">
        <pc:chgData name="Tegischer Lukas" userId="f78daebb-0565-485c-bd0e-1cd035e796ff" providerId="ADAL" clId="{C13F6B95-6BE8-4C4F-87E6-5AAEA3DCC0F8}" dt="2022-10-02T09:21:42.464" v="68" actId="47"/>
        <pc:sldMkLst>
          <pc:docMk/>
          <pc:sldMk cId="2553859651" sldId="440"/>
        </pc:sldMkLst>
      </pc:sldChg>
      <pc:sldChg chg="addSp delSp modSp add mod">
        <pc:chgData name="Tegischer Lukas" userId="f78daebb-0565-485c-bd0e-1cd035e796ff" providerId="ADAL" clId="{C13F6B95-6BE8-4C4F-87E6-5AAEA3DCC0F8}" dt="2022-10-02T09:21:19.278" v="58" actId="1076"/>
        <pc:sldMkLst>
          <pc:docMk/>
          <pc:sldMk cId="1364676680" sldId="441"/>
        </pc:sldMkLst>
        <pc:spChg chg="add mod">
          <ac:chgData name="Tegischer Lukas" userId="f78daebb-0565-485c-bd0e-1cd035e796ff" providerId="ADAL" clId="{C13F6B95-6BE8-4C4F-87E6-5AAEA3DCC0F8}" dt="2022-10-02T09:21:19.278" v="58" actId="1076"/>
          <ac:spMkLst>
            <pc:docMk/>
            <pc:sldMk cId="1364676680" sldId="441"/>
            <ac:spMk id="3" creationId="{4DAFC87C-CD23-A13D-FF2B-E10D6F91C3F5}"/>
          </ac:spMkLst>
        </pc:spChg>
        <pc:spChg chg="mod">
          <ac:chgData name="Tegischer Lukas" userId="f78daebb-0565-485c-bd0e-1cd035e796ff" providerId="ADAL" clId="{C13F6B95-6BE8-4C4F-87E6-5AAEA3DCC0F8}" dt="2022-10-02T09:21:15.346" v="56" actId="20577"/>
          <ac:spMkLst>
            <pc:docMk/>
            <pc:sldMk cId="1364676680" sldId="441"/>
            <ac:spMk id="4" creationId="{1A040218-390E-1C73-3D9F-607D162AFFB6}"/>
          </ac:spMkLst>
        </pc:spChg>
        <pc:spChg chg="del">
          <ac:chgData name="Tegischer Lukas" userId="f78daebb-0565-485c-bd0e-1cd035e796ff" providerId="ADAL" clId="{C13F6B95-6BE8-4C4F-87E6-5AAEA3DCC0F8}" dt="2022-10-02T09:21:10.142" v="52" actId="478"/>
          <ac:spMkLst>
            <pc:docMk/>
            <pc:sldMk cId="1364676680" sldId="441"/>
            <ac:spMk id="6" creationId="{68FA31B8-A342-F0EA-81E2-080DE74C51F1}"/>
          </ac:spMkLst>
        </pc:spChg>
      </pc:sldChg>
      <pc:sldChg chg="addSp delSp modSp add mod">
        <pc:chgData name="Tegischer Lukas" userId="f78daebb-0565-485c-bd0e-1cd035e796ff" providerId="ADAL" clId="{C13F6B95-6BE8-4C4F-87E6-5AAEA3DCC0F8}" dt="2022-10-02T09:21:39.256" v="67" actId="1076"/>
        <pc:sldMkLst>
          <pc:docMk/>
          <pc:sldMk cId="266760280" sldId="442"/>
        </pc:sldMkLst>
        <pc:spChg chg="del">
          <ac:chgData name="Tegischer Lukas" userId="f78daebb-0565-485c-bd0e-1cd035e796ff" providerId="ADAL" clId="{C13F6B95-6BE8-4C4F-87E6-5AAEA3DCC0F8}" dt="2022-10-02T09:21:30.494" v="60" actId="478"/>
          <ac:spMkLst>
            <pc:docMk/>
            <pc:sldMk cId="266760280" sldId="442"/>
            <ac:spMk id="3" creationId="{4DAFC87C-CD23-A13D-FF2B-E10D6F91C3F5}"/>
          </ac:spMkLst>
        </pc:spChg>
        <pc:spChg chg="mod">
          <ac:chgData name="Tegischer Lukas" userId="f78daebb-0565-485c-bd0e-1cd035e796ff" providerId="ADAL" clId="{C13F6B95-6BE8-4C4F-87E6-5AAEA3DCC0F8}" dt="2022-10-02T09:21:37.929" v="66" actId="20577"/>
          <ac:spMkLst>
            <pc:docMk/>
            <pc:sldMk cId="266760280" sldId="442"/>
            <ac:spMk id="4" creationId="{1A040218-390E-1C73-3D9F-607D162AFFB6}"/>
          </ac:spMkLst>
        </pc:spChg>
        <pc:spChg chg="add mod">
          <ac:chgData name="Tegischer Lukas" userId="f78daebb-0565-485c-bd0e-1cd035e796ff" providerId="ADAL" clId="{C13F6B95-6BE8-4C4F-87E6-5AAEA3DCC0F8}" dt="2022-10-02T09:21:39.256" v="67" actId="1076"/>
          <ac:spMkLst>
            <pc:docMk/>
            <pc:sldMk cId="266760280" sldId="442"/>
            <ac:spMk id="5" creationId="{51E49F1F-4196-C44D-94EB-CD3D75B19C4D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  <pc:docChgLst>
    <pc:chgData name="Tegischer Lukas" userId="f78daebb-0565-485c-bd0e-1cd035e796ff" providerId="ADAL" clId="{F7CB9BF5-DEF1-446F-9021-AF5EDBA147E5}"/>
    <pc:docChg chg="custSel delSld modSld">
      <pc:chgData name="Tegischer Lukas" userId="f78daebb-0565-485c-bd0e-1cd035e796ff" providerId="ADAL" clId="{F7CB9BF5-DEF1-446F-9021-AF5EDBA147E5}" dt="2022-11-04T11:34:49.506" v="2" actId="47"/>
      <pc:docMkLst>
        <pc:docMk/>
      </pc:docMkLst>
      <pc:sldChg chg="delSp mod delAnim">
        <pc:chgData name="Tegischer Lukas" userId="f78daebb-0565-485c-bd0e-1cd035e796ff" providerId="ADAL" clId="{F7CB9BF5-DEF1-446F-9021-AF5EDBA147E5}" dt="2022-11-04T11:34:48.50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F7CB9BF5-DEF1-446F-9021-AF5EDBA147E5}" dt="2022-11-04T11:34:48.509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F7CB9BF5-DEF1-446F-9021-AF5EDBA147E5}" dt="2022-11-04T11:34:47.41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7CB9BF5-DEF1-446F-9021-AF5EDBA147E5}" dt="2022-11-04T11:34:49.506" v="2" actId="47"/>
        <pc:sldMkLst>
          <pc:docMk/>
          <pc:sldMk cId="3932101437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Hauptsatz der Differential- und Integralrechnung</a:t>
            </a:r>
            <a:br>
              <a:rPr lang="de-AT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Beispiele mit einem Parameter</a:t>
            </a:r>
            <a:endParaRPr lang="de-AT" sz="105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6B0337D-0A75-53B1-2E46-23F2D1AB2AA6}"/>
                  </a:ext>
                </a:extLst>
              </p:cNvPr>
              <p:cNvSpPr txBox="1"/>
              <p:nvPr/>
            </p:nvSpPr>
            <p:spPr>
              <a:xfrm>
                <a:off x="782825" y="1298078"/>
                <a:ext cx="9772650" cy="4108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Für eine im Intervall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stetige (= Graph ist eine durchgezogene Linie) 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mit einer zugehörigen Stammfunktion F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Sup>
                            <m:sSubSup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sup>
                          </m:sSubSup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de-AT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de-AT" sz="28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endParaRPr lang="de-AT" sz="18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de-AT" sz="2000" b="1" dirty="0">
                    <a:solidFill>
                      <a:srgbClr val="0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Bestimmung</a:t>
                </a: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spcBef>
                    <a:spcPts val="300"/>
                  </a:spcBef>
                  <a:spcAft>
                    <a:spcPts val="300"/>
                  </a:spcAft>
                  <a:buSzPts val="1100"/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1: Stammfunktion bilden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spcBef>
                    <a:spcPts val="300"/>
                  </a:spcBef>
                  <a:spcAft>
                    <a:spcPts val="300"/>
                  </a:spcAft>
                  <a:buSzPts val="1100"/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2: F(a) und F(b) berechnen;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„Obere Grenze“ MINUS „Untere Grenze“</a:t>
                </a:r>
              </a:p>
              <a:p>
                <a:pPr lvl="0">
                  <a:spcBef>
                    <a:spcPts val="300"/>
                  </a:spcBef>
                  <a:spcAft>
                    <a:spcPts val="300"/>
                  </a:spcAft>
                  <a:buSzPts val="1100"/>
                </a:pPr>
                <a:endParaRPr lang="de-AT" sz="2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spcBef>
                    <a:spcPts val="300"/>
                  </a:spcBef>
                  <a:spcAft>
                    <a:spcPts val="300"/>
                  </a:spcAft>
                  <a:buSzPts val="1100"/>
                </a:pP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Bemerkung: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Integrationskonstante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fällt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 der Berechnung </a:t>
                </a:r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immer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weg</a:t>
                </a:r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D6B0337D-0A75-53B1-2E46-23F2D1AB2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1298078"/>
                <a:ext cx="9772650" cy="4108497"/>
              </a:xfrm>
              <a:prstGeom prst="rect">
                <a:avLst/>
              </a:prstGeom>
              <a:blipFill>
                <a:blip r:embed="rId2"/>
                <a:stretch>
                  <a:fillRect l="-623" t="-742" b="-178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02543962-E9CE-DC34-DA47-912BD1D6DE71}"/>
              </a:ext>
            </a:extLst>
          </p:cNvPr>
          <p:cNvSpPr txBox="1"/>
          <p:nvPr/>
        </p:nvSpPr>
        <p:spPr>
          <a:xfrm>
            <a:off x="782825" y="403180"/>
            <a:ext cx="10626350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Hauptsatz der Differential- und Integralrechnung</a:t>
            </a:r>
          </a:p>
        </p:txBody>
      </p:sp>
    </p:spTree>
    <p:extLst>
      <p:ext uri="{BB962C8B-B14F-4D97-AF65-F5344CB8AC3E}">
        <p14:creationId xmlns:p14="http://schemas.microsoft.com/office/powerpoint/2010/main" val="28222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A040218-390E-1C73-3D9F-607D162AFFB6}"/>
              </a:ext>
            </a:extLst>
          </p:cNvPr>
          <p:cNvSpPr txBox="1"/>
          <p:nvPr/>
        </p:nvSpPr>
        <p:spPr>
          <a:xfrm>
            <a:off x="314325" y="3773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den gesuchten Wert e.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8FA31B8-A342-F0EA-81E2-080DE74C51F1}"/>
                  </a:ext>
                </a:extLst>
              </p:cNvPr>
              <p:cNvSpPr txBox="1"/>
              <p:nvPr/>
            </p:nvSpPr>
            <p:spPr>
              <a:xfrm>
                <a:off x="314325" y="1045235"/>
                <a:ext cx="6096000" cy="757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8FA31B8-A342-F0EA-81E2-080DE74C5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1045235"/>
                <a:ext cx="6096000" cy="7574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70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A040218-390E-1C73-3D9F-607D162AFFB6}"/>
              </a:ext>
            </a:extLst>
          </p:cNvPr>
          <p:cNvSpPr txBox="1"/>
          <p:nvPr/>
        </p:nvSpPr>
        <p:spPr>
          <a:xfrm>
            <a:off x="314325" y="3773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den gesuchten Wert e.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DAFC87C-CD23-A13D-FF2B-E10D6F91C3F5}"/>
                  </a:ext>
                </a:extLst>
              </p:cNvPr>
              <p:cNvSpPr txBox="1"/>
              <p:nvPr/>
            </p:nvSpPr>
            <p:spPr>
              <a:xfrm>
                <a:off x="314325" y="966537"/>
                <a:ext cx="6096000" cy="7840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=13,5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4DAFC87C-CD23-A13D-FF2B-E10D6F91C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966537"/>
                <a:ext cx="6096000" cy="7840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67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A040218-390E-1C73-3D9F-607D162AFFB6}"/>
              </a:ext>
            </a:extLst>
          </p:cNvPr>
          <p:cNvSpPr txBox="1"/>
          <p:nvPr/>
        </p:nvSpPr>
        <p:spPr>
          <a:xfrm>
            <a:off x="314325" y="3773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1c)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den gesuchten Wert e.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1E49F1F-4196-C44D-94EB-CD3D75B19C4D}"/>
                  </a:ext>
                </a:extLst>
              </p:cNvPr>
              <p:cNvSpPr txBox="1"/>
              <p:nvPr/>
            </p:nvSpPr>
            <p:spPr>
              <a:xfrm>
                <a:off x="314325" y="1072050"/>
                <a:ext cx="6096000" cy="7824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=38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1E49F1F-4196-C44D-94EB-CD3D75B19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1072050"/>
                <a:ext cx="6096000" cy="7824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60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127</Words>
  <Application>Microsoft Office PowerPoint</Application>
  <PresentationFormat>Breitbild</PresentationFormat>
  <Paragraphs>17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Hauptsatz der Differential- und Integralrechnung  Beispiele mit einem Parameter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2022-11-04T11:34:50Z</dcterms:modified>
</cp:coreProperties>
</file>