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98" r:id="rId3"/>
    <p:sldId id="30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  <pc:docChgLst>
    <pc:chgData name="Tegischer Lukas" userId="f78daebb-0565-485c-bd0e-1cd035e796ff" providerId="ADAL" clId="{1DBFB992-39A4-4998-A5D6-B11A08A6ADE3}"/>
    <pc:docChg chg="custSel addSld modSld">
      <pc:chgData name="Tegischer Lukas" userId="f78daebb-0565-485c-bd0e-1cd035e796ff" providerId="ADAL" clId="{1DBFB992-39A4-4998-A5D6-B11A08A6ADE3}" dt="2020-05-22T18:11:19.233" v="179" actId="20577"/>
      <pc:docMkLst>
        <pc:docMk/>
      </pc:docMkLst>
      <pc:sldChg chg="addSp delSp modSp delAnim modAnim">
        <pc:chgData name="Tegischer Lukas" userId="f78daebb-0565-485c-bd0e-1cd035e796ff" providerId="ADAL" clId="{1DBFB992-39A4-4998-A5D6-B11A08A6ADE3}" dt="2020-05-22T18:05:24.544" v="43"/>
        <pc:sldMkLst>
          <pc:docMk/>
          <pc:sldMk cId="4068653008" sldId="278"/>
        </pc:sldMkLst>
        <pc:spChg chg="mod">
          <ac:chgData name="Tegischer Lukas" userId="f78daebb-0565-485c-bd0e-1cd035e796ff" providerId="ADAL" clId="{1DBFB992-39A4-4998-A5D6-B11A08A6ADE3}" dt="2020-05-22T18:02:30.040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2:23.447" v="0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4" creationId="{1D9C57F1-1B59-43DB-BF9E-A5ADB6F288CE}"/>
          </ac:spMkLst>
        </pc:spChg>
        <pc:spChg chg="del">
          <ac:chgData name="Tegischer Lukas" userId="f78daebb-0565-485c-bd0e-1cd035e796ff" providerId="ADAL" clId="{1DBFB992-39A4-4998-A5D6-B11A08A6ADE3}" dt="2020-05-22T18:04:37.061" v="30" actId="478"/>
          <ac:spMkLst>
            <pc:docMk/>
            <pc:sldMk cId="4068653008" sldId="278"/>
            <ac:spMk id="5" creationId="{C69B657C-5573-4812-ACC1-D7CF277635DC}"/>
          </ac:spMkLst>
        </pc:spChg>
        <pc:spChg chg="del">
          <ac:chgData name="Tegischer Lukas" userId="f78daebb-0565-485c-bd0e-1cd035e796ff" providerId="ADAL" clId="{1DBFB992-39A4-4998-A5D6-B11A08A6ADE3}" dt="2020-05-22T18:04:36.373" v="29" actId="478"/>
          <ac:spMkLst>
            <pc:docMk/>
            <pc:sldMk cId="4068653008" sldId="278"/>
            <ac:spMk id="6" creationId="{E5EDA467-FB33-4198-908B-E6B914C78BA5}"/>
          </ac:spMkLst>
        </pc:spChg>
        <pc:spChg chg="del">
          <ac:chgData name="Tegischer Lukas" userId="f78daebb-0565-485c-bd0e-1cd035e796ff" providerId="ADAL" clId="{1DBFB992-39A4-4998-A5D6-B11A08A6ADE3}" dt="2020-05-22T18:04:35.572" v="28" actId="478"/>
          <ac:spMkLst>
            <pc:docMk/>
            <pc:sldMk cId="4068653008" sldId="278"/>
            <ac:spMk id="7" creationId="{99AC0499-BE82-4076-8C70-D24C79E71FED}"/>
          </ac:spMkLst>
        </pc:spChg>
        <pc:spChg chg="del mod">
          <ac:chgData name="Tegischer Lukas" userId="f78daebb-0565-485c-bd0e-1cd035e796ff" providerId="ADAL" clId="{1DBFB992-39A4-4998-A5D6-B11A08A6ADE3}" dt="2020-05-22T18:04:34.696" v="27" actId="478"/>
          <ac:spMkLst>
            <pc:docMk/>
            <pc:sldMk cId="4068653008" sldId="278"/>
            <ac:spMk id="8" creationId="{AC041B61-2B12-43BC-B638-678CCBA97EC6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9" creationId="{98DA7AC3-00EB-4118-B995-8772CF9738D7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1DBFB992-39A4-4998-A5D6-B11A08A6ADE3}" dt="2020-05-22T18:04:32.453" v="25" actId="478"/>
          <ac:spMkLst>
            <pc:docMk/>
            <pc:sldMk cId="4068653008" sldId="278"/>
            <ac:spMk id="13" creationId="{73F41481-12AA-41B4-B5D0-7E56F60B21CC}"/>
          </ac:spMkLst>
        </pc:spChg>
        <pc:spChg chg="add mod">
          <ac:chgData name="Tegischer Lukas" userId="f78daebb-0565-485c-bd0e-1cd035e796ff" providerId="ADAL" clId="{1DBFB992-39A4-4998-A5D6-B11A08A6ADE3}" dt="2020-05-22T18:05:12.292" v="39" actId="1076"/>
          <ac:spMkLst>
            <pc:docMk/>
            <pc:sldMk cId="4068653008" sldId="278"/>
            <ac:spMk id="15" creationId="{FFFC46E6-83FE-4B23-B13C-6CFF569A1CD3}"/>
          </ac:spMkLst>
        </pc:spChg>
        <pc:picChg chg="del">
          <ac:chgData name="Tegischer Lukas" userId="f78daebb-0565-485c-bd0e-1cd035e796ff" providerId="ADAL" clId="{1DBFB992-39A4-4998-A5D6-B11A08A6ADE3}" dt="2020-05-22T18:02:36.272" v="18" actId="478"/>
          <ac:picMkLst>
            <pc:docMk/>
            <pc:sldMk cId="4068653008" sldId="278"/>
            <ac:picMk id="11" creationId="{54B2FEA0-2804-495C-BD5B-2F6299FB6BB1}"/>
          </ac:picMkLst>
        </pc:picChg>
        <pc:picChg chg="add mod">
          <ac:chgData name="Tegischer Lukas" userId="f78daebb-0565-485c-bd0e-1cd035e796ff" providerId="ADAL" clId="{1DBFB992-39A4-4998-A5D6-B11A08A6ADE3}" dt="2020-05-22T18:03:00.099" v="24" actId="14100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1DBFB992-39A4-4998-A5D6-B11A08A6ADE3}" dt="2020-05-22T18:11:19.233" v="17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1DBFB992-39A4-4998-A5D6-B11A08A6ADE3}" dt="2020-05-22T18:11:19.233" v="179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1DBFB992-39A4-4998-A5D6-B11A08A6ADE3}" dt="2020-05-22T18:11:08.312" v="172" actId="403"/>
        <pc:sldMkLst>
          <pc:docMk/>
          <pc:sldMk cId="127089651" sldId="296"/>
        </pc:sldMkLst>
        <pc:spChg chg="add mod">
          <ac:chgData name="Tegischer Lukas" userId="f78daebb-0565-485c-bd0e-1cd035e796ff" providerId="ADAL" clId="{1DBFB992-39A4-4998-A5D6-B11A08A6ADE3}" dt="2020-05-22T18:10:23.036" v="159" actId="14100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1DBFB992-39A4-4998-A5D6-B11A08A6ADE3}" dt="2020-05-22T18:10:10.653" v="156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1DBFB992-39A4-4998-A5D6-B11A08A6ADE3}" dt="2020-05-22T18:11:08.312" v="172" actId="403"/>
          <ac:spMkLst>
            <pc:docMk/>
            <pc:sldMk cId="127089651" sldId="296"/>
            <ac:spMk id="4" creationId="{5B2C22F0-3201-4519-8A5B-81DDF0B891C6}"/>
          </ac:spMkLst>
        </pc:spChg>
        <pc:spChg chg="del">
          <ac:chgData name="Tegischer Lukas" userId="f78daebb-0565-485c-bd0e-1cd035e796ff" providerId="ADAL" clId="{1DBFB992-39A4-4998-A5D6-B11A08A6ADE3}" dt="2020-05-22T18:10:05.812" v="152" actId="478"/>
          <ac:spMkLst>
            <pc:docMk/>
            <pc:sldMk cId="127089651" sldId="296"/>
            <ac:spMk id="5" creationId="{08B98C67-63C0-4296-984C-7B74D1215CD7}"/>
          </ac:spMkLst>
        </pc:spChg>
        <pc:spChg chg="del mod">
          <ac:chgData name="Tegischer Lukas" userId="f78daebb-0565-485c-bd0e-1cd035e796ff" providerId="ADAL" clId="{1DBFB992-39A4-4998-A5D6-B11A08A6ADE3}" dt="2020-05-22T18:10:07.458" v="154" actId="478"/>
          <ac:spMkLst>
            <pc:docMk/>
            <pc:sldMk cId="127089651" sldId="296"/>
            <ac:spMk id="6" creationId="{FDDF4808-AD46-4A53-B057-9F3413C0F580}"/>
          </ac:spMkLst>
        </pc:spChg>
        <pc:spChg chg="del">
          <ac:chgData name="Tegischer Lukas" userId="f78daebb-0565-485c-bd0e-1cd035e796ff" providerId="ADAL" clId="{1DBFB992-39A4-4998-A5D6-B11A08A6ADE3}" dt="2020-05-22T18:10:08.384" v="155" actId="478"/>
          <ac:spMkLst>
            <pc:docMk/>
            <pc:sldMk cId="127089651" sldId="296"/>
            <ac:spMk id="7" creationId="{F6A7755C-E105-4692-BAB8-BC747C266997}"/>
          </ac:spMkLst>
        </pc:spChg>
      </pc:sldChg>
      <pc:sldChg chg="modSp">
        <pc:chgData name="Tegischer Lukas" userId="f78daebb-0565-485c-bd0e-1cd035e796ff" providerId="ADAL" clId="{1DBFB992-39A4-4998-A5D6-B11A08A6ADE3}" dt="2020-05-22T18:05:27.838" v="4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1DBFB992-39A4-4998-A5D6-B11A08A6ADE3}" dt="2020-05-22T18:05:27.838" v="4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1DBFB992-39A4-4998-A5D6-B11A08A6ADE3}" dt="2020-05-22T18:09:59.017" v="151"/>
        <pc:sldMkLst>
          <pc:docMk/>
          <pc:sldMk cId="4279436802" sldId="298"/>
        </pc:sldMkLst>
        <pc:spChg chg="mod">
          <ac:chgData name="Tegischer Lukas" userId="f78daebb-0565-485c-bd0e-1cd035e796ff" providerId="ADAL" clId="{1DBFB992-39A4-4998-A5D6-B11A08A6ADE3}" dt="2020-05-22T18:07:23.683" v="69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1DBFB992-39A4-4998-A5D6-B11A08A6ADE3}" dt="2020-05-22T18:05:37.044" v="4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1DBFB992-39A4-4998-A5D6-B11A08A6ADE3}" dt="2020-05-22T18:06:00.964" v="56" actId="478"/>
          <ac:spMkLst>
            <pc:docMk/>
            <pc:sldMk cId="4279436802" sldId="298"/>
            <ac:spMk id="4" creationId="{E02BCF73-239E-4D2D-89D7-81BF525AD941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5" creationId="{C32D1650-C923-49CF-8A9B-B2B798533875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6" creationId="{A0B45C55-9CDA-4F24-A2FA-2D5342FFD3A5}"/>
          </ac:spMkLst>
        </pc:spChg>
        <pc:spChg chg="add mod">
          <ac:chgData name="Tegischer Lukas" userId="f78daebb-0565-485c-bd0e-1cd035e796ff" providerId="ADAL" clId="{1DBFB992-39A4-4998-A5D6-B11A08A6ADE3}" dt="2020-05-22T18:09:40.900" v="149" actId="113"/>
          <ac:spMkLst>
            <pc:docMk/>
            <pc:sldMk cId="4279436802" sldId="298"/>
            <ac:spMk id="7" creationId="{9A22C7B2-9040-430B-AFF5-91B15A6A78AB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9" creationId="{9A98C2D6-BD86-4EF6-A4B5-07D1301D79D6}"/>
          </ac:spMkLst>
        </pc:spChg>
        <pc:spChg chg="del">
          <ac:chgData name="Tegischer Lukas" userId="f78daebb-0565-485c-bd0e-1cd035e796ff" providerId="ADAL" clId="{1DBFB992-39A4-4998-A5D6-B11A08A6ADE3}" dt="2020-05-22T18:05:59.376" v="55" actId="478"/>
          <ac:spMkLst>
            <pc:docMk/>
            <pc:sldMk cId="4279436802" sldId="298"/>
            <ac:spMk id="10" creationId="{AA07A815-1377-4691-9F86-AAF305E4ABF3}"/>
          </ac:spMkLst>
        </pc:spChg>
        <pc:spChg chg="add mod">
          <ac:chgData name="Tegischer Lukas" userId="f78daebb-0565-485c-bd0e-1cd035e796ff" providerId="ADAL" clId="{1DBFB992-39A4-4998-A5D6-B11A08A6ADE3}" dt="2020-05-22T18:07:54.843" v="143" actId="1076"/>
          <ac:spMkLst>
            <pc:docMk/>
            <pc:sldMk cId="4279436802" sldId="298"/>
            <ac:spMk id="11" creationId="{6E23E02C-F96E-4697-AEE0-E9C5137710FE}"/>
          </ac:spMkLst>
        </pc:spChg>
        <pc:picChg chg="add mod">
          <ac:chgData name="Tegischer Lukas" userId="f78daebb-0565-485c-bd0e-1cd035e796ff" providerId="ADAL" clId="{1DBFB992-39A4-4998-A5D6-B11A08A6ADE3}" dt="2020-05-22T18:07:05.738" v="64" actId="1076"/>
          <ac:picMkLst>
            <pc:docMk/>
            <pc:sldMk cId="4279436802" sldId="298"/>
            <ac:picMk id="8" creationId="{B3D2867B-0D43-441C-B358-7C03EE34D7C4}"/>
          </ac:picMkLst>
        </pc:picChg>
        <pc:picChg chg="del">
          <ac:chgData name="Tegischer Lukas" userId="f78daebb-0565-485c-bd0e-1cd035e796ff" providerId="ADAL" clId="{1DBFB992-39A4-4998-A5D6-B11A08A6ADE3}" dt="2020-05-22T18:05:54.586" v="51" actId="478"/>
          <ac:picMkLst>
            <pc:docMk/>
            <pc:sldMk cId="4279436802" sldId="298"/>
            <ac:picMk id="15" creationId="{8815998B-0C65-418C-8345-4264D16E6B5B}"/>
          </ac:picMkLst>
        </pc:picChg>
      </pc:sldChg>
      <pc:sldChg chg="addSp delSp modSp add">
        <pc:chgData name="Tegischer Lukas" userId="f78daebb-0565-485c-bd0e-1cd035e796ff" providerId="ADAL" clId="{1DBFB992-39A4-4998-A5D6-B11A08A6ADE3}" dt="2020-05-22T18:11:05.359" v="171" actId="403"/>
        <pc:sldMkLst>
          <pc:docMk/>
          <pc:sldMk cId="2978395479" sldId="299"/>
        </pc:sldMkLst>
        <pc:spChg chg="del">
          <ac:chgData name="Tegischer Lukas" userId="f78daebb-0565-485c-bd0e-1cd035e796ff" providerId="ADAL" clId="{1DBFB992-39A4-4998-A5D6-B11A08A6ADE3}" dt="2020-05-22T18:10:35.053" v="163" actId="478"/>
          <ac:spMkLst>
            <pc:docMk/>
            <pc:sldMk cId="2978395479" sldId="299"/>
            <ac:spMk id="2" creationId="{32E53390-0797-497E-8341-3958D267B771}"/>
          </ac:spMkLst>
        </pc:spChg>
        <pc:spChg chg="del">
          <ac:chgData name="Tegischer Lukas" userId="f78daebb-0565-485c-bd0e-1cd035e796ff" providerId="ADAL" clId="{1DBFB992-39A4-4998-A5D6-B11A08A6ADE3}" dt="2020-05-22T18:10:36.080" v="164" actId="478"/>
          <ac:spMkLst>
            <pc:docMk/>
            <pc:sldMk cId="2978395479" sldId="299"/>
            <ac:spMk id="4" creationId="{5B2C22F0-3201-4519-8A5B-81DDF0B891C6}"/>
          </ac:spMkLst>
        </pc:spChg>
        <pc:spChg chg="add mod">
          <ac:chgData name="Tegischer Lukas" userId="f78daebb-0565-485c-bd0e-1cd035e796ff" providerId="ADAL" clId="{1DBFB992-39A4-4998-A5D6-B11A08A6ADE3}" dt="2020-05-22T18:10:48.791" v="168" actId="14100"/>
          <ac:spMkLst>
            <pc:docMk/>
            <pc:sldMk cId="2978395479" sldId="299"/>
            <ac:spMk id="5" creationId="{DB24FF0D-133A-4B77-8BE8-5CBC6B71BA09}"/>
          </ac:spMkLst>
        </pc:spChg>
        <pc:spChg chg="add mod">
          <ac:chgData name="Tegischer Lukas" userId="f78daebb-0565-485c-bd0e-1cd035e796ff" providerId="ADAL" clId="{1DBFB992-39A4-4998-A5D6-B11A08A6ADE3}" dt="2020-05-22T18:11:05.359" v="171" actId="403"/>
          <ac:spMkLst>
            <pc:docMk/>
            <pc:sldMk cId="2978395479" sldId="299"/>
            <ac:spMk id="6" creationId="{71101CFE-FBEC-4AF8-A4B3-F8FBA13905D9}"/>
          </ac:spMkLst>
        </pc:spChg>
      </pc:sldChg>
    </pc:docChg>
  </pc:docChgLst>
  <pc:docChgLst>
    <pc:chgData name="Tegischer Lukas" userId="f78daebb-0565-485c-bd0e-1cd035e796ff" providerId="ADAL" clId="{E3510D95-2071-42B7-9959-849ABEF2F27E}"/>
    <pc:docChg chg="undo custSel addSld modSld">
      <pc:chgData name="Tegischer Lukas" userId="f78daebb-0565-485c-bd0e-1cd035e796ff" providerId="ADAL" clId="{E3510D95-2071-42B7-9959-849ABEF2F27E}" dt="2020-05-22T18:34:35.122" v="256"/>
      <pc:docMkLst>
        <pc:docMk/>
      </pc:docMkLst>
      <pc:sldChg chg="modSp">
        <pc:chgData name="Tegischer Lukas" userId="f78daebb-0565-485c-bd0e-1cd035e796ff" providerId="ADAL" clId="{E3510D95-2071-42B7-9959-849ABEF2F27E}" dt="2020-05-22T18:22:46.215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3510D95-2071-42B7-9959-849ABEF2F27E}" dt="2020-05-22T18:22:46.215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3510D95-2071-42B7-9959-849ABEF2F27E}" dt="2020-05-22T18:27:51.300" v="63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E3510D95-2071-42B7-9959-849ABEF2F27E}" dt="2020-05-22T18:23:02.828" v="17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E3510D95-2071-42B7-9959-849ABEF2F27E}" dt="2020-05-22T18:27:51.300" v="63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4" creationId="{61E00D0A-A93A-4007-861C-DD3CAF4502B2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5" creationId="{0C031868-9D21-4003-A264-CD62880CA8F1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6" creationId="{E67F4F7C-BC5D-429F-9C20-6C54215A906D}"/>
          </ac:spMkLst>
        </pc:spChg>
        <pc:spChg chg="del">
          <ac:chgData name="Tegischer Lukas" userId="f78daebb-0565-485c-bd0e-1cd035e796ff" providerId="ADAL" clId="{E3510D95-2071-42B7-9959-849ABEF2F27E}" dt="2020-05-22T18:22:57.603" v="15" actId="478"/>
          <ac:spMkLst>
            <pc:docMk/>
            <pc:sldMk cId="4068653008" sldId="278"/>
            <ac:spMk id="7" creationId="{941C5744-D370-4768-866F-6144DBF1C2DB}"/>
          </ac:spMkLst>
        </pc:spChg>
        <pc:spChg chg="add mod">
          <ac:chgData name="Tegischer Lukas" userId="f78daebb-0565-485c-bd0e-1cd035e796ff" providerId="ADAL" clId="{E3510D95-2071-42B7-9959-849ABEF2F27E}" dt="2020-05-22T18:26:30.412" v="45" actId="1076"/>
          <ac:spMkLst>
            <pc:docMk/>
            <pc:sldMk cId="4068653008" sldId="278"/>
            <ac:spMk id="8" creationId="{389F3AD9-5275-4ACF-8B9F-990A59FD9DB8}"/>
          </ac:spMkLst>
        </pc:spChg>
        <pc:spChg chg="add mod">
          <ac:chgData name="Tegischer Lukas" userId="f78daebb-0565-485c-bd0e-1cd035e796ff" providerId="ADAL" clId="{E3510D95-2071-42B7-9959-849ABEF2F27E}" dt="2020-05-22T18:26:57.266" v="54" actId="1076"/>
          <ac:spMkLst>
            <pc:docMk/>
            <pc:sldMk cId="4068653008" sldId="278"/>
            <ac:spMk id="10" creationId="{35B93CA0-BA74-459E-927B-9E2498EFE951}"/>
          </ac:spMkLst>
        </pc:spChg>
        <pc:spChg chg="add del mod">
          <ac:chgData name="Tegischer Lukas" userId="f78daebb-0565-485c-bd0e-1cd035e796ff" providerId="ADAL" clId="{E3510D95-2071-42B7-9959-849ABEF2F27E}" dt="2020-05-22T18:27:00.860" v="56" actId="1076"/>
          <ac:spMkLst>
            <pc:docMk/>
            <pc:sldMk cId="4068653008" sldId="278"/>
            <ac:spMk id="12" creationId="{224C4CB9-B0A7-456A-A850-547EEB72E401}"/>
          </ac:spMkLst>
        </pc:spChg>
        <pc:spChg chg="add del mod">
          <ac:chgData name="Tegischer Lukas" userId="f78daebb-0565-485c-bd0e-1cd035e796ff" providerId="ADAL" clId="{E3510D95-2071-42B7-9959-849ABEF2F27E}" dt="2020-05-22T18:26:58.842" v="55" actId="1076"/>
          <ac:spMkLst>
            <pc:docMk/>
            <pc:sldMk cId="4068653008" sldId="278"/>
            <ac:spMk id="13" creationId="{E296263E-2430-4AA1-95AE-36D43BF12314}"/>
          </ac:spMkLst>
        </pc:spChg>
        <pc:spChg chg="add mod">
          <ac:chgData name="Tegischer Lukas" userId="f78daebb-0565-485c-bd0e-1cd035e796ff" providerId="ADAL" clId="{E3510D95-2071-42B7-9959-849ABEF2F27E}" dt="2020-05-22T18:26:53.723" v="53" actId="1076"/>
          <ac:spMkLst>
            <pc:docMk/>
            <pc:sldMk cId="4068653008" sldId="278"/>
            <ac:spMk id="15" creationId="{06F80D0B-10F3-44BA-B5E6-631843C0BCEA}"/>
          </ac:spMkLst>
        </pc:spChg>
        <pc:picChg chg="add mod">
          <ac:chgData name="Tegischer Lukas" userId="f78daebb-0565-485c-bd0e-1cd035e796ff" providerId="ADAL" clId="{E3510D95-2071-42B7-9959-849ABEF2F27E}" dt="2020-05-22T18:25:57.738" v="39" actId="1076"/>
          <ac:picMkLst>
            <pc:docMk/>
            <pc:sldMk cId="4068653008" sldId="278"/>
            <ac:picMk id="9" creationId="{02ACE542-C628-455A-BC99-173A9795AAAC}"/>
          </ac:picMkLst>
        </pc:picChg>
        <pc:picChg chg="del">
          <ac:chgData name="Tegischer Lukas" userId="f78daebb-0565-485c-bd0e-1cd035e796ff" providerId="ADAL" clId="{E3510D95-2071-42B7-9959-849ABEF2F27E}" dt="2020-05-22T18:22:58.270" v="16" actId="478"/>
          <ac:picMkLst>
            <pc:docMk/>
            <pc:sldMk cId="4068653008" sldId="278"/>
            <ac:picMk id="11" creationId="{25D1E871-7759-4651-B626-669F58E5970D}"/>
          </ac:picMkLst>
        </pc:picChg>
      </pc:sldChg>
      <pc:sldChg chg="modSp">
        <pc:chgData name="Tegischer Lukas" userId="f78daebb-0565-485c-bd0e-1cd035e796ff" providerId="ADAL" clId="{E3510D95-2071-42B7-9959-849ABEF2F27E}" dt="2020-05-22T18:33:51.592" v="252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E3510D95-2071-42B7-9959-849ABEF2F27E}" dt="2020-05-22T18:33:51.592" v="25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E3510D95-2071-42B7-9959-849ABEF2F27E}" dt="2020-05-22T18:33:11.738" v="224" actId="20577"/>
        <pc:sldMkLst>
          <pc:docMk/>
          <pc:sldMk cId="127089651" sldId="296"/>
        </pc:sldMkLst>
        <pc:spChg chg="add mod">
          <ac:chgData name="Tegischer Lukas" userId="f78daebb-0565-485c-bd0e-1cd035e796ff" providerId="ADAL" clId="{E3510D95-2071-42B7-9959-849ABEF2F27E}" dt="2020-05-22T18:32:53.421" v="220" actId="1076"/>
          <ac:spMkLst>
            <pc:docMk/>
            <pc:sldMk cId="127089651" sldId="296"/>
            <ac:spMk id="2" creationId="{CE807899-C7FB-4A2E-A6C9-B1BFF5CADD57}"/>
          </ac:spMkLst>
        </pc:spChg>
        <pc:spChg chg="mod">
          <ac:chgData name="Tegischer Lukas" userId="f78daebb-0565-485c-bd0e-1cd035e796ff" providerId="ADAL" clId="{E3510D95-2071-42B7-9959-849ABEF2F27E}" dt="2020-05-22T18:33:11.738" v="224" actId="20577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E3510D95-2071-42B7-9959-849ABEF2F27E}" dt="2020-05-22T18:33:05.314" v="223" actId="1076"/>
          <ac:spMkLst>
            <pc:docMk/>
            <pc:sldMk cId="127089651" sldId="296"/>
            <ac:spMk id="4" creationId="{ECFDD26F-0EA0-4373-A1C6-8BE954311E61}"/>
          </ac:spMkLst>
        </pc:spChg>
        <pc:spChg chg="del">
          <ac:chgData name="Tegischer Lukas" userId="f78daebb-0565-485c-bd0e-1cd035e796ff" providerId="ADAL" clId="{E3510D95-2071-42B7-9959-849ABEF2F27E}" dt="2020-05-22T18:32:46.329" v="218" actId="478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E3510D95-2071-42B7-9959-849ABEF2F27E}" dt="2020-05-22T18:27:54.840" v="64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E3510D95-2071-42B7-9959-849ABEF2F27E}" dt="2020-05-22T18:27:54.840" v="64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E3510D95-2071-42B7-9959-849ABEF2F27E}" dt="2020-05-22T18:34:35.122" v="256"/>
        <pc:sldMkLst>
          <pc:docMk/>
          <pc:sldMk cId="4279436802" sldId="298"/>
        </pc:sldMkLst>
        <pc:spChg chg="mod">
          <ac:chgData name="Tegischer Lukas" userId="f78daebb-0565-485c-bd0e-1cd035e796ff" providerId="ADAL" clId="{E3510D95-2071-42B7-9959-849ABEF2F27E}" dt="2020-05-22T18:27:59.991" v="72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E3510D95-2071-42B7-9959-849ABEF2F27E}" dt="2020-05-22T18:27:57.392" v="65" actId="20577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E3510D95-2071-42B7-9959-849ABEF2F27E}" dt="2020-05-22T18:28:11.269" v="74" actId="478"/>
          <ac:spMkLst>
            <pc:docMk/>
            <pc:sldMk cId="4279436802" sldId="298"/>
            <ac:spMk id="5" creationId="{197D4B26-BEF1-4DE1-B9F4-0C8303E8455B}"/>
          </ac:spMkLst>
        </pc:spChg>
        <pc:spChg chg="del">
          <ac:chgData name="Tegischer Lukas" userId="f78daebb-0565-485c-bd0e-1cd035e796ff" providerId="ADAL" clId="{E3510D95-2071-42B7-9959-849ABEF2F27E}" dt="2020-05-22T18:28:12.249" v="75" actId="478"/>
          <ac:spMkLst>
            <pc:docMk/>
            <pc:sldMk cId="4279436802" sldId="298"/>
            <ac:spMk id="6" creationId="{D9C747C8-27AD-4442-8B28-04436A5F5E4B}"/>
          </ac:spMkLst>
        </pc:spChg>
        <pc:spChg chg="add del">
          <ac:chgData name="Tegischer Lukas" userId="f78daebb-0565-485c-bd0e-1cd035e796ff" providerId="ADAL" clId="{E3510D95-2071-42B7-9959-849ABEF2F27E}" dt="2020-05-22T18:28:43.567" v="81"/>
          <ac:spMkLst>
            <pc:docMk/>
            <pc:sldMk cId="4279436802" sldId="298"/>
            <ac:spMk id="7" creationId="{44D00E43-1C45-4D7A-869D-0A0FCC07A5FC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0" creationId="{9E2C0779-3D5A-4415-BC95-55A8EBAD34DB}"/>
          </ac:spMkLst>
        </pc:spChg>
        <pc:spChg chg="add mod">
          <ac:chgData name="Tegischer Lukas" userId="f78daebb-0565-485c-bd0e-1cd035e796ff" providerId="ADAL" clId="{E3510D95-2071-42B7-9959-849ABEF2F27E}" dt="2020-05-22T18:32:30.314" v="217" actId="1076"/>
          <ac:spMkLst>
            <pc:docMk/>
            <pc:sldMk cId="4279436802" sldId="298"/>
            <ac:spMk id="11" creationId="{4A510E68-1DE1-460B-A1B7-5058B381FA2C}"/>
          </ac:spMkLst>
        </pc:spChg>
        <pc:spChg chg="add mod">
          <ac:chgData name="Tegischer Lukas" userId="f78daebb-0565-485c-bd0e-1cd035e796ff" providerId="ADAL" clId="{E3510D95-2071-42B7-9959-849ABEF2F27E}" dt="2020-05-22T18:31:52.140" v="213" actId="207"/>
          <ac:spMkLst>
            <pc:docMk/>
            <pc:sldMk cId="4279436802" sldId="298"/>
            <ac:spMk id="12" creationId="{BFDC24B0-B61B-4E7A-ACA4-ABD7A7A24C1E}"/>
          </ac:spMkLst>
        </pc:spChg>
        <pc:graphicFrameChg chg="add del">
          <ac:chgData name="Tegischer Lukas" userId="f78daebb-0565-485c-bd0e-1cd035e796ff" providerId="ADAL" clId="{E3510D95-2071-42B7-9959-849ABEF2F27E}" dt="2020-05-22T18:28:43.567" v="81"/>
          <ac:graphicFrameMkLst>
            <pc:docMk/>
            <pc:sldMk cId="4279436802" sldId="298"/>
            <ac:graphicFrameMk id="4" creationId="{E7C8228C-2496-47A4-BB25-A0C6B9F187B2}"/>
          </ac:graphicFrameMkLst>
        </pc:graphicFrameChg>
        <pc:picChg chg="add mod">
          <ac:chgData name="Tegischer Lukas" userId="f78daebb-0565-485c-bd0e-1cd035e796ff" providerId="ADAL" clId="{E3510D95-2071-42B7-9959-849ABEF2F27E}" dt="2020-05-22T18:32:24.563" v="216" actId="1076"/>
          <ac:picMkLst>
            <pc:docMk/>
            <pc:sldMk cId="4279436802" sldId="298"/>
            <ac:picMk id="8" creationId="{78DB6C1A-DA1E-485B-A23A-C390F3A93DF7}"/>
          </ac:picMkLst>
        </pc:picChg>
        <pc:picChg chg="del">
          <ac:chgData name="Tegischer Lukas" userId="f78daebb-0565-485c-bd0e-1cd035e796ff" providerId="ADAL" clId="{E3510D95-2071-42B7-9959-849ABEF2F27E}" dt="2020-05-22T18:28:10.084" v="73" actId="478"/>
          <ac:picMkLst>
            <pc:docMk/>
            <pc:sldMk cId="4279436802" sldId="298"/>
            <ac:picMk id="9" creationId="{04B48498-F595-443B-8B4E-F662535C7CEF}"/>
          </ac:picMkLst>
        </pc:picChg>
      </pc:sldChg>
      <pc:sldChg chg="addSp delSp modSp add">
        <pc:chgData name="Tegischer Lukas" userId="f78daebb-0565-485c-bd0e-1cd035e796ff" providerId="ADAL" clId="{E3510D95-2071-42B7-9959-849ABEF2F27E}" dt="2020-05-22T18:33:40.739" v="231" actId="1076"/>
        <pc:sldMkLst>
          <pc:docMk/>
          <pc:sldMk cId="2640810997" sldId="299"/>
        </pc:sldMkLst>
        <pc:spChg chg="del">
          <ac:chgData name="Tegischer Lukas" userId="f78daebb-0565-485c-bd0e-1cd035e796ff" providerId="ADAL" clId="{E3510D95-2071-42B7-9959-849ABEF2F27E}" dt="2020-05-22T18:33:24.998" v="226" actId="478"/>
          <ac:spMkLst>
            <pc:docMk/>
            <pc:sldMk cId="2640810997" sldId="299"/>
            <ac:spMk id="2" creationId="{CE807899-C7FB-4A2E-A6C9-B1BFF5CADD57}"/>
          </ac:spMkLst>
        </pc:spChg>
        <pc:spChg chg="del">
          <ac:chgData name="Tegischer Lukas" userId="f78daebb-0565-485c-bd0e-1cd035e796ff" providerId="ADAL" clId="{E3510D95-2071-42B7-9959-849ABEF2F27E}" dt="2020-05-22T18:33:27.410" v="227" actId="478"/>
          <ac:spMkLst>
            <pc:docMk/>
            <pc:sldMk cId="2640810997" sldId="299"/>
            <ac:spMk id="4" creationId="{ECFDD26F-0EA0-4373-A1C6-8BE954311E61}"/>
          </ac:spMkLst>
        </pc:spChg>
        <pc:spChg chg="add mod">
          <ac:chgData name="Tegischer Lukas" userId="f78daebb-0565-485c-bd0e-1cd035e796ff" providerId="ADAL" clId="{E3510D95-2071-42B7-9959-849ABEF2F27E}" dt="2020-05-22T18:33:31.434" v="229" actId="1076"/>
          <ac:spMkLst>
            <pc:docMk/>
            <pc:sldMk cId="2640810997" sldId="299"/>
            <ac:spMk id="5" creationId="{2CE145A4-45FC-4CB5-A4E7-9D737EBEBE6B}"/>
          </ac:spMkLst>
        </pc:spChg>
        <pc:spChg chg="add mod">
          <ac:chgData name="Tegischer Lukas" userId="f78daebb-0565-485c-bd0e-1cd035e796ff" providerId="ADAL" clId="{E3510D95-2071-42B7-9959-849ABEF2F27E}" dt="2020-05-22T18:33:40.739" v="231" actId="1076"/>
          <ac:spMkLst>
            <pc:docMk/>
            <pc:sldMk cId="2640810997" sldId="299"/>
            <ac:spMk id="6" creationId="{0E2116BF-54C5-4959-8849-958421D3725A}"/>
          </ac:spMkLst>
        </pc:spChg>
      </pc:sldChg>
    </pc:docChg>
  </pc:docChgLst>
  <pc:docChgLst>
    <pc:chgData name="Tegischer Lukas" userId="f78daebb-0565-485c-bd0e-1cd035e796ff" providerId="ADAL" clId="{C8D69477-1EC6-4859-ACAC-493F08F330CD}"/>
    <pc:docChg chg="custSel delSld modSld">
      <pc:chgData name="Tegischer Lukas" userId="f78daebb-0565-485c-bd0e-1cd035e796ff" providerId="ADAL" clId="{C8D69477-1EC6-4859-ACAC-493F08F330CD}" dt="2020-05-22T18:19:00.036" v="192"/>
      <pc:docMkLst>
        <pc:docMk/>
      </pc:docMkLst>
      <pc:sldChg chg="modSp">
        <pc:chgData name="Tegischer Lukas" userId="f78daebb-0565-485c-bd0e-1cd035e796ff" providerId="ADAL" clId="{C8D69477-1EC6-4859-ACAC-493F08F330CD}" dt="2020-05-22T18:12:56.505" v="6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D69477-1EC6-4859-ACAC-493F08F330CD}" dt="2020-05-22T18:12:56.505" v="6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5:20.222" v="34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C8D69477-1EC6-4859-ACAC-493F08F330CD}" dt="2020-05-22T18:14:55.507" v="30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0.222" v="34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3:09.622" v="17" actId="478"/>
          <ac:spMkLst>
            <pc:docMk/>
            <pc:sldMk cId="4068653008" sldId="278"/>
            <ac:spMk id="4" creationId="{1D9C57F1-1B59-43DB-BF9E-A5ADB6F288CE}"/>
          </ac:spMkLst>
        </pc:spChg>
        <pc:spChg chg="add mod">
          <ac:chgData name="Tegischer Lukas" userId="f78daebb-0565-485c-bd0e-1cd035e796ff" providerId="ADAL" clId="{C8D69477-1EC6-4859-ACAC-493F08F330CD}" dt="2020-05-22T18:14:33.237" v="24" actId="1076"/>
          <ac:spMkLst>
            <pc:docMk/>
            <pc:sldMk cId="4068653008" sldId="278"/>
            <ac:spMk id="5" creationId="{0C031868-9D21-4003-A264-CD62880CA8F1}"/>
          </ac:spMkLst>
        </pc:spChg>
        <pc:spChg chg="add mod">
          <ac:chgData name="Tegischer Lukas" userId="f78daebb-0565-485c-bd0e-1cd035e796ff" providerId="ADAL" clId="{C8D69477-1EC6-4859-ACAC-493F08F330CD}" dt="2020-05-22T18:14:39.549" v="26" actId="1076"/>
          <ac:spMkLst>
            <pc:docMk/>
            <pc:sldMk cId="4068653008" sldId="278"/>
            <ac:spMk id="6" creationId="{E67F4F7C-BC5D-429F-9C20-6C54215A906D}"/>
          </ac:spMkLst>
        </pc:spChg>
        <pc:spChg chg="add mod">
          <ac:chgData name="Tegischer Lukas" userId="f78daebb-0565-485c-bd0e-1cd035e796ff" providerId="ADAL" clId="{C8D69477-1EC6-4859-ACAC-493F08F330CD}" dt="2020-05-22T18:14:49.722" v="28" actId="1076"/>
          <ac:spMkLst>
            <pc:docMk/>
            <pc:sldMk cId="4068653008" sldId="278"/>
            <ac:spMk id="7" creationId="{941C5744-D370-4768-866F-6144DBF1C2DB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9" creationId="{98DA7AC3-00EB-4118-B995-8772CF9738D7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0" creationId="{7694D23F-4E1D-4081-A202-00FAED0CB0C2}"/>
          </ac:spMkLst>
        </pc:spChg>
        <pc:spChg chg="del">
          <ac:chgData name="Tegischer Lukas" userId="f78daebb-0565-485c-bd0e-1cd035e796ff" providerId="ADAL" clId="{C8D69477-1EC6-4859-ACAC-493F08F330CD}" dt="2020-05-22T18:13:08.608" v="16" actId="478"/>
          <ac:spMkLst>
            <pc:docMk/>
            <pc:sldMk cId="4068653008" sldId="278"/>
            <ac:spMk id="15" creationId="{FFFC46E6-83FE-4B23-B13C-6CFF569A1CD3}"/>
          </ac:spMkLst>
        </pc:spChg>
        <pc:picChg chg="add mod">
          <ac:chgData name="Tegischer Lukas" userId="f78daebb-0565-485c-bd0e-1cd035e796ff" providerId="ADAL" clId="{C8D69477-1EC6-4859-ACAC-493F08F330CD}" dt="2020-05-22T18:14:53.196" v="29" actId="1076"/>
          <ac:picMkLst>
            <pc:docMk/>
            <pc:sldMk cId="4068653008" sldId="278"/>
            <ac:picMk id="11" creationId="{25D1E871-7759-4651-B626-669F58E5970D}"/>
          </ac:picMkLst>
        </pc:picChg>
        <pc:picChg chg="del">
          <ac:chgData name="Tegischer Lukas" userId="f78daebb-0565-485c-bd0e-1cd035e796ff" providerId="ADAL" clId="{C8D69477-1EC6-4859-ACAC-493F08F330CD}" dt="2020-05-22T18:13:06.154" v="14" actId="478"/>
          <ac:picMkLst>
            <pc:docMk/>
            <pc:sldMk cId="4068653008" sldId="278"/>
            <ac:picMk id="12" creationId="{D105BFE2-91D2-42F2-8353-23485E11BF39}"/>
          </ac:picMkLst>
        </pc:picChg>
      </pc:sldChg>
      <pc:sldChg chg="modSp">
        <pc:chgData name="Tegischer Lukas" userId="f78daebb-0565-485c-bd0e-1cd035e796ff" providerId="ADAL" clId="{C8D69477-1EC6-4859-ACAC-493F08F330CD}" dt="2020-05-22T18:18:48.603" v="19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C8D69477-1EC6-4859-ACAC-493F08F330CD}" dt="2020-05-22T18:18:48.603" v="19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C8D69477-1EC6-4859-ACAC-493F08F330CD}" dt="2020-05-22T18:18:27.442" v="181" actId="115"/>
        <pc:sldMkLst>
          <pc:docMk/>
          <pc:sldMk cId="127089651" sldId="296"/>
        </pc:sldMkLst>
        <pc:spChg chg="del">
          <ac:chgData name="Tegischer Lukas" userId="f78daebb-0565-485c-bd0e-1cd035e796ff" providerId="ADAL" clId="{C8D69477-1EC6-4859-ACAC-493F08F330CD}" dt="2020-05-22T18:17:40.693" v="168" actId="478"/>
          <ac:spMkLst>
            <pc:docMk/>
            <pc:sldMk cId="127089651" sldId="296"/>
            <ac:spMk id="2" creationId="{32E53390-0797-497E-8341-3958D267B771}"/>
          </ac:spMkLst>
        </pc:spChg>
        <pc:spChg chg="mod">
          <ac:chgData name="Tegischer Lukas" userId="f78daebb-0565-485c-bd0e-1cd035e796ff" providerId="ADAL" clId="{C8D69477-1EC6-4859-ACAC-493F08F330CD}" dt="2020-05-22T18:18:01.938" v="171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C8D69477-1EC6-4859-ACAC-493F08F330CD}" dt="2020-05-22T18:17:41.450" v="169" actId="478"/>
          <ac:spMkLst>
            <pc:docMk/>
            <pc:sldMk cId="127089651" sldId="296"/>
            <ac:spMk id="4" creationId="{5B2C22F0-3201-4519-8A5B-81DDF0B891C6}"/>
          </ac:spMkLst>
        </pc:spChg>
        <pc:spChg chg="add mod">
          <ac:chgData name="Tegischer Lukas" userId="f78daebb-0565-485c-bd0e-1cd035e796ff" providerId="ADAL" clId="{C8D69477-1EC6-4859-ACAC-493F08F330CD}" dt="2020-05-22T18:18:27.442" v="181" actId="115"/>
          <ac:spMkLst>
            <pc:docMk/>
            <pc:sldMk cId="127089651" sldId="296"/>
            <ac:spMk id="5" creationId="{4BDF9D53-49D8-4E74-A51E-AAE628B2D45D}"/>
          </ac:spMkLst>
        </pc:spChg>
      </pc:sldChg>
      <pc:sldChg chg="modSp">
        <pc:chgData name="Tegischer Lukas" userId="f78daebb-0565-485c-bd0e-1cd035e796ff" providerId="ADAL" clId="{C8D69477-1EC6-4859-ACAC-493F08F330CD}" dt="2020-05-22T18:17:50.535" v="170" actId="20577"/>
        <pc:sldMkLst>
          <pc:docMk/>
          <pc:sldMk cId="2726261230" sldId="297"/>
        </pc:sldMkLst>
        <pc:spChg chg="mod">
          <ac:chgData name="Tegischer Lukas" userId="f78daebb-0565-485c-bd0e-1cd035e796ff" providerId="ADAL" clId="{C8D69477-1EC6-4859-ACAC-493F08F330CD}" dt="2020-05-22T18:17:50.535" v="170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C8D69477-1EC6-4859-ACAC-493F08F330CD}" dt="2020-05-22T18:19:00.036" v="192"/>
        <pc:sldMkLst>
          <pc:docMk/>
          <pc:sldMk cId="4279436802" sldId="298"/>
        </pc:sldMkLst>
        <pc:spChg chg="mod">
          <ac:chgData name="Tegischer Lukas" userId="f78daebb-0565-485c-bd0e-1cd035e796ff" providerId="ADAL" clId="{C8D69477-1EC6-4859-ACAC-493F08F330CD}" dt="2020-05-22T18:15:25.059" v="41" actId="20577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C8D69477-1EC6-4859-ACAC-493F08F330CD}" dt="2020-05-22T18:15:22.770" v="35" actId="20577"/>
          <ac:spMkLst>
            <pc:docMk/>
            <pc:sldMk cId="4279436802" sldId="29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C8D69477-1EC6-4859-ACAC-493F08F330CD}" dt="2020-05-22T18:16:36.863" v="152" actId="478"/>
          <ac:spMkLst>
            <pc:docMk/>
            <pc:sldMk cId="4279436802" sldId="298"/>
            <ac:spMk id="4" creationId="{12F16644-D084-4684-B78E-D9705326E464}"/>
          </ac:spMkLst>
        </pc:spChg>
        <pc:spChg chg="add mod">
          <ac:chgData name="Tegischer Lukas" userId="f78daebb-0565-485c-bd0e-1cd035e796ff" providerId="ADAL" clId="{C8D69477-1EC6-4859-ACAC-493F08F330CD}" dt="2020-05-22T18:17:12.764" v="163" actId="1076"/>
          <ac:spMkLst>
            <pc:docMk/>
            <pc:sldMk cId="4279436802" sldId="298"/>
            <ac:spMk id="5" creationId="{197D4B26-BEF1-4DE1-B9F4-0C8303E8455B}"/>
          </ac:spMkLst>
        </pc:spChg>
        <pc:spChg chg="add mod">
          <ac:chgData name="Tegischer Lukas" userId="f78daebb-0565-485c-bd0e-1cd035e796ff" providerId="ADAL" clId="{C8D69477-1EC6-4859-ACAC-493F08F330CD}" dt="2020-05-22T18:17:24.135" v="167" actId="113"/>
          <ac:spMkLst>
            <pc:docMk/>
            <pc:sldMk cId="4279436802" sldId="298"/>
            <ac:spMk id="6" creationId="{D9C747C8-27AD-4442-8B28-04436A5F5E4B}"/>
          </ac:spMkLst>
        </pc:spChg>
        <pc:spChg chg="del">
          <ac:chgData name="Tegischer Lukas" userId="f78daebb-0565-485c-bd0e-1cd035e796ff" providerId="ADAL" clId="{C8D69477-1EC6-4859-ACAC-493F08F330CD}" dt="2020-05-22T18:15:38.167" v="45" actId="478"/>
          <ac:spMkLst>
            <pc:docMk/>
            <pc:sldMk cId="4279436802" sldId="298"/>
            <ac:spMk id="7" creationId="{9A22C7B2-9040-430B-AFF5-91B15A6A78AB}"/>
          </ac:spMkLst>
        </pc:spChg>
        <pc:spChg chg="del mod">
          <ac:chgData name="Tegischer Lukas" userId="f78daebb-0565-485c-bd0e-1cd035e796ff" providerId="ADAL" clId="{C8D69477-1EC6-4859-ACAC-493F08F330CD}" dt="2020-05-22T18:15:36.947" v="44" actId="478"/>
          <ac:spMkLst>
            <pc:docMk/>
            <pc:sldMk cId="4279436802" sldId="298"/>
            <ac:spMk id="11" creationId="{6E23E02C-F96E-4697-AEE0-E9C5137710FE}"/>
          </ac:spMkLst>
        </pc:spChg>
        <pc:picChg chg="del">
          <ac:chgData name="Tegischer Lukas" userId="f78daebb-0565-485c-bd0e-1cd035e796ff" providerId="ADAL" clId="{C8D69477-1EC6-4859-ACAC-493F08F330CD}" dt="2020-05-22T18:15:31.780" v="42" actId="478"/>
          <ac:picMkLst>
            <pc:docMk/>
            <pc:sldMk cId="4279436802" sldId="298"/>
            <ac:picMk id="8" creationId="{B3D2867B-0D43-441C-B358-7C03EE34D7C4}"/>
          </ac:picMkLst>
        </pc:picChg>
        <pc:picChg chg="add mod">
          <ac:chgData name="Tegischer Lukas" userId="f78daebb-0565-485c-bd0e-1cd035e796ff" providerId="ADAL" clId="{C8D69477-1EC6-4859-ACAC-493F08F330CD}" dt="2020-05-22T18:17:17.019" v="165" actId="1076"/>
          <ac:picMkLst>
            <pc:docMk/>
            <pc:sldMk cId="4279436802" sldId="298"/>
            <ac:picMk id="9" creationId="{04B48498-F595-443B-8B4E-F662535C7CEF}"/>
          </ac:picMkLst>
        </pc:picChg>
      </pc:sldChg>
      <pc:sldChg chg="del">
        <pc:chgData name="Tegischer Lukas" userId="f78daebb-0565-485c-bd0e-1cd035e796ff" providerId="ADAL" clId="{C8D69477-1EC6-4859-ACAC-493F08F330CD}" dt="2020-05-22T18:18:30.456" v="182" actId="2696"/>
        <pc:sldMkLst>
          <pc:docMk/>
          <pc:sldMk cId="2978395479" sldId="299"/>
        </pc:sldMkLst>
      </pc:sldChg>
    </pc:docChg>
  </pc:docChgLst>
  <pc:docChgLst>
    <pc:chgData name="Tegischer Lukas" userId="f78daebb-0565-485c-bd0e-1cd035e796ff" providerId="ADAL" clId="{8467C3DE-EEA4-48F8-8B28-708B2CBD62D1}"/>
    <pc:docChg chg="undo custSel addSld modSld">
      <pc:chgData name="Tegischer Lukas" userId="f78daebb-0565-485c-bd0e-1cd035e796ff" providerId="ADAL" clId="{8467C3DE-EEA4-48F8-8B28-708B2CBD62D1}" dt="2020-05-22T18:02:00.967" v="367"/>
      <pc:docMkLst>
        <pc:docMk/>
      </pc:docMkLst>
      <pc:sldChg chg="modSp">
        <pc:chgData name="Tegischer Lukas" userId="f78daebb-0565-485c-bd0e-1cd035e796ff" providerId="ADAL" clId="{8467C3DE-EEA4-48F8-8B28-708B2CBD62D1}" dt="2020-05-22T15:58:43.247" v="3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467C3DE-EEA4-48F8-8B28-708B2CBD62D1}" dt="2020-05-22T15:58:43.247" v="3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8467C3DE-EEA4-48F8-8B28-708B2CBD62D1}" dt="2020-05-22T18:02:00.967" v="367"/>
        <pc:sldMkLst>
          <pc:docMk/>
          <pc:sldMk cId="4068653008" sldId="278"/>
        </pc:sldMkLst>
        <pc:spChg chg="mod">
          <ac:chgData name="Tegischer Lukas" userId="f78daebb-0565-485c-bd0e-1cd035e796ff" providerId="ADAL" clId="{8467C3DE-EEA4-48F8-8B28-708B2CBD62D1}" dt="2020-05-22T16:04:31.838" v="302" actId="1076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0.905" v="307" actId="20577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4" creationId="{8DA971FA-E467-41FB-9665-E9AD049484FD}"/>
          </ac:spMkLst>
        </pc:spChg>
        <pc:spChg chg="add mod">
          <ac:chgData name="Tegischer Lukas" userId="f78daebb-0565-485c-bd0e-1cd035e796ff" providerId="ADAL" clId="{8467C3DE-EEA4-48F8-8B28-708B2CBD62D1}" dt="2020-05-22T16:00:40.310" v="148" actId="1076"/>
          <ac:spMkLst>
            <pc:docMk/>
            <pc:sldMk cId="4068653008" sldId="278"/>
            <ac:spMk id="5" creationId="{C69B657C-5573-4812-ACC1-D7CF277635DC}"/>
          </ac:spMkLst>
        </pc:spChg>
        <pc:spChg chg="add mod">
          <ac:chgData name="Tegischer Lukas" userId="f78daebb-0565-485c-bd0e-1cd035e796ff" providerId="ADAL" clId="{8467C3DE-EEA4-48F8-8B28-708B2CBD62D1}" dt="2020-05-22T16:00:38.217" v="147" actId="1076"/>
          <ac:spMkLst>
            <pc:docMk/>
            <pc:sldMk cId="4068653008" sldId="278"/>
            <ac:spMk id="6" creationId="{E5EDA467-FB33-4198-908B-E6B914C78BA5}"/>
          </ac:spMkLst>
        </pc:spChg>
        <pc:spChg chg="add mod">
          <ac:chgData name="Tegischer Lukas" userId="f78daebb-0565-485c-bd0e-1cd035e796ff" providerId="ADAL" clId="{8467C3DE-EEA4-48F8-8B28-708B2CBD62D1}" dt="2020-05-22T16:00:00.894" v="138" actId="1076"/>
          <ac:spMkLst>
            <pc:docMk/>
            <pc:sldMk cId="4068653008" sldId="278"/>
            <ac:spMk id="7" creationId="{99AC0499-BE82-4076-8C70-D24C79E71FED}"/>
          </ac:spMkLst>
        </pc:spChg>
        <pc:spChg chg="add mod">
          <ac:chgData name="Tegischer Lukas" userId="f78daebb-0565-485c-bd0e-1cd035e796ff" providerId="ADAL" clId="{8467C3DE-EEA4-48F8-8B28-708B2CBD62D1}" dt="2020-05-22T16:00:23.542" v="144" actId="1076"/>
          <ac:spMkLst>
            <pc:docMk/>
            <pc:sldMk cId="4068653008" sldId="278"/>
            <ac:spMk id="8" creationId="{AC041B61-2B12-43BC-B638-678CCBA97EC6}"/>
          </ac:spMkLst>
        </pc:spChg>
        <pc:spChg chg="del">
          <ac:chgData name="Tegischer Lukas" userId="f78daebb-0565-485c-bd0e-1cd035e796ff" providerId="ADAL" clId="{8467C3DE-EEA4-48F8-8B28-708B2CBD62D1}" dt="2020-05-22T15:59:00.503" v="124" actId="478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8467C3DE-EEA4-48F8-8B28-708B2CBD62D1}" dt="2020-05-22T15:58:59.470" v="123" actId="478"/>
          <ac:spMkLst>
            <pc:docMk/>
            <pc:sldMk cId="4068653008" sldId="27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8467C3DE-EEA4-48F8-8B28-708B2CBD62D1}" dt="2020-05-22T16:00:25.774" v="145" actId="1076"/>
          <ac:spMkLst>
            <pc:docMk/>
            <pc:sldMk cId="4068653008" sldId="278"/>
            <ac:spMk id="13" creationId="{73F41481-12AA-41B4-B5D0-7E56F60B21CC}"/>
          </ac:spMkLst>
        </pc:spChg>
        <pc:picChg chg="del">
          <ac:chgData name="Tegischer Lukas" userId="f78daebb-0565-485c-bd0e-1cd035e796ff" providerId="ADAL" clId="{8467C3DE-EEA4-48F8-8B28-708B2CBD62D1}" dt="2020-05-22T15:58:58.354" v="122" actId="478"/>
          <ac:picMkLst>
            <pc:docMk/>
            <pc:sldMk cId="4068653008" sldId="278"/>
            <ac:picMk id="9" creationId="{B6664AE1-A681-4B79-B877-4B7009116217}"/>
          </ac:picMkLst>
        </pc:picChg>
        <pc:picChg chg="add mod">
          <ac:chgData name="Tegischer Lukas" userId="f78daebb-0565-485c-bd0e-1cd035e796ff" providerId="ADAL" clId="{8467C3DE-EEA4-48F8-8B28-708B2CBD62D1}" dt="2020-05-22T18:01:42.099" v="362" actId="14100"/>
          <ac:picMkLst>
            <pc:docMk/>
            <pc:sldMk cId="4068653008" sldId="278"/>
            <ac:picMk id="11" creationId="{54B2FEA0-2804-495C-BD5B-2F6299FB6BB1}"/>
          </ac:picMkLst>
        </pc:picChg>
      </pc:sldChg>
      <pc:sldChg chg="modSp">
        <pc:chgData name="Tegischer Lukas" userId="f78daebb-0565-485c-bd0e-1cd035e796ff" providerId="ADAL" clId="{8467C3DE-EEA4-48F8-8B28-708B2CBD62D1}" dt="2020-05-22T18:01:30.052" v="360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8467C3DE-EEA4-48F8-8B28-708B2CBD62D1}" dt="2020-05-22T18:01:30.052" v="360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127089651" sldId="296"/>
        </pc:sldMkLst>
        <pc:spChg chg="del">
          <ac:chgData name="Tegischer Lukas" userId="f78daebb-0565-485c-bd0e-1cd035e796ff" providerId="ADAL" clId="{8467C3DE-EEA4-48F8-8B28-708B2CBD62D1}" dt="2020-05-22T16:04:27.473" v="300" actId="478"/>
          <ac:spMkLst>
            <pc:docMk/>
            <pc:sldMk cId="127089651" sldId="296"/>
            <ac:spMk id="2" creationId="{5D3FC3A2-1C22-44A9-B785-8980FCE99AC1}"/>
          </ac:spMkLst>
        </pc:spChg>
        <pc:spChg chg="mod">
          <ac:chgData name="Tegischer Lukas" userId="f78daebb-0565-485c-bd0e-1cd035e796ff" providerId="ADAL" clId="{8467C3DE-EEA4-48F8-8B28-708B2CBD62D1}" dt="2020-05-22T16:04:56.769" v="310" actId="20577"/>
          <ac:spMkLst>
            <pc:docMk/>
            <pc:sldMk cId="127089651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8467C3DE-EEA4-48F8-8B28-708B2CBD62D1}" dt="2020-05-22T16:04:28.414" v="301" actId="478"/>
          <ac:spMkLst>
            <pc:docMk/>
            <pc:sldMk cId="127089651" sldId="296"/>
            <ac:spMk id="4" creationId="{C1CF1AC0-B00F-4BA4-A075-01C3266EE2D8}"/>
          </ac:spMkLst>
        </pc:spChg>
        <pc:spChg chg="add mod">
          <ac:chgData name="Tegischer Lukas" userId="f78daebb-0565-485c-bd0e-1cd035e796ff" providerId="ADAL" clId="{8467C3DE-EEA4-48F8-8B28-708B2CBD62D1}" dt="2020-05-22T16:05:44.817" v="313" actId="14100"/>
          <ac:spMkLst>
            <pc:docMk/>
            <pc:sldMk cId="127089651" sldId="296"/>
            <ac:spMk id="5" creationId="{08B98C67-63C0-4296-984C-7B74D1215CD7}"/>
          </ac:spMkLst>
        </pc:spChg>
        <pc:spChg chg="add mod">
          <ac:chgData name="Tegischer Lukas" userId="f78daebb-0565-485c-bd0e-1cd035e796ff" providerId="ADAL" clId="{8467C3DE-EEA4-48F8-8B28-708B2CBD62D1}" dt="2020-05-22T17:59:30.665" v="349" actId="120"/>
          <ac:spMkLst>
            <pc:docMk/>
            <pc:sldMk cId="127089651" sldId="296"/>
            <ac:spMk id="6" creationId="{FDDF4808-AD46-4A53-B057-9F3413C0F580}"/>
          </ac:spMkLst>
        </pc:spChg>
        <pc:spChg chg="add mod">
          <ac:chgData name="Tegischer Lukas" userId="f78daebb-0565-485c-bd0e-1cd035e796ff" providerId="ADAL" clId="{8467C3DE-EEA4-48F8-8B28-708B2CBD62D1}" dt="2020-05-22T17:59:34.608" v="351" actId="120"/>
          <ac:spMkLst>
            <pc:docMk/>
            <pc:sldMk cId="127089651" sldId="296"/>
            <ac:spMk id="7" creationId="{F6A7755C-E105-4692-BAB8-BC747C266997}"/>
          </ac:spMkLst>
        </pc:spChg>
      </pc:sldChg>
      <pc:sldChg chg="addSp delSp modSp add modTransition">
        <pc:chgData name="Tegischer Lukas" userId="f78daebb-0565-485c-bd0e-1cd035e796ff" providerId="ADAL" clId="{8467C3DE-EEA4-48F8-8B28-708B2CBD62D1}" dt="2020-05-22T17:59:49.234" v="354"/>
        <pc:sldMkLst>
          <pc:docMk/>
          <pc:sldMk cId="2726261230" sldId="297"/>
        </pc:sldMkLst>
        <pc:spChg chg="mod">
          <ac:chgData name="Tegischer Lukas" userId="f78daebb-0565-485c-bd0e-1cd035e796ff" providerId="ADAL" clId="{8467C3DE-EEA4-48F8-8B28-708B2CBD62D1}" dt="2020-05-22T16:03:38.087" v="276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8467C3DE-EEA4-48F8-8B28-708B2CBD62D1}" dt="2020-05-22T16:04:52.748" v="308" actId="20577"/>
          <ac:spMkLst>
            <pc:docMk/>
            <pc:sldMk cId="2726261230" sldId="297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8467C3DE-EEA4-48F8-8B28-708B2CBD62D1}" dt="2020-05-22T16:03:30.633" v="241" actId="478"/>
          <ac:spMkLst>
            <pc:docMk/>
            <pc:sldMk cId="2726261230" sldId="297"/>
            <ac:spMk id="4" creationId="{E02BCF73-239E-4D2D-89D7-81BF525AD941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5" creationId="{C69B657C-5573-4812-ACC1-D7CF277635DC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6" creationId="{E5EDA467-FB33-4198-908B-E6B914C78BA5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7" creationId="{99AC0499-BE82-4076-8C70-D24C79E71FED}"/>
          </ac:spMkLst>
        </pc:spChg>
        <pc:spChg chg="del">
          <ac:chgData name="Tegischer Lukas" userId="f78daebb-0565-485c-bd0e-1cd035e796ff" providerId="ADAL" clId="{8467C3DE-EEA4-48F8-8B28-708B2CBD62D1}" dt="2020-05-22T16:01:12.628" v="179" actId="478"/>
          <ac:spMkLst>
            <pc:docMk/>
            <pc:sldMk cId="2726261230" sldId="297"/>
            <ac:spMk id="8" creationId="{AC041B61-2B12-43BC-B638-678CCBA97EC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9" creationId="{9A98C2D6-BD86-4EF6-A4B5-07D1301D79D6}"/>
          </ac:spMkLst>
        </pc:spChg>
        <pc:spChg chg="add del mod">
          <ac:chgData name="Tegischer Lukas" userId="f78daebb-0565-485c-bd0e-1cd035e796ff" providerId="ADAL" clId="{8467C3DE-EEA4-48F8-8B28-708B2CBD62D1}" dt="2020-05-22T16:03:26.876" v="240" actId="478"/>
          <ac:spMkLst>
            <pc:docMk/>
            <pc:sldMk cId="2726261230" sldId="297"/>
            <ac:spMk id="10" creationId="{AA07A815-1377-4691-9F86-AAF305E4ABF3}"/>
          </ac:spMkLst>
        </pc:spChg>
        <pc:spChg chg="del">
          <ac:chgData name="Tegischer Lukas" userId="f78daebb-0565-485c-bd0e-1cd035e796ff" providerId="ADAL" clId="{8467C3DE-EEA4-48F8-8B28-708B2CBD62D1}" dt="2020-05-22T16:01:06.653" v="176" actId="478"/>
          <ac:spMkLst>
            <pc:docMk/>
            <pc:sldMk cId="2726261230" sldId="297"/>
            <ac:spMk id="13" creationId="{73F41481-12AA-41B4-B5D0-7E56F60B21CC}"/>
          </ac:spMkLst>
        </pc:spChg>
        <pc:spChg chg="add del">
          <ac:chgData name="Tegischer Lukas" userId="f78daebb-0565-485c-bd0e-1cd035e796ff" providerId="ADAL" clId="{8467C3DE-EEA4-48F8-8B28-708B2CBD62D1}" dt="2020-05-22T16:03:03.274" v="224"/>
          <ac:spMkLst>
            <pc:docMk/>
            <pc:sldMk cId="2726261230" sldId="297"/>
            <ac:spMk id="16" creationId="{8B243D4F-1340-4D45-806C-CC41777ADC2C}"/>
          </ac:spMkLst>
        </pc:spChg>
        <pc:spChg chg="add del">
          <ac:chgData name="Tegischer Lukas" userId="f78daebb-0565-485c-bd0e-1cd035e796ff" providerId="ADAL" clId="{8467C3DE-EEA4-48F8-8B28-708B2CBD62D1}" dt="2020-05-22T16:03:13.929" v="226"/>
          <ac:spMkLst>
            <pc:docMk/>
            <pc:sldMk cId="2726261230" sldId="297"/>
            <ac:spMk id="18" creationId="{89461254-A3F5-44CE-BF2B-3073586B0FEF}"/>
          </ac:spMkLst>
        </pc:spChg>
        <pc:graphicFrameChg chg="add del">
          <ac:chgData name="Tegischer Lukas" userId="f78daebb-0565-485c-bd0e-1cd035e796ff" providerId="ADAL" clId="{8467C3DE-EEA4-48F8-8B28-708B2CBD62D1}" dt="2020-05-22T16:03:03.274" v="224"/>
          <ac:graphicFrameMkLst>
            <pc:docMk/>
            <pc:sldMk cId="2726261230" sldId="297"/>
            <ac:graphicFrameMk id="12" creationId="{398DC818-405E-44CD-8754-59118AEACD35}"/>
          </ac:graphicFrameMkLst>
        </pc:graphicFrameChg>
        <pc:graphicFrameChg chg="add del">
          <ac:chgData name="Tegischer Lukas" userId="f78daebb-0565-485c-bd0e-1cd035e796ff" providerId="ADAL" clId="{8467C3DE-EEA4-48F8-8B28-708B2CBD62D1}" dt="2020-05-22T16:03:13.929" v="226"/>
          <ac:graphicFrameMkLst>
            <pc:docMk/>
            <pc:sldMk cId="2726261230" sldId="297"/>
            <ac:graphicFrameMk id="17" creationId="{DB6DB288-5930-4851-A15B-FAB8F3814CBB}"/>
          </ac:graphicFrameMkLst>
        </pc:graphicFrameChg>
        <pc:picChg chg="del">
          <ac:chgData name="Tegischer Lukas" userId="f78daebb-0565-485c-bd0e-1cd035e796ff" providerId="ADAL" clId="{8467C3DE-EEA4-48F8-8B28-708B2CBD62D1}" dt="2020-05-22T16:01:05.397" v="175" actId="478"/>
          <ac:picMkLst>
            <pc:docMk/>
            <pc:sldMk cId="2726261230" sldId="297"/>
            <ac:picMk id="11" creationId="{54B2FEA0-2804-495C-BD5B-2F6299FB6BB1}"/>
          </ac:picMkLst>
        </pc:picChg>
        <pc:picChg chg="add del mod">
          <ac:chgData name="Tegischer Lukas" userId="f78daebb-0565-485c-bd0e-1cd035e796ff" providerId="ADAL" clId="{8467C3DE-EEA4-48F8-8B28-708B2CBD62D1}" dt="2020-05-22T16:03:26.876" v="240" actId="478"/>
          <ac:picMkLst>
            <pc:docMk/>
            <pc:sldMk cId="2726261230" sldId="297"/>
            <ac:picMk id="15" creationId="{8815998B-0C65-418C-8345-4264D16E6B5B}"/>
          </ac:picMkLst>
        </pc:picChg>
      </pc:sldChg>
      <pc:sldChg chg="addSp modSp add modTransition modAnim">
        <pc:chgData name="Tegischer Lukas" userId="f78daebb-0565-485c-bd0e-1cd035e796ff" providerId="ADAL" clId="{8467C3DE-EEA4-48F8-8B28-708B2CBD62D1}" dt="2020-05-22T17:59:49.234" v="354"/>
        <pc:sldMkLst>
          <pc:docMk/>
          <pc:sldMk cId="4279436802" sldId="298"/>
        </pc:sldMkLst>
        <pc:spChg chg="mod">
          <ac:chgData name="Tegischer Lukas" userId="f78daebb-0565-485c-bd0e-1cd035e796ff" providerId="ADAL" clId="{8467C3DE-EEA4-48F8-8B28-708B2CBD62D1}" dt="2020-05-22T16:04:54.302" v="30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8467C3DE-EEA4-48F8-8B28-708B2CBD62D1}" dt="2020-05-22T17:57:27.469" v="344" actId="113"/>
          <ac:spMkLst>
            <pc:docMk/>
            <pc:sldMk cId="4279436802" sldId="298"/>
            <ac:spMk id="5" creationId="{C32D1650-C923-49CF-8A9B-B2B798533875}"/>
          </ac:spMkLst>
        </pc:spChg>
        <pc:spChg chg="add mod">
          <ac:chgData name="Tegischer Lukas" userId="f78daebb-0565-485c-bd0e-1cd035e796ff" providerId="ADAL" clId="{8467C3DE-EEA4-48F8-8B28-708B2CBD62D1}" dt="2020-05-22T17:57:10.388" v="341" actId="1076"/>
          <ac:spMkLst>
            <pc:docMk/>
            <pc:sldMk cId="4279436802" sldId="298"/>
            <ac:spMk id="6" creationId="{A0B45C55-9CDA-4F24-A2FA-2D5342FFD3A5}"/>
          </ac:spMkLst>
        </pc:spChg>
        <pc:spChg chg="mod">
          <ac:chgData name="Tegischer Lukas" userId="f78daebb-0565-485c-bd0e-1cd035e796ff" providerId="ADAL" clId="{8467C3DE-EEA4-48F8-8B28-708B2CBD62D1}" dt="2020-05-22T17:56:30.145" v="325" actId="113"/>
          <ac:spMkLst>
            <pc:docMk/>
            <pc:sldMk cId="4279436802" sldId="298"/>
            <ac:spMk id="10" creationId="{AA07A815-1377-4691-9F86-AAF305E4ABF3}"/>
          </ac:spMkLst>
        </pc:spChg>
        <pc:picChg chg="mod">
          <ac:chgData name="Tegischer Lukas" userId="f78daebb-0565-485c-bd0e-1cd035e796ff" providerId="ADAL" clId="{8467C3DE-EEA4-48F8-8B28-708B2CBD62D1}" dt="2020-05-22T17:56:02.779" v="320" actId="1076"/>
          <ac:picMkLst>
            <pc:docMk/>
            <pc:sldMk cId="4279436802" sldId="298"/>
            <ac:picMk id="15" creationId="{8815998B-0C65-418C-8345-4264D16E6B5B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2T15:58:13.621" v="85" actId="20577"/>
      <pc:docMkLst>
        <pc:docMk/>
      </pc:docMkLst>
      <pc:sldChg chg="modSp">
        <pc:chgData name="Tegischer Lukas" userId="f78daebb-0565-485c-bd0e-1cd035e796ff" providerId="ADAL" clId="{DED33C1B-A5BE-4F36-A6CA-7B95E2F6559E}" dt="2020-05-22T15:56:00.720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5:56:58.340" v="44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modSp">
        <pc:chgData name="Tegischer Lukas" userId="f78daebb-0565-485c-bd0e-1cd035e796ff" providerId="ADAL" clId="{DED33C1B-A5BE-4F36-A6CA-7B95E2F6559E}" dt="2020-05-22T15:58:13.621" v="85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2T15:57:51.510" v="57" actId="1076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2T15:57:26.763" v="52" actId="255"/>
          <ac:spMkLst>
            <pc:docMk/>
            <pc:sldMk cId="127089651" sldId="296"/>
            <ac:spMk id="2" creationId="{5D3FC3A2-1C22-44A9-B785-8980FCE99AC1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A4891F86-6BC9-498A-9DB2-573B2F7C6D0F}"/>
    <pc:docChg chg="undo custSel delSld modSld">
      <pc:chgData name="Tegischer Lukas" userId="f78daebb-0565-485c-bd0e-1cd035e796ff" providerId="ADAL" clId="{A4891F86-6BC9-498A-9DB2-573B2F7C6D0F}" dt="2020-05-27T20:24:05.168" v="161" actId="478"/>
      <pc:docMkLst>
        <pc:docMk/>
      </pc:docMkLst>
      <pc:sldChg chg="addSp delSp modSp">
        <pc:chgData name="Tegischer Lukas" userId="f78daebb-0565-485c-bd0e-1cd035e796ff" providerId="ADAL" clId="{A4891F86-6BC9-498A-9DB2-573B2F7C6D0F}" dt="2020-05-22T19:27:39.012" v="151" actId="478"/>
        <pc:sldMkLst>
          <pc:docMk/>
          <pc:sldMk cId="336392357" sldId="256"/>
        </pc:sldMkLst>
        <pc:spChg chg="mod">
          <ac:chgData name="Tegischer Lukas" userId="f78daebb-0565-485c-bd0e-1cd035e796ff" providerId="ADAL" clId="{A4891F86-6BC9-498A-9DB2-573B2F7C6D0F}" dt="2020-05-22T19:27:38.466" v="150" actId="20577"/>
          <ac:spMkLst>
            <pc:docMk/>
            <pc:sldMk cId="336392357" sldId="256"/>
            <ac:spMk id="2" creationId="{00000000-0000-0000-0000-000000000000}"/>
          </ac:spMkLst>
        </pc:spChg>
        <pc:picChg chg="add del">
          <ac:chgData name="Tegischer Lukas" userId="f78daebb-0565-485c-bd0e-1cd035e796ff" providerId="ADAL" clId="{A4891F86-6BC9-498A-9DB2-573B2F7C6D0F}" dt="2020-05-22T19:27:39.012" v="15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">
        <pc:chgData name="Tegischer Lukas" userId="f78daebb-0565-485c-bd0e-1cd035e796ff" providerId="ADAL" clId="{A4891F86-6BC9-498A-9DB2-573B2F7C6D0F}" dt="2020-05-22T19:28:25.439" v="159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A4891F86-6BC9-498A-9DB2-573B2F7C6D0F}" dt="2020-05-22T19:28:25.439" v="159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A4891F86-6BC9-498A-9DB2-573B2F7C6D0F}" dt="2020-05-22T19:27:26.174" v="146" actId="478"/>
          <ac:spMkLst>
            <pc:docMk/>
            <pc:sldMk cId="3932101437" sldId="291"/>
            <ac:spMk id="5" creationId="{00000000-0000-0000-0000-000000000000}"/>
          </ac:spMkLst>
        </pc:spChg>
        <pc:picChg chg="add del">
          <ac:chgData name="Tegischer Lukas" userId="f78daebb-0565-485c-bd0e-1cd035e796ff" providerId="ADAL" clId="{A4891F86-6BC9-498A-9DB2-573B2F7C6D0F}" dt="2020-05-22T19:27:39.679" v="152" actId="478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A4891F86-6BC9-498A-9DB2-573B2F7C6D0F}" dt="2020-05-22T19:18:13.549" v="9" actId="2696"/>
        <pc:sldMkLst>
          <pc:docMk/>
          <pc:sldMk cId="2726261230" sldId="297"/>
        </pc:sldMkLst>
      </pc:sldChg>
      <pc:sldChg chg="addSp delSp modSp delAnim">
        <pc:chgData name="Tegischer Lukas" userId="f78daebb-0565-485c-bd0e-1cd035e796ff" providerId="ADAL" clId="{A4891F86-6BC9-498A-9DB2-573B2F7C6D0F}" dt="2020-05-27T20:24:03.310" v="160" actId="478"/>
        <pc:sldMkLst>
          <pc:docMk/>
          <pc:sldMk cId="4279436802" sldId="298"/>
        </pc:sldMkLst>
        <pc:spChg chg="mod">
          <ac:chgData name="Tegischer Lukas" userId="f78daebb-0565-485c-bd0e-1cd035e796ff" providerId="ADAL" clId="{A4891F86-6BC9-498A-9DB2-573B2F7C6D0F}" dt="2020-05-22T19:18:46.651" v="32" actId="1076"/>
          <ac:spMkLst>
            <pc:docMk/>
            <pc:sldMk cId="4279436802" sldId="298"/>
            <ac:spMk id="2" creationId="{00000000-0000-0000-0000-000000000000}"/>
          </ac:spMkLst>
        </pc:spChg>
        <pc:spChg chg="del mod">
          <ac:chgData name="Tegischer Lukas" userId="f78daebb-0565-485c-bd0e-1cd035e796ff" providerId="ADAL" clId="{A4891F86-6BC9-498A-9DB2-573B2F7C6D0F}" dt="2020-05-27T20:24:03.310" v="160" actId="478"/>
          <ac:spMkLst>
            <pc:docMk/>
            <pc:sldMk cId="4279436802" sldId="298"/>
            <ac:spMk id="3" creationId="{00000000-0000-0000-0000-000000000000}"/>
          </ac:spMkLst>
        </pc:spChg>
        <pc:spChg chg="del">
          <ac:chgData name="Tegischer Lukas" userId="f78daebb-0565-485c-bd0e-1cd035e796ff" providerId="ADAL" clId="{A4891F86-6BC9-498A-9DB2-573B2F7C6D0F}" dt="2020-05-22T19:18:23.621" v="21" actId="478"/>
          <ac:spMkLst>
            <pc:docMk/>
            <pc:sldMk cId="4279436802" sldId="298"/>
            <ac:spMk id="4" creationId="{7DA160AC-04E2-4C96-8290-A924F5186A09}"/>
          </ac:spMkLst>
        </pc:spChg>
        <pc:spChg chg="add mod">
          <ac:chgData name="Tegischer Lukas" userId="f78daebb-0565-485c-bd0e-1cd035e796ff" providerId="ADAL" clId="{A4891F86-6BC9-498A-9DB2-573B2F7C6D0F}" dt="2020-05-22T19:18:47.884" v="33" actId="1076"/>
          <ac:spMkLst>
            <pc:docMk/>
            <pc:sldMk cId="4279436802" sldId="298"/>
            <ac:spMk id="5" creationId="{FD9BF29C-75E8-4203-BF64-265993963801}"/>
          </ac:spMkLst>
        </pc:spChg>
        <pc:spChg chg="add mod">
          <ac:chgData name="Tegischer Lukas" userId="f78daebb-0565-485c-bd0e-1cd035e796ff" providerId="ADAL" clId="{A4891F86-6BC9-498A-9DB2-573B2F7C6D0F}" dt="2020-05-27T20:24:03.310" v="160" actId="478"/>
          <ac:spMkLst>
            <pc:docMk/>
            <pc:sldMk cId="4279436802" sldId="298"/>
            <ac:spMk id="6" creationId="{C8BC6629-FC46-4C67-8DB1-1A30B346A66E}"/>
          </ac:spMkLst>
        </pc:spChg>
        <pc:graphicFrameChg chg="add del modGraphic">
          <ac:chgData name="Tegischer Lukas" userId="f78daebb-0565-485c-bd0e-1cd035e796ff" providerId="ADAL" clId="{A4891F86-6BC9-498A-9DB2-573B2F7C6D0F}" dt="2020-05-22T19:22:50.706" v="120" actId="478"/>
          <ac:graphicFrameMkLst>
            <pc:docMk/>
            <pc:sldMk cId="4279436802" sldId="298"/>
            <ac:graphicFrameMk id="7" creationId="{6DF1FCC0-7A42-46BA-A5A6-D795F521ADA4}"/>
          </ac:graphicFrameMkLst>
        </pc:graphicFrameChg>
        <pc:picChg chg="del">
          <ac:chgData name="Tegischer Lukas" userId="f78daebb-0565-485c-bd0e-1cd035e796ff" providerId="ADAL" clId="{A4891F86-6BC9-498A-9DB2-573B2F7C6D0F}" dt="2020-05-22T19:18:19.294" v="20" actId="478"/>
          <ac:picMkLst>
            <pc:docMk/>
            <pc:sldMk cId="4279436802" sldId="298"/>
            <ac:picMk id="9" creationId="{22710FA1-A610-4FF3-AC31-C4655123461A}"/>
          </ac:picMkLst>
        </pc:picChg>
      </pc:sldChg>
      <pc:sldChg chg="addSp delSp modSp modAnim">
        <pc:chgData name="Tegischer Lukas" userId="f78daebb-0565-485c-bd0e-1cd035e796ff" providerId="ADAL" clId="{A4891F86-6BC9-498A-9DB2-573B2F7C6D0F}" dt="2020-05-27T20:24:05.168" v="161" actId="478"/>
        <pc:sldMkLst>
          <pc:docMk/>
          <pc:sldMk cId="1853249279" sldId="300"/>
        </pc:sldMkLst>
        <pc:spChg chg="del">
          <ac:chgData name="Tegischer Lukas" userId="f78daebb-0565-485c-bd0e-1cd035e796ff" providerId="ADAL" clId="{A4891F86-6BC9-498A-9DB2-573B2F7C6D0F}" dt="2020-05-22T19:18:51.894" v="34" actId="478"/>
          <ac:spMkLst>
            <pc:docMk/>
            <pc:sldMk cId="1853249279" sldId="300"/>
            <ac:spMk id="2" creationId="{00000000-0000-0000-0000-000000000000}"/>
          </ac:spMkLst>
        </pc:spChg>
        <pc:spChg chg="del mod">
          <ac:chgData name="Tegischer Lukas" userId="f78daebb-0565-485c-bd0e-1cd035e796ff" providerId="ADAL" clId="{A4891F86-6BC9-498A-9DB2-573B2F7C6D0F}" dt="2020-05-27T20:24:05.168" v="161" actId="478"/>
          <ac:spMkLst>
            <pc:docMk/>
            <pc:sldMk cId="1853249279" sldId="300"/>
            <ac:spMk id="3" creationId="{00000000-0000-0000-0000-000000000000}"/>
          </ac:spMkLst>
        </pc:spChg>
        <pc:spChg chg="add mod">
          <ac:chgData name="Tegischer Lukas" userId="f78daebb-0565-485c-bd0e-1cd035e796ff" providerId="ADAL" clId="{A4891F86-6BC9-498A-9DB2-573B2F7C6D0F}" dt="2020-05-27T20:24:05.168" v="161" actId="478"/>
          <ac:spMkLst>
            <pc:docMk/>
            <pc:sldMk cId="1853249279" sldId="300"/>
            <ac:spMk id="4" creationId="{76D6680E-6E0D-4CC6-AF58-5B32D8298E35}"/>
          </ac:spMkLst>
        </pc:spChg>
        <pc:spChg chg="del">
          <ac:chgData name="Tegischer Lukas" userId="f78daebb-0565-485c-bd0e-1cd035e796ff" providerId="ADAL" clId="{A4891F86-6BC9-498A-9DB2-573B2F7C6D0F}" dt="2020-05-22T19:18:53.751" v="35" actId="478"/>
          <ac:spMkLst>
            <pc:docMk/>
            <pc:sldMk cId="1853249279" sldId="300"/>
            <ac:spMk id="5" creationId="{593CE97F-F954-4EC5-92E9-B9B0C9258146}"/>
          </ac:spMkLst>
        </pc:spChg>
        <pc:spChg chg="add del mod">
          <ac:chgData name="Tegischer Lukas" userId="f78daebb-0565-485c-bd0e-1cd035e796ff" providerId="ADAL" clId="{A4891F86-6BC9-498A-9DB2-573B2F7C6D0F}" dt="2020-05-22T19:20:34.820" v="65" actId="478"/>
          <ac:spMkLst>
            <pc:docMk/>
            <pc:sldMk cId="1853249279" sldId="300"/>
            <ac:spMk id="16" creationId="{8C8404EA-3956-41BA-AE1B-278E6F639B6C}"/>
          </ac:spMkLst>
        </pc:spChg>
        <pc:spChg chg="add mod">
          <ac:chgData name="Tegischer Lukas" userId="f78daebb-0565-485c-bd0e-1cd035e796ff" providerId="ADAL" clId="{A4891F86-6BC9-498A-9DB2-573B2F7C6D0F}" dt="2020-05-22T19:20:58.148" v="77" actId="1076"/>
          <ac:spMkLst>
            <pc:docMk/>
            <pc:sldMk cId="1853249279" sldId="300"/>
            <ac:spMk id="17" creationId="{306C81C9-DC32-4243-A4B3-463F5D70FA7E}"/>
          </ac:spMkLst>
        </pc:spChg>
        <pc:spChg chg="add mod">
          <ac:chgData name="Tegischer Lukas" userId="f78daebb-0565-485c-bd0e-1cd035e796ff" providerId="ADAL" clId="{A4891F86-6BC9-498A-9DB2-573B2F7C6D0F}" dt="2020-05-22T19:21:06.169" v="81" actId="20577"/>
          <ac:spMkLst>
            <pc:docMk/>
            <pc:sldMk cId="1853249279" sldId="300"/>
            <ac:spMk id="18" creationId="{081FA6E0-9165-4DBC-849A-C5E0AB24DD5D}"/>
          </ac:spMkLst>
        </pc:spChg>
        <pc:spChg chg="add mod">
          <ac:chgData name="Tegischer Lukas" userId="f78daebb-0565-485c-bd0e-1cd035e796ff" providerId="ADAL" clId="{A4891F86-6BC9-498A-9DB2-573B2F7C6D0F}" dt="2020-05-22T19:21:19.166" v="89" actId="20577"/>
          <ac:spMkLst>
            <pc:docMk/>
            <pc:sldMk cId="1853249279" sldId="300"/>
            <ac:spMk id="19" creationId="{FF21D100-7EA6-4B58-AA14-97F630F6E8EE}"/>
          </ac:spMkLst>
        </pc:spChg>
        <pc:spChg chg="add mod">
          <ac:chgData name="Tegischer Lukas" userId="f78daebb-0565-485c-bd0e-1cd035e796ff" providerId="ADAL" clId="{A4891F86-6BC9-498A-9DB2-573B2F7C6D0F}" dt="2020-05-22T19:21:41.822" v="111" actId="1076"/>
          <ac:spMkLst>
            <pc:docMk/>
            <pc:sldMk cId="1853249279" sldId="300"/>
            <ac:spMk id="20" creationId="{19570505-111E-453F-82B1-3885594871CC}"/>
          </ac:spMkLst>
        </pc:spChg>
        <pc:picChg chg="del">
          <ac:chgData name="Tegischer Lukas" userId="f78daebb-0565-485c-bd0e-1cd035e796ff" providerId="ADAL" clId="{A4891F86-6BC9-498A-9DB2-573B2F7C6D0F}" dt="2020-05-22T19:18:53.751" v="35" actId="478"/>
          <ac:picMkLst>
            <pc:docMk/>
            <pc:sldMk cId="1853249279" sldId="300"/>
            <ac:picMk id="7" creationId="{8FCEC356-C319-4814-A894-8E81C452FCD6}"/>
          </ac:picMkLst>
        </pc:picChg>
        <pc:picChg chg="add mod">
          <ac:chgData name="Tegischer Lukas" userId="f78daebb-0565-485c-bd0e-1cd035e796ff" providerId="ADAL" clId="{A4891F86-6BC9-498A-9DB2-573B2F7C6D0F}" dt="2020-05-22T19:21:13.460" v="86" actId="1076"/>
          <ac:picMkLst>
            <pc:docMk/>
            <pc:sldMk cId="1853249279" sldId="300"/>
            <ac:picMk id="8" creationId="{4035D86D-E36A-4C2E-9AF0-743EB31E5281}"/>
          </ac:picMkLst>
        </pc:picChg>
        <pc:cxnChg chg="add mod">
          <ac:chgData name="Tegischer Lukas" userId="f78daebb-0565-485c-bd0e-1cd035e796ff" providerId="ADAL" clId="{A4891F86-6BC9-498A-9DB2-573B2F7C6D0F}" dt="2020-05-22T19:19:33.347" v="49" actId="208"/>
          <ac:cxnSpMkLst>
            <pc:docMk/>
            <pc:sldMk cId="1853249279" sldId="300"/>
            <ac:cxnSpMk id="6" creationId="{B4BBC00D-0352-45BE-9FB1-1772037DF742}"/>
          </ac:cxnSpMkLst>
        </pc:cxnChg>
        <pc:cxnChg chg="add mod">
          <ac:chgData name="Tegischer Lukas" userId="f78daebb-0565-485c-bd0e-1cd035e796ff" providerId="ADAL" clId="{A4891F86-6BC9-498A-9DB2-573B2F7C6D0F}" dt="2020-05-22T19:19:57.540" v="53" actId="1582"/>
          <ac:cxnSpMkLst>
            <pc:docMk/>
            <pc:sldMk cId="1853249279" sldId="300"/>
            <ac:cxnSpMk id="11" creationId="{9C719DCF-39D7-4E05-8AB3-7D1D6D0BCBA1}"/>
          </ac:cxnSpMkLst>
        </pc:cxnChg>
        <pc:cxnChg chg="add del mod">
          <ac:chgData name="Tegischer Lukas" userId="f78daebb-0565-485c-bd0e-1cd035e796ff" providerId="ADAL" clId="{A4891F86-6BC9-498A-9DB2-573B2F7C6D0F}" dt="2020-05-22T19:20:08.636" v="55" actId="478"/>
          <ac:cxnSpMkLst>
            <pc:docMk/>
            <pc:sldMk cId="1853249279" sldId="300"/>
            <ac:cxnSpMk id="15" creationId="{D97C8264-CC70-4B71-AA22-09DD78656738}"/>
          </ac:cxnSpMkLst>
        </pc:cxnChg>
        <pc:cxnChg chg="add del mod">
          <ac:chgData name="Tegischer Lukas" userId="f78daebb-0565-485c-bd0e-1cd035e796ff" providerId="ADAL" clId="{A4891F86-6BC9-498A-9DB2-573B2F7C6D0F}" dt="2020-05-22T19:22:42.107" v="117" actId="478"/>
          <ac:cxnSpMkLst>
            <pc:docMk/>
            <pc:sldMk cId="1853249279" sldId="300"/>
            <ac:cxnSpMk id="22" creationId="{89B1B0F3-814A-4492-B03F-977F571CA9EE}"/>
          </ac:cxnSpMkLst>
        </pc:cxnChg>
        <pc:cxnChg chg="add del mod">
          <ac:chgData name="Tegischer Lukas" userId="f78daebb-0565-485c-bd0e-1cd035e796ff" providerId="ADAL" clId="{A4891F86-6BC9-498A-9DB2-573B2F7C6D0F}" dt="2020-05-22T19:23:43.568" v="130" actId="478"/>
          <ac:cxnSpMkLst>
            <pc:docMk/>
            <pc:sldMk cId="1853249279" sldId="300"/>
            <ac:cxnSpMk id="26" creationId="{D360E990-63AD-4A37-A7B2-8C4955CB7C88}"/>
          </ac:cxnSpMkLst>
        </pc:cxnChg>
        <pc:cxnChg chg="add mod">
          <ac:chgData name="Tegischer Lukas" userId="f78daebb-0565-485c-bd0e-1cd035e796ff" providerId="ADAL" clId="{A4891F86-6BC9-498A-9DB2-573B2F7C6D0F}" dt="2020-05-22T19:24:21.889" v="135" actId="693"/>
          <ac:cxnSpMkLst>
            <pc:docMk/>
            <pc:sldMk cId="1853249279" sldId="300"/>
            <ac:cxnSpMk id="35" creationId="{40B5B0FC-4773-439E-8B9F-7FA643CCF216}"/>
          </ac:cxnSpMkLst>
        </pc:cxnChg>
        <pc:cxnChg chg="add mod">
          <ac:chgData name="Tegischer Lukas" userId="f78daebb-0565-485c-bd0e-1cd035e796ff" providerId="ADAL" clId="{A4891F86-6BC9-498A-9DB2-573B2F7C6D0F}" dt="2020-05-22T19:24:33.493" v="138" actId="14100"/>
          <ac:cxnSpMkLst>
            <pc:docMk/>
            <pc:sldMk cId="1853249279" sldId="300"/>
            <ac:cxnSpMk id="38" creationId="{6B051F35-E7F2-46EE-B78B-9AFF59BA9AD4}"/>
          </ac:cxnSpMkLst>
        </pc:cxnChg>
        <pc:cxnChg chg="add mod">
          <ac:chgData name="Tegischer Lukas" userId="f78daebb-0565-485c-bd0e-1cd035e796ff" providerId="ADAL" clId="{A4891F86-6BC9-498A-9DB2-573B2F7C6D0F}" dt="2020-05-22T19:25:04.732" v="144" actId="14100"/>
          <ac:cxnSpMkLst>
            <pc:docMk/>
            <pc:sldMk cId="1853249279" sldId="300"/>
            <ac:cxnSpMk id="40" creationId="{6C178EC8-2A17-4B36-8EA9-A6FAC6C36D78}"/>
          </ac:cxnSpMkLst>
        </pc:cxnChg>
      </pc:sldChg>
    </pc:docChg>
  </pc:docChgLst>
  <pc:docChgLst>
    <pc:chgData name="Tegischer Lukas" userId="f78daebb-0565-485c-bd0e-1cd035e796ff" providerId="ADAL" clId="{C11D4964-29E2-418B-A05F-D56692474681}"/>
    <pc:docChg chg="custSel delSld modSld">
      <pc:chgData name="Tegischer Lukas" userId="f78daebb-0565-485c-bd0e-1cd035e796ff" providerId="ADAL" clId="{C11D4964-29E2-418B-A05F-D56692474681}" dt="2022-11-04T15:42:15.735" v="5" actId="47"/>
      <pc:docMkLst>
        <pc:docMk/>
      </pc:docMkLst>
      <pc:sldChg chg="modSp mod">
        <pc:chgData name="Tegischer Lukas" userId="f78daebb-0565-485c-bd0e-1cd035e796ff" providerId="ADAL" clId="{C11D4964-29E2-418B-A05F-D56692474681}" dt="2022-11-04T15:42:08.729" v="0" actId="6549"/>
        <pc:sldMkLst>
          <pc:docMk/>
          <pc:sldMk cId="336392357" sldId="256"/>
        </pc:sldMkLst>
        <pc:spChg chg="mod">
          <ac:chgData name="Tegischer Lukas" userId="f78daebb-0565-485c-bd0e-1cd035e796ff" providerId="ADAL" clId="{C11D4964-29E2-418B-A05F-D56692474681}" dt="2022-11-04T15:42:08.729" v="0" actId="6549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11D4964-29E2-418B-A05F-D56692474681}" dt="2022-11-04T15:42:15.735" v="5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11D4964-29E2-418B-A05F-D56692474681}" dt="2022-11-04T15:42:11.127" v="2" actId="478"/>
        <pc:sldMkLst>
          <pc:docMk/>
          <pc:sldMk cId="4279436802" sldId="298"/>
        </pc:sldMkLst>
        <pc:spChg chg="del">
          <ac:chgData name="Tegischer Lukas" userId="f78daebb-0565-485c-bd0e-1cd035e796ff" providerId="ADAL" clId="{C11D4964-29E2-418B-A05F-D56692474681}" dt="2022-11-04T15:42:11.127" v="2" actId="478"/>
          <ac:spMkLst>
            <pc:docMk/>
            <pc:sldMk cId="4279436802" sldId="298"/>
            <ac:spMk id="6" creationId="{C8BC6629-FC46-4C67-8DB1-1A30B346A66E}"/>
          </ac:spMkLst>
        </pc:spChg>
        <pc:picChg chg="del">
          <ac:chgData name="Tegischer Lukas" userId="f78daebb-0565-485c-bd0e-1cd035e796ff" providerId="ADAL" clId="{C11D4964-29E2-418B-A05F-D56692474681}" dt="2022-11-04T15:42:10.285" v="1" actId="478"/>
          <ac:picMkLst>
            <pc:docMk/>
            <pc:sldMk cId="4279436802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C11D4964-29E2-418B-A05F-D56692474681}" dt="2022-11-04T15:42:14.105" v="4" actId="478"/>
        <pc:sldMkLst>
          <pc:docMk/>
          <pc:sldMk cId="1853249279" sldId="300"/>
        </pc:sldMkLst>
        <pc:spChg chg="del">
          <ac:chgData name="Tegischer Lukas" userId="f78daebb-0565-485c-bd0e-1cd035e796ff" providerId="ADAL" clId="{C11D4964-29E2-418B-A05F-D56692474681}" dt="2022-11-04T15:42:13.050" v="3" actId="478"/>
          <ac:spMkLst>
            <pc:docMk/>
            <pc:sldMk cId="1853249279" sldId="300"/>
            <ac:spMk id="4" creationId="{76D6680E-6E0D-4CC6-AF58-5B32D8298E35}"/>
          </ac:spMkLst>
        </pc:spChg>
        <pc:picChg chg="del">
          <ac:chgData name="Tegischer Lukas" userId="f78daebb-0565-485c-bd0e-1cd035e796ff" providerId="ADAL" clId="{C11D4964-29E2-418B-A05F-D56692474681}" dt="2022-11-04T15:42:14.105" v="4" actId="478"/>
          <ac:picMkLst>
            <pc:docMk/>
            <pc:sldMk cId="1853249279" sldId="30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99534705-6CE3-4ED5-9151-5C353C5DEF1B}"/>
    <pc:docChg chg="undo custSel addSld delSld modSld">
      <pc:chgData name="Tegischer Lukas" userId="f78daebb-0565-485c-bd0e-1cd035e796ff" providerId="ADAL" clId="{99534705-6CE3-4ED5-9151-5C353C5DEF1B}" dt="2020-05-22T19:17:35.911" v="169" actId="20577"/>
      <pc:docMkLst>
        <pc:docMk/>
      </pc:docMkLst>
      <pc:sldChg chg="delSp modSp">
        <pc:chgData name="Tegischer Lukas" userId="f78daebb-0565-485c-bd0e-1cd035e796ff" providerId="ADAL" clId="{99534705-6CE3-4ED5-9151-5C353C5DEF1B}" dt="2020-05-22T18:48:10.077" v="162" actId="478"/>
        <pc:sldMkLst>
          <pc:docMk/>
          <pc:sldMk cId="336392357" sldId="256"/>
        </pc:sldMkLst>
        <pc:spChg chg="mod">
          <ac:chgData name="Tegischer Lukas" userId="f78daebb-0565-485c-bd0e-1cd035e796ff" providerId="ADAL" clId="{99534705-6CE3-4ED5-9151-5C353C5DEF1B}" dt="2020-05-22T18:36:13.776" v="2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8:10.077" v="162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del">
        <pc:chgData name="Tegischer Lukas" userId="f78daebb-0565-485c-bd0e-1cd035e796ff" providerId="ADAL" clId="{99534705-6CE3-4ED5-9151-5C353C5DEF1B}" dt="2020-05-22T18:36:32.713" v="21" actId="2696"/>
        <pc:sldMkLst>
          <pc:docMk/>
          <pc:sldMk cId="4068653008" sldId="278"/>
        </pc:sldMkLst>
      </pc:sldChg>
      <pc:sldChg chg="delSp modSp">
        <pc:chgData name="Tegischer Lukas" userId="f78daebb-0565-485c-bd0e-1cd035e796ff" providerId="ADAL" clId="{99534705-6CE3-4ED5-9151-5C353C5DEF1B}" dt="2020-05-22T18:48:11.795" v="163" actId="478"/>
        <pc:sldMkLst>
          <pc:docMk/>
          <pc:sldMk cId="3932101437" sldId="291"/>
        </pc:sldMkLst>
        <pc:spChg chg="mod">
          <ac:chgData name="Tegischer Lukas" userId="f78daebb-0565-485c-bd0e-1cd035e796ff" providerId="ADAL" clId="{99534705-6CE3-4ED5-9151-5C353C5DEF1B}" dt="2020-05-22T18:44:23.586" v="15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8:11.795" v="163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modSp del">
        <pc:chgData name="Tegischer Lukas" userId="f78daebb-0565-485c-bd0e-1cd035e796ff" providerId="ADAL" clId="{99534705-6CE3-4ED5-9151-5C353C5DEF1B}" dt="2020-05-22T18:44:18.677" v="144" actId="2696"/>
        <pc:sldMkLst>
          <pc:docMk/>
          <pc:sldMk cId="127089651" sldId="296"/>
        </pc:sldMkLst>
        <pc:spChg chg="mod">
          <ac:chgData name="Tegischer Lukas" userId="f78daebb-0565-485c-bd0e-1cd035e796ff" providerId="ADAL" clId="{99534705-6CE3-4ED5-9151-5C353C5DEF1B}" dt="2020-05-22T18:37:15.959" v="49" actId="20577"/>
          <ac:spMkLst>
            <pc:docMk/>
            <pc:sldMk cId="127089651" sldId="296"/>
            <ac:spMk id="3" creationId="{00000000-0000-0000-0000-000000000000}"/>
          </ac:spMkLst>
        </pc:spChg>
      </pc:sldChg>
      <pc:sldChg chg="modSp">
        <pc:chgData name="Tegischer Lukas" userId="f78daebb-0565-485c-bd0e-1cd035e796ff" providerId="ADAL" clId="{99534705-6CE3-4ED5-9151-5C353C5DEF1B}" dt="2020-05-22T18:44:33.741" v="155" actId="1076"/>
        <pc:sldMkLst>
          <pc:docMk/>
          <pc:sldMk cId="2726261230" sldId="297"/>
        </pc:sldMkLst>
        <pc:spChg chg="mod">
          <ac:chgData name="Tegischer Lukas" userId="f78daebb-0565-485c-bd0e-1cd035e796ff" providerId="ADAL" clId="{99534705-6CE3-4ED5-9151-5C353C5DEF1B}" dt="2020-05-22T18:44:33.741" v="155" actId="1076"/>
          <ac:spMkLst>
            <pc:docMk/>
            <pc:sldMk cId="2726261230" sldId="297"/>
            <ac:spMk id="2" creationId="{00000000-0000-0000-0000-000000000000}"/>
          </ac:spMkLst>
        </pc:spChg>
        <pc:spChg chg="mod">
          <ac:chgData name="Tegischer Lukas" userId="f78daebb-0565-485c-bd0e-1cd035e796ff" providerId="ADAL" clId="{99534705-6CE3-4ED5-9151-5C353C5DEF1B}" dt="2020-05-22T18:37:09.346" v="46" actId="20577"/>
          <ac:spMkLst>
            <pc:docMk/>
            <pc:sldMk cId="2726261230" sldId="297"/>
            <ac:spMk id="3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99534705-6CE3-4ED5-9151-5C353C5DEF1B}" dt="2020-05-22T19:17:35.911" v="169" actId="20577"/>
        <pc:sldMkLst>
          <pc:docMk/>
          <pc:sldMk cId="4279436802" sldId="298"/>
        </pc:sldMkLst>
        <pc:spChg chg="mod">
          <ac:chgData name="Tegischer Lukas" userId="f78daebb-0565-485c-bd0e-1cd035e796ff" providerId="ADAL" clId="{99534705-6CE3-4ED5-9151-5C353C5DEF1B}" dt="2020-05-22T18:45:04.173" v="161" actId="1076"/>
          <ac:spMkLst>
            <pc:docMk/>
            <pc:sldMk cId="4279436802" sldId="298"/>
            <ac:spMk id="2" creationId="{00000000-0000-0000-0000-000000000000}"/>
          </ac:spMkLst>
        </pc:spChg>
        <pc:spChg chg="mod">
          <ac:chgData name="Tegischer Lukas" userId="f78daebb-0565-485c-bd0e-1cd035e796ff" providerId="ADAL" clId="{99534705-6CE3-4ED5-9151-5C353C5DEF1B}" dt="2020-05-22T19:17:35.911" v="169" actId="20577"/>
          <ac:spMkLst>
            <pc:docMk/>
            <pc:sldMk cId="4279436802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99534705-6CE3-4ED5-9151-5C353C5DEF1B}" dt="2020-05-22T18:44:58.388" v="160" actId="1076"/>
          <ac:spMkLst>
            <pc:docMk/>
            <pc:sldMk cId="4279436802" sldId="298"/>
            <ac:spMk id="4" creationId="{7DA160AC-04E2-4C96-8290-A924F5186A09}"/>
          </ac:spMkLst>
        </pc:spChg>
        <pc:spChg chg="del">
          <ac:chgData name="Tegischer Lukas" userId="f78daebb-0565-485c-bd0e-1cd035e796ff" providerId="ADAL" clId="{99534705-6CE3-4ED5-9151-5C353C5DEF1B}" dt="2020-05-22T18:36:56.594" v="45" actId="478"/>
          <ac:spMkLst>
            <pc:docMk/>
            <pc:sldMk cId="4279436802" sldId="298"/>
            <ac:spMk id="10" creationId="{9E2C0779-3D5A-4415-BC95-55A8EBAD34DB}"/>
          </ac:spMkLst>
        </pc:spChg>
        <pc:spChg chg="del">
          <ac:chgData name="Tegischer Lukas" userId="f78daebb-0565-485c-bd0e-1cd035e796ff" providerId="ADAL" clId="{99534705-6CE3-4ED5-9151-5C353C5DEF1B}" dt="2020-05-22T18:36:55.494" v="44" actId="478"/>
          <ac:spMkLst>
            <pc:docMk/>
            <pc:sldMk cId="4279436802" sldId="298"/>
            <ac:spMk id="11" creationId="{4A510E68-1DE1-460B-A1B7-5058B381FA2C}"/>
          </ac:spMkLst>
        </pc:spChg>
        <pc:spChg chg="del">
          <ac:chgData name="Tegischer Lukas" userId="f78daebb-0565-485c-bd0e-1cd035e796ff" providerId="ADAL" clId="{99534705-6CE3-4ED5-9151-5C353C5DEF1B}" dt="2020-05-22T18:36:47.708" v="41" actId="478"/>
          <ac:spMkLst>
            <pc:docMk/>
            <pc:sldMk cId="4279436802" sldId="298"/>
            <ac:spMk id="12" creationId="{BFDC24B0-B61B-4E7A-ACA4-ABD7A7A24C1E}"/>
          </ac:spMkLst>
        </pc:spChg>
        <pc:picChg chg="del">
          <ac:chgData name="Tegischer Lukas" userId="f78daebb-0565-485c-bd0e-1cd035e796ff" providerId="ADAL" clId="{99534705-6CE3-4ED5-9151-5C353C5DEF1B}" dt="2020-05-22T18:36:52.929" v="43" actId="478"/>
          <ac:picMkLst>
            <pc:docMk/>
            <pc:sldMk cId="4279436802" sldId="298"/>
            <ac:picMk id="8" creationId="{78DB6C1A-DA1E-485B-A23A-C390F3A93DF7}"/>
          </ac:picMkLst>
        </pc:picChg>
        <pc:picChg chg="add mod">
          <ac:chgData name="Tegischer Lukas" userId="f78daebb-0565-485c-bd0e-1cd035e796ff" providerId="ADAL" clId="{99534705-6CE3-4ED5-9151-5C353C5DEF1B}" dt="2020-05-22T18:40:01.377" v="56" actId="1076"/>
          <ac:picMkLst>
            <pc:docMk/>
            <pc:sldMk cId="4279436802" sldId="298"/>
            <ac:picMk id="9" creationId="{22710FA1-A610-4FF3-AC31-C4655123461A}"/>
          </ac:picMkLst>
        </pc:picChg>
      </pc:sldChg>
      <pc:sldChg chg="modSp del">
        <pc:chgData name="Tegischer Lukas" userId="f78daebb-0565-485c-bd0e-1cd035e796ff" providerId="ADAL" clId="{99534705-6CE3-4ED5-9151-5C353C5DEF1B}" dt="2020-05-22T18:44:18.691" v="145" actId="2696"/>
        <pc:sldMkLst>
          <pc:docMk/>
          <pc:sldMk cId="2640810997" sldId="299"/>
        </pc:sldMkLst>
        <pc:spChg chg="mod">
          <ac:chgData name="Tegischer Lukas" userId="f78daebb-0565-485c-bd0e-1cd035e796ff" providerId="ADAL" clId="{99534705-6CE3-4ED5-9151-5C353C5DEF1B}" dt="2020-05-22T18:37:17.909" v="50" actId="20577"/>
          <ac:spMkLst>
            <pc:docMk/>
            <pc:sldMk cId="2640810997" sldId="299"/>
            <ac:spMk id="3" creationId="{00000000-0000-0000-0000-000000000000}"/>
          </ac:spMkLst>
        </pc:spChg>
      </pc:sldChg>
      <pc:sldChg chg="addSp delSp modSp add delAnim">
        <pc:chgData name="Tegischer Lukas" userId="f78daebb-0565-485c-bd0e-1cd035e796ff" providerId="ADAL" clId="{99534705-6CE3-4ED5-9151-5C353C5DEF1B}" dt="2020-05-22T19:17:32.238" v="168" actId="20577"/>
        <pc:sldMkLst>
          <pc:docMk/>
          <pc:sldMk cId="1853249279" sldId="300"/>
        </pc:sldMkLst>
        <pc:spChg chg="mod">
          <ac:chgData name="Tegischer Lukas" userId="f78daebb-0565-485c-bd0e-1cd035e796ff" providerId="ADAL" clId="{99534705-6CE3-4ED5-9151-5C353C5DEF1B}" dt="2020-05-22T18:44:02.446" v="143" actId="1076"/>
          <ac:spMkLst>
            <pc:docMk/>
            <pc:sldMk cId="1853249279" sldId="300"/>
            <ac:spMk id="2" creationId="{00000000-0000-0000-0000-000000000000}"/>
          </ac:spMkLst>
        </pc:spChg>
        <pc:spChg chg="mod">
          <ac:chgData name="Tegischer Lukas" userId="f78daebb-0565-485c-bd0e-1cd035e796ff" providerId="ADAL" clId="{99534705-6CE3-4ED5-9151-5C353C5DEF1B}" dt="2020-05-22T19:17:32.238" v="168" actId="20577"/>
          <ac:spMkLst>
            <pc:docMk/>
            <pc:sldMk cId="1853249279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99534705-6CE3-4ED5-9151-5C353C5DEF1B}" dt="2020-05-22T18:43:28.843" v="135" actId="478"/>
          <ac:spMkLst>
            <pc:docMk/>
            <pc:sldMk cId="1853249279" sldId="300"/>
            <ac:spMk id="4" creationId="{7DA160AC-04E2-4C96-8290-A924F5186A09}"/>
          </ac:spMkLst>
        </pc:spChg>
        <pc:spChg chg="add mod">
          <ac:chgData name="Tegischer Lukas" userId="f78daebb-0565-485c-bd0e-1cd035e796ff" providerId="ADAL" clId="{99534705-6CE3-4ED5-9151-5C353C5DEF1B}" dt="2020-05-22T18:43:56.707" v="141" actId="1076"/>
          <ac:spMkLst>
            <pc:docMk/>
            <pc:sldMk cId="1853249279" sldId="300"/>
            <ac:spMk id="5" creationId="{593CE97F-F954-4EC5-92E9-B9B0C9258146}"/>
          </ac:spMkLst>
        </pc:spChg>
        <pc:picChg chg="add mod">
          <ac:chgData name="Tegischer Lukas" userId="f78daebb-0565-485c-bd0e-1cd035e796ff" providerId="ADAL" clId="{99534705-6CE3-4ED5-9151-5C353C5DEF1B}" dt="2020-05-22T18:43:58.590" v="142" actId="1076"/>
          <ac:picMkLst>
            <pc:docMk/>
            <pc:sldMk cId="1853249279" sldId="300"/>
            <ac:picMk id="7" creationId="{8FCEC356-C319-4814-A894-8E81C452FCD6}"/>
          </ac:picMkLst>
        </pc:picChg>
        <pc:picChg chg="del">
          <ac:chgData name="Tegischer Lukas" userId="f78daebb-0565-485c-bd0e-1cd035e796ff" providerId="ADAL" clId="{99534705-6CE3-4ED5-9151-5C353C5DEF1B}" dt="2020-05-22T18:43:27.192" v="134" actId="478"/>
          <ac:picMkLst>
            <pc:docMk/>
            <pc:sldMk cId="1853249279" sldId="300"/>
            <ac:picMk id="9" creationId="{22710FA1-A610-4FF3-AC31-C4655123461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3637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2585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Allgemeine Vielecke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14732" y="1769988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Flächeninhalt: Allgemeine Vielecke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D9BF29C-75E8-4203-BF64-265993963801}"/>
              </a:ext>
            </a:extLst>
          </p:cNvPr>
          <p:cNvSpPr/>
          <p:nvPr/>
        </p:nvSpPr>
        <p:spPr>
          <a:xfrm>
            <a:off x="1266825" y="2598003"/>
            <a:ext cx="954922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Zerlege die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Vielecke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für die Berechnung des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Flächeninhalts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Dreiecke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und </a:t>
            </a:r>
            <a:r>
              <a:rPr lang="de-AT" sz="24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geeignete Vierecke</a:t>
            </a:r>
            <a:r>
              <a:rPr lang="de-AT" sz="2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(Rechteck, Trapez, …).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4279436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4035D86D-E36A-4C2E-9AF0-743EB31E5281}"/>
              </a:ext>
            </a:extLst>
          </p:cNvPr>
          <p:cNvPicPr/>
          <p:nvPr/>
        </p:nvPicPr>
        <p:blipFill rotWithShape="1">
          <a:blip r:embed="rId2"/>
          <a:srcRect l="15656" t="16077" r="21610" b="35927"/>
          <a:stretch/>
        </p:blipFill>
        <p:spPr bwMode="auto">
          <a:xfrm>
            <a:off x="2580555" y="812800"/>
            <a:ext cx="5858510" cy="48666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B4BBC00D-0352-45BE-9FB1-1772037DF742}"/>
              </a:ext>
            </a:extLst>
          </p:cNvPr>
          <p:cNvCxnSpPr>
            <a:cxnSpLocks/>
          </p:cNvCxnSpPr>
          <p:nvPr/>
        </p:nvCxnSpPr>
        <p:spPr>
          <a:xfrm flipH="1">
            <a:off x="4991100" y="4155440"/>
            <a:ext cx="901700" cy="128333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9C719DCF-39D7-4E05-8AB3-7D1D6D0BCBA1}"/>
              </a:ext>
            </a:extLst>
          </p:cNvPr>
          <p:cNvCxnSpPr>
            <a:cxnSpLocks/>
          </p:cNvCxnSpPr>
          <p:nvPr/>
        </p:nvCxnSpPr>
        <p:spPr>
          <a:xfrm>
            <a:off x="2724150" y="3124200"/>
            <a:ext cx="3168650" cy="10312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306C81C9-DC32-4243-A4B3-463F5D70FA7E}"/>
                  </a:ext>
                </a:extLst>
              </p:cNvPr>
              <p:cNvSpPr txBox="1"/>
              <p:nvPr/>
            </p:nvSpPr>
            <p:spPr>
              <a:xfrm>
                <a:off x="6299202" y="4771874"/>
                <a:ext cx="424026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306C81C9-DC32-4243-A4B3-463F5D70F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9202" y="4771874"/>
                <a:ext cx="424026" cy="369332"/>
              </a:xfrm>
              <a:prstGeom prst="rect">
                <a:avLst/>
              </a:prstGeom>
              <a:blipFill>
                <a:blip r:embed="rId4"/>
                <a:stretch>
                  <a:fillRect l="-12857" r="-2857" b="-1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81FA6E0-9165-4DBC-849A-C5E0AB24DD5D}"/>
                  </a:ext>
                </a:extLst>
              </p:cNvPr>
              <p:cNvSpPr txBox="1"/>
              <p:nvPr/>
            </p:nvSpPr>
            <p:spPr>
              <a:xfrm>
                <a:off x="3884449" y="3786108"/>
                <a:ext cx="431144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081FA6E0-9165-4DBC-849A-C5E0AB24D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4449" y="3786108"/>
                <a:ext cx="431144" cy="369332"/>
              </a:xfrm>
              <a:prstGeom prst="rect">
                <a:avLst/>
              </a:prstGeom>
              <a:blipFill>
                <a:blip r:embed="rId5"/>
                <a:stretch>
                  <a:fillRect l="-12676" r="-2817" b="-1639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FF21D100-7EA6-4B58-AA14-97F630F6E8EE}"/>
                  </a:ext>
                </a:extLst>
              </p:cNvPr>
              <p:cNvSpPr txBox="1"/>
              <p:nvPr/>
            </p:nvSpPr>
            <p:spPr>
              <a:xfrm>
                <a:off x="6096000" y="2137291"/>
                <a:ext cx="431144" cy="3693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19" name="Textfeld 18">
                <a:extLst>
                  <a:ext uri="{FF2B5EF4-FFF2-40B4-BE49-F238E27FC236}">
                    <a16:creationId xmlns:a16="http://schemas.microsoft.com/office/drawing/2014/main" id="{FF21D100-7EA6-4B58-AA14-97F630F6E8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137291"/>
                <a:ext cx="431144" cy="369332"/>
              </a:xfrm>
              <a:prstGeom prst="rect">
                <a:avLst/>
              </a:prstGeom>
              <a:blipFill>
                <a:blip r:embed="rId6"/>
                <a:stretch>
                  <a:fillRect l="-12676" r="-2817" b="-1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19570505-111E-453F-82B1-3885594871CC}"/>
                  </a:ext>
                </a:extLst>
              </p:cNvPr>
              <p:cNvSpPr txBox="1"/>
              <p:nvPr/>
            </p:nvSpPr>
            <p:spPr>
              <a:xfrm>
                <a:off x="7992187" y="2379107"/>
                <a:ext cx="3238515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3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20" name="Textfeld 19">
                <a:extLst>
                  <a:ext uri="{FF2B5EF4-FFF2-40B4-BE49-F238E27FC236}">
                    <a16:creationId xmlns:a16="http://schemas.microsoft.com/office/drawing/2014/main" id="{19570505-111E-453F-82B1-3885594871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2187" y="2379107"/>
                <a:ext cx="3238515" cy="492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40B5B0FC-4773-439E-8B9F-7FA643CCF216}"/>
              </a:ext>
            </a:extLst>
          </p:cNvPr>
          <p:cNvCxnSpPr>
            <a:cxnSpLocks/>
          </p:cNvCxnSpPr>
          <p:nvPr/>
        </p:nvCxnSpPr>
        <p:spPr>
          <a:xfrm>
            <a:off x="5165238" y="2219325"/>
            <a:ext cx="727562" cy="193611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6B051F35-E7F2-46EE-B78B-9AFF59BA9AD4}"/>
              </a:ext>
            </a:extLst>
          </p:cNvPr>
          <p:cNvCxnSpPr>
            <a:cxnSpLocks/>
          </p:cNvCxnSpPr>
          <p:nvPr/>
        </p:nvCxnSpPr>
        <p:spPr>
          <a:xfrm>
            <a:off x="5892799" y="4151868"/>
            <a:ext cx="61042" cy="120118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6C178EC8-2A17-4B36-8EA9-A6FAC6C36D78}"/>
              </a:ext>
            </a:extLst>
          </p:cNvPr>
          <p:cNvCxnSpPr>
            <a:cxnSpLocks/>
          </p:cNvCxnSpPr>
          <p:nvPr/>
        </p:nvCxnSpPr>
        <p:spPr>
          <a:xfrm flipH="1">
            <a:off x="4787900" y="4151868"/>
            <a:ext cx="1074383" cy="1085414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324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42</Words>
  <Application>Microsoft Office PowerPoint</Application>
  <PresentationFormat>Breitbild</PresentationFormat>
  <Paragraphs>9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Allgemeine Vielecke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2022-11-04T15:42:15Z</dcterms:modified>
</cp:coreProperties>
</file>