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42" r:id="rId3"/>
    <p:sldId id="443" r:id="rId4"/>
    <p:sldId id="444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1FE2A759-1613-4612-91E8-DD988DC2F49B}"/>
    <pc:docChg chg="custSel delSld modSld">
      <pc:chgData name="Tegischer Lukas" userId="f78daebb-0565-485c-bd0e-1cd035e796ff" providerId="ADAL" clId="{1FE2A759-1613-4612-91E8-DD988DC2F49B}" dt="2022-11-04T11:39:46.064" v="2" actId="47"/>
      <pc:docMkLst>
        <pc:docMk/>
      </pc:docMkLst>
      <pc:sldChg chg="delSp mod delAnim">
        <pc:chgData name="Tegischer Lukas" userId="f78daebb-0565-485c-bd0e-1cd035e796ff" providerId="ADAL" clId="{1FE2A759-1613-4612-91E8-DD988DC2F49B}" dt="2022-11-04T11:39:44.76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FE2A759-1613-4612-91E8-DD988DC2F49B}" dt="2022-11-04T11:39:44.76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FE2A759-1613-4612-91E8-DD988DC2F49B}" dt="2022-11-04T11:39:44.46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FE2A759-1613-4612-91E8-DD988DC2F49B}" dt="2022-11-04T11:39:46.06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Standard-Normalverteilung - Beispiele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0E67572-91F2-0E8B-8B65-0D3C2E4C6DAE}"/>
                  </a:ext>
                </a:extLst>
              </p:cNvPr>
              <p:cNvSpPr txBox="1"/>
              <p:nvPr/>
            </p:nvSpPr>
            <p:spPr>
              <a:xfrm>
                <a:off x="400049" y="325839"/>
                <a:ext cx="1033462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1a)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Z ist standardnormalverteilt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Dichtefunktion,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Verteilungsfunktion von 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0E67572-91F2-0E8B-8B65-0D3C2E4C6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49" y="325839"/>
                <a:ext cx="10334625" cy="671209"/>
              </a:xfrm>
              <a:prstGeom prst="rect">
                <a:avLst/>
              </a:prstGeom>
              <a:blipFill>
                <a:blip r:embed="rId2"/>
                <a:stretch>
                  <a:fillRect l="-531" t="-3604" b="-126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8E84516-DD8C-1F9A-CFB5-2F2147ECBCED}"/>
                  </a:ext>
                </a:extLst>
              </p:cNvPr>
              <p:cNvSpPr txBox="1"/>
              <p:nvPr/>
            </p:nvSpPr>
            <p:spPr>
              <a:xfrm>
                <a:off x="0" y="1171297"/>
                <a:ext cx="11449050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Markiere und berechne die Wahrscheinlichkeiten mit Hilfe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-Tabelle. Kontrolliere durch Technologieeinsatz.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8E84516-DD8C-1F9A-CFB5-2F2147ECB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71297"/>
                <a:ext cx="11449050" cy="391454"/>
              </a:xfrm>
              <a:prstGeom prst="rect">
                <a:avLst/>
              </a:prstGeom>
              <a:blipFill>
                <a:blip r:embed="rId3"/>
                <a:stretch>
                  <a:fillRect t="-1563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68B1DAEF-DE20-AAA5-BD3B-F646F2CCBF2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392" b="51079"/>
          <a:stretch/>
        </p:blipFill>
        <p:spPr bwMode="auto">
          <a:xfrm>
            <a:off x="761624" y="2410301"/>
            <a:ext cx="4815262" cy="20373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5ADE08F2-B5B3-268A-3BDC-BF0D71A688B0}"/>
                  </a:ext>
                </a:extLst>
              </p:cNvPr>
              <p:cNvSpPr txBox="1"/>
              <p:nvPr/>
            </p:nvSpPr>
            <p:spPr>
              <a:xfrm>
                <a:off x="0" y="1786471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5ADE08F2-B5B3-268A-3BDC-BF0D71A68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86471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8D174E84-61CA-18BB-379F-8156985A5219}"/>
              </a:ext>
            </a:extLst>
          </p:cNvPr>
          <p:cNvCxnSpPr/>
          <p:nvPr/>
        </p:nvCxnSpPr>
        <p:spPr>
          <a:xfrm flipV="1">
            <a:off x="3711575" y="3209925"/>
            <a:ext cx="0" cy="819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27D7DC96-28F8-E16A-E6EA-D41A257D71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1919418"/>
                  </p:ext>
                </p:extLst>
              </p:nvPr>
            </p:nvGraphicFramePr>
            <p:xfrm>
              <a:off x="7380605" y="2541182"/>
              <a:ext cx="3125470" cy="133748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41064">
                      <a:extLst>
                        <a:ext uri="{9D8B030D-6E8A-4147-A177-3AD203B41FA5}">
                          <a16:colId xmlns:a16="http://schemas.microsoft.com/office/drawing/2014/main" val="800239128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4081930861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1365750351"/>
                        </a:ext>
                      </a:extLst>
                    </a:gridCol>
                  </a:tblGrid>
                  <a:tr h="5185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28140608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8091831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1,00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8413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1587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496245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27D7DC96-28F8-E16A-E6EA-D41A257D71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1919418"/>
                  </p:ext>
                </p:extLst>
              </p:nvPr>
            </p:nvGraphicFramePr>
            <p:xfrm>
              <a:off x="7380605" y="2541182"/>
              <a:ext cx="3125470" cy="133748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41064">
                      <a:extLst>
                        <a:ext uri="{9D8B030D-6E8A-4147-A177-3AD203B41FA5}">
                          <a16:colId xmlns:a16="http://schemas.microsoft.com/office/drawing/2014/main" val="800239128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4081930861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1365750351"/>
                        </a:ext>
                      </a:extLst>
                    </a:gridCol>
                  </a:tblGrid>
                  <a:tr h="5185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0000" t="-1163" r="-100581" b="-1767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201170" t="-1163" r="-1170" b="-1767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8140608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8091831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1,00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8413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1587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4962454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9719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702E7AD-9A7D-A86E-A06F-26152C8BE2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92" b="51079"/>
          <a:stretch/>
        </p:blipFill>
        <p:spPr bwMode="auto">
          <a:xfrm>
            <a:off x="800735" y="2396131"/>
            <a:ext cx="6144580" cy="25998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0E67572-91F2-0E8B-8B65-0D3C2E4C6DAE}"/>
                  </a:ext>
                </a:extLst>
              </p:cNvPr>
              <p:cNvSpPr txBox="1"/>
              <p:nvPr/>
            </p:nvSpPr>
            <p:spPr>
              <a:xfrm>
                <a:off x="400049" y="325839"/>
                <a:ext cx="1033462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Z ist standardnormalverteilt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Dichtefunktion,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Verteilungsfunktion von 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0E67572-91F2-0E8B-8B65-0D3C2E4C6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49" y="325839"/>
                <a:ext cx="10334625" cy="671209"/>
              </a:xfrm>
              <a:prstGeom prst="rect">
                <a:avLst/>
              </a:prstGeom>
              <a:blipFill>
                <a:blip r:embed="rId3"/>
                <a:stretch>
                  <a:fillRect l="-531" t="-3604" b="-126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8E84516-DD8C-1F9A-CFB5-2F2147ECBCED}"/>
                  </a:ext>
                </a:extLst>
              </p:cNvPr>
              <p:cNvSpPr txBox="1"/>
              <p:nvPr/>
            </p:nvSpPr>
            <p:spPr>
              <a:xfrm>
                <a:off x="0" y="1171297"/>
                <a:ext cx="11449050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Markiere und berechne die Wahrscheinlichkeiten mit Hilfe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-Tabelle. Kontrolliere durch Technologieeinsatz.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8E84516-DD8C-1F9A-CFB5-2F2147ECB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71297"/>
                <a:ext cx="11449050" cy="391454"/>
              </a:xfrm>
              <a:prstGeom prst="rect">
                <a:avLst/>
              </a:prstGeom>
              <a:blipFill>
                <a:blip r:embed="rId4"/>
                <a:stretch>
                  <a:fillRect t="-1563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8D174E84-61CA-18BB-379F-8156985A5219}"/>
              </a:ext>
            </a:extLst>
          </p:cNvPr>
          <p:cNvCxnSpPr>
            <a:cxnSpLocks/>
          </p:cNvCxnSpPr>
          <p:nvPr/>
        </p:nvCxnSpPr>
        <p:spPr>
          <a:xfrm flipV="1">
            <a:off x="4578350" y="3419474"/>
            <a:ext cx="0" cy="10382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27D7DC96-28F8-E16A-E6EA-D41A257D71C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380605" y="2541182"/>
              <a:ext cx="3125470" cy="133748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41064">
                      <a:extLst>
                        <a:ext uri="{9D8B030D-6E8A-4147-A177-3AD203B41FA5}">
                          <a16:colId xmlns:a16="http://schemas.microsoft.com/office/drawing/2014/main" val="800239128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4081930861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1365750351"/>
                        </a:ext>
                      </a:extLst>
                    </a:gridCol>
                  </a:tblGrid>
                  <a:tr h="5185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28140608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8091831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1,00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8413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1587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496245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27D7DC96-28F8-E16A-E6EA-D41A257D71C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380605" y="2541182"/>
              <a:ext cx="3125470" cy="133748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41064">
                      <a:extLst>
                        <a:ext uri="{9D8B030D-6E8A-4147-A177-3AD203B41FA5}">
                          <a16:colId xmlns:a16="http://schemas.microsoft.com/office/drawing/2014/main" val="800239128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4081930861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1365750351"/>
                        </a:ext>
                      </a:extLst>
                    </a:gridCol>
                  </a:tblGrid>
                  <a:tr h="5185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00000" t="-1163" r="-100581" b="-1767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201170" t="-1163" r="-1170" b="-1767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8140608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8091831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1,00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8413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1587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4962454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1C8F0F48-5FBA-5996-A7C5-86BC77746C99}"/>
              </a:ext>
            </a:extLst>
          </p:cNvPr>
          <p:cNvCxnSpPr>
            <a:cxnSpLocks/>
          </p:cNvCxnSpPr>
          <p:nvPr/>
        </p:nvCxnSpPr>
        <p:spPr>
          <a:xfrm flipV="1">
            <a:off x="2851150" y="3419474"/>
            <a:ext cx="0" cy="10382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E87D095-B88E-B354-EA07-A4265693BE11}"/>
                  </a:ext>
                </a:extLst>
              </p:cNvPr>
              <p:cNvSpPr txBox="1"/>
              <p:nvPr/>
            </p:nvSpPr>
            <p:spPr>
              <a:xfrm>
                <a:off x="734060" y="182033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E87D095-B88E-B354-EA07-A4265693B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060" y="1820336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5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702E7AD-9A7D-A86E-A06F-26152C8BE2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92" b="51079"/>
          <a:stretch/>
        </p:blipFill>
        <p:spPr bwMode="auto">
          <a:xfrm>
            <a:off x="800735" y="2396131"/>
            <a:ext cx="6144580" cy="25998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0E67572-91F2-0E8B-8B65-0D3C2E4C6DAE}"/>
                  </a:ext>
                </a:extLst>
              </p:cNvPr>
              <p:cNvSpPr txBox="1"/>
              <p:nvPr/>
            </p:nvSpPr>
            <p:spPr>
              <a:xfrm>
                <a:off x="400049" y="325839"/>
                <a:ext cx="1033462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1c)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Z ist standardnormalverteilt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Dichtefunktion, die 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Verteilungsfunktion von 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0E67572-91F2-0E8B-8B65-0D3C2E4C6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49" y="325839"/>
                <a:ext cx="10334625" cy="671209"/>
              </a:xfrm>
              <a:prstGeom prst="rect">
                <a:avLst/>
              </a:prstGeom>
              <a:blipFill>
                <a:blip r:embed="rId3"/>
                <a:stretch>
                  <a:fillRect l="-531" t="-3604" b="-126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8E84516-DD8C-1F9A-CFB5-2F2147ECBCED}"/>
                  </a:ext>
                </a:extLst>
              </p:cNvPr>
              <p:cNvSpPr txBox="1"/>
              <p:nvPr/>
            </p:nvSpPr>
            <p:spPr>
              <a:xfrm>
                <a:off x="0" y="1171297"/>
                <a:ext cx="11449050" cy="3914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Markiere und berechne die Wahrscheinlichkeiten mit Hilfe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-Tabelle. Kontrolliere durch Technologieeinsatz.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8E84516-DD8C-1F9A-CFB5-2F2147ECB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71297"/>
                <a:ext cx="11449050" cy="391454"/>
              </a:xfrm>
              <a:prstGeom prst="rect">
                <a:avLst/>
              </a:prstGeom>
              <a:blipFill>
                <a:blip r:embed="rId4"/>
                <a:stretch>
                  <a:fillRect t="-1563" b="-2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8D174E84-61CA-18BB-379F-8156985A5219}"/>
              </a:ext>
            </a:extLst>
          </p:cNvPr>
          <p:cNvCxnSpPr>
            <a:cxnSpLocks/>
          </p:cNvCxnSpPr>
          <p:nvPr/>
        </p:nvCxnSpPr>
        <p:spPr>
          <a:xfrm flipV="1">
            <a:off x="4978400" y="3878667"/>
            <a:ext cx="0" cy="5885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27D7DC96-28F8-E16A-E6EA-D41A257D71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881600"/>
                  </p:ext>
                </p:extLst>
              </p:nvPr>
            </p:nvGraphicFramePr>
            <p:xfrm>
              <a:off x="7380605" y="2541182"/>
              <a:ext cx="3125470" cy="133748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41064">
                      <a:extLst>
                        <a:ext uri="{9D8B030D-6E8A-4147-A177-3AD203B41FA5}">
                          <a16:colId xmlns:a16="http://schemas.microsoft.com/office/drawing/2014/main" val="800239128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4081930861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1365750351"/>
                        </a:ext>
                      </a:extLst>
                    </a:gridCol>
                  </a:tblGrid>
                  <a:tr h="5185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28140608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8091831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1,50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9332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0668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496245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27D7DC96-28F8-E16A-E6EA-D41A257D71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881600"/>
                  </p:ext>
                </p:extLst>
              </p:nvPr>
            </p:nvGraphicFramePr>
            <p:xfrm>
              <a:off x="7380605" y="2541182"/>
              <a:ext cx="3125470" cy="133748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41064">
                      <a:extLst>
                        <a:ext uri="{9D8B030D-6E8A-4147-A177-3AD203B41FA5}">
                          <a16:colId xmlns:a16="http://schemas.microsoft.com/office/drawing/2014/main" val="800239128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4081930861"/>
                        </a:ext>
                      </a:extLst>
                    </a:gridCol>
                    <a:gridCol w="1042203">
                      <a:extLst>
                        <a:ext uri="{9D8B030D-6E8A-4147-A177-3AD203B41FA5}">
                          <a16:colId xmlns:a16="http://schemas.microsoft.com/office/drawing/2014/main" val="1365750351"/>
                        </a:ext>
                      </a:extLst>
                    </a:gridCol>
                  </a:tblGrid>
                  <a:tr h="5185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00000" t="-1163" r="-100581" b="-1767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201170" t="-1163" r="-1170" b="-1767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8140608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8091831"/>
                      </a:ext>
                    </a:extLst>
                  </a:tr>
                  <a:tr h="4094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1,50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9332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0668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04962454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FAF1DE2-8275-F817-93E4-904445C60BBD}"/>
                  </a:ext>
                </a:extLst>
              </p:cNvPr>
              <p:cNvSpPr txBox="1"/>
              <p:nvPr/>
            </p:nvSpPr>
            <p:spPr>
              <a:xfrm>
                <a:off x="496890" y="173700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,5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FAF1DE2-8275-F817-93E4-904445C60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90" y="1737000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5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222</Words>
  <Application>Microsoft Office PowerPoint</Application>
  <PresentationFormat>Breitbild</PresentationFormat>
  <Paragraphs>38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Die Normalverteilung Standard-Normalverteilung - Beispiele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2022-11-04T11:39:46Z</dcterms:modified>
</cp:coreProperties>
</file>