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42" r:id="rId3"/>
    <p:sldId id="355" r:id="rId4"/>
    <p:sldId id="354" r:id="rId5"/>
    <p:sldId id="357" r:id="rId6"/>
    <p:sldId id="358" r:id="rId7"/>
    <p:sldId id="359" r:id="rId8"/>
    <p:sldId id="360" r:id="rId9"/>
    <p:sldId id="36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803EC45F-77AC-47BF-9E66-FA3BF572B726}"/>
    <pc:docChg chg="undo custSel addSld modSld">
      <pc:chgData name="Tegischer Lukas" userId="f78daebb-0565-485c-bd0e-1cd035e796ff" providerId="ADAL" clId="{803EC45F-77AC-47BF-9E66-FA3BF572B726}" dt="2021-04-04T19:40:17.186" v="272" actId="403"/>
      <pc:docMkLst>
        <pc:docMk/>
      </pc:docMkLst>
      <pc:sldChg chg="modSp mod">
        <pc:chgData name="Tegischer Lukas" userId="f78daebb-0565-485c-bd0e-1cd035e796ff" providerId="ADAL" clId="{803EC45F-77AC-47BF-9E66-FA3BF572B726}" dt="2021-04-04T19:23:34.797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EC45F-77AC-47BF-9E66-FA3BF572B726}" dt="2021-04-04T19:23:34.797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03EC45F-77AC-47BF-9E66-FA3BF572B726}" dt="2021-04-04T19:36:28.822" v="134"/>
        <pc:sldMkLst>
          <pc:docMk/>
          <pc:sldMk cId="442268101" sldId="295"/>
        </pc:sldMkLst>
        <pc:spChg chg="mod">
          <ac:chgData name="Tegischer Lukas" userId="f78daebb-0565-485c-bd0e-1cd035e796ff" providerId="ADAL" clId="{803EC45F-77AC-47BF-9E66-FA3BF572B726}" dt="2021-04-04T19:24:08.461" v="74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5:29.708" v="117" actId="1076"/>
          <ac:spMkLst>
            <pc:docMk/>
            <pc:sldMk cId="442268101" sldId="295"/>
            <ac:spMk id="5" creationId="{A6DA5448-6A6C-4C3E-9C4D-8909E960E7F0}"/>
          </ac:spMkLst>
        </pc:spChg>
        <pc:spChg chg="del">
          <ac:chgData name="Tegischer Lukas" userId="f78daebb-0565-485c-bd0e-1cd035e796ff" providerId="ADAL" clId="{803EC45F-77AC-47BF-9E66-FA3BF572B726}" dt="2021-04-04T19:23:59.092" v="71" actId="478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803EC45F-77AC-47BF-9E66-FA3BF572B726}" dt="2021-04-04T19:24:03.272" v="73" actId="478"/>
          <ac:spMkLst>
            <pc:docMk/>
            <pc:sldMk cId="442268101" sldId="295"/>
            <ac:spMk id="9" creationId="{1CC54E9E-6D26-4BD9-995E-B155A2158F3C}"/>
          </ac:spMkLst>
        </pc:spChg>
        <pc:picChg chg="add mod modCrop">
          <ac:chgData name="Tegischer Lukas" userId="f78daebb-0565-485c-bd0e-1cd035e796ff" providerId="ADAL" clId="{803EC45F-77AC-47BF-9E66-FA3BF572B726}" dt="2021-04-04T19:35:05.406" v="81" actId="1076"/>
          <ac:picMkLst>
            <pc:docMk/>
            <pc:sldMk cId="442268101" sldId="295"/>
            <ac:picMk id="4" creationId="{6979DFAD-E440-4A41-A19F-4244A4B0C0EA}"/>
          </ac:picMkLst>
        </pc:picChg>
        <pc:picChg chg="del">
          <ac:chgData name="Tegischer Lukas" userId="f78daebb-0565-485c-bd0e-1cd035e796ff" providerId="ADAL" clId="{803EC45F-77AC-47BF-9E66-FA3BF572B726}" dt="2021-04-04T19:24:00.768" v="72" actId="478"/>
          <ac:picMkLst>
            <pc:docMk/>
            <pc:sldMk cId="442268101" sldId="295"/>
            <ac:picMk id="7" creationId="{A34C86C1-2354-440D-B0B4-5C3DC03DD015}"/>
          </ac:picMkLst>
        </pc:picChg>
        <pc:cxnChg chg="add mod">
          <ac:chgData name="Tegischer Lukas" userId="f78daebb-0565-485c-bd0e-1cd035e796ff" providerId="ADAL" clId="{803EC45F-77AC-47BF-9E66-FA3BF572B726}" dt="2021-04-04T19:36:12.651" v="128" actId="693"/>
          <ac:cxnSpMkLst>
            <pc:docMk/>
            <pc:sldMk cId="442268101" sldId="295"/>
            <ac:cxnSpMk id="10" creationId="{7501EB9A-C900-482E-8ABD-6787159867D8}"/>
          </ac:cxnSpMkLst>
        </pc:cxnChg>
        <pc:cxnChg chg="add del mod">
          <ac:chgData name="Tegischer Lukas" userId="f78daebb-0565-485c-bd0e-1cd035e796ff" providerId="ADAL" clId="{803EC45F-77AC-47BF-9E66-FA3BF572B726}" dt="2021-04-04T19:36:04.716" v="126" actId="478"/>
          <ac:cxnSpMkLst>
            <pc:docMk/>
            <pc:sldMk cId="442268101" sldId="295"/>
            <ac:cxnSpMk id="12" creationId="{09427D36-D5F1-43B1-95B3-8A27F2B9A57E}"/>
          </ac:cxnSpMkLst>
        </pc:cxnChg>
        <pc:cxnChg chg="add mod">
          <ac:chgData name="Tegischer Lukas" userId="f78daebb-0565-485c-bd0e-1cd035e796ff" providerId="ADAL" clId="{803EC45F-77AC-47BF-9E66-FA3BF572B726}" dt="2021-04-04T19:36:23.182" v="132" actId="14100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addSp delSp modSp mod delAnim">
        <pc:chgData name="Tegischer Lukas" userId="f78daebb-0565-485c-bd0e-1cd035e796ff" providerId="ADAL" clId="{803EC45F-77AC-47BF-9E66-FA3BF572B726}" dt="2021-04-04T19:39:24.602" v="238" actId="20577"/>
        <pc:sldMkLst>
          <pc:docMk/>
          <pc:sldMk cId="1583130595" sldId="335"/>
        </pc:sldMkLst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7" creationId="{122981C4-3CC7-4BBA-A93F-790E174830F2}"/>
          </ac:spMkLst>
        </pc:spChg>
        <pc:spChg chg="add mod">
          <ac:chgData name="Tegischer Lukas" userId="f78daebb-0565-485c-bd0e-1cd035e796ff" providerId="ADAL" clId="{803EC45F-77AC-47BF-9E66-FA3BF572B726}" dt="2021-04-04T19:39:01.717" v="226" actId="1076"/>
          <ac:spMkLst>
            <pc:docMk/>
            <pc:sldMk cId="1583130595" sldId="335"/>
            <ac:spMk id="9" creationId="{58D93059-425E-407F-8361-DAFE8510AB85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1" creationId="{3E0AB194-8A93-47A2-9301-596A2A90035C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2" creationId="{02ACD7ED-89F3-473A-838A-BB321C31EA4E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3" creationId="{1DE0F21C-505B-4889-B450-CFD6E8C052B1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5" creationId="{23BF74F6-4438-470E-B8E3-502B90B5718B}"/>
          </ac:spMkLst>
        </pc:spChg>
        <pc:spChg chg="add mod">
          <ac:chgData name="Tegischer Lukas" userId="f78daebb-0565-485c-bd0e-1cd035e796ff" providerId="ADAL" clId="{803EC45F-77AC-47BF-9E66-FA3BF572B726}" dt="2021-04-04T19:39:17.508" v="232" actId="403"/>
          <ac:spMkLst>
            <pc:docMk/>
            <pc:sldMk cId="1583130595" sldId="335"/>
            <ac:spMk id="16" creationId="{E8CC914C-C941-44F4-A89E-11D7CAD92248}"/>
          </ac:spMkLst>
        </pc:spChg>
        <pc:spChg chg="add mod">
          <ac:chgData name="Tegischer Lukas" userId="f78daebb-0565-485c-bd0e-1cd035e796ff" providerId="ADAL" clId="{803EC45F-77AC-47BF-9E66-FA3BF572B726}" dt="2021-04-04T19:39:24.602" v="238" actId="20577"/>
          <ac:spMkLst>
            <pc:docMk/>
            <pc:sldMk cId="1583130595" sldId="335"/>
            <ac:spMk id="17" creationId="{D7190D9A-155B-4DF7-8334-BC5F56755B16}"/>
          </ac:spMkLst>
        </pc:spChg>
      </pc:sldChg>
      <pc:sldChg chg="addSp delSp modSp mod delAnim">
        <pc:chgData name="Tegischer Lukas" userId="f78daebb-0565-485c-bd0e-1cd035e796ff" providerId="ADAL" clId="{803EC45F-77AC-47BF-9E66-FA3BF572B726}" dt="2021-04-04T19:37:44.957" v="182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803EC45F-77AC-47BF-9E66-FA3BF572B726}" dt="2021-04-04T19:36:45.230" v="167" actId="20577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803EC45F-77AC-47BF-9E66-FA3BF572B726}" dt="2021-04-04T19:36:49.201" v="169" actId="478"/>
          <ac:spMkLst>
            <pc:docMk/>
            <pc:sldMk cId="1685039439" sldId="342"/>
            <ac:spMk id="8" creationId="{1576C327-B1C4-49F2-B076-1648601AF295}"/>
          </ac:spMkLst>
        </pc:spChg>
        <pc:spChg chg="del">
          <ac:chgData name="Tegischer Lukas" userId="f78daebb-0565-485c-bd0e-1cd035e796ff" providerId="ADAL" clId="{803EC45F-77AC-47BF-9E66-FA3BF572B726}" dt="2021-04-04T19:36:46.953" v="168" actId="478"/>
          <ac:spMkLst>
            <pc:docMk/>
            <pc:sldMk cId="1685039439" sldId="342"/>
            <ac:spMk id="9" creationId="{1CC54E9E-6D26-4BD9-995E-B155A2158F3C}"/>
          </ac:spMkLst>
        </pc:spChg>
        <pc:spChg chg="add mod">
          <ac:chgData name="Tegischer Lukas" userId="f78daebb-0565-485c-bd0e-1cd035e796ff" providerId="ADAL" clId="{803EC45F-77AC-47BF-9E66-FA3BF572B726}" dt="2021-04-04T19:37:44.957" v="182" actId="1076"/>
          <ac:spMkLst>
            <pc:docMk/>
            <pc:sldMk cId="1685039439" sldId="342"/>
            <ac:spMk id="11" creationId="{BE198DEF-5253-4338-BBCC-439967AF12AB}"/>
          </ac:spMkLst>
        </pc:spChg>
        <pc:picChg chg="add mod">
          <ac:chgData name="Tegischer Lukas" userId="f78daebb-0565-485c-bd0e-1cd035e796ff" providerId="ADAL" clId="{803EC45F-77AC-47BF-9E66-FA3BF572B726}" dt="2021-04-04T19:37:03.462" v="174" actId="1076"/>
          <ac:picMkLst>
            <pc:docMk/>
            <pc:sldMk cId="1685039439" sldId="342"/>
            <ac:picMk id="7" creationId="{E1D2368A-EEE0-4D21-B0CA-4D2B6571E6C8}"/>
          </ac:picMkLst>
        </pc:picChg>
        <pc:picChg chg="del">
          <ac:chgData name="Tegischer Lukas" userId="f78daebb-0565-485c-bd0e-1cd035e796ff" providerId="ADAL" clId="{803EC45F-77AC-47BF-9E66-FA3BF572B726}" dt="2021-04-04T19:36:49.201" v="169" actId="478"/>
          <ac:picMkLst>
            <pc:docMk/>
            <pc:sldMk cId="1685039439" sldId="342"/>
            <ac:picMk id="10" creationId="{9BB81FF3-4ABF-42C3-B6E7-1F2855577A3B}"/>
          </ac:picMkLst>
        </pc:picChg>
      </pc:sldChg>
      <pc:sldChg chg="addSp delSp modSp add mod">
        <pc:chgData name="Tegischer Lukas" userId="f78daebb-0565-485c-bd0e-1cd035e796ff" providerId="ADAL" clId="{803EC45F-77AC-47BF-9E66-FA3BF572B726}" dt="2021-04-04T19:38:15.953" v="200" actId="1076"/>
        <pc:sldMkLst>
          <pc:docMk/>
          <pc:sldMk cId="2649353781" sldId="343"/>
        </pc:sldMkLst>
        <pc:spChg chg="mod">
          <ac:chgData name="Tegischer Lukas" userId="f78daebb-0565-485c-bd0e-1cd035e796ff" providerId="ADAL" clId="{803EC45F-77AC-47BF-9E66-FA3BF572B726}" dt="2021-04-04T19:38:15.953" v="200" actId="1076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8:14.162" v="199" actId="1076"/>
          <ac:spMkLst>
            <pc:docMk/>
            <pc:sldMk cId="2649353781" sldId="343"/>
            <ac:spMk id="8" creationId="{F7FE1F14-6371-4DB9-83D2-FEFC5AAD4F2B}"/>
          </ac:spMkLst>
        </pc:spChg>
        <pc:spChg chg="del">
          <ac:chgData name="Tegischer Lukas" userId="f78daebb-0565-485c-bd0e-1cd035e796ff" providerId="ADAL" clId="{803EC45F-77AC-47BF-9E66-FA3BF572B726}" dt="2021-04-04T19:37:49.615" v="185" actId="478"/>
          <ac:spMkLst>
            <pc:docMk/>
            <pc:sldMk cId="2649353781" sldId="343"/>
            <ac:spMk id="11" creationId="{BE198DEF-5253-4338-BBCC-439967AF12AB}"/>
          </ac:spMkLst>
        </pc:spChg>
        <pc:picChg chg="del">
          <ac:chgData name="Tegischer Lukas" userId="f78daebb-0565-485c-bd0e-1cd035e796ff" providerId="ADAL" clId="{803EC45F-77AC-47BF-9E66-FA3BF572B726}" dt="2021-04-04T19:37:48.601" v="184" actId="478"/>
          <ac:picMkLst>
            <pc:docMk/>
            <pc:sldMk cId="2649353781" sldId="343"/>
            <ac:picMk id="7" creationId="{E1D2368A-EEE0-4D21-B0CA-4D2B6571E6C8}"/>
          </ac:picMkLst>
        </pc:picChg>
      </pc:sldChg>
      <pc:sldChg chg="delSp modSp add mod">
        <pc:chgData name="Tegischer Lukas" userId="f78daebb-0565-485c-bd0e-1cd035e796ff" providerId="ADAL" clId="{803EC45F-77AC-47BF-9E66-FA3BF572B726}" dt="2021-04-04T19:40:17.186" v="272" actId="403"/>
        <pc:sldMkLst>
          <pc:docMk/>
          <pc:sldMk cId="3047141546" sldId="344"/>
        </pc:sldMkLst>
        <pc:spChg chg="mod">
          <ac:chgData name="Tegischer Lukas" userId="f78daebb-0565-485c-bd0e-1cd035e796ff" providerId="ADAL" clId="{803EC45F-77AC-47BF-9E66-FA3BF572B726}" dt="2021-04-04T19:40:17.186" v="272" actId="403"/>
          <ac:spMkLst>
            <pc:docMk/>
            <pc:sldMk cId="3047141546" sldId="344"/>
            <ac:spMk id="9" creationId="{58D93059-425E-407F-8361-DAFE8510AB85}"/>
          </ac:spMkLst>
        </pc:spChg>
        <pc:spChg chg="mod">
          <ac:chgData name="Tegischer Lukas" userId="f78daebb-0565-485c-bd0e-1cd035e796ff" providerId="ADAL" clId="{803EC45F-77AC-47BF-9E66-FA3BF572B726}" dt="2021-04-04T19:40:06.344" v="270" actId="20577"/>
          <ac:spMkLst>
            <pc:docMk/>
            <pc:sldMk cId="3047141546" sldId="344"/>
            <ac:spMk id="16" creationId="{E8CC914C-C941-44F4-A89E-11D7CAD92248}"/>
          </ac:spMkLst>
        </pc:spChg>
        <pc:spChg chg="del">
          <ac:chgData name="Tegischer Lukas" userId="f78daebb-0565-485c-bd0e-1cd035e796ff" providerId="ADAL" clId="{803EC45F-77AC-47BF-9E66-FA3BF572B726}" dt="2021-04-04T19:40:03.135" v="268" actId="478"/>
          <ac:spMkLst>
            <pc:docMk/>
            <pc:sldMk cId="3047141546" sldId="344"/>
            <ac:spMk id="17" creationId="{D7190D9A-155B-4DF7-8334-BC5F56755B16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48C00A2-454A-4768-A878-8F35E6F14C0F}"/>
    <pc:docChg chg="undo custSel addSld delSld modSld">
      <pc:chgData name="Tegischer Lukas" userId="f78daebb-0565-485c-bd0e-1cd035e796ff" providerId="ADAL" clId="{548C00A2-454A-4768-A878-8F35E6F14C0F}" dt="2021-04-04T19:22:43.829" v="214" actId="47"/>
      <pc:docMkLst>
        <pc:docMk/>
      </pc:docMkLst>
      <pc:sldChg chg="modSp mod">
        <pc:chgData name="Tegischer Lukas" userId="f78daebb-0565-485c-bd0e-1cd035e796ff" providerId="ADAL" clId="{548C00A2-454A-4768-A878-8F35E6F14C0F}" dt="2021-04-04T19:17:13.057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8C00A2-454A-4768-A878-8F35E6F14C0F}" dt="2021-04-04T19:17:13.057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8C00A2-454A-4768-A878-8F35E6F14C0F}" dt="2021-04-04T19:19:29.398" v="14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548C00A2-454A-4768-A878-8F35E6F14C0F}" dt="2021-04-04T19:19:29.398" v="140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48C00A2-454A-4768-A878-8F35E6F14C0F}" dt="2021-04-04T19:19:25.760" v="139" actId="1076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548C00A2-454A-4768-A878-8F35E6F14C0F}" dt="2021-04-04T19:17:32.034" v="103" actId="478"/>
          <ac:spMkLst>
            <pc:docMk/>
            <pc:sldMk cId="442268101" sldId="29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548C00A2-454A-4768-A878-8F35E6F14C0F}" dt="2021-04-04T19:19:23.239" v="138" actId="1076"/>
          <ac:spMkLst>
            <pc:docMk/>
            <pc:sldMk cId="442268101" sldId="295"/>
            <ac:spMk id="9" creationId="{1CC54E9E-6D26-4BD9-995E-B155A2158F3C}"/>
          </ac:spMkLst>
        </pc:spChg>
        <pc:picChg chg="add mod">
          <ac:chgData name="Tegischer Lukas" userId="f78daebb-0565-485c-bd0e-1cd035e796ff" providerId="ADAL" clId="{548C00A2-454A-4768-A878-8F35E6F14C0F}" dt="2021-04-04T19:18:52.340" v="126" actId="1076"/>
          <ac:picMkLst>
            <pc:docMk/>
            <pc:sldMk cId="442268101" sldId="295"/>
            <ac:picMk id="7" creationId="{A34C86C1-2354-440D-B0B4-5C3DC03DD015}"/>
          </ac:picMkLst>
        </pc:picChg>
      </pc:sldChg>
      <pc:sldChg chg="addSp delSp modSp mod modAnim">
        <pc:chgData name="Tegischer Lukas" userId="f78daebb-0565-485c-bd0e-1cd035e796ff" providerId="ADAL" clId="{548C00A2-454A-4768-A878-8F35E6F14C0F}" dt="2021-04-04T19:22:39.862" v="213"/>
        <pc:sldMkLst>
          <pc:docMk/>
          <pc:sldMk cId="1583130595" sldId="335"/>
        </pc:sldMkLst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6" creationId="{7CFCF3A3-9A6E-4592-922F-7129930FB799}"/>
          </ac:spMkLst>
        </pc:spChg>
        <pc:spChg chg="add mod">
          <ac:chgData name="Tegischer Lukas" userId="f78daebb-0565-485c-bd0e-1cd035e796ff" providerId="ADAL" clId="{548C00A2-454A-4768-A878-8F35E6F14C0F}" dt="2021-04-04T19:21:42.960" v="185" actId="14100"/>
          <ac:spMkLst>
            <pc:docMk/>
            <pc:sldMk cId="1583130595" sldId="335"/>
            <ac:spMk id="7" creationId="{122981C4-3CC7-4BBA-A93F-790E174830F2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9" creationId="{77150897-6127-46F3-940B-AB579466BCA1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548C00A2-454A-4768-A878-8F35E6F14C0F}" dt="2021-04-04T19:22:09.910" v="191" actId="403"/>
          <ac:spMkLst>
            <pc:docMk/>
            <pc:sldMk cId="1583130595" sldId="335"/>
            <ac:spMk id="11" creationId="{3E0AB194-8A93-47A2-9301-596A2A90035C}"/>
          </ac:spMkLst>
        </pc:spChg>
        <pc:spChg chg="add mod">
          <ac:chgData name="Tegischer Lukas" userId="f78daebb-0565-485c-bd0e-1cd035e796ff" providerId="ADAL" clId="{548C00A2-454A-4768-A878-8F35E6F14C0F}" dt="2021-04-04T19:22:15.912" v="197" actId="20577"/>
          <ac:spMkLst>
            <pc:docMk/>
            <pc:sldMk cId="1583130595" sldId="335"/>
            <ac:spMk id="12" creationId="{02ACD7ED-89F3-473A-838A-BB321C31EA4E}"/>
          </ac:spMkLst>
        </pc:spChg>
        <pc:spChg chg="add mod">
          <ac:chgData name="Tegischer Lukas" userId="f78daebb-0565-485c-bd0e-1cd035e796ff" providerId="ADAL" clId="{548C00A2-454A-4768-A878-8F35E6F14C0F}" dt="2021-04-04T19:22:21.955" v="201" actId="20577"/>
          <ac:spMkLst>
            <pc:docMk/>
            <pc:sldMk cId="1583130595" sldId="335"/>
            <ac:spMk id="13" creationId="{1DE0F21C-505B-4889-B450-CFD6E8C052B1}"/>
          </ac:spMkLst>
        </pc:spChg>
        <pc:spChg chg="add mod">
          <ac:chgData name="Tegischer Lukas" userId="f78daebb-0565-485c-bd0e-1cd035e796ff" providerId="ADAL" clId="{548C00A2-454A-4768-A878-8F35E6F14C0F}" dt="2021-04-04T19:22:33.612" v="210" actId="1076"/>
          <ac:spMkLst>
            <pc:docMk/>
            <pc:sldMk cId="1583130595" sldId="335"/>
            <ac:spMk id="15" creationId="{23BF74F6-4438-470E-B8E3-502B90B5718B}"/>
          </ac:spMkLst>
        </pc:spChg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984965961" sldId="336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4013852081" sldId="337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106016573" sldId="338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987408120" sldId="339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297878496" sldId="340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2352617416" sldId="341"/>
        </pc:sldMkLst>
      </pc:sldChg>
      <pc:sldChg chg="addSp delSp modSp add mod delAnim modAnim">
        <pc:chgData name="Tegischer Lukas" userId="f78daebb-0565-485c-bd0e-1cd035e796ff" providerId="ADAL" clId="{548C00A2-454A-4768-A878-8F35E6F14C0F}" dt="2021-04-04T19:21:07.300" v="169"/>
        <pc:sldMkLst>
          <pc:docMk/>
          <pc:sldMk cId="1685039439" sldId="342"/>
        </pc:sldMkLst>
        <pc:spChg chg="del">
          <ac:chgData name="Tegischer Lukas" userId="f78daebb-0565-485c-bd0e-1cd035e796ff" providerId="ADAL" clId="{548C00A2-454A-4768-A878-8F35E6F14C0F}" dt="2021-04-04T19:20:06.423" v="142" actId="478"/>
          <ac:spMkLst>
            <pc:docMk/>
            <pc:sldMk cId="1685039439" sldId="342"/>
            <ac:spMk id="6" creationId="{5DB5046A-9DCA-498F-A37D-01B2C9F7BC8B}"/>
          </ac:spMkLst>
        </pc:spChg>
        <pc:spChg chg="add mod">
          <ac:chgData name="Tegischer Lukas" userId="f78daebb-0565-485c-bd0e-1cd035e796ff" providerId="ADAL" clId="{548C00A2-454A-4768-A878-8F35E6F14C0F}" dt="2021-04-04T19:21:01.550" v="167" actId="1076"/>
          <ac:spMkLst>
            <pc:docMk/>
            <pc:sldMk cId="1685039439" sldId="342"/>
            <ac:spMk id="8" creationId="{1576C327-B1C4-49F2-B076-1648601AF295}"/>
          </ac:spMkLst>
        </pc:spChg>
        <pc:spChg chg="mod">
          <ac:chgData name="Tegischer Lukas" userId="f78daebb-0565-485c-bd0e-1cd035e796ff" providerId="ADAL" clId="{548C00A2-454A-4768-A878-8F35E6F14C0F}" dt="2021-04-04T19:20:46.766" v="160" actId="1076"/>
          <ac:spMkLst>
            <pc:docMk/>
            <pc:sldMk cId="1685039439" sldId="342"/>
            <ac:spMk id="9" creationId="{1CC54E9E-6D26-4BD9-995E-B155A2158F3C}"/>
          </ac:spMkLst>
        </pc:spChg>
        <pc:picChg chg="del">
          <ac:chgData name="Tegischer Lukas" userId="f78daebb-0565-485c-bd0e-1cd035e796ff" providerId="ADAL" clId="{548C00A2-454A-4768-A878-8F35E6F14C0F}" dt="2021-04-04T19:20:07.360" v="143" actId="478"/>
          <ac:picMkLst>
            <pc:docMk/>
            <pc:sldMk cId="1685039439" sldId="342"/>
            <ac:picMk id="7" creationId="{A34C86C1-2354-440D-B0B4-5C3DC03DD015}"/>
          </ac:picMkLst>
        </pc:picChg>
        <pc:picChg chg="add mod">
          <ac:chgData name="Tegischer Lukas" userId="f78daebb-0565-485c-bd0e-1cd035e796ff" providerId="ADAL" clId="{548C00A2-454A-4768-A878-8F35E6F14C0F}" dt="2021-04-04T19:20:56.258" v="164" actId="1076"/>
          <ac:picMkLst>
            <pc:docMk/>
            <pc:sldMk cId="1685039439" sldId="342"/>
            <ac:picMk id="10" creationId="{9BB81FF3-4ABF-42C3-B6E7-1F2855577A3B}"/>
          </ac:picMkLst>
        </pc:picChg>
      </pc:sldChg>
    </pc:docChg>
  </pc:docChgLst>
  <pc:docChgLst>
    <pc:chgData name="Tegischer Lukas" userId="f78daebb-0565-485c-bd0e-1cd035e796ff" providerId="ADAL" clId="{6A6D9C57-152E-4BEC-878E-C50376B6A18C}"/>
    <pc:docChg chg="undo custSel addSld delSld modSld sldOrd">
      <pc:chgData name="Tegischer Lukas" userId="f78daebb-0565-485c-bd0e-1cd035e796ff" providerId="ADAL" clId="{6A6D9C57-152E-4BEC-878E-C50376B6A18C}" dt="2021-04-13T14:13:35.670" v="335"/>
      <pc:docMkLst>
        <pc:docMk/>
      </pc:docMkLst>
      <pc:sldChg chg="modSp mod">
        <pc:chgData name="Tegischer Lukas" userId="f78daebb-0565-485c-bd0e-1cd035e796ff" providerId="ADAL" clId="{6A6D9C57-152E-4BEC-878E-C50376B6A18C}" dt="2021-04-05T21:28:12.151" v="42" actId="404"/>
        <pc:sldMkLst>
          <pc:docMk/>
          <pc:sldMk cId="336392357" sldId="256"/>
        </pc:sldMkLst>
        <pc:spChg chg="mod">
          <ac:chgData name="Tegischer Lukas" userId="f78daebb-0565-485c-bd0e-1cd035e796ff" providerId="ADAL" clId="{6A6D9C57-152E-4BEC-878E-C50376B6A18C}" dt="2021-04-05T21:28:12.151" v="4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6A6D9C57-152E-4BEC-878E-C50376B6A18C}" dt="2021-04-13T14:13:35.670" v="335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A6D9C57-152E-4BEC-878E-C50376B6A18C}" dt="2021-04-05T21:30:56.043" v="88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6A6D9C57-152E-4BEC-878E-C50376B6A18C}" dt="2021-04-05T21:28:17.578" v="56" actId="20577"/>
          <ac:spMkLst>
            <pc:docMk/>
            <pc:sldMk cId="1685039439" sldId="34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A6D9C57-152E-4BEC-878E-C50376B6A18C}" dt="2021-04-05T21:28:50.650" v="67" actId="207"/>
          <ac:spMkLst>
            <pc:docMk/>
            <pc:sldMk cId="1685039439" sldId="342"/>
            <ac:spMk id="11" creationId="{479B97D5-A0B7-4EBB-AFB4-F2FE73F954A6}"/>
          </ac:spMkLst>
        </pc:spChg>
        <pc:spChg chg="del">
          <ac:chgData name="Tegischer Lukas" userId="f78daebb-0565-485c-bd0e-1cd035e796ff" providerId="ADAL" clId="{6A6D9C57-152E-4BEC-878E-C50376B6A18C}" dt="2021-04-05T21:28:19.862" v="57" actId="478"/>
          <ac:spMkLst>
            <pc:docMk/>
            <pc:sldMk cId="1685039439" sldId="342"/>
            <ac:spMk id="17" creationId="{AC9F1DE0-BAD3-4A91-8F32-725C6DF0F2D7}"/>
          </ac:spMkLst>
        </pc:spChg>
        <pc:spChg chg="del">
          <ac:chgData name="Tegischer Lukas" userId="f78daebb-0565-485c-bd0e-1cd035e796ff" providerId="ADAL" clId="{6A6D9C57-152E-4BEC-878E-C50376B6A18C}" dt="2021-04-05T21:28:20.692" v="58" actId="478"/>
          <ac:spMkLst>
            <pc:docMk/>
            <pc:sldMk cId="1685039439" sldId="342"/>
            <ac:spMk id="18" creationId="{011C5151-56C6-452E-8651-11D76AF81F7F}"/>
          </ac:spMkLst>
        </pc:spChg>
        <pc:spChg chg="del">
          <ac:chgData name="Tegischer Lukas" userId="f78daebb-0565-485c-bd0e-1cd035e796ff" providerId="ADAL" clId="{6A6D9C57-152E-4BEC-878E-C50376B6A18C}" dt="2021-04-05T21:28:21.213" v="59" actId="478"/>
          <ac:spMkLst>
            <pc:docMk/>
            <pc:sldMk cId="1685039439" sldId="342"/>
            <ac:spMk id="19" creationId="{E4CCD2AF-CEBE-4F6D-8149-D3543068E5B0}"/>
          </ac:spMkLst>
        </pc:spChg>
        <pc:spChg chg="del">
          <ac:chgData name="Tegischer Lukas" userId="f78daebb-0565-485c-bd0e-1cd035e796ff" providerId="ADAL" clId="{6A6D9C57-152E-4BEC-878E-C50376B6A18C}" dt="2021-04-05T21:28:22.601" v="60" actId="478"/>
          <ac:spMkLst>
            <pc:docMk/>
            <pc:sldMk cId="1685039439" sldId="342"/>
            <ac:spMk id="20" creationId="{4DABC609-68E1-472A-A3A7-5BE8EE76CD85}"/>
          </ac:spMkLst>
        </pc:spChg>
        <pc:spChg chg="del">
          <ac:chgData name="Tegischer Lukas" userId="f78daebb-0565-485c-bd0e-1cd035e796ff" providerId="ADAL" clId="{6A6D9C57-152E-4BEC-878E-C50376B6A18C}" dt="2021-04-05T21:28:23.103" v="61" actId="478"/>
          <ac:spMkLst>
            <pc:docMk/>
            <pc:sldMk cId="1685039439" sldId="342"/>
            <ac:spMk id="22" creationId="{7A92B14B-2094-45F0-8FE1-91A18A068958}"/>
          </ac:spMkLst>
        </pc:spChg>
        <pc:spChg chg="add mod">
          <ac:chgData name="Tegischer Lukas" userId="f78daebb-0565-485c-bd0e-1cd035e796ff" providerId="ADAL" clId="{6A6D9C57-152E-4BEC-878E-C50376B6A18C}" dt="2021-04-05T21:30:56.043" v="88" actId="1076"/>
          <ac:spMkLst>
            <pc:docMk/>
            <pc:sldMk cId="1685039439" sldId="342"/>
            <ac:spMk id="23" creationId="{F1F98BA7-2D60-4F9B-91FF-18D9DE97D531}"/>
          </ac:spMkLst>
        </pc:spChg>
        <pc:picChg chg="add mod">
          <ac:chgData name="Tegischer Lukas" userId="f78daebb-0565-485c-bd0e-1cd035e796ff" providerId="ADAL" clId="{6A6D9C57-152E-4BEC-878E-C50376B6A18C}" dt="2021-04-05T21:30:25.668" v="84" actId="1076"/>
          <ac:picMkLst>
            <pc:docMk/>
            <pc:sldMk cId="1685039439" sldId="342"/>
            <ac:picMk id="12" creationId="{19789C3D-5ED1-4A88-9BAF-1B6EE308047D}"/>
          </ac:picMkLst>
        </pc:picChg>
        <pc:picChg chg="del">
          <ac:chgData name="Tegischer Lukas" userId="f78daebb-0565-485c-bd0e-1cd035e796ff" providerId="ADAL" clId="{6A6D9C57-152E-4BEC-878E-C50376B6A18C}" dt="2021-04-05T21:28:23.567" v="62" actId="478"/>
          <ac:picMkLst>
            <pc:docMk/>
            <pc:sldMk cId="1685039439" sldId="342"/>
            <ac:picMk id="15" creationId="{FE4B1DCC-C936-485F-B0AA-662D8905CFF9}"/>
          </ac:picMkLst>
        </pc:picChg>
        <pc:cxnChg chg="add mod">
          <ac:chgData name="Tegischer Lukas" userId="f78daebb-0565-485c-bd0e-1cd035e796ff" providerId="ADAL" clId="{6A6D9C57-152E-4BEC-878E-C50376B6A18C}" dt="2021-04-05T21:30:25.668" v="84" actId="1076"/>
          <ac:cxnSpMkLst>
            <pc:docMk/>
            <pc:sldMk cId="1685039439" sldId="342"/>
            <ac:cxnSpMk id="13" creationId="{E12029C0-4B12-49E2-B264-810F10DE095C}"/>
          </ac:cxnSpMkLst>
        </pc:cxnChg>
        <pc:cxnChg chg="add mod">
          <ac:chgData name="Tegischer Lukas" userId="f78daebb-0565-485c-bd0e-1cd035e796ff" providerId="ADAL" clId="{6A6D9C57-152E-4BEC-878E-C50376B6A18C}" dt="2021-04-05T21:30:25.668" v="84" actId="1076"/>
          <ac:cxnSpMkLst>
            <pc:docMk/>
            <pc:sldMk cId="1685039439" sldId="342"/>
            <ac:cxnSpMk id="16" creationId="{6A7B9836-03FA-46D6-9012-BF6D4373C356}"/>
          </ac:cxnSpMkLst>
        </pc:cxnChg>
        <pc:cxnChg chg="add mod">
          <ac:chgData name="Tegischer Lukas" userId="f78daebb-0565-485c-bd0e-1cd035e796ff" providerId="ADAL" clId="{6A6D9C57-152E-4BEC-878E-C50376B6A18C}" dt="2021-04-05T21:30:25.668" v="84" actId="1076"/>
          <ac:cxnSpMkLst>
            <pc:docMk/>
            <pc:sldMk cId="1685039439" sldId="342"/>
            <ac:cxnSpMk id="21" creationId="{5FEAE5C8-A838-46F1-98E9-98E90C6A5647}"/>
          </ac:cxnSpMkLst>
        </pc:cxnChg>
      </pc:sldChg>
      <pc:sldChg chg="addSp delSp modSp mod delAnim">
        <pc:chgData name="Tegischer Lukas" userId="f78daebb-0565-485c-bd0e-1cd035e796ff" providerId="ADAL" clId="{6A6D9C57-152E-4BEC-878E-C50376B6A18C}" dt="2021-04-05T21:33:09.506" v="151" actId="20577"/>
        <pc:sldMkLst>
          <pc:docMk/>
          <pc:sldMk cId="3069104936" sldId="354"/>
        </pc:sldMkLst>
        <pc:spChg chg="del">
          <ac:chgData name="Tegischer Lukas" userId="f78daebb-0565-485c-bd0e-1cd035e796ff" providerId="ADAL" clId="{6A6D9C57-152E-4BEC-878E-C50376B6A18C}" dt="2021-04-05T21:32:34.595" v="129" actId="478"/>
          <ac:spMkLst>
            <pc:docMk/>
            <pc:sldMk cId="3069104936" sldId="354"/>
            <ac:spMk id="7" creationId="{DB30A53D-DE58-4DEE-80E6-B496F4B8F482}"/>
          </ac:spMkLst>
        </pc:spChg>
        <pc:spChg chg="add mod">
          <ac:chgData name="Tegischer Lukas" userId="f78daebb-0565-485c-bd0e-1cd035e796ff" providerId="ADAL" clId="{6A6D9C57-152E-4BEC-878E-C50376B6A18C}" dt="2021-04-05T21:32:40.401" v="133" actId="14100"/>
          <ac:spMkLst>
            <pc:docMk/>
            <pc:sldMk cId="3069104936" sldId="354"/>
            <ac:spMk id="9" creationId="{A4D761AB-349E-4D1D-8E1E-B459566B15E8}"/>
          </ac:spMkLst>
        </pc:spChg>
        <pc:spChg chg="del">
          <ac:chgData name="Tegischer Lukas" userId="f78daebb-0565-485c-bd0e-1cd035e796ff" providerId="ADAL" clId="{6A6D9C57-152E-4BEC-878E-C50376B6A18C}" dt="2021-04-05T21:32:27.756" v="128" actId="478"/>
          <ac:spMkLst>
            <pc:docMk/>
            <pc:sldMk cId="3069104936" sldId="354"/>
            <ac:spMk id="10" creationId="{34434EE6-FE00-4823-879B-89D16B435F68}"/>
          </ac:spMkLst>
        </pc:spChg>
        <pc:spChg chg="add mod">
          <ac:chgData name="Tegischer Lukas" userId="f78daebb-0565-485c-bd0e-1cd035e796ff" providerId="ADAL" clId="{6A6D9C57-152E-4BEC-878E-C50376B6A18C}" dt="2021-04-05T21:32:58.475" v="142" actId="20577"/>
          <ac:spMkLst>
            <pc:docMk/>
            <pc:sldMk cId="3069104936" sldId="354"/>
            <ac:spMk id="12" creationId="{72078E34-F89D-48E4-9974-7A85F7C012DE}"/>
          </ac:spMkLst>
        </pc:spChg>
        <pc:spChg chg="add mod">
          <ac:chgData name="Tegischer Lukas" userId="f78daebb-0565-485c-bd0e-1cd035e796ff" providerId="ADAL" clId="{6A6D9C57-152E-4BEC-878E-C50376B6A18C}" dt="2021-04-05T21:33:09.506" v="151" actId="20577"/>
          <ac:spMkLst>
            <pc:docMk/>
            <pc:sldMk cId="3069104936" sldId="354"/>
            <ac:spMk id="15" creationId="{D0F3D34A-6DB5-478F-8B10-84385CA4AEDC}"/>
          </ac:spMkLst>
        </pc:spChg>
        <pc:picChg chg="del">
          <ac:chgData name="Tegischer Lukas" userId="f78daebb-0565-485c-bd0e-1cd035e796ff" providerId="ADAL" clId="{6A6D9C57-152E-4BEC-878E-C50376B6A18C}" dt="2021-04-05T21:32:26.709" v="127" actId="478"/>
          <ac:picMkLst>
            <pc:docMk/>
            <pc:sldMk cId="3069104936" sldId="354"/>
            <ac:picMk id="11" creationId="{F3929D8A-EECF-47AF-9BD8-CAE36C88BCEE}"/>
          </ac:picMkLst>
        </pc:picChg>
        <pc:cxnChg chg="del">
          <ac:chgData name="Tegischer Lukas" userId="f78daebb-0565-485c-bd0e-1cd035e796ff" providerId="ADAL" clId="{6A6D9C57-152E-4BEC-878E-C50376B6A18C}" dt="2021-04-05T21:32:26.709" v="127" actId="478"/>
          <ac:cxnSpMkLst>
            <pc:docMk/>
            <pc:sldMk cId="3069104936" sldId="354"/>
            <ac:cxnSpMk id="6" creationId="{68A541CC-E0CC-4526-979C-20B0430D55BE}"/>
          </ac:cxnSpMkLst>
        </pc:cxnChg>
        <pc:cxnChg chg="del">
          <ac:chgData name="Tegischer Lukas" userId="f78daebb-0565-485c-bd0e-1cd035e796ff" providerId="ADAL" clId="{6A6D9C57-152E-4BEC-878E-C50376B6A18C}" dt="2021-04-05T21:32:26.709" v="127" actId="478"/>
          <ac:cxnSpMkLst>
            <pc:docMk/>
            <pc:sldMk cId="3069104936" sldId="354"/>
            <ac:cxnSpMk id="13" creationId="{56AEDBD4-04EE-4D3E-BDE2-868E42427B07}"/>
          </ac:cxnSpMkLst>
        </pc:cxnChg>
      </pc:sldChg>
      <pc:sldChg chg="addSp delSp modSp add mod delAnim modAnim">
        <pc:chgData name="Tegischer Lukas" userId="f78daebb-0565-485c-bd0e-1cd035e796ff" providerId="ADAL" clId="{6A6D9C57-152E-4BEC-878E-C50376B6A18C}" dt="2021-04-05T21:38:23.957" v="333" actId="1582"/>
        <pc:sldMkLst>
          <pc:docMk/>
          <pc:sldMk cId="3989652881" sldId="355"/>
        </pc:sldMkLst>
        <pc:spChg chg="del">
          <ac:chgData name="Tegischer Lukas" userId="f78daebb-0565-485c-bd0e-1cd035e796ff" providerId="ADAL" clId="{6A6D9C57-152E-4BEC-878E-C50376B6A18C}" dt="2021-04-05T21:31:04.278" v="90" actId="478"/>
          <ac:spMkLst>
            <pc:docMk/>
            <pc:sldMk cId="3989652881" sldId="355"/>
            <ac:spMk id="11" creationId="{479B97D5-A0B7-4EBB-AFB4-F2FE73F954A6}"/>
          </ac:spMkLst>
        </pc:spChg>
        <pc:spChg chg="add mod">
          <ac:chgData name="Tegischer Lukas" userId="f78daebb-0565-485c-bd0e-1cd035e796ff" providerId="ADAL" clId="{6A6D9C57-152E-4BEC-878E-C50376B6A18C}" dt="2021-04-05T21:32:09.164" v="121" actId="1076"/>
          <ac:spMkLst>
            <pc:docMk/>
            <pc:sldMk cId="3989652881" sldId="355"/>
            <ac:spMk id="15" creationId="{AFB4C7F7-2BCD-4147-A956-DE2548CFB076}"/>
          </ac:spMkLst>
        </pc:spChg>
        <pc:spChg chg="add mod">
          <ac:chgData name="Tegischer Lukas" userId="f78daebb-0565-485c-bd0e-1cd035e796ff" providerId="ADAL" clId="{6A6D9C57-152E-4BEC-878E-C50376B6A18C}" dt="2021-04-05T21:38:23.957" v="333" actId="1582"/>
          <ac:spMkLst>
            <pc:docMk/>
            <pc:sldMk cId="3989652881" sldId="355"/>
            <ac:spMk id="18" creationId="{AECCFC7B-EADE-4FFA-8BAD-7D1290936F01}"/>
          </ac:spMkLst>
        </pc:spChg>
        <pc:spChg chg="del">
          <ac:chgData name="Tegischer Lukas" userId="f78daebb-0565-485c-bd0e-1cd035e796ff" providerId="ADAL" clId="{6A6D9C57-152E-4BEC-878E-C50376B6A18C}" dt="2021-04-05T21:31:04.278" v="90" actId="478"/>
          <ac:spMkLst>
            <pc:docMk/>
            <pc:sldMk cId="3989652881" sldId="355"/>
            <ac:spMk id="23" creationId="{F1F98BA7-2D60-4F9B-91FF-18D9DE97D531}"/>
          </ac:spMkLst>
        </pc:spChg>
        <pc:picChg chg="del">
          <ac:chgData name="Tegischer Lukas" userId="f78daebb-0565-485c-bd0e-1cd035e796ff" providerId="ADAL" clId="{6A6D9C57-152E-4BEC-878E-C50376B6A18C}" dt="2021-04-05T21:31:04.278" v="90" actId="478"/>
          <ac:picMkLst>
            <pc:docMk/>
            <pc:sldMk cId="3989652881" sldId="355"/>
            <ac:picMk id="12" creationId="{19789C3D-5ED1-4A88-9BAF-1B6EE308047D}"/>
          </ac:picMkLst>
        </pc:picChg>
        <pc:picChg chg="add mod">
          <ac:chgData name="Tegischer Lukas" userId="f78daebb-0565-485c-bd0e-1cd035e796ff" providerId="ADAL" clId="{6A6D9C57-152E-4BEC-878E-C50376B6A18C}" dt="2021-04-05T21:31:21.212" v="97" actId="1076"/>
          <ac:picMkLst>
            <pc:docMk/>
            <pc:sldMk cId="3989652881" sldId="355"/>
            <ac:picMk id="17" creationId="{C334C236-4CA1-4998-8664-F93B69D380B6}"/>
          </ac:picMkLst>
        </pc:picChg>
        <pc:cxnChg chg="del">
          <ac:chgData name="Tegischer Lukas" userId="f78daebb-0565-485c-bd0e-1cd035e796ff" providerId="ADAL" clId="{6A6D9C57-152E-4BEC-878E-C50376B6A18C}" dt="2021-04-05T21:31:04.278" v="90" actId="478"/>
          <ac:cxnSpMkLst>
            <pc:docMk/>
            <pc:sldMk cId="3989652881" sldId="355"/>
            <ac:cxnSpMk id="13" creationId="{E12029C0-4B12-49E2-B264-810F10DE095C}"/>
          </ac:cxnSpMkLst>
        </pc:cxnChg>
        <pc:cxnChg chg="del">
          <ac:chgData name="Tegischer Lukas" userId="f78daebb-0565-485c-bd0e-1cd035e796ff" providerId="ADAL" clId="{6A6D9C57-152E-4BEC-878E-C50376B6A18C}" dt="2021-04-05T21:31:04.278" v="90" actId="478"/>
          <ac:cxnSpMkLst>
            <pc:docMk/>
            <pc:sldMk cId="3989652881" sldId="355"/>
            <ac:cxnSpMk id="16" creationId="{6A7B9836-03FA-46D6-9012-BF6D4373C356}"/>
          </ac:cxnSpMkLst>
        </pc:cxnChg>
        <pc:cxnChg chg="del">
          <ac:chgData name="Tegischer Lukas" userId="f78daebb-0565-485c-bd0e-1cd035e796ff" providerId="ADAL" clId="{6A6D9C57-152E-4BEC-878E-C50376B6A18C}" dt="2021-04-05T21:31:04.278" v="90" actId="478"/>
          <ac:cxnSpMkLst>
            <pc:docMk/>
            <pc:sldMk cId="3989652881" sldId="355"/>
            <ac:cxnSpMk id="21" creationId="{5FEAE5C8-A838-46F1-98E9-98E90C6A5647}"/>
          </ac:cxnSpMkLst>
        </pc:cxnChg>
      </pc:sldChg>
      <pc:sldChg chg="add del">
        <pc:chgData name="Tegischer Lukas" userId="f78daebb-0565-485c-bd0e-1cd035e796ff" providerId="ADAL" clId="{6A6D9C57-152E-4BEC-878E-C50376B6A18C}" dt="2021-04-05T21:33:34.231" v="156" actId="47"/>
        <pc:sldMkLst>
          <pc:docMk/>
          <pc:sldMk cId="871814748" sldId="356"/>
        </pc:sldMkLst>
      </pc:sldChg>
      <pc:sldChg chg="addSp delSp modSp add mod ord delAnim modAnim">
        <pc:chgData name="Tegischer Lukas" userId="f78daebb-0565-485c-bd0e-1cd035e796ff" providerId="ADAL" clId="{6A6D9C57-152E-4BEC-878E-C50376B6A18C}" dt="2021-04-05T21:35:52.592" v="265"/>
        <pc:sldMkLst>
          <pc:docMk/>
          <pc:sldMk cId="3848394610" sldId="357"/>
        </pc:sldMkLst>
        <pc:spChg chg="mod">
          <ac:chgData name="Tegischer Lukas" userId="f78daebb-0565-485c-bd0e-1cd035e796ff" providerId="ADAL" clId="{6A6D9C57-152E-4BEC-878E-C50376B6A18C}" dt="2021-04-05T21:33:41.500" v="180" actId="20577"/>
          <ac:spMkLst>
            <pc:docMk/>
            <pc:sldMk cId="3848394610" sldId="357"/>
            <ac:spMk id="2" creationId="{00000000-0000-0000-0000-000000000000}"/>
          </ac:spMkLst>
        </pc:spChg>
        <pc:spChg chg="add del">
          <ac:chgData name="Tegischer Lukas" userId="f78daebb-0565-485c-bd0e-1cd035e796ff" providerId="ADAL" clId="{6A6D9C57-152E-4BEC-878E-C50376B6A18C}" dt="2021-04-05T21:34:12.867" v="185"/>
          <ac:spMkLst>
            <pc:docMk/>
            <pc:sldMk cId="3848394610" sldId="357"/>
            <ac:spMk id="3" creationId="{715A0E1F-BF41-4D43-800C-FE6B19D97CA7}"/>
          </ac:spMkLst>
        </pc:spChg>
        <pc:spChg chg="add del">
          <ac:chgData name="Tegischer Lukas" userId="f78daebb-0565-485c-bd0e-1cd035e796ff" providerId="ADAL" clId="{6A6D9C57-152E-4BEC-878E-C50376B6A18C}" dt="2021-04-05T21:34:12.867" v="185"/>
          <ac:spMkLst>
            <pc:docMk/>
            <pc:sldMk cId="3848394610" sldId="357"/>
            <ac:spMk id="4" creationId="{57FDC993-3787-4565-85D4-D6E3BF19BC5C}"/>
          </ac:spMkLst>
        </pc:spChg>
        <pc:spChg chg="add del">
          <ac:chgData name="Tegischer Lukas" userId="f78daebb-0565-485c-bd0e-1cd035e796ff" providerId="ADAL" clId="{6A6D9C57-152E-4BEC-878E-C50376B6A18C}" dt="2021-04-05T21:34:12.867" v="185"/>
          <ac:spMkLst>
            <pc:docMk/>
            <pc:sldMk cId="3848394610" sldId="357"/>
            <ac:spMk id="5" creationId="{96B35BF3-39C4-4A67-85F5-13E7204594B4}"/>
          </ac:spMkLst>
        </pc:spChg>
        <pc:spChg chg="add mod">
          <ac:chgData name="Tegischer Lukas" userId="f78daebb-0565-485c-bd0e-1cd035e796ff" providerId="ADAL" clId="{6A6D9C57-152E-4BEC-878E-C50376B6A18C}" dt="2021-04-05T21:35:00.154" v="257" actId="113"/>
          <ac:spMkLst>
            <pc:docMk/>
            <pc:sldMk cId="3848394610" sldId="357"/>
            <ac:spMk id="12" creationId="{488E8E0D-D052-4089-AA14-0F8CF644C7D0}"/>
          </ac:spMkLst>
        </pc:spChg>
        <pc:spChg chg="del">
          <ac:chgData name="Tegischer Lukas" userId="f78daebb-0565-485c-bd0e-1cd035e796ff" providerId="ADAL" clId="{6A6D9C57-152E-4BEC-878E-C50376B6A18C}" dt="2021-04-05T21:34:01.283" v="181" actId="478"/>
          <ac:spMkLst>
            <pc:docMk/>
            <pc:sldMk cId="3848394610" sldId="357"/>
            <ac:spMk id="15" creationId="{AFB4C7F7-2BCD-4147-A956-DE2548CFB076}"/>
          </ac:spMkLst>
        </pc:spChg>
        <pc:spChg chg="add mod">
          <ac:chgData name="Tegischer Lukas" userId="f78daebb-0565-485c-bd0e-1cd035e796ff" providerId="ADAL" clId="{6A6D9C57-152E-4BEC-878E-C50376B6A18C}" dt="2021-04-05T21:35:49.120" v="264" actId="1582"/>
          <ac:spMkLst>
            <pc:docMk/>
            <pc:sldMk cId="3848394610" sldId="357"/>
            <ac:spMk id="16" creationId="{7F818B84-ADA6-4779-B490-F7138C84C72E}"/>
          </ac:spMkLst>
        </pc:spChg>
        <pc:spChg chg="del">
          <ac:chgData name="Tegischer Lukas" userId="f78daebb-0565-485c-bd0e-1cd035e796ff" providerId="ADAL" clId="{6A6D9C57-152E-4BEC-878E-C50376B6A18C}" dt="2021-04-05T21:34:02.010" v="182" actId="478"/>
          <ac:spMkLst>
            <pc:docMk/>
            <pc:sldMk cId="3848394610" sldId="357"/>
            <ac:spMk id="18" creationId="{AECCFC7B-EADE-4FFA-8BAD-7D1290936F01}"/>
          </ac:spMkLst>
        </pc:spChg>
        <pc:picChg chg="del">
          <ac:chgData name="Tegischer Lukas" userId="f78daebb-0565-485c-bd0e-1cd035e796ff" providerId="ADAL" clId="{6A6D9C57-152E-4BEC-878E-C50376B6A18C}" dt="2021-04-05T21:34:02.730" v="183" actId="478"/>
          <ac:picMkLst>
            <pc:docMk/>
            <pc:sldMk cId="3848394610" sldId="357"/>
            <ac:picMk id="17" creationId="{C334C236-4CA1-4998-8664-F93B69D380B6}"/>
          </ac:picMkLst>
        </pc:picChg>
        <pc:cxnChg chg="add del">
          <ac:chgData name="Tegischer Lukas" userId="f78daebb-0565-485c-bd0e-1cd035e796ff" providerId="ADAL" clId="{6A6D9C57-152E-4BEC-878E-C50376B6A18C}" dt="2021-04-05T21:34:12.867" v="185"/>
          <ac:cxnSpMkLst>
            <pc:docMk/>
            <pc:sldMk cId="3848394610" sldId="357"/>
            <ac:cxnSpMk id="8" creationId="{8D968910-D139-4437-A89E-EF5BB4B8921B}"/>
          </ac:cxnSpMkLst>
        </pc:cxnChg>
      </pc:sldChg>
      <pc:sldChg chg="addSp delSp modSp add mod ord">
        <pc:chgData name="Tegischer Lukas" userId="f78daebb-0565-485c-bd0e-1cd035e796ff" providerId="ADAL" clId="{6A6D9C57-152E-4BEC-878E-C50376B6A18C}" dt="2021-04-05T21:36:18.140" v="276" actId="1076"/>
        <pc:sldMkLst>
          <pc:docMk/>
          <pc:sldMk cId="1660047467" sldId="358"/>
        </pc:sldMkLst>
        <pc:spChg chg="add mod">
          <ac:chgData name="Tegischer Lukas" userId="f78daebb-0565-485c-bd0e-1cd035e796ff" providerId="ADAL" clId="{6A6D9C57-152E-4BEC-878E-C50376B6A18C}" dt="2021-04-05T21:36:18.140" v="276" actId="1076"/>
          <ac:spMkLst>
            <pc:docMk/>
            <pc:sldMk cId="1660047467" sldId="358"/>
            <ac:spMk id="7" creationId="{5441B6CA-1D79-4B4A-AB8C-57C6CFC4AFAE}"/>
          </ac:spMkLst>
        </pc:spChg>
        <pc:spChg chg="del">
          <ac:chgData name="Tegischer Lukas" userId="f78daebb-0565-485c-bd0e-1cd035e796ff" providerId="ADAL" clId="{6A6D9C57-152E-4BEC-878E-C50376B6A18C}" dt="2021-04-05T21:36:08.445" v="271" actId="478"/>
          <ac:spMkLst>
            <pc:docMk/>
            <pc:sldMk cId="1660047467" sldId="358"/>
            <ac:spMk id="9" creationId="{A4D761AB-349E-4D1D-8E1E-B459566B15E8}"/>
          </ac:spMkLst>
        </pc:spChg>
        <pc:spChg chg="del">
          <ac:chgData name="Tegischer Lukas" userId="f78daebb-0565-485c-bd0e-1cd035e796ff" providerId="ADAL" clId="{6A6D9C57-152E-4BEC-878E-C50376B6A18C}" dt="2021-04-05T21:36:06.828" v="269" actId="478"/>
          <ac:spMkLst>
            <pc:docMk/>
            <pc:sldMk cId="1660047467" sldId="358"/>
            <ac:spMk id="12" creationId="{72078E34-F89D-48E4-9974-7A85F7C012DE}"/>
          </ac:spMkLst>
        </pc:spChg>
        <pc:spChg chg="del">
          <ac:chgData name="Tegischer Lukas" userId="f78daebb-0565-485c-bd0e-1cd035e796ff" providerId="ADAL" clId="{6A6D9C57-152E-4BEC-878E-C50376B6A18C}" dt="2021-04-05T21:36:07.639" v="270" actId="478"/>
          <ac:spMkLst>
            <pc:docMk/>
            <pc:sldMk cId="1660047467" sldId="358"/>
            <ac:spMk id="15" creationId="{D0F3D34A-6DB5-478F-8B10-84385CA4AEDC}"/>
          </ac:spMkLst>
        </pc:spChg>
      </pc:sldChg>
      <pc:sldChg chg="addSp delSp modSp add mod">
        <pc:chgData name="Tegischer Lukas" userId="f78daebb-0565-485c-bd0e-1cd035e796ff" providerId="ADAL" clId="{6A6D9C57-152E-4BEC-878E-C50376B6A18C}" dt="2021-04-05T21:36:58.608" v="294"/>
        <pc:sldMkLst>
          <pc:docMk/>
          <pc:sldMk cId="4206568419" sldId="359"/>
        </pc:sldMkLst>
        <pc:spChg chg="add mod">
          <ac:chgData name="Tegischer Lukas" userId="f78daebb-0565-485c-bd0e-1cd035e796ff" providerId="ADAL" clId="{6A6D9C57-152E-4BEC-878E-C50376B6A18C}" dt="2021-04-05T21:36:52.074" v="291" actId="20577"/>
          <ac:spMkLst>
            <pc:docMk/>
            <pc:sldMk cId="4206568419" sldId="359"/>
            <ac:spMk id="5" creationId="{7BD3A5F8-6FC8-4968-82E2-24955DB6DCFE}"/>
          </ac:spMkLst>
        </pc:spChg>
        <pc:spChg chg="del">
          <ac:chgData name="Tegischer Lukas" userId="f78daebb-0565-485c-bd0e-1cd035e796ff" providerId="ADAL" clId="{6A6D9C57-152E-4BEC-878E-C50376B6A18C}" dt="2021-04-05T21:36:20.848" v="278" actId="478"/>
          <ac:spMkLst>
            <pc:docMk/>
            <pc:sldMk cId="4206568419" sldId="359"/>
            <ac:spMk id="7" creationId="{5441B6CA-1D79-4B4A-AB8C-57C6CFC4AFAE}"/>
          </ac:spMkLst>
        </pc:spChg>
        <pc:spChg chg="add mod">
          <ac:chgData name="Tegischer Lukas" userId="f78daebb-0565-485c-bd0e-1cd035e796ff" providerId="ADAL" clId="{6A6D9C57-152E-4BEC-878E-C50376B6A18C}" dt="2021-04-05T21:36:56.235" v="292" actId="1076"/>
          <ac:spMkLst>
            <pc:docMk/>
            <pc:sldMk cId="4206568419" sldId="359"/>
            <ac:spMk id="8" creationId="{2FD75FCA-2D03-45C7-B504-26990EC99BE6}"/>
          </ac:spMkLst>
        </pc:spChg>
        <pc:spChg chg="add del mod">
          <ac:chgData name="Tegischer Lukas" userId="f78daebb-0565-485c-bd0e-1cd035e796ff" providerId="ADAL" clId="{6A6D9C57-152E-4BEC-878E-C50376B6A18C}" dt="2021-04-05T21:36:58.608" v="294"/>
          <ac:spMkLst>
            <pc:docMk/>
            <pc:sldMk cId="4206568419" sldId="359"/>
            <ac:spMk id="9" creationId="{37AC303B-3E2A-4A16-BE68-990A6AD48CBC}"/>
          </ac:spMkLst>
        </pc:spChg>
      </pc:sldChg>
      <pc:sldChg chg="modSp add mod">
        <pc:chgData name="Tegischer Lukas" userId="f78daebb-0565-485c-bd0e-1cd035e796ff" providerId="ADAL" clId="{6A6D9C57-152E-4BEC-878E-C50376B6A18C}" dt="2021-04-05T21:37:16.655" v="311" actId="20577"/>
        <pc:sldMkLst>
          <pc:docMk/>
          <pc:sldMk cId="364456173" sldId="360"/>
        </pc:sldMkLst>
        <pc:spChg chg="mod">
          <ac:chgData name="Tegischer Lukas" userId="f78daebb-0565-485c-bd0e-1cd035e796ff" providerId="ADAL" clId="{6A6D9C57-152E-4BEC-878E-C50376B6A18C}" dt="2021-04-05T21:37:16.655" v="311" actId="20577"/>
          <ac:spMkLst>
            <pc:docMk/>
            <pc:sldMk cId="364456173" sldId="360"/>
            <ac:spMk id="5" creationId="{7BD3A5F8-6FC8-4968-82E2-24955DB6DCFE}"/>
          </ac:spMkLst>
        </pc:spChg>
        <pc:spChg chg="mod">
          <ac:chgData name="Tegischer Lukas" userId="f78daebb-0565-485c-bd0e-1cd035e796ff" providerId="ADAL" clId="{6A6D9C57-152E-4BEC-878E-C50376B6A18C}" dt="2021-04-05T21:37:13.093" v="309" actId="20577"/>
          <ac:spMkLst>
            <pc:docMk/>
            <pc:sldMk cId="364456173" sldId="360"/>
            <ac:spMk id="8" creationId="{2FD75FCA-2D03-45C7-B504-26990EC99BE6}"/>
          </ac:spMkLst>
        </pc:spChg>
      </pc:sldChg>
      <pc:sldChg chg="addSp delSp modSp add mod">
        <pc:chgData name="Tegischer Lukas" userId="f78daebb-0565-485c-bd0e-1cd035e796ff" providerId="ADAL" clId="{6A6D9C57-152E-4BEC-878E-C50376B6A18C}" dt="2021-04-05T21:38:00.414" v="332" actId="403"/>
        <pc:sldMkLst>
          <pc:docMk/>
          <pc:sldMk cId="3121138074" sldId="361"/>
        </pc:sldMkLst>
        <pc:spChg chg="del">
          <ac:chgData name="Tegischer Lukas" userId="f78daebb-0565-485c-bd0e-1cd035e796ff" providerId="ADAL" clId="{6A6D9C57-152E-4BEC-878E-C50376B6A18C}" dt="2021-04-05T21:37:24.718" v="313" actId="478"/>
          <ac:spMkLst>
            <pc:docMk/>
            <pc:sldMk cId="3121138074" sldId="361"/>
            <ac:spMk id="5" creationId="{7BD3A5F8-6FC8-4968-82E2-24955DB6DCFE}"/>
          </ac:spMkLst>
        </pc:spChg>
        <pc:spChg chg="add mod">
          <ac:chgData name="Tegischer Lukas" userId="f78daebb-0565-485c-bd0e-1cd035e796ff" providerId="ADAL" clId="{6A6D9C57-152E-4BEC-878E-C50376B6A18C}" dt="2021-04-05T21:37:30.564" v="318" actId="14100"/>
          <ac:spMkLst>
            <pc:docMk/>
            <pc:sldMk cId="3121138074" sldId="361"/>
            <ac:spMk id="6" creationId="{13B8BC42-AAFC-4DA5-85B6-AD12C83A4D29}"/>
          </ac:spMkLst>
        </pc:spChg>
        <pc:spChg chg="del">
          <ac:chgData name="Tegischer Lukas" userId="f78daebb-0565-485c-bd0e-1cd035e796ff" providerId="ADAL" clId="{6A6D9C57-152E-4BEC-878E-C50376B6A18C}" dt="2021-04-05T21:37:26.115" v="314" actId="478"/>
          <ac:spMkLst>
            <pc:docMk/>
            <pc:sldMk cId="3121138074" sldId="361"/>
            <ac:spMk id="8" creationId="{2FD75FCA-2D03-45C7-B504-26990EC99BE6}"/>
          </ac:spMkLst>
        </pc:spChg>
        <pc:spChg chg="add mod">
          <ac:chgData name="Tegischer Lukas" userId="f78daebb-0565-485c-bd0e-1cd035e796ff" providerId="ADAL" clId="{6A6D9C57-152E-4BEC-878E-C50376B6A18C}" dt="2021-04-05T21:38:00.414" v="332" actId="403"/>
          <ac:spMkLst>
            <pc:docMk/>
            <pc:sldMk cId="3121138074" sldId="361"/>
            <ac:spMk id="9" creationId="{ADD62E75-DBA0-4562-8B7E-B7265E5E44E9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FC8F46F-35FA-434A-B06E-4F381E42A39B}"/>
    <pc:docChg chg="undo custSel delSld modSld">
      <pc:chgData name="Tegischer Lukas" userId="f78daebb-0565-485c-bd0e-1cd035e796ff" providerId="ADAL" clId="{4FC8F46F-35FA-434A-B06E-4F381E42A39B}" dt="2021-04-05T21:27:34.518" v="206" actId="20577"/>
      <pc:docMkLst>
        <pc:docMk/>
      </pc:docMkLst>
      <pc:sldChg chg="modSp mod">
        <pc:chgData name="Tegischer Lukas" userId="f78daebb-0565-485c-bd0e-1cd035e796ff" providerId="ADAL" clId="{4FC8F46F-35FA-434A-B06E-4F381E42A39B}" dt="2021-04-05T21:21:59.374" v="5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FC8F46F-35FA-434A-B06E-4F381E42A39B}" dt="2021-04-05T21:21:59.374" v="5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FC8F46F-35FA-434A-B06E-4F381E42A39B}" dt="2021-04-05T21:25:28.301" v="173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4FC8F46F-35FA-434A-B06E-4F381E42A39B}" dt="2021-04-05T21:22:09.399" v="88" actId="20577"/>
          <ac:spMkLst>
            <pc:docMk/>
            <pc:sldMk cId="1685039439" sldId="342"/>
            <ac:spMk id="2" creationId="{00000000-0000-0000-0000-000000000000}"/>
          </ac:spMkLst>
        </pc:spChg>
        <pc:spChg chg="add del">
          <ac:chgData name="Tegischer Lukas" userId="f78daebb-0565-485c-bd0e-1cd035e796ff" providerId="ADAL" clId="{4FC8F46F-35FA-434A-B06E-4F381E42A39B}" dt="2021-04-05T21:22:25.429" v="93"/>
          <ac:spMkLst>
            <pc:docMk/>
            <pc:sldMk cId="1685039439" sldId="342"/>
            <ac:spMk id="3" creationId="{6982E5F0-503F-4DC5-ABAA-30F039F15049}"/>
          </ac:spMkLst>
        </pc:spChg>
        <pc:spChg chg="add del">
          <ac:chgData name="Tegischer Lukas" userId="f78daebb-0565-485c-bd0e-1cd035e796ff" providerId="ADAL" clId="{4FC8F46F-35FA-434A-B06E-4F381E42A39B}" dt="2021-04-05T21:22:25.429" v="93"/>
          <ac:spMkLst>
            <pc:docMk/>
            <pc:sldMk cId="1685039439" sldId="342"/>
            <ac:spMk id="4" creationId="{AE23635E-AA24-48D6-BEDB-5661C152C4FE}"/>
          </ac:spMkLst>
        </pc:spChg>
        <pc:spChg chg="del">
          <ac:chgData name="Tegischer Lukas" userId="f78daebb-0565-485c-bd0e-1cd035e796ff" providerId="ADAL" clId="{4FC8F46F-35FA-434A-B06E-4F381E42A39B}" dt="2021-04-05T21:22:11.031" v="89" actId="478"/>
          <ac:spMkLst>
            <pc:docMk/>
            <pc:sldMk cId="1685039439" sldId="342"/>
            <ac:spMk id="9" creationId="{DE861AAB-9D9A-441C-B495-87724DC6FA66}"/>
          </ac:spMkLst>
        </pc:spChg>
        <pc:spChg chg="del">
          <ac:chgData name="Tegischer Lukas" userId="f78daebb-0565-485c-bd0e-1cd035e796ff" providerId="ADAL" clId="{4FC8F46F-35FA-434A-B06E-4F381E42A39B}" dt="2021-04-05T21:22:12.934" v="91" actId="478"/>
          <ac:spMkLst>
            <pc:docMk/>
            <pc:sldMk cId="1685039439" sldId="342"/>
            <ac:spMk id="12" creationId="{8038C27B-3B64-4882-A178-B69769C0CC27}"/>
          </ac:spMkLst>
        </pc:spChg>
        <pc:spChg chg="del">
          <ac:chgData name="Tegischer Lukas" userId="f78daebb-0565-485c-bd0e-1cd035e796ff" providerId="ADAL" clId="{4FC8F46F-35FA-434A-B06E-4F381E42A39B}" dt="2021-04-05T21:22:12.934" v="91" actId="478"/>
          <ac:spMkLst>
            <pc:docMk/>
            <pc:sldMk cId="1685039439" sldId="342"/>
            <ac:spMk id="13" creationId="{26549223-3E40-424A-9DE9-78705AD7D632}"/>
          </ac:spMkLst>
        </pc:spChg>
        <pc:spChg chg="add del mod">
          <ac:chgData name="Tegischer Lukas" userId="f78daebb-0565-485c-bd0e-1cd035e796ff" providerId="ADAL" clId="{4FC8F46F-35FA-434A-B06E-4F381E42A39B}" dt="2021-04-05T21:22:52.189" v="103" actId="22"/>
          <ac:spMkLst>
            <pc:docMk/>
            <pc:sldMk cId="1685039439" sldId="342"/>
            <ac:spMk id="16" creationId="{E5CF10B7-8072-412A-AA9C-38B730A9FE9B}"/>
          </ac:spMkLst>
        </pc:spChg>
        <pc:spChg chg="add mod">
          <ac:chgData name="Tegischer Lukas" userId="f78daebb-0565-485c-bd0e-1cd035e796ff" providerId="ADAL" clId="{4FC8F46F-35FA-434A-B06E-4F381E42A39B}" dt="2021-04-05T21:23:17.066" v="122" actId="20577"/>
          <ac:spMkLst>
            <pc:docMk/>
            <pc:sldMk cId="1685039439" sldId="342"/>
            <ac:spMk id="17" creationId="{AC9F1DE0-BAD3-4A91-8F32-725C6DF0F2D7}"/>
          </ac:spMkLst>
        </pc:spChg>
        <pc:spChg chg="add mod">
          <ac:chgData name="Tegischer Lukas" userId="f78daebb-0565-485c-bd0e-1cd035e796ff" providerId="ADAL" clId="{4FC8F46F-35FA-434A-B06E-4F381E42A39B}" dt="2021-04-05T21:24:35.096" v="161" actId="404"/>
          <ac:spMkLst>
            <pc:docMk/>
            <pc:sldMk cId="1685039439" sldId="342"/>
            <ac:spMk id="18" creationId="{011C5151-56C6-452E-8651-11D76AF81F7F}"/>
          </ac:spMkLst>
        </pc:spChg>
        <pc:spChg chg="add mod">
          <ac:chgData name="Tegischer Lukas" userId="f78daebb-0565-485c-bd0e-1cd035e796ff" providerId="ADAL" clId="{4FC8F46F-35FA-434A-B06E-4F381E42A39B}" dt="2021-04-05T21:24:39.260" v="163" actId="1076"/>
          <ac:spMkLst>
            <pc:docMk/>
            <pc:sldMk cId="1685039439" sldId="342"/>
            <ac:spMk id="19" creationId="{E4CCD2AF-CEBE-4F6D-8149-D3543068E5B0}"/>
          </ac:spMkLst>
        </pc:spChg>
        <pc:spChg chg="add mod">
          <ac:chgData name="Tegischer Lukas" userId="f78daebb-0565-485c-bd0e-1cd035e796ff" providerId="ADAL" clId="{4FC8F46F-35FA-434A-B06E-4F381E42A39B}" dt="2021-04-05T21:25:11.637" v="167" actId="1076"/>
          <ac:spMkLst>
            <pc:docMk/>
            <pc:sldMk cId="1685039439" sldId="342"/>
            <ac:spMk id="20" creationId="{4DABC609-68E1-472A-A3A7-5BE8EE76CD85}"/>
          </ac:spMkLst>
        </pc:spChg>
        <pc:spChg chg="add mod">
          <ac:chgData name="Tegischer Lukas" userId="f78daebb-0565-485c-bd0e-1cd035e796ff" providerId="ADAL" clId="{4FC8F46F-35FA-434A-B06E-4F381E42A39B}" dt="2021-04-05T21:25:28.301" v="173" actId="1076"/>
          <ac:spMkLst>
            <pc:docMk/>
            <pc:sldMk cId="1685039439" sldId="342"/>
            <ac:spMk id="22" creationId="{7A92B14B-2094-45F0-8FE1-91A18A068958}"/>
          </ac:spMkLst>
        </pc:spChg>
        <pc:picChg chg="del">
          <ac:chgData name="Tegischer Lukas" userId="f78daebb-0565-485c-bd0e-1cd035e796ff" providerId="ADAL" clId="{4FC8F46F-35FA-434A-B06E-4F381E42A39B}" dt="2021-04-05T21:22:11.480" v="90" actId="478"/>
          <ac:picMkLst>
            <pc:docMk/>
            <pc:sldMk cId="1685039439" sldId="342"/>
            <ac:picMk id="11" creationId="{A9EE0838-29F0-4184-B2C8-FEAACD24B670}"/>
          </ac:picMkLst>
        </pc:picChg>
        <pc:picChg chg="add mod">
          <ac:chgData name="Tegischer Lukas" userId="f78daebb-0565-485c-bd0e-1cd035e796ff" providerId="ADAL" clId="{4FC8F46F-35FA-434A-B06E-4F381E42A39B}" dt="2021-04-05T21:23:13.876" v="121" actId="1076"/>
          <ac:picMkLst>
            <pc:docMk/>
            <pc:sldMk cId="1685039439" sldId="342"/>
            <ac:picMk id="15" creationId="{FE4B1DCC-C936-485F-B0AA-662D8905CFF9}"/>
          </ac:picMkLst>
        </pc:picChg>
        <pc:picChg chg="add del">
          <ac:chgData name="Tegischer Lukas" userId="f78daebb-0565-485c-bd0e-1cd035e796ff" providerId="ADAL" clId="{4FC8F46F-35FA-434A-B06E-4F381E42A39B}" dt="2021-04-05T21:22:25.429" v="93"/>
          <ac:picMkLst>
            <pc:docMk/>
            <pc:sldMk cId="1685039439" sldId="342"/>
            <ac:picMk id="2049" creationId="{8E45E197-195B-4AA1-96F3-B989E8E58C34}"/>
          </ac:picMkLst>
        </pc:picChg>
      </pc:sldChg>
      <pc:sldChg chg="del">
        <pc:chgData name="Tegischer Lukas" userId="f78daebb-0565-485c-bd0e-1cd035e796ff" providerId="ADAL" clId="{4FC8F46F-35FA-434A-B06E-4F381E42A39B}" dt="2021-04-05T21:27:24.406" v="203" actId="47"/>
        <pc:sldMkLst>
          <pc:docMk/>
          <pc:sldMk cId="2850942059" sldId="346"/>
        </pc:sldMkLst>
      </pc:sldChg>
      <pc:sldChg chg="del">
        <pc:chgData name="Tegischer Lukas" userId="f78daebb-0565-485c-bd0e-1cd035e796ff" providerId="ADAL" clId="{4FC8F46F-35FA-434A-B06E-4F381E42A39B}" dt="2021-04-05T21:27:24.406" v="203" actId="47"/>
        <pc:sldMkLst>
          <pc:docMk/>
          <pc:sldMk cId="1935884913" sldId="351"/>
        </pc:sldMkLst>
      </pc:sldChg>
      <pc:sldChg chg="addSp delSp modSp mod modAnim">
        <pc:chgData name="Tegischer Lukas" userId="f78daebb-0565-485c-bd0e-1cd035e796ff" providerId="ADAL" clId="{4FC8F46F-35FA-434A-B06E-4F381E42A39B}" dt="2021-04-05T21:27:34.518" v="206" actId="20577"/>
        <pc:sldMkLst>
          <pc:docMk/>
          <pc:sldMk cId="3069104936" sldId="354"/>
        </pc:sldMkLst>
        <pc:spChg chg="del">
          <ac:chgData name="Tegischer Lukas" userId="f78daebb-0565-485c-bd0e-1cd035e796ff" providerId="ADAL" clId="{4FC8F46F-35FA-434A-B06E-4F381E42A39B}" dt="2021-04-05T21:25:34.830" v="174" actId="478"/>
          <ac:spMkLst>
            <pc:docMk/>
            <pc:sldMk cId="3069104936" sldId="35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FC8F46F-35FA-434A-B06E-4F381E42A39B}" dt="2021-04-05T21:27:34.518" v="206" actId="20577"/>
          <ac:spMkLst>
            <pc:docMk/>
            <pc:sldMk cId="3069104936" sldId="354"/>
            <ac:spMk id="7" creationId="{DB30A53D-DE58-4DEE-80E6-B496F4B8F482}"/>
          </ac:spMkLst>
        </pc:spChg>
        <pc:spChg chg="del mod">
          <ac:chgData name="Tegischer Lukas" userId="f78daebb-0565-485c-bd0e-1cd035e796ff" providerId="ADAL" clId="{4FC8F46F-35FA-434A-B06E-4F381E42A39B}" dt="2021-04-05T21:25:38.518" v="177" actId="478"/>
          <ac:spMkLst>
            <pc:docMk/>
            <pc:sldMk cId="3069104936" sldId="354"/>
            <ac:spMk id="9" creationId="{DE861AAB-9D9A-441C-B495-87724DC6FA66}"/>
          </ac:spMkLst>
        </pc:spChg>
        <pc:spChg chg="add mod">
          <ac:chgData name="Tegischer Lukas" userId="f78daebb-0565-485c-bd0e-1cd035e796ff" providerId="ADAL" clId="{4FC8F46F-35FA-434A-B06E-4F381E42A39B}" dt="2021-04-05T21:26:12.594" v="187" actId="20577"/>
          <ac:spMkLst>
            <pc:docMk/>
            <pc:sldMk cId="3069104936" sldId="354"/>
            <ac:spMk id="10" creationId="{34434EE6-FE00-4823-879B-89D16B435F68}"/>
          </ac:spMkLst>
        </pc:spChg>
        <pc:picChg chg="del">
          <ac:chgData name="Tegischer Lukas" userId="f78daebb-0565-485c-bd0e-1cd035e796ff" providerId="ADAL" clId="{4FC8F46F-35FA-434A-B06E-4F381E42A39B}" dt="2021-04-05T21:25:35.261" v="175" actId="478"/>
          <ac:picMkLst>
            <pc:docMk/>
            <pc:sldMk cId="3069104936" sldId="354"/>
            <ac:picMk id="8" creationId="{4310D843-CACC-4BC6-928E-E9EEDD69B74E}"/>
          </ac:picMkLst>
        </pc:picChg>
        <pc:picChg chg="add mod">
          <ac:chgData name="Tegischer Lukas" userId="f78daebb-0565-485c-bd0e-1cd035e796ff" providerId="ADAL" clId="{4FC8F46F-35FA-434A-B06E-4F381E42A39B}" dt="2021-04-05T21:26:30.396" v="194" actId="1076"/>
          <ac:picMkLst>
            <pc:docMk/>
            <pc:sldMk cId="3069104936" sldId="354"/>
            <ac:picMk id="11" creationId="{F3929D8A-EECF-47AF-9BD8-CAE36C88BCEE}"/>
          </ac:picMkLst>
        </pc:picChg>
        <pc:cxnChg chg="add mod">
          <ac:chgData name="Tegischer Lukas" userId="f78daebb-0565-485c-bd0e-1cd035e796ff" providerId="ADAL" clId="{4FC8F46F-35FA-434A-B06E-4F381E42A39B}" dt="2021-04-05T21:26:42.746" v="196" actId="1582"/>
          <ac:cxnSpMkLst>
            <pc:docMk/>
            <pc:sldMk cId="3069104936" sldId="354"/>
            <ac:cxnSpMk id="6" creationId="{68A541CC-E0CC-4526-979C-20B0430D55BE}"/>
          </ac:cxnSpMkLst>
        </pc:cxnChg>
        <pc:cxnChg chg="add mod">
          <ac:chgData name="Tegischer Lukas" userId="f78daebb-0565-485c-bd0e-1cd035e796ff" providerId="ADAL" clId="{4FC8F46F-35FA-434A-B06E-4F381E42A39B}" dt="2021-04-05T21:27:02.421" v="200" actId="14100"/>
          <ac:cxnSpMkLst>
            <pc:docMk/>
            <pc:sldMk cId="3069104936" sldId="354"/>
            <ac:cxnSpMk id="13" creationId="{56AEDBD4-04EE-4D3E-BDE2-868E42427B07}"/>
          </ac:cxnSpMkLst>
        </pc:cxnChg>
      </pc:sldChg>
      <pc:sldChg chg="del">
        <pc:chgData name="Tegischer Lukas" userId="f78daebb-0565-485c-bd0e-1cd035e796ff" providerId="ADAL" clId="{4FC8F46F-35FA-434A-B06E-4F381E42A39B}" dt="2021-04-05T21:27:24.406" v="203" actId="47"/>
        <pc:sldMkLst>
          <pc:docMk/>
          <pc:sldMk cId="171161192" sldId="355"/>
        </pc:sldMkLst>
      </pc:sldChg>
      <pc:sldChg chg="del">
        <pc:chgData name="Tegischer Lukas" userId="f78daebb-0565-485c-bd0e-1cd035e796ff" providerId="ADAL" clId="{4FC8F46F-35FA-434A-B06E-4F381E42A39B}" dt="2021-04-05T21:27:24.406" v="203" actId="47"/>
        <pc:sldMkLst>
          <pc:docMk/>
          <pc:sldMk cId="57056740" sldId="356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0B28422-2FEE-43DB-AC4F-ABC783DE6863}"/>
    <pc:docChg chg="undo custSel addSld delSld modSld sldOrd">
      <pc:chgData name="Tegischer Lukas" userId="f78daebb-0565-485c-bd0e-1cd035e796ff" providerId="ADAL" clId="{A0B28422-2FEE-43DB-AC4F-ABC783DE6863}" dt="2021-04-05T06:16:55.063" v="1017" actId="20577"/>
      <pc:docMkLst>
        <pc:docMk/>
      </pc:docMkLst>
      <pc:sldChg chg="modSp mod">
        <pc:chgData name="Tegischer Lukas" userId="f78daebb-0565-485c-bd0e-1cd035e796ff" providerId="ADAL" clId="{A0B28422-2FEE-43DB-AC4F-ABC783DE6863}" dt="2021-04-05T06:00:21.032" v="527" actId="404"/>
        <pc:sldMkLst>
          <pc:docMk/>
          <pc:sldMk cId="336392357" sldId="256"/>
        </pc:sldMkLst>
        <pc:spChg chg="mod">
          <ac:chgData name="Tegischer Lukas" userId="f78daebb-0565-485c-bd0e-1cd035e796ff" providerId="ADAL" clId="{A0B28422-2FEE-43DB-AC4F-ABC783DE6863}" dt="2021-04-05T06:00:21.032" v="52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A0B28422-2FEE-43DB-AC4F-ABC783DE6863}" dt="2021-04-04T19:50:19.217" v="318" actId="20577"/>
        <pc:sldMkLst>
          <pc:docMk/>
          <pc:sldMk cId="442268101" sldId="295"/>
        </pc:sldMkLst>
        <pc:spChg chg="del mod">
          <ac:chgData name="Tegischer Lukas" userId="f78daebb-0565-485c-bd0e-1cd035e796ff" providerId="ADAL" clId="{A0B28422-2FEE-43DB-AC4F-ABC783DE6863}" dt="2021-04-04T19:41:57.335" v="133" actId="478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A0B28422-2FEE-43DB-AC4F-ABC783DE6863}" dt="2021-04-04T19:41:39.881" v="126" actId="478"/>
          <ac:spMkLst>
            <pc:docMk/>
            <pc:sldMk cId="442268101" sldId="295"/>
            <ac:spMk id="5" creationId="{A6DA5448-6A6C-4C3E-9C4D-8909E960E7F0}"/>
          </ac:spMkLst>
        </pc:spChg>
        <pc:spChg chg="add mod">
          <ac:chgData name="Tegischer Lukas" userId="f78daebb-0565-485c-bd0e-1cd035e796ff" providerId="ADAL" clId="{A0B28422-2FEE-43DB-AC4F-ABC783DE6863}" dt="2021-04-04T19:50:19.217" v="318" actId="20577"/>
          <ac:spMkLst>
            <pc:docMk/>
            <pc:sldMk cId="442268101" sldId="295"/>
            <ac:spMk id="9" creationId="{D611BA94-4A35-46BC-8AED-08FC23B66C2D}"/>
          </ac:spMkLst>
        </pc:spChg>
        <pc:picChg chg="del">
          <ac:chgData name="Tegischer Lukas" userId="f78daebb-0565-485c-bd0e-1cd035e796ff" providerId="ADAL" clId="{A0B28422-2FEE-43DB-AC4F-ABC783DE6863}" dt="2021-04-04T19:41:38.980" v="125" actId="478"/>
          <ac:picMkLst>
            <pc:docMk/>
            <pc:sldMk cId="442268101" sldId="295"/>
            <ac:picMk id="4" creationId="{6979DFAD-E440-4A41-A19F-4244A4B0C0EA}"/>
          </ac:picMkLst>
        </pc:pic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0" creationId="{7501EB9A-C900-482E-8ABD-6787159867D8}"/>
          </ac:cxnSpMkLst>
        </pc:cxn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del">
        <pc:chgData name="Tegischer Lukas" userId="f78daebb-0565-485c-bd0e-1cd035e796ff" providerId="ADAL" clId="{A0B28422-2FEE-43DB-AC4F-ABC783DE6863}" dt="2021-04-05T06:16:46.841" v="1014" actId="47"/>
        <pc:sldMkLst>
          <pc:docMk/>
          <pc:sldMk cId="1583130595" sldId="335"/>
        </pc:sldMkLst>
      </pc:sldChg>
      <pc:sldChg chg="addSp delSp modSp mod modAnim">
        <pc:chgData name="Tegischer Lukas" userId="f78daebb-0565-485c-bd0e-1cd035e796ff" providerId="ADAL" clId="{A0B28422-2FEE-43DB-AC4F-ABC783DE6863}" dt="2021-04-04T19:50:29.263" v="321" actId="14100"/>
        <pc:sldMkLst>
          <pc:docMk/>
          <pc:sldMk cId="1685039439" sldId="342"/>
        </pc:sldMkLst>
        <pc:spChg chg="mod">
          <ac:chgData name="Tegischer Lukas" userId="f78daebb-0565-485c-bd0e-1cd035e796ff" providerId="ADAL" clId="{A0B28422-2FEE-43DB-AC4F-ABC783DE6863}" dt="2021-04-04T19:43:07.282" v="187" actId="1076"/>
          <ac:spMkLst>
            <pc:docMk/>
            <pc:sldMk cId="1685039439" sldId="34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0:25.204" v="320" actId="20577"/>
          <ac:spMkLst>
            <pc:docMk/>
            <pc:sldMk cId="1685039439" sldId="342"/>
            <ac:spMk id="8" creationId="{BAD08F5D-8F4A-401D-B9B8-56EC62646F5D}"/>
          </ac:spMkLst>
        </pc:spChg>
        <pc:spChg chg="del">
          <ac:chgData name="Tegischer Lukas" userId="f78daebb-0565-485c-bd0e-1cd035e796ff" providerId="ADAL" clId="{A0B28422-2FEE-43DB-AC4F-ABC783DE6863}" dt="2021-04-04T19:42:49.973" v="181" actId="478"/>
          <ac:spMkLst>
            <pc:docMk/>
            <pc:sldMk cId="1685039439" sldId="342"/>
            <ac:spMk id="11" creationId="{BE198DEF-5253-4338-BBCC-439967AF12AB}"/>
          </ac:spMkLst>
        </pc:spChg>
        <pc:spChg chg="add mod">
          <ac:chgData name="Tegischer Lukas" userId="f78daebb-0565-485c-bd0e-1cd035e796ff" providerId="ADAL" clId="{A0B28422-2FEE-43DB-AC4F-ABC783DE6863}" dt="2021-04-04T19:47:51.494" v="281" actId="1076"/>
          <ac:spMkLst>
            <pc:docMk/>
            <pc:sldMk cId="1685039439" sldId="342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4T19:46:55.108" v="237" actId="1076"/>
          <ac:spMkLst>
            <pc:docMk/>
            <pc:sldMk cId="1685039439" sldId="342"/>
            <ac:spMk id="27" creationId="{0A61FC84-344F-46CB-8E6B-1CFAED7C33BB}"/>
          </ac:spMkLst>
        </pc:spChg>
        <pc:picChg chg="del">
          <ac:chgData name="Tegischer Lukas" userId="f78daebb-0565-485c-bd0e-1cd035e796ff" providerId="ADAL" clId="{A0B28422-2FEE-43DB-AC4F-ABC783DE6863}" dt="2021-04-04T19:42:49.143" v="180" actId="478"/>
          <ac:picMkLst>
            <pc:docMk/>
            <pc:sldMk cId="1685039439" sldId="342"/>
            <ac:picMk id="7" creationId="{E1D2368A-EEE0-4D21-B0CA-4D2B6571E6C8}"/>
          </ac:picMkLst>
        </pc:picChg>
        <pc:picChg chg="add mod modCrop">
          <ac:chgData name="Tegischer Lukas" userId="f78daebb-0565-485c-bd0e-1cd035e796ff" providerId="ADAL" clId="{A0B28422-2FEE-43DB-AC4F-ABC783DE6863}" dt="2021-04-04T19:45:43.748" v="213" actId="1076"/>
          <ac:picMkLst>
            <pc:docMk/>
            <pc:sldMk cId="1685039439" sldId="342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43:38.294" v="197" actId="14100"/>
          <ac:cxnSpMkLst>
            <pc:docMk/>
            <pc:sldMk cId="1685039439" sldId="342"/>
            <ac:cxnSpMk id="5" creationId="{5D3433D5-BAF5-4BE7-8743-148BE38B5252}"/>
          </ac:cxnSpMkLst>
        </pc:cxnChg>
        <pc:cxnChg chg="add mod">
          <ac:chgData name="Tegischer Lukas" userId="f78daebb-0565-485c-bd0e-1cd035e796ff" providerId="ADAL" clId="{A0B28422-2FEE-43DB-AC4F-ABC783DE6863}" dt="2021-04-04T19:43:44.489" v="200" actId="14100"/>
          <ac:cxnSpMkLst>
            <pc:docMk/>
            <pc:sldMk cId="1685039439" sldId="342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4T19:50:29.263" v="321" actId="14100"/>
          <ac:cxnSpMkLst>
            <pc:docMk/>
            <pc:sldMk cId="1685039439" sldId="342"/>
            <ac:cxnSpMk id="19" creationId="{E7E94559-11C8-44E8-BC04-40C0FA745957}"/>
          </ac:cxnSpMkLst>
        </pc:cxnChg>
      </pc:sldChg>
      <pc:sldChg chg="addSp delSp modSp mod modAnim">
        <pc:chgData name="Tegischer Lukas" userId="f78daebb-0565-485c-bd0e-1cd035e796ff" providerId="ADAL" clId="{A0B28422-2FEE-43DB-AC4F-ABC783DE6863}" dt="2021-04-05T05:54:42.395" v="387"/>
        <pc:sldMkLst>
          <pc:docMk/>
          <pc:sldMk cId="2649353781" sldId="343"/>
        </pc:sldMkLst>
        <pc:spChg chg="del">
          <ac:chgData name="Tegischer Lukas" userId="f78daebb-0565-485c-bd0e-1cd035e796ff" providerId="ADAL" clId="{A0B28422-2FEE-43DB-AC4F-ABC783DE6863}" dt="2021-04-04T19:56:24.876" v="347" actId="478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6:40.111" v="352" actId="20577"/>
          <ac:spMkLst>
            <pc:docMk/>
            <pc:sldMk cId="2649353781" sldId="343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4T19:56:24.175" v="346" actId="478"/>
          <ac:spMkLst>
            <pc:docMk/>
            <pc:sldMk cId="2649353781" sldId="343"/>
            <ac:spMk id="8" creationId="{F7FE1F14-6371-4DB9-83D2-FEFC5AAD4F2B}"/>
          </ac:spMkLst>
        </pc:spChg>
        <pc:spChg chg="add mod">
          <ac:chgData name="Tegischer Lukas" userId="f78daebb-0565-485c-bd0e-1cd035e796ff" providerId="ADAL" clId="{A0B28422-2FEE-43DB-AC4F-ABC783DE6863}" dt="2021-04-04T19:58:11.664" v="374" actId="1076"/>
          <ac:spMkLst>
            <pc:docMk/>
            <pc:sldMk cId="2649353781" sldId="343"/>
            <ac:spMk id="9" creationId="{4D164186-F8F8-4CA6-9191-C204C198FBBA}"/>
          </ac:spMkLst>
        </pc:spChg>
        <pc:spChg chg="add del">
          <ac:chgData name="Tegischer Lukas" userId="f78daebb-0565-485c-bd0e-1cd035e796ff" providerId="ADAL" clId="{A0B28422-2FEE-43DB-AC4F-ABC783DE6863}" dt="2021-04-05T05:53:39.986" v="379" actId="478"/>
          <ac:spMkLst>
            <pc:docMk/>
            <pc:sldMk cId="2649353781" sldId="343"/>
            <ac:spMk id="10" creationId="{F2120E9D-3336-4637-8C7F-478921EEE495}"/>
          </ac:spMkLst>
        </pc:spChg>
        <pc:spChg chg="add mod">
          <ac:chgData name="Tegischer Lukas" userId="f78daebb-0565-485c-bd0e-1cd035e796ff" providerId="ADAL" clId="{A0B28422-2FEE-43DB-AC4F-ABC783DE6863}" dt="2021-04-05T05:54:05.517" v="382" actId="688"/>
          <ac:spMkLst>
            <pc:docMk/>
            <pc:sldMk cId="2649353781" sldId="343"/>
            <ac:spMk id="11" creationId="{1D2D7A93-F77E-44C2-A51C-5A69A07BE4AD}"/>
          </ac:spMkLst>
        </pc:spChg>
        <pc:picChg chg="add mod modCrop">
          <ac:chgData name="Tegischer Lukas" userId="f78daebb-0565-485c-bd0e-1cd035e796ff" providerId="ADAL" clId="{A0B28422-2FEE-43DB-AC4F-ABC783DE6863}" dt="2021-04-04T19:58:16.112" v="377" actId="14100"/>
          <ac:picMkLst>
            <pc:docMk/>
            <pc:sldMk cId="2649353781" sldId="343"/>
            <ac:picMk id="7" creationId="{023160B7-EC37-4993-8A73-87C8B663E1E2}"/>
          </ac:picMkLst>
        </pc:picChg>
        <pc:cxnChg chg="add mod">
          <ac:chgData name="Tegischer Lukas" userId="f78daebb-0565-485c-bd0e-1cd035e796ff" providerId="ADAL" clId="{A0B28422-2FEE-43DB-AC4F-ABC783DE6863}" dt="2021-04-05T05:54:29.321" v="385" actId="14100"/>
          <ac:cxnSpMkLst>
            <pc:docMk/>
            <pc:sldMk cId="2649353781" sldId="343"/>
            <ac:cxnSpMk id="13" creationId="{7DEED224-8818-4702-985C-77DB234BEEBD}"/>
          </ac:cxnSpMkLst>
        </pc:cxnChg>
      </pc:sldChg>
      <pc:sldChg chg="del">
        <pc:chgData name="Tegischer Lukas" userId="f78daebb-0565-485c-bd0e-1cd035e796ff" providerId="ADAL" clId="{A0B28422-2FEE-43DB-AC4F-ABC783DE6863}" dt="2021-04-05T06:16:47.600" v="1015" actId="47"/>
        <pc:sldMkLst>
          <pc:docMk/>
          <pc:sldMk cId="3047141546" sldId="344"/>
        </pc:sldMkLst>
      </pc:sldChg>
      <pc:sldChg chg="addSp delSp modSp add mod delAnim modAnim">
        <pc:chgData name="Tegischer Lukas" userId="f78daebb-0565-485c-bd0e-1cd035e796ff" providerId="ADAL" clId="{A0B28422-2FEE-43DB-AC4F-ABC783DE6863}" dt="2021-04-04T19:51:40.928" v="345"/>
        <pc:sldMkLst>
          <pc:docMk/>
          <pc:sldMk cId="3194613360" sldId="345"/>
        </pc:sldMkLst>
        <pc:spChg chg="mod">
          <ac:chgData name="Tegischer Lukas" userId="f78daebb-0565-485c-bd0e-1cd035e796ff" providerId="ADAL" clId="{A0B28422-2FEE-43DB-AC4F-ABC783DE6863}" dt="2021-04-04T19:47:09.049" v="244" actId="20577"/>
          <ac:spMkLst>
            <pc:docMk/>
            <pc:sldMk cId="3194613360" sldId="345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4T19:50:33.125" v="323" actId="20577"/>
          <ac:spMkLst>
            <pc:docMk/>
            <pc:sldMk cId="3194613360" sldId="345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4T19:47:55.864" v="282" actId="1076"/>
          <ac:spMkLst>
            <pc:docMk/>
            <pc:sldMk cId="3194613360" sldId="345"/>
            <ac:spMk id="12" creationId="{A7BA442A-E3DC-4EB5-B67C-1F785F539EE2}"/>
          </ac:spMkLst>
        </pc:spChg>
        <pc:spChg chg="add mod">
          <ac:chgData name="Tegischer Lukas" userId="f78daebb-0565-485c-bd0e-1cd035e796ff" providerId="ADAL" clId="{A0B28422-2FEE-43DB-AC4F-ABC783DE6863}" dt="2021-04-04T19:51:24.735" v="337" actId="1076"/>
          <ac:spMkLst>
            <pc:docMk/>
            <pc:sldMk cId="3194613360" sldId="345"/>
            <ac:spMk id="24" creationId="{0F22D674-38E6-417C-8028-E94288732AB8}"/>
          </ac:spMkLst>
        </pc:spChg>
        <pc:spChg chg="del mod">
          <ac:chgData name="Tegischer Lukas" userId="f78daebb-0565-485c-bd0e-1cd035e796ff" providerId="ADAL" clId="{A0B28422-2FEE-43DB-AC4F-ABC783DE6863}" dt="2021-04-04T19:47:22.951" v="247" actId="478"/>
          <ac:spMkLst>
            <pc:docMk/>
            <pc:sldMk cId="3194613360" sldId="345"/>
            <ac:spMk id="25" creationId="{E418833E-9ABE-4898-9D18-8233616FFA98}"/>
          </ac:spMkLst>
        </pc:spChg>
        <pc:spChg chg="del">
          <ac:chgData name="Tegischer Lukas" userId="f78daebb-0565-485c-bd0e-1cd035e796ff" providerId="ADAL" clId="{A0B28422-2FEE-43DB-AC4F-ABC783DE6863}" dt="2021-04-04T19:51:00.459" v="326" actId="478"/>
          <ac:spMkLst>
            <pc:docMk/>
            <pc:sldMk cId="3194613360" sldId="345"/>
            <ac:spMk id="27" creationId="{0A61FC84-344F-46CB-8E6B-1CFAED7C33BB}"/>
          </ac:spMkLst>
        </pc:spChg>
        <pc:picChg chg="add mod ord modCrop">
          <ac:chgData name="Tegischer Lukas" userId="f78daebb-0565-485c-bd0e-1cd035e796ff" providerId="ADAL" clId="{A0B28422-2FEE-43DB-AC4F-ABC783DE6863}" dt="2021-04-04T19:48:22.756" v="287" actId="167"/>
          <ac:picMkLst>
            <pc:docMk/>
            <pc:sldMk cId="3194613360" sldId="345"/>
            <ac:picMk id="6" creationId="{6D783E51-5F5B-4BD0-B7DB-9D59DC6A3551}"/>
          </ac:picMkLst>
        </pc:picChg>
        <pc:picChg chg="del">
          <ac:chgData name="Tegischer Lukas" userId="f78daebb-0565-485c-bd0e-1cd035e796ff" providerId="ADAL" clId="{A0B28422-2FEE-43DB-AC4F-ABC783DE6863}" dt="2021-04-04T19:48:10.620" v="283" actId="478"/>
          <ac:picMkLst>
            <pc:docMk/>
            <pc:sldMk cId="3194613360" sldId="345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50:43.118" v="325" actId="14100"/>
          <ac:cxnSpMkLst>
            <pc:docMk/>
            <pc:sldMk cId="3194613360" sldId="345"/>
            <ac:cxnSpMk id="18" creationId="{A50AE30E-E385-447E-BDA2-BE0ABD2D7580}"/>
          </ac:cxnSpMkLst>
        </pc:cxnChg>
        <pc:cxnChg chg="mod">
          <ac:chgData name="Tegischer Lukas" userId="f78daebb-0565-485c-bd0e-1cd035e796ff" providerId="ADAL" clId="{A0B28422-2FEE-43DB-AC4F-ABC783DE6863}" dt="2021-04-04T19:48:46.441" v="290" actId="14100"/>
          <ac:cxnSpMkLst>
            <pc:docMk/>
            <pc:sldMk cId="3194613360" sldId="345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4T19:50:40.216" v="324" actId="14100"/>
          <ac:cxnSpMkLst>
            <pc:docMk/>
            <pc:sldMk cId="3194613360" sldId="345"/>
            <ac:cxnSpMk id="20" creationId="{A7BB579B-FB8E-4AD0-AE1E-FBE3A80CC34F}"/>
          </ac:cxnSpMkLst>
        </pc:cxnChg>
      </pc:sldChg>
      <pc:sldChg chg="addSp delSp modSp add mod modAnim">
        <pc:chgData name="Tegischer Lukas" userId="f78daebb-0565-485c-bd0e-1cd035e796ff" providerId="ADAL" clId="{A0B28422-2FEE-43DB-AC4F-ABC783DE6863}" dt="2021-04-05T05:57:13.748" v="459" actId="208"/>
        <pc:sldMkLst>
          <pc:docMk/>
          <pc:sldMk cId="2850942059" sldId="346"/>
        </pc:sldMkLst>
        <pc:spChg chg="del">
          <ac:chgData name="Tegischer Lukas" userId="f78daebb-0565-485c-bd0e-1cd035e796ff" providerId="ADAL" clId="{A0B28422-2FEE-43DB-AC4F-ABC783DE6863}" dt="2021-04-05T05:54:54.176" v="389" actId="478"/>
          <ac:spMkLst>
            <pc:docMk/>
            <pc:sldMk cId="2850942059" sldId="346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5T05:54:57.925" v="391" actId="478"/>
          <ac:spMkLst>
            <pc:docMk/>
            <pc:sldMk cId="2850942059" sldId="346"/>
            <ac:spMk id="9" creationId="{4D164186-F8F8-4CA6-9191-C204C198FBBA}"/>
          </ac:spMkLst>
        </pc:spChg>
        <pc:spChg chg="add mod">
          <ac:chgData name="Tegischer Lukas" userId="f78daebb-0565-485c-bd0e-1cd035e796ff" providerId="ADAL" clId="{A0B28422-2FEE-43DB-AC4F-ABC783DE6863}" dt="2021-04-05T05:55:14.925" v="419" actId="20577"/>
          <ac:spMkLst>
            <pc:docMk/>
            <pc:sldMk cId="2850942059" sldId="346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5:56:18.292" v="443" actId="1076"/>
          <ac:spMkLst>
            <pc:docMk/>
            <pc:sldMk cId="2850942059" sldId="346"/>
            <ac:spMk id="11" creationId="{1D2D7A93-F77E-44C2-A51C-5A69A07BE4AD}"/>
          </ac:spMkLst>
        </pc:spChg>
        <pc:spChg chg="add mod">
          <ac:chgData name="Tegischer Lukas" userId="f78daebb-0565-485c-bd0e-1cd035e796ff" providerId="ADAL" clId="{A0B28422-2FEE-43DB-AC4F-ABC783DE6863}" dt="2021-04-05T05:56:58.868" v="455" actId="20577"/>
          <ac:spMkLst>
            <pc:docMk/>
            <pc:sldMk cId="2850942059" sldId="346"/>
            <ac:spMk id="15" creationId="{B6C8B9B8-8C19-442A-ABED-FE8FC51FC2B5}"/>
          </ac:spMkLst>
        </pc:spChg>
        <pc:picChg chg="del">
          <ac:chgData name="Tegischer Lukas" userId="f78daebb-0565-485c-bd0e-1cd035e796ff" providerId="ADAL" clId="{A0B28422-2FEE-43DB-AC4F-ABC783DE6863}" dt="2021-04-05T05:54:54.895" v="390" actId="478"/>
          <ac:picMkLst>
            <pc:docMk/>
            <pc:sldMk cId="2850942059" sldId="346"/>
            <ac:picMk id="7" creationId="{023160B7-EC37-4993-8A73-87C8B663E1E2}"/>
          </ac:picMkLst>
        </pc:picChg>
        <pc:picChg chg="add mod ord">
          <ac:chgData name="Tegischer Lukas" userId="f78daebb-0565-485c-bd0e-1cd035e796ff" providerId="ADAL" clId="{A0B28422-2FEE-43DB-AC4F-ABC783DE6863}" dt="2021-04-05T05:55:23.182" v="422" actId="1076"/>
          <ac:picMkLst>
            <pc:docMk/>
            <pc:sldMk cId="2850942059" sldId="346"/>
            <ac:picMk id="12" creationId="{7110B90D-DF1F-4B2A-9EC3-EB7D3BCFC8B7}"/>
          </ac:picMkLst>
        </pc:picChg>
        <pc:cxnChg chg="mod">
          <ac:chgData name="Tegischer Lukas" userId="f78daebb-0565-485c-bd0e-1cd035e796ff" providerId="ADAL" clId="{A0B28422-2FEE-43DB-AC4F-ABC783DE6863}" dt="2021-04-05T05:56:41.756" v="449" actId="14100"/>
          <ac:cxnSpMkLst>
            <pc:docMk/>
            <pc:sldMk cId="2850942059" sldId="346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5:56:56.860" v="453" actId="14100"/>
          <ac:cxnSpMkLst>
            <pc:docMk/>
            <pc:sldMk cId="2850942059" sldId="346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5:57:13.748" v="459" actId="208"/>
          <ac:cxnSpMkLst>
            <pc:docMk/>
            <pc:sldMk cId="2850942059" sldId="346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3:09.944" v="887" actId="20577"/>
        <pc:sldMkLst>
          <pc:docMk/>
          <pc:sldMk cId="1284267519" sldId="347"/>
        </pc:sldMkLst>
        <pc:spChg chg="add del mod">
          <ac:chgData name="Tegischer Lukas" userId="f78daebb-0565-485c-bd0e-1cd035e796ff" providerId="ADAL" clId="{A0B28422-2FEE-43DB-AC4F-ABC783DE6863}" dt="2021-04-05T05:58:27.754" v="466"/>
          <ac:spMkLst>
            <pc:docMk/>
            <pc:sldMk cId="1284267519" sldId="347"/>
            <ac:spMk id="3" creationId="{3E01C190-4100-4576-ADA7-34DC2BD1F571}"/>
          </ac:spMkLst>
        </pc:spChg>
        <pc:spChg chg="add mod">
          <ac:chgData name="Tegischer Lukas" userId="f78daebb-0565-485c-bd0e-1cd035e796ff" providerId="ADAL" clId="{A0B28422-2FEE-43DB-AC4F-ABC783DE6863}" dt="2021-04-05T06:00:09.719" v="512" actId="1076"/>
          <ac:spMkLst>
            <pc:docMk/>
            <pc:sldMk cId="1284267519" sldId="347"/>
            <ac:spMk id="7" creationId="{35B28F8F-4398-4ED0-8485-D4897A57A77E}"/>
          </ac:spMkLst>
        </pc:spChg>
        <pc:spChg chg="del mod">
          <ac:chgData name="Tegischer Lukas" userId="f78daebb-0565-485c-bd0e-1cd035e796ff" providerId="ADAL" clId="{A0B28422-2FEE-43DB-AC4F-ABC783DE6863}" dt="2021-04-05T05:58:20.770" v="464" actId="478"/>
          <ac:spMkLst>
            <pc:docMk/>
            <pc:sldMk cId="1284267519" sldId="347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10:54.454" v="803" actId="1076"/>
          <ac:spMkLst>
            <pc:docMk/>
            <pc:sldMk cId="1284267519" sldId="347"/>
            <ac:spMk id="11" creationId="{1D2D7A93-F77E-44C2-A51C-5A69A07BE4AD}"/>
          </ac:spMkLst>
        </pc:spChg>
        <pc:spChg chg="del">
          <ac:chgData name="Tegischer Lukas" userId="f78daebb-0565-485c-bd0e-1cd035e796ff" providerId="ADAL" clId="{A0B28422-2FEE-43DB-AC4F-ABC783DE6863}" dt="2021-04-05T05:58:55.308" v="473" actId="478"/>
          <ac:spMkLst>
            <pc:docMk/>
            <pc:sldMk cId="1284267519" sldId="347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3:09.944" v="887" actId="20577"/>
          <ac:spMkLst>
            <pc:docMk/>
            <pc:sldMk cId="1284267519" sldId="347"/>
            <ac:spMk id="17" creationId="{C5B7BC89-6654-48B7-A495-D84921C4FA26}"/>
          </ac:spMkLst>
        </pc:spChg>
        <pc:spChg chg="add mod">
          <ac:chgData name="Tegischer Lukas" userId="f78daebb-0565-485c-bd0e-1cd035e796ff" providerId="ADAL" clId="{A0B28422-2FEE-43DB-AC4F-ABC783DE6863}" dt="2021-04-05T06:11:09.601" v="818" actId="20577"/>
          <ac:spMkLst>
            <pc:docMk/>
            <pc:sldMk cId="1284267519" sldId="347"/>
            <ac:spMk id="19" creationId="{0F15A515-ECA7-4849-B12A-4984733EB75B}"/>
          </ac:spMkLst>
        </pc:spChg>
        <pc:spChg chg="add mod">
          <ac:chgData name="Tegischer Lukas" userId="f78daebb-0565-485c-bd0e-1cd035e796ff" providerId="ADAL" clId="{A0B28422-2FEE-43DB-AC4F-ABC783DE6863}" dt="2021-04-05T05:59:50.230" v="509" actId="20577"/>
          <ac:spMkLst>
            <pc:docMk/>
            <pc:sldMk cId="1284267519" sldId="347"/>
            <ac:spMk id="20" creationId="{97464A74-3FDF-4FC2-8AF4-05E274D2870B}"/>
          </ac:spMkLst>
        </pc:spChg>
        <pc:graphicFrameChg chg="add del mod">
          <ac:chgData name="Tegischer Lukas" userId="f78daebb-0565-485c-bd0e-1cd035e796ff" providerId="ADAL" clId="{A0B28422-2FEE-43DB-AC4F-ABC783DE6863}" dt="2021-04-05T05:58:27.754" v="466"/>
          <ac:graphicFrameMkLst>
            <pc:docMk/>
            <pc:sldMk cId="1284267519" sldId="347"/>
            <ac:graphicFrameMk id="2" creationId="{99256728-0F27-4FD6-AF5D-1811137C1997}"/>
          </ac:graphicFrameMkLst>
        </pc:graphicFrameChg>
        <pc:picChg chg="mod">
          <ac:chgData name="Tegischer Lukas" userId="f78daebb-0565-485c-bd0e-1cd035e796ff" providerId="ADAL" clId="{A0B28422-2FEE-43DB-AC4F-ABC783DE6863}" dt="2021-04-05T06:10:47.534" v="802" actId="1076"/>
          <ac:picMkLst>
            <pc:docMk/>
            <pc:sldMk cId="1284267519" sldId="347"/>
            <ac:picMk id="12" creationId="{7110B90D-DF1F-4B2A-9EC3-EB7D3BCFC8B7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5" creationId="{2058D8F6-C365-48E5-B513-A2293352E7C8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6" creationId="{DAC5F5C4-9735-4A88-BCD7-C78FD5C3DB9E}"/>
          </ac:picMkLst>
        </pc:picChg>
        <pc:cxnChg chg="mod">
          <ac:chgData name="Tegischer Lukas" userId="f78daebb-0565-485c-bd0e-1cd035e796ff" providerId="ADAL" clId="{A0B28422-2FEE-43DB-AC4F-ABC783DE6863}" dt="2021-04-05T06:11:04.123" v="807" actId="14100"/>
          <ac:cxnSpMkLst>
            <pc:docMk/>
            <pc:sldMk cId="1284267519" sldId="347"/>
            <ac:cxnSpMk id="13" creationId="{7DEED224-8818-4702-985C-77DB234BEEBD}"/>
          </ac:cxnSpMkLst>
        </pc:cxnChg>
        <pc:cxnChg chg="del">
          <ac:chgData name="Tegischer Lukas" userId="f78daebb-0565-485c-bd0e-1cd035e796ff" providerId="ADAL" clId="{A0B28422-2FEE-43DB-AC4F-ABC783DE6863}" dt="2021-04-05T06:10:55.812" v="804" actId="478"/>
          <ac:cxnSpMkLst>
            <pc:docMk/>
            <pc:sldMk cId="1284267519" sldId="347"/>
            <ac:cxnSpMk id="16" creationId="{FDAC1038-BB78-4AAB-A589-CCE8739A66F8}"/>
          </ac:cxnSpMkLst>
        </pc:cxnChg>
        <pc:cxnChg chg="del mod">
          <ac:chgData name="Tegischer Lukas" userId="f78daebb-0565-485c-bd0e-1cd035e796ff" providerId="ADAL" clId="{A0B28422-2FEE-43DB-AC4F-ABC783DE6863}" dt="2021-04-05T06:12:33.956" v="844" actId="478"/>
          <ac:cxnSpMkLst>
            <pc:docMk/>
            <pc:sldMk cId="1284267519" sldId="347"/>
            <ac:cxnSpMk id="18" creationId="{AEA3A2A8-7244-4064-A8F8-027940C22FB1}"/>
          </ac:cxnSpMkLst>
        </pc:cxnChg>
        <pc:cxnChg chg="add mod">
          <ac:chgData name="Tegischer Lukas" userId="f78daebb-0565-485c-bd0e-1cd035e796ff" providerId="ADAL" clId="{A0B28422-2FEE-43DB-AC4F-ABC783DE6863}" dt="2021-04-05T06:11:27.779" v="823" actId="14100"/>
          <ac:cxnSpMkLst>
            <pc:docMk/>
            <pc:sldMk cId="1284267519" sldId="347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1:41.586" v="829" actId="14100"/>
          <ac:cxnSpMkLst>
            <pc:docMk/>
            <pc:sldMk cId="1284267519" sldId="347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2:16.459" v="839" actId="14100"/>
          <ac:cxnSpMkLst>
            <pc:docMk/>
            <pc:sldMk cId="1284267519" sldId="347"/>
            <ac:cxnSpMk id="26" creationId="{6CCCF07C-DD1D-4ECE-873A-AC15534A6018}"/>
          </ac:cxnSpMkLst>
        </pc:cxnChg>
      </pc:sldChg>
      <pc:sldChg chg="addSp delSp modSp add mod ord delAnim modAnim">
        <pc:chgData name="Tegischer Lukas" userId="f78daebb-0565-485c-bd0e-1cd035e796ff" providerId="ADAL" clId="{A0B28422-2FEE-43DB-AC4F-ABC783DE6863}" dt="2021-04-05T06:06:41.722" v="723"/>
        <pc:sldMkLst>
          <pc:docMk/>
          <pc:sldMk cId="1031754241" sldId="348"/>
        </pc:sldMkLst>
        <pc:spChg chg="mod">
          <ac:chgData name="Tegischer Lukas" userId="f78daebb-0565-485c-bd0e-1cd035e796ff" providerId="ADAL" clId="{A0B28422-2FEE-43DB-AC4F-ABC783DE6863}" dt="2021-04-05T06:04:14.996" v="656" actId="404"/>
          <ac:spMkLst>
            <pc:docMk/>
            <pc:sldMk cId="1031754241" sldId="348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5T06:05:01.780" v="698"/>
          <ac:spMkLst>
            <pc:docMk/>
            <pc:sldMk cId="1031754241" sldId="348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5T06:05:48.742" v="710" actId="20577"/>
          <ac:spMkLst>
            <pc:docMk/>
            <pc:sldMk cId="1031754241" sldId="348"/>
            <ac:spMk id="24" creationId="{101E8A76-F098-4E27-98C0-2D7E5E5196CC}"/>
          </ac:spMkLst>
        </pc:spChg>
        <pc:spChg chg="del mod">
          <ac:chgData name="Tegischer Lukas" userId="f78daebb-0565-485c-bd0e-1cd035e796ff" providerId="ADAL" clId="{A0B28422-2FEE-43DB-AC4F-ABC783DE6863}" dt="2021-04-05T06:03:31.990" v="628" actId="478"/>
          <ac:spMkLst>
            <pc:docMk/>
            <pc:sldMk cId="1031754241" sldId="348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5T06:06:39.838" v="722" actId="122"/>
          <ac:spMkLst>
            <pc:docMk/>
            <pc:sldMk cId="1031754241" sldId="348"/>
            <ac:spMk id="26" creationId="{96D875FA-1D2F-4DA7-8C84-FB05D7879CDD}"/>
          </ac:spMkLst>
        </pc:spChg>
        <pc:spChg chg="del mod">
          <ac:chgData name="Tegischer Lukas" userId="f78daebb-0565-485c-bd0e-1cd035e796ff" providerId="ADAL" clId="{A0B28422-2FEE-43DB-AC4F-ABC783DE6863}" dt="2021-04-05T06:03:32.800" v="629" actId="478"/>
          <ac:spMkLst>
            <pc:docMk/>
            <pc:sldMk cId="1031754241" sldId="348"/>
            <ac:spMk id="27" creationId="{0A61FC84-344F-46CB-8E6B-1CFAED7C33BB}"/>
          </ac:spMkLst>
        </pc:spChg>
        <pc:picChg chg="add mod ord">
          <ac:chgData name="Tegischer Lukas" userId="f78daebb-0565-485c-bd0e-1cd035e796ff" providerId="ADAL" clId="{A0B28422-2FEE-43DB-AC4F-ABC783DE6863}" dt="2021-04-05T06:02:10.901" v="610" actId="1076"/>
          <ac:picMkLst>
            <pc:docMk/>
            <pc:sldMk cId="1031754241" sldId="348"/>
            <ac:picMk id="11" creationId="{47CDF2CF-4FDA-4AF0-AA39-EF309CF8FAF0}"/>
          </ac:picMkLst>
        </pc:picChg>
        <pc:picChg chg="del">
          <ac:chgData name="Tegischer Lukas" userId="f78daebb-0565-485c-bd0e-1cd035e796ff" providerId="ADAL" clId="{A0B28422-2FEE-43DB-AC4F-ABC783DE6863}" dt="2021-04-05T06:02:05.003" v="605" actId="478"/>
          <ac:picMkLst>
            <pc:docMk/>
            <pc:sldMk cId="1031754241" sldId="348"/>
            <ac:picMk id="17" creationId="{049EF9CB-43F1-4DAE-BDA2-8D3144C95B1B}"/>
          </ac:picMkLst>
        </pc:picChg>
        <pc:cxnChg chg="del">
          <ac:chgData name="Tegischer Lukas" userId="f78daebb-0565-485c-bd0e-1cd035e796ff" providerId="ADAL" clId="{A0B28422-2FEE-43DB-AC4F-ABC783DE6863}" dt="2021-04-05T06:01:51.575" v="602" actId="478"/>
          <ac:cxnSpMkLst>
            <pc:docMk/>
            <pc:sldMk cId="1031754241" sldId="348"/>
            <ac:cxnSpMk id="5" creationId="{5D3433D5-BAF5-4BE7-8743-148BE38B5252}"/>
          </ac:cxnSpMkLst>
        </pc:cxnChg>
        <pc:cxnChg chg="del">
          <ac:chgData name="Tegischer Lukas" userId="f78daebb-0565-485c-bd0e-1cd035e796ff" providerId="ADAL" clId="{A0B28422-2FEE-43DB-AC4F-ABC783DE6863}" dt="2021-04-05T06:01:49.269" v="601" actId="478"/>
          <ac:cxnSpMkLst>
            <pc:docMk/>
            <pc:sldMk cId="1031754241" sldId="348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5T06:03:11.678" v="622" actId="208"/>
          <ac:cxnSpMkLst>
            <pc:docMk/>
            <pc:sldMk cId="1031754241" sldId="348"/>
            <ac:cxnSpMk id="15" creationId="{A02BF3BF-42F5-4199-BFA8-79658392756C}"/>
          </ac:cxnSpMkLst>
        </pc:cxnChg>
        <pc:cxnChg chg="add mod">
          <ac:chgData name="Tegischer Lukas" userId="f78daebb-0565-485c-bd0e-1cd035e796ff" providerId="ADAL" clId="{A0B28422-2FEE-43DB-AC4F-ABC783DE6863}" dt="2021-04-05T06:03:25.077" v="627" actId="14100"/>
          <ac:cxnSpMkLst>
            <pc:docMk/>
            <pc:sldMk cId="1031754241" sldId="348"/>
            <ac:cxnSpMk id="18" creationId="{285A0E7D-F293-41ED-A7DC-D498093F3EFC}"/>
          </ac:cxnSpMkLst>
        </pc:cxnChg>
        <pc:cxnChg chg="mod">
          <ac:chgData name="Tegischer Lukas" userId="f78daebb-0565-485c-bd0e-1cd035e796ff" providerId="ADAL" clId="{A0B28422-2FEE-43DB-AC4F-ABC783DE6863}" dt="2021-04-05T06:02:58.691" v="618" actId="14100"/>
          <ac:cxnSpMkLst>
            <pc:docMk/>
            <pc:sldMk cId="1031754241" sldId="348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5T06:03:46.973" v="633" actId="208"/>
          <ac:cxnSpMkLst>
            <pc:docMk/>
            <pc:sldMk cId="1031754241" sldId="348"/>
            <ac:cxnSpMk id="21" creationId="{0A388604-0D41-4F38-B430-7BB850520F1E}"/>
          </ac:cxnSpMkLst>
        </pc:cxnChg>
      </pc:sldChg>
      <pc:sldChg chg="addSp delSp modSp add mod ord modAnim">
        <pc:chgData name="Tegischer Lukas" userId="f78daebb-0565-485c-bd0e-1cd035e796ff" providerId="ADAL" clId="{A0B28422-2FEE-43DB-AC4F-ABC783DE6863}" dt="2021-04-05T06:10:08.831" v="785" actId="14100"/>
        <pc:sldMkLst>
          <pc:docMk/>
          <pc:sldMk cId="3626637686" sldId="349"/>
        </pc:sldMkLst>
        <pc:spChg chg="del mod">
          <ac:chgData name="Tegischer Lukas" userId="f78daebb-0565-485c-bd0e-1cd035e796ff" providerId="ADAL" clId="{A0B28422-2FEE-43DB-AC4F-ABC783DE6863}" dt="2021-04-05T06:09:53.986" v="781" actId="478"/>
          <ac:spMkLst>
            <pc:docMk/>
            <pc:sldMk cId="3626637686" sldId="349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09:05.713" v="775" actId="403"/>
          <ac:spMkLst>
            <pc:docMk/>
            <pc:sldMk cId="3626637686" sldId="349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0:08.831" v="785" actId="14100"/>
          <ac:spMkLst>
            <pc:docMk/>
            <pc:sldMk cId="3626637686" sldId="349"/>
            <ac:spMk id="19" creationId="{59C2FF46-E092-48E1-9D3A-53CE02416498}"/>
          </ac:spMkLst>
        </pc:spChg>
        <pc:cxnChg chg="mod">
          <ac:chgData name="Tegischer Lukas" userId="f78daebb-0565-485c-bd0e-1cd035e796ff" providerId="ADAL" clId="{A0B28422-2FEE-43DB-AC4F-ABC783DE6863}" dt="2021-04-05T06:07:42.506" v="744" actId="14100"/>
          <ac:cxnSpMkLst>
            <pc:docMk/>
            <pc:sldMk cId="3626637686" sldId="349"/>
            <ac:cxnSpMk id="13" creationId="{7DEED224-8818-4702-985C-77DB234BEEBD}"/>
          </ac:cxnSpMkLst>
        </pc:cxnChg>
        <pc:cxnChg chg="mod">
          <ac:chgData name="Tegischer Lukas" userId="f78daebb-0565-485c-bd0e-1cd035e796ff" providerId="ADAL" clId="{A0B28422-2FEE-43DB-AC4F-ABC783DE6863}" dt="2021-04-05T06:08:16.577" v="758" actId="14100"/>
          <ac:cxnSpMkLst>
            <pc:docMk/>
            <pc:sldMk cId="3626637686" sldId="349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6:08:39.663" v="765" actId="208"/>
          <ac:cxnSpMkLst>
            <pc:docMk/>
            <pc:sldMk cId="3626637686" sldId="349"/>
            <ac:cxnSpMk id="17" creationId="{1CDFA226-530B-419A-86BD-48CA44792FAE}"/>
          </ac:cxnSpMkLst>
        </pc:cxnChg>
        <pc:cxnChg chg="mod">
          <ac:chgData name="Tegischer Lukas" userId="f78daebb-0565-485c-bd0e-1cd035e796ff" providerId="ADAL" clId="{A0B28422-2FEE-43DB-AC4F-ABC783DE6863}" dt="2021-04-05T06:08:36.641" v="764" actId="208"/>
          <ac:cxnSpMkLst>
            <pc:docMk/>
            <pc:sldMk cId="3626637686" sldId="349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6:55.063" v="1017" actId="20577"/>
        <pc:sldMkLst>
          <pc:docMk/>
          <pc:sldMk cId="4252928214" sldId="350"/>
        </pc:sldMkLst>
        <pc:spChg chg="mod">
          <ac:chgData name="Tegischer Lukas" userId="f78daebb-0565-485c-bd0e-1cd035e796ff" providerId="ADAL" clId="{A0B28422-2FEE-43DB-AC4F-ABC783DE6863}" dt="2021-04-05T06:13:47.586" v="893" actId="1076"/>
          <ac:spMkLst>
            <pc:docMk/>
            <pc:sldMk cId="4252928214" sldId="350"/>
            <ac:spMk id="11" creationId="{1D2D7A93-F77E-44C2-A51C-5A69A07BE4AD}"/>
          </ac:spMkLst>
        </pc:spChg>
        <pc:spChg chg="mod">
          <ac:chgData name="Tegischer Lukas" userId="f78daebb-0565-485c-bd0e-1cd035e796ff" providerId="ADAL" clId="{A0B28422-2FEE-43DB-AC4F-ABC783DE6863}" dt="2021-04-05T06:16:55.063" v="1017" actId="20577"/>
          <ac:spMkLst>
            <pc:docMk/>
            <pc:sldMk cId="4252928214" sldId="350"/>
            <ac:spMk id="17" creationId="{C5B7BC89-6654-48B7-A495-D84921C4FA26}"/>
          </ac:spMkLst>
        </pc:spChg>
        <pc:spChg chg="mod">
          <ac:chgData name="Tegischer Lukas" userId="f78daebb-0565-485c-bd0e-1cd035e796ff" providerId="ADAL" clId="{A0B28422-2FEE-43DB-AC4F-ABC783DE6863}" dt="2021-04-05T06:15:13.998" v="924" actId="20577"/>
          <ac:spMkLst>
            <pc:docMk/>
            <pc:sldMk cId="4252928214" sldId="350"/>
            <ac:spMk id="19" creationId="{0F15A515-ECA7-4849-B12A-4984733EB75B}"/>
          </ac:spMkLst>
        </pc:spChg>
        <pc:spChg chg="mod">
          <ac:chgData name="Tegischer Lukas" userId="f78daebb-0565-485c-bd0e-1cd035e796ff" providerId="ADAL" clId="{A0B28422-2FEE-43DB-AC4F-ABC783DE6863}" dt="2021-04-05T06:16:24.136" v="997" actId="20577"/>
          <ac:spMkLst>
            <pc:docMk/>
            <pc:sldMk cId="4252928214" sldId="350"/>
            <ac:spMk id="20" creationId="{97464A74-3FDF-4FC2-8AF4-05E274D2870B}"/>
          </ac:spMkLst>
        </pc:spChg>
        <pc:spChg chg="add mod">
          <ac:chgData name="Tegischer Lukas" userId="f78daebb-0565-485c-bd0e-1cd035e796ff" providerId="ADAL" clId="{A0B28422-2FEE-43DB-AC4F-ABC783DE6863}" dt="2021-04-05T06:16:38.529" v="1004" actId="1076"/>
          <ac:spMkLst>
            <pc:docMk/>
            <pc:sldMk cId="4252928214" sldId="350"/>
            <ac:spMk id="28" creationId="{7456728E-01E1-467D-91FB-E0EC6396753C}"/>
          </ac:spMkLst>
        </pc:spChg>
        <pc:cxnChg chg="mod">
          <ac:chgData name="Tegischer Lukas" userId="f78daebb-0565-485c-bd0e-1cd035e796ff" providerId="ADAL" clId="{A0B28422-2FEE-43DB-AC4F-ABC783DE6863}" dt="2021-04-05T06:13:58.498" v="894" actId="14100"/>
          <ac:cxnSpMkLst>
            <pc:docMk/>
            <pc:sldMk cId="4252928214" sldId="350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6:14:25.474" v="905" actId="14100"/>
          <ac:cxnSpMkLst>
            <pc:docMk/>
            <pc:sldMk cId="4252928214" sldId="350"/>
            <ac:cxnSpMk id="15" creationId="{75600AF7-6DCC-4B72-87C0-0B563285D3E0}"/>
          </ac:cxnSpMkLst>
        </pc:cxnChg>
        <pc:cxnChg chg="add mod">
          <ac:chgData name="Tegischer Lukas" userId="f78daebb-0565-485c-bd0e-1cd035e796ff" providerId="ADAL" clId="{A0B28422-2FEE-43DB-AC4F-ABC783DE6863}" dt="2021-04-05T06:15:16.058" v="925" actId="1076"/>
          <ac:cxnSpMkLst>
            <pc:docMk/>
            <pc:sldMk cId="4252928214" sldId="350"/>
            <ac:cxnSpMk id="16" creationId="{29AA3F94-F310-43A6-A11C-3517940F3A0B}"/>
          </ac:cxnSpMkLst>
        </pc:cxnChg>
        <pc:cxnChg chg="add mod">
          <ac:chgData name="Tegischer Lukas" userId="f78daebb-0565-485c-bd0e-1cd035e796ff" providerId="ADAL" clId="{A0B28422-2FEE-43DB-AC4F-ABC783DE6863}" dt="2021-04-05T06:15:35.490" v="932" actId="14100"/>
          <ac:cxnSpMkLst>
            <pc:docMk/>
            <pc:sldMk cId="4252928214" sldId="350"/>
            <ac:cxnSpMk id="21" creationId="{B21B3799-D82C-4346-82CF-8F8EED4B2CF9}"/>
          </ac:cxnSpMkLst>
        </pc:cxnChg>
        <pc:cxnChg chg="del">
          <ac:chgData name="Tegischer Lukas" userId="f78daebb-0565-485c-bd0e-1cd035e796ff" providerId="ADAL" clId="{A0B28422-2FEE-43DB-AC4F-ABC783DE6863}" dt="2021-04-05T06:13:43.038" v="891" actId="478"/>
          <ac:cxnSpMkLst>
            <pc:docMk/>
            <pc:sldMk cId="4252928214" sldId="350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5:33.593" v="931" actId="14100"/>
          <ac:cxnSpMkLst>
            <pc:docMk/>
            <pc:sldMk cId="4252928214" sldId="350"/>
            <ac:cxnSpMk id="23" creationId="{C0D6BBBE-AD1B-4B9E-A873-6C00FE6B3E9D}"/>
          </ac:cxnSpMkLst>
        </pc:cxnChg>
        <pc:cxnChg chg="del">
          <ac:chgData name="Tegischer Lukas" userId="f78daebb-0565-485c-bd0e-1cd035e796ff" providerId="ADAL" clId="{A0B28422-2FEE-43DB-AC4F-ABC783DE6863}" dt="2021-04-05T06:13:42.328" v="890" actId="478"/>
          <ac:cxnSpMkLst>
            <pc:docMk/>
            <pc:sldMk cId="4252928214" sldId="350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5:40.215" v="934" actId="1076"/>
          <ac:cxnSpMkLst>
            <pc:docMk/>
            <pc:sldMk cId="4252928214" sldId="350"/>
            <ac:cxnSpMk id="25" creationId="{15D604D8-C72C-47F3-BDD8-D3CC08FEB550}"/>
          </ac:cxnSpMkLst>
        </pc:cxnChg>
        <pc:cxnChg chg="del">
          <ac:chgData name="Tegischer Lukas" userId="f78daebb-0565-485c-bd0e-1cd035e796ff" providerId="ADAL" clId="{A0B28422-2FEE-43DB-AC4F-ABC783DE6863}" dt="2021-04-05T06:13:41.842" v="889" actId="478"/>
          <ac:cxnSpMkLst>
            <pc:docMk/>
            <pc:sldMk cId="4252928214" sldId="350"/>
            <ac:cxnSpMk id="26" creationId="{6CCCF07C-DD1D-4ECE-873A-AC15534A6018}"/>
          </ac:cxnSpMkLst>
        </pc:cxnChg>
        <pc:cxnChg chg="add mod">
          <ac:chgData name="Tegischer Lukas" userId="f78daebb-0565-485c-bd0e-1cd035e796ff" providerId="ADAL" clId="{A0B28422-2FEE-43DB-AC4F-ABC783DE6863}" dt="2021-04-05T06:15:56.073" v="938" actId="208"/>
          <ac:cxnSpMkLst>
            <pc:docMk/>
            <pc:sldMk cId="4252928214" sldId="350"/>
            <ac:cxnSpMk id="27" creationId="{83B81485-AA14-4F76-A4EF-32C775F7FF4F}"/>
          </ac:cxnSpMkLst>
        </pc:cxn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27725697-9E5E-457B-B423-E27D627F2C16}"/>
    <pc:docChg chg="undo custSel addSld delSld modSld sldOrd">
      <pc:chgData name="Tegischer Lukas" userId="f78daebb-0565-485c-bd0e-1cd035e796ff" providerId="ADAL" clId="{27725697-9E5E-457B-B423-E27D627F2C16}" dt="2021-04-05T13:52:09.772" v="597"/>
      <pc:docMkLst>
        <pc:docMk/>
      </pc:docMkLst>
      <pc:sldChg chg="modSp mod">
        <pc:chgData name="Tegischer Lukas" userId="f78daebb-0565-485c-bd0e-1cd035e796ff" providerId="ADAL" clId="{27725697-9E5E-457B-B423-E27D627F2C16}" dt="2021-04-05T13:12:45.433" v="70" actId="404"/>
        <pc:sldMkLst>
          <pc:docMk/>
          <pc:sldMk cId="336392357" sldId="256"/>
        </pc:sldMkLst>
        <pc:spChg chg="mod">
          <ac:chgData name="Tegischer Lukas" userId="f78daebb-0565-485c-bd0e-1cd035e796ff" providerId="ADAL" clId="{27725697-9E5E-457B-B423-E27D627F2C16}" dt="2021-04-05T13:12:45.433" v="70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27725697-9E5E-457B-B423-E27D627F2C16}" dt="2021-04-05T13:19:58.742" v="205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27725697-9E5E-457B-B423-E27D627F2C16}" dt="2021-04-05T13:13:34.713" v="176" actId="404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27725697-9E5E-457B-B423-E27D627F2C16}" dt="2021-04-05T13:12:56.775" v="98" actId="478"/>
          <ac:spMkLst>
            <pc:docMk/>
            <pc:sldMk cId="1685039439" sldId="342"/>
            <ac:spMk id="8" creationId="{7C7A8371-EF1D-40CC-A4FF-01CE0B510CE8}"/>
          </ac:spMkLst>
        </pc:spChg>
        <pc:spChg chg="add mod">
          <ac:chgData name="Tegischer Lukas" userId="f78daebb-0565-485c-bd0e-1cd035e796ff" providerId="ADAL" clId="{27725697-9E5E-457B-B423-E27D627F2C16}" dt="2021-04-05T13:14:43.632" v="204" actId="20577"/>
          <ac:spMkLst>
            <pc:docMk/>
            <pc:sldMk cId="1685039439" sldId="342"/>
            <ac:spMk id="9" creationId="{DE861AAB-9D9A-441C-B495-87724DC6FA66}"/>
          </ac:spMkLst>
        </pc:spChg>
        <pc:spChg chg="del">
          <ac:chgData name="Tegischer Lukas" userId="f78daebb-0565-485c-bd0e-1cd035e796ff" providerId="ADAL" clId="{27725697-9E5E-457B-B423-E27D627F2C16}" dt="2021-04-05T13:12:57.420" v="99" actId="478"/>
          <ac:spMkLst>
            <pc:docMk/>
            <pc:sldMk cId="1685039439" sldId="342"/>
            <ac:spMk id="10" creationId="{130CE6BC-811D-45D6-9A93-AFEB14CFBB4D}"/>
          </ac:spMkLst>
        </pc:spChg>
        <pc:spChg chg="add mod">
          <ac:chgData name="Tegischer Lukas" userId="f78daebb-0565-485c-bd0e-1cd035e796ff" providerId="ADAL" clId="{27725697-9E5E-457B-B423-E27D627F2C16}" dt="2021-04-05T13:19:58.742" v="205" actId="1076"/>
          <ac:spMkLst>
            <pc:docMk/>
            <pc:sldMk cId="1685039439" sldId="342"/>
            <ac:spMk id="12" creationId="{8038C27B-3B64-4882-A178-B69769C0CC27}"/>
          </ac:spMkLst>
        </pc:spChg>
        <pc:spChg chg="add mod">
          <ac:chgData name="Tegischer Lukas" userId="f78daebb-0565-485c-bd0e-1cd035e796ff" providerId="ADAL" clId="{27725697-9E5E-457B-B423-E27D627F2C16}" dt="2021-04-05T13:13:55.847" v="178" actId="1076"/>
          <ac:spMkLst>
            <pc:docMk/>
            <pc:sldMk cId="1685039439" sldId="342"/>
            <ac:spMk id="13" creationId="{26549223-3E40-424A-9DE9-78705AD7D632}"/>
          </ac:spMkLst>
        </pc:spChg>
        <pc:spChg chg="del">
          <ac:chgData name="Tegischer Lukas" userId="f78daebb-0565-485c-bd0e-1cd035e796ff" providerId="ADAL" clId="{27725697-9E5E-457B-B423-E27D627F2C16}" dt="2021-04-05T13:12:58.581" v="100" actId="478"/>
          <ac:spMkLst>
            <pc:docMk/>
            <pc:sldMk cId="1685039439" sldId="342"/>
            <ac:spMk id="17" creationId="{C6446250-2AD5-48A6-9C8B-BEE658E80E67}"/>
          </ac:spMkLst>
        </pc:spChg>
        <pc:picChg chg="del">
          <ac:chgData name="Tegischer Lukas" userId="f78daebb-0565-485c-bd0e-1cd035e796ff" providerId="ADAL" clId="{27725697-9E5E-457B-B423-E27D627F2C16}" dt="2021-04-05T13:12:59.170" v="101" actId="478"/>
          <ac:picMkLst>
            <pc:docMk/>
            <pc:sldMk cId="1685039439" sldId="342"/>
            <ac:picMk id="7" creationId="{6EE9D9D4-3B38-44D7-9B19-F680A84B8A73}"/>
          </ac:picMkLst>
        </pc:picChg>
        <pc:picChg chg="add mod">
          <ac:chgData name="Tegischer Lukas" userId="f78daebb-0565-485c-bd0e-1cd035e796ff" providerId="ADAL" clId="{27725697-9E5E-457B-B423-E27D627F2C16}" dt="2021-04-05T13:13:55.847" v="178" actId="1076"/>
          <ac:picMkLst>
            <pc:docMk/>
            <pc:sldMk cId="1685039439" sldId="342"/>
            <ac:picMk id="11" creationId="{A9EE0838-29F0-4184-B2C8-FEAACD24B670}"/>
          </ac:picMkLst>
        </pc:picChg>
      </pc:sldChg>
      <pc:sldChg chg="addSp delSp modSp mod delAnim">
        <pc:chgData name="Tegischer Lukas" userId="f78daebb-0565-485c-bd0e-1cd035e796ff" providerId="ADAL" clId="{27725697-9E5E-457B-B423-E27D627F2C16}" dt="2021-04-05T13:39:40.521" v="341" actId="20577"/>
        <pc:sldMkLst>
          <pc:docMk/>
          <pc:sldMk cId="2850942059" sldId="346"/>
        </pc:sldMkLst>
        <pc:spChg chg="del">
          <ac:chgData name="Tegischer Lukas" userId="f78daebb-0565-485c-bd0e-1cd035e796ff" providerId="ADAL" clId="{27725697-9E5E-457B-B423-E27D627F2C16}" dt="2021-04-05T13:23:10.581" v="298" actId="478"/>
          <ac:spMkLst>
            <pc:docMk/>
            <pc:sldMk cId="2850942059" sldId="346"/>
            <ac:spMk id="7" creationId="{8EA5839D-F6C2-485E-9EE5-5C6D471AB4AA}"/>
          </ac:spMkLst>
        </pc:spChg>
        <pc:spChg chg="del">
          <ac:chgData name="Tegischer Lukas" userId="f78daebb-0565-485c-bd0e-1cd035e796ff" providerId="ADAL" clId="{27725697-9E5E-457B-B423-E27D627F2C16}" dt="2021-04-05T13:23:09.183" v="297" actId="478"/>
          <ac:spMkLst>
            <pc:docMk/>
            <pc:sldMk cId="2850942059" sldId="346"/>
            <ac:spMk id="8" creationId="{3BC865BB-7D8F-4A69-8BCA-9C0E7D476EDE}"/>
          </ac:spMkLst>
        </pc:spChg>
        <pc:spChg chg="add mod">
          <ac:chgData name="Tegischer Lukas" userId="f78daebb-0565-485c-bd0e-1cd035e796ff" providerId="ADAL" clId="{27725697-9E5E-457B-B423-E27D627F2C16}" dt="2021-04-05T13:23:44.850" v="327" actId="20577"/>
          <ac:spMkLst>
            <pc:docMk/>
            <pc:sldMk cId="2850942059" sldId="346"/>
            <ac:spMk id="9" creationId="{FD8D058D-EB8F-4DEA-AD22-A7FDD1A0054C}"/>
          </ac:spMkLst>
        </pc:spChg>
        <pc:spChg chg="add mod">
          <ac:chgData name="Tegischer Lukas" userId="f78daebb-0565-485c-bd0e-1cd035e796ff" providerId="ADAL" clId="{27725697-9E5E-457B-B423-E27D627F2C16}" dt="2021-04-05T13:39:32.644" v="337" actId="1076"/>
          <ac:spMkLst>
            <pc:docMk/>
            <pc:sldMk cId="2850942059" sldId="346"/>
            <ac:spMk id="12" creationId="{A13F1B38-21A2-4070-8E5C-1A4B33C2021B}"/>
          </ac:spMkLst>
        </pc:spChg>
        <pc:spChg chg="add mod">
          <ac:chgData name="Tegischer Lukas" userId="f78daebb-0565-485c-bd0e-1cd035e796ff" providerId="ADAL" clId="{27725697-9E5E-457B-B423-E27D627F2C16}" dt="2021-04-05T13:39:40.521" v="341" actId="20577"/>
          <ac:spMkLst>
            <pc:docMk/>
            <pc:sldMk cId="2850942059" sldId="346"/>
            <ac:spMk id="13" creationId="{029C5B9A-BA08-4FB9-AED2-8267101A1162}"/>
          </ac:spMkLst>
        </pc:spChg>
        <pc:spChg chg="del">
          <ac:chgData name="Tegischer Lukas" userId="f78daebb-0565-485c-bd0e-1cd035e796ff" providerId="ADAL" clId="{27725697-9E5E-457B-B423-E27D627F2C16}" dt="2021-04-05T13:23:09.183" v="297" actId="478"/>
          <ac:spMkLst>
            <pc:docMk/>
            <pc:sldMk cId="2850942059" sldId="346"/>
            <ac:spMk id="15" creationId="{3BAEBF68-C791-48FD-ACD4-CD9924CF206F}"/>
          </ac:spMkLst>
        </pc:spChg>
        <pc:cxnChg chg="del">
          <ac:chgData name="Tegischer Lukas" userId="f78daebb-0565-485c-bd0e-1cd035e796ff" providerId="ADAL" clId="{27725697-9E5E-457B-B423-E27D627F2C16}" dt="2021-04-05T13:23:09.183" v="297" actId="478"/>
          <ac:cxnSpMkLst>
            <pc:docMk/>
            <pc:sldMk cId="2850942059" sldId="346"/>
            <ac:cxnSpMk id="5" creationId="{75BFADA0-EC64-4F09-A68C-AB5DE88A7DCC}"/>
          </ac:cxnSpMkLst>
        </pc:cxnChg>
        <pc:cxnChg chg="del">
          <ac:chgData name="Tegischer Lukas" userId="f78daebb-0565-485c-bd0e-1cd035e796ff" providerId="ADAL" clId="{27725697-9E5E-457B-B423-E27D627F2C16}" dt="2021-04-05T13:23:09.183" v="297" actId="478"/>
          <ac:cxnSpMkLst>
            <pc:docMk/>
            <pc:sldMk cId="2850942059" sldId="346"/>
            <ac:cxnSpMk id="11" creationId="{99F1EB8E-ED24-45C3-83C3-CC8F3E54819B}"/>
          </ac:cxnSpMkLst>
        </pc:cxnChg>
      </pc:sldChg>
      <pc:sldChg chg="addSp delSp modSp mod delAnim">
        <pc:chgData name="Tegischer Lukas" userId="f78daebb-0565-485c-bd0e-1cd035e796ff" providerId="ADAL" clId="{27725697-9E5E-457B-B423-E27D627F2C16}" dt="2021-04-05T13:47:25.962" v="586" actId="1076"/>
        <pc:sldMkLst>
          <pc:docMk/>
          <pc:sldMk cId="1935884913" sldId="351"/>
        </pc:sldMkLst>
        <pc:spChg chg="del">
          <ac:chgData name="Tegischer Lukas" userId="f78daebb-0565-485c-bd0e-1cd035e796ff" providerId="ADAL" clId="{27725697-9E5E-457B-B423-E27D627F2C16}" dt="2021-04-05T13:46:52.157" v="567" actId="478"/>
          <ac:spMkLst>
            <pc:docMk/>
            <pc:sldMk cId="1935884913" sldId="351"/>
            <ac:spMk id="7" creationId="{EC427658-7D14-4F37-853E-0FF24B539BC9}"/>
          </ac:spMkLst>
        </pc:spChg>
        <pc:spChg chg="del">
          <ac:chgData name="Tegischer Lukas" userId="f78daebb-0565-485c-bd0e-1cd035e796ff" providerId="ADAL" clId="{27725697-9E5E-457B-B423-E27D627F2C16}" dt="2021-04-05T13:46:52.157" v="567" actId="478"/>
          <ac:spMkLst>
            <pc:docMk/>
            <pc:sldMk cId="1935884913" sldId="351"/>
            <ac:spMk id="8" creationId="{F0E81CF0-2DAA-4BF6-8C04-BF81EA4C40C1}"/>
          </ac:spMkLst>
        </pc:spChg>
        <pc:spChg chg="add mod">
          <ac:chgData name="Tegischer Lukas" userId="f78daebb-0565-485c-bd0e-1cd035e796ff" providerId="ADAL" clId="{27725697-9E5E-457B-B423-E27D627F2C16}" dt="2021-04-05T13:47:02.147" v="573" actId="14100"/>
          <ac:spMkLst>
            <pc:docMk/>
            <pc:sldMk cId="1935884913" sldId="351"/>
            <ac:spMk id="12" creationId="{AAB4291D-5FC5-488D-955F-E4DFDCC88DCF}"/>
          </ac:spMkLst>
        </pc:spChg>
        <pc:spChg chg="add mod">
          <ac:chgData name="Tegischer Lukas" userId="f78daebb-0565-485c-bd0e-1cd035e796ff" providerId="ADAL" clId="{27725697-9E5E-457B-B423-E27D627F2C16}" dt="2021-04-05T13:47:25.962" v="586" actId="1076"/>
          <ac:spMkLst>
            <pc:docMk/>
            <pc:sldMk cId="1935884913" sldId="351"/>
            <ac:spMk id="13" creationId="{CF17DCAC-D1B1-45CE-9159-6D425C72CA61}"/>
          </ac:spMkLst>
        </pc:spChg>
        <pc:spChg chg="del">
          <ac:chgData name="Tegischer Lukas" userId="f78daebb-0565-485c-bd0e-1cd035e796ff" providerId="ADAL" clId="{27725697-9E5E-457B-B423-E27D627F2C16}" dt="2021-04-05T13:46:52.157" v="567" actId="478"/>
          <ac:spMkLst>
            <pc:docMk/>
            <pc:sldMk cId="1935884913" sldId="351"/>
            <ac:spMk id="20" creationId="{862E74C9-D7DD-425B-BA49-64C0D6F7343C}"/>
          </ac:spMkLst>
        </pc:spChg>
        <pc:cxnChg chg="del">
          <ac:chgData name="Tegischer Lukas" userId="f78daebb-0565-485c-bd0e-1cd035e796ff" providerId="ADAL" clId="{27725697-9E5E-457B-B423-E27D627F2C16}" dt="2021-04-05T13:46:52.157" v="567" actId="478"/>
          <ac:cxnSpMkLst>
            <pc:docMk/>
            <pc:sldMk cId="1935884913" sldId="351"/>
            <ac:cxnSpMk id="9" creationId="{065809B6-6196-402B-B43F-F45599167919}"/>
          </ac:cxnSpMkLst>
        </pc:cxnChg>
        <pc:cxnChg chg="del">
          <ac:chgData name="Tegischer Lukas" userId="f78daebb-0565-485c-bd0e-1cd035e796ff" providerId="ADAL" clId="{27725697-9E5E-457B-B423-E27D627F2C16}" dt="2021-04-05T13:46:52.157" v="567" actId="478"/>
          <ac:cxnSpMkLst>
            <pc:docMk/>
            <pc:sldMk cId="1935884913" sldId="351"/>
            <ac:cxnSpMk id="10" creationId="{E57B2FFD-F329-42FC-98F7-B1AF094AF925}"/>
          </ac:cxnSpMkLst>
        </pc:cxnChg>
        <pc:cxnChg chg="del">
          <ac:chgData name="Tegischer Lukas" userId="f78daebb-0565-485c-bd0e-1cd035e796ff" providerId="ADAL" clId="{27725697-9E5E-457B-B423-E27D627F2C16}" dt="2021-04-05T13:46:52.157" v="567" actId="478"/>
          <ac:cxnSpMkLst>
            <pc:docMk/>
            <pc:sldMk cId="1935884913" sldId="351"/>
            <ac:cxnSpMk id="11" creationId="{FB49E295-11AC-4995-8A37-DBEBC37B4330}"/>
          </ac:cxnSpMkLst>
        </pc:cxnChg>
      </pc:sldChg>
      <pc:sldChg chg="del">
        <pc:chgData name="Tegischer Lukas" userId="f78daebb-0565-485c-bd0e-1cd035e796ff" providerId="ADAL" clId="{27725697-9E5E-457B-B423-E27D627F2C16}" dt="2021-04-05T13:47:28.929" v="587" actId="47"/>
        <pc:sldMkLst>
          <pc:docMk/>
          <pc:sldMk cId="1210525862" sldId="353"/>
        </pc:sldMkLst>
      </pc:sldChg>
      <pc:sldChg chg="addSp delSp modSp add mod delAnim">
        <pc:chgData name="Tegischer Lukas" userId="f78daebb-0565-485c-bd0e-1cd035e796ff" providerId="ADAL" clId="{27725697-9E5E-457B-B423-E27D627F2C16}" dt="2021-04-05T13:22:56.006" v="296" actId="1076"/>
        <pc:sldMkLst>
          <pc:docMk/>
          <pc:sldMk cId="3069104936" sldId="354"/>
        </pc:sldMkLst>
        <pc:spChg chg="mod">
          <ac:chgData name="Tegischer Lukas" userId="f78daebb-0565-485c-bd0e-1cd035e796ff" providerId="ADAL" clId="{27725697-9E5E-457B-B423-E27D627F2C16}" dt="2021-04-05T13:20:13.697" v="234" actId="20577"/>
          <ac:spMkLst>
            <pc:docMk/>
            <pc:sldMk cId="3069104936" sldId="354"/>
            <ac:spMk id="2" creationId="{00000000-0000-0000-0000-000000000000}"/>
          </ac:spMkLst>
        </pc:spChg>
        <pc:spChg chg="mod">
          <ac:chgData name="Tegischer Lukas" userId="f78daebb-0565-485c-bd0e-1cd035e796ff" providerId="ADAL" clId="{27725697-9E5E-457B-B423-E27D627F2C16}" dt="2021-04-05T13:22:56.006" v="296" actId="1076"/>
          <ac:spMkLst>
            <pc:docMk/>
            <pc:sldMk cId="3069104936" sldId="354"/>
            <ac:spMk id="9" creationId="{DE861AAB-9D9A-441C-B495-87724DC6FA66}"/>
          </ac:spMkLst>
        </pc:spChg>
        <pc:spChg chg="del">
          <ac:chgData name="Tegischer Lukas" userId="f78daebb-0565-485c-bd0e-1cd035e796ff" providerId="ADAL" clId="{27725697-9E5E-457B-B423-E27D627F2C16}" dt="2021-04-05T13:22:45.476" v="292" actId="478"/>
          <ac:spMkLst>
            <pc:docMk/>
            <pc:sldMk cId="3069104936" sldId="354"/>
            <ac:spMk id="12" creationId="{8038C27B-3B64-4882-A178-B69769C0CC27}"/>
          </ac:spMkLst>
        </pc:spChg>
        <pc:spChg chg="del">
          <ac:chgData name="Tegischer Lukas" userId="f78daebb-0565-485c-bd0e-1cd035e796ff" providerId="ADAL" clId="{27725697-9E5E-457B-B423-E27D627F2C16}" dt="2021-04-05T13:22:43.586" v="291" actId="478"/>
          <ac:spMkLst>
            <pc:docMk/>
            <pc:sldMk cId="3069104936" sldId="354"/>
            <ac:spMk id="13" creationId="{26549223-3E40-424A-9DE9-78705AD7D632}"/>
          </ac:spMkLst>
        </pc:spChg>
        <pc:picChg chg="add mod">
          <ac:chgData name="Tegischer Lukas" userId="f78daebb-0565-485c-bd0e-1cd035e796ff" providerId="ADAL" clId="{27725697-9E5E-457B-B423-E27D627F2C16}" dt="2021-04-05T13:22:51.422" v="295" actId="1076"/>
          <ac:picMkLst>
            <pc:docMk/>
            <pc:sldMk cId="3069104936" sldId="354"/>
            <ac:picMk id="8" creationId="{4310D843-CACC-4BC6-928E-E9EEDD69B74E}"/>
          </ac:picMkLst>
        </pc:picChg>
        <pc:picChg chg="del mod">
          <ac:chgData name="Tegischer Lukas" userId="f78daebb-0565-485c-bd0e-1cd035e796ff" providerId="ADAL" clId="{27725697-9E5E-457B-B423-E27D627F2C16}" dt="2021-04-05T13:20:19.059" v="236" actId="478"/>
          <ac:picMkLst>
            <pc:docMk/>
            <pc:sldMk cId="3069104936" sldId="354"/>
            <ac:picMk id="11" creationId="{A9EE0838-29F0-4184-B2C8-FEAACD24B670}"/>
          </ac:picMkLst>
        </pc:picChg>
      </pc:sldChg>
      <pc:sldChg chg="addSp delSp modSp add mod ord modAnim">
        <pc:chgData name="Tegischer Lukas" userId="f78daebb-0565-485c-bd0e-1cd035e796ff" providerId="ADAL" clId="{27725697-9E5E-457B-B423-E27D627F2C16}" dt="2021-04-05T13:52:04.928" v="596"/>
        <pc:sldMkLst>
          <pc:docMk/>
          <pc:sldMk cId="171161192" sldId="355"/>
        </pc:sldMkLst>
        <pc:spChg chg="mod">
          <ac:chgData name="Tegischer Lukas" userId="f78daebb-0565-485c-bd0e-1cd035e796ff" providerId="ADAL" clId="{27725697-9E5E-457B-B423-E27D627F2C16}" dt="2021-04-05T13:43:45.761" v="490" actId="1076"/>
          <ac:spMkLst>
            <pc:docMk/>
            <pc:sldMk cId="171161192" sldId="35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27725697-9E5E-457B-B423-E27D627F2C16}" dt="2021-04-05T13:41:30.056" v="451" actId="478"/>
          <ac:spMkLst>
            <pc:docMk/>
            <pc:sldMk cId="171161192" sldId="355"/>
            <ac:spMk id="6" creationId="{AB514FAB-4CFB-4867-9C7F-5D22AF414D16}"/>
          </ac:spMkLst>
        </pc:spChg>
        <pc:spChg chg="del">
          <ac:chgData name="Tegischer Lukas" userId="f78daebb-0565-485c-bd0e-1cd035e796ff" providerId="ADAL" clId="{27725697-9E5E-457B-B423-E27D627F2C16}" dt="2021-04-05T13:40:35.847" v="432" actId="478"/>
          <ac:spMkLst>
            <pc:docMk/>
            <pc:sldMk cId="171161192" sldId="355"/>
            <ac:spMk id="9" creationId="{DE861AAB-9D9A-441C-B495-87724DC6FA66}"/>
          </ac:spMkLst>
        </pc:spChg>
        <pc:spChg chg="add mod">
          <ac:chgData name="Tegischer Lukas" userId="f78daebb-0565-485c-bd0e-1cd035e796ff" providerId="ADAL" clId="{27725697-9E5E-457B-B423-E27D627F2C16}" dt="2021-04-05T13:41:53.687" v="456" actId="207"/>
          <ac:spMkLst>
            <pc:docMk/>
            <pc:sldMk cId="171161192" sldId="355"/>
            <ac:spMk id="10" creationId="{E8AE0ED0-D94E-4C25-AE6A-BEFD4269377A}"/>
          </ac:spMkLst>
        </pc:spChg>
        <pc:spChg chg="add mod">
          <ac:chgData name="Tegischer Lukas" userId="f78daebb-0565-485c-bd0e-1cd035e796ff" providerId="ADAL" clId="{27725697-9E5E-457B-B423-E27D627F2C16}" dt="2021-04-05T13:46:39.179" v="566" actId="20577"/>
          <ac:spMkLst>
            <pc:docMk/>
            <pc:sldMk cId="171161192" sldId="355"/>
            <ac:spMk id="11" creationId="{8A211929-C4DA-4531-91B2-D370BCF03E0F}"/>
          </ac:spMkLst>
        </pc:spChg>
        <pc:spChg chg="add del mod">
          <ac:chgData name="Tegischer Lukas" userId="f78daebb-0565-485c-bd0e-1cd035e796ff" providerId="ADAL" clId="{27725697-9E5E-457B-B423-E27D627F2C16}" dt="2021-04-05T13:43:53.319" v="492"/>
          <ac:spMkLst>
            <pc:docMk/>
            <pc:sldMk cId="171161192" sldId="355"/>
            <ac:spMk id="12" creationId="{64103E53-0C9A-4CAE-ACF5-6AA913A15803}"/>
          </ac:spMkLst>
        </pc:spChg>
        <pc:picChg chg="del">
          <ac:chgData name="Tegischer Lukas" userId="f78daebb-0565-485c-bd0e-1cd035e796ff" providerId="ADAL" clId="{27725697-9E5E-457B-B423-E27D627F2C16}" dt="2021-04-05T13:40:34.363" v="431" actId="478"/>
          <ac:picMkLst>
            <pc:docMk/>
            <pc:sldMk cId="171161192" sldId="355"/>
            <ac:picMk id="8" creationId="{4310D843-CACC-4BC6-928E-E9EEDD69B74E}"/>
          </ac:picMkLst>
        </pc:picChg>
        <pc:picChg chg="add mod modCrop">
          <ac:chgData name="Tegischer Lukas" userId="f78daebb-0565-485c-bd0e-1cd035e796ff" providerId="ADAL" clId="{27725697-9E5E-457B-B423-E27D627F2C16}" dt="2021-04-05T13:51:56.343" v="593" actId="1076"/>
          <ac:picMkLst>
            <pc:docMk/>
            <pc:sldMk cId="171161192" sldId="355"/>
            <ac:picMk id="15" creationId="{836711B5-5C66-4F57-B109-A3A9481E038A}"/>
          </ac:picMkLst>
        </pc:picChg>
        <pc:cxnChg chg="add del">
          <ac:chgData name="Tegischer Lukas" userId="f78daebb-0565-485c-bd0e-1cd035e796ff" providerId="ADAL" clId="{27725697-9E5E-457B-B423-E27D627F2C16}" dt="2021-04-05T13:48:04.243" v="589" actId="478"/>
          <ac:cxnSpMkLst>
            <pc:docMk/>
            <pc:sldMk cId="171161192" sldId="355"/>
            <ac:cxnSpMk id="7" creationId="{56C36B99-2ADA-4A60-B3C5-84A1D5B6741D}"/>
          </ac:cxnSpMkLst>
        </pc:cxnChg>
      </pc:sldChg>
      <pc:sldChg chg="addSp delSp modSp add mod modAnim">
        <pc:chgData name="Tegischer Lukas" userId="f78daebb-0565-485c-bd0e-1cd035e796ff" providerId="ADAL" clId="{27725697-9E5E-457B-B423-E27D627F2C16}" dt="2021-04-05T13:52:09.772" v="597"/>
        <pc:sldMkLst>
          <pc:docMk/>
          <pc:sldMk cId="57056740" sldId="356"/>
        </pc:sldMkLst>
        <pc:spChg chg="add mod">
          <ac:chgData name="Tegischer Lukas" userId="f78daebb-0565-485c-bd0e-1cd035e796ff" providerId="ADAL" clId="{27725697-9E5E-457B-B423-E27D627F2C16}" dt="2021-04-05T13:46:00.524" v="551" actId="1076"/>
          <ac:spMkLst>
            <pc:docMk/>
            <pc:sldMk cId="57056740" sldId="356"/>
            <ac:spMk id="7" creationId="{F58BC421-8AC2-4A0E-AD69-E48A52CAAF36}"/>
          </ac:spMkLst>
        </pc:spChg>
        <pc:spChg chg="add mod">
          <ac:chgData name="Tegischer Lukas" userId="f78daebb-0565-485c-bd0e-1cd035e796ff" providerId="ADAL" clId="{27725697-9E5E-457B-B423-E27D627F2C16}" dt="2021-04-05T13:46:15.418" v="556" actId="1076"/>
          <ac:spMkLst>
            <pc:docMk/>
            <pc:sldMk cId="57056740" sldId="356"/>
            <ac:spMk id="9" creationId="{C5D2BA19-250C-4E68-8EB0-C384EC42CBA7}"/>
          </ac:spMkLst>
        </pc:spChg>
        <pc:spChg chg="del">
          <ac:chgData name="Tegischer Lukas" userId="f78daebb-0565-485c-bd0e-1cd035e796ff" providerId="ADAL" clId="{27725697-9E5E-457B-B423-E27D627F2C16}" dt="2021-04-05T13:44:25.585" v="517" actId="478"/>
          <ac:spMkLst>
            <pc:docMk/>
            <pc:sldMk cId="57056740" sldId="356"/>
            <ac:spMk id="10" creationId="{E8AE0ED0-D94E-4C25-AE6A-BEFD4269377A}"/>
          </ac:spMkLst>
        </pc:spChg>
        <pc:spChg chg="mod">
          <ac:chgData name="Tegischer Lukas" userId="f78daebb-0565-485c-bd0e-1cd035e796ff" providerId="ADAL" clId="{27725697-9E5E-457B-B423-E27D627F2C16}" dt="2021-04-05T13:46:29.597" v="561" actId="20577"/>
          <ac:spMkLst>
            <pc:docMk/>
            <pc:sldMk cId="57056740" sldId="356"/>
            <ac:spMk id="11" creationId="{8A211929-C4DA-4531-91B2-D370BCF03E0F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40CC65B4-6967-4F77-9740-A35C9C91EFE6}"/>
    <pc:docChg chg="undo custSel addSld delSld modSld sldOrd">
      <pc:chgData name="Tegischer Lukas" userId="f78daebb-0565-485c-bd0e-1cd035e796ff" providerId="ADAL" clId="{40CC65B4-6967-4F77-9740-A35C9C91EFE6}" dt="2021-04-04T19:14:52.620" v="463" actId="47"/>
      <pc:docMkLst>
        <pc:docMk/>
      </pc:docMkLst>
      <pc:sldChg chg="modSp mod">
        <pc:chgData name="Tegischer Lukas" userId="f78daebb-0565-485c-bd0e-1cd035e796ff" providerId="ADAL" clId="{40CC65B4-6967-4F77-9740-A35C9C91EFE6}" dt="2021-04-04T18:43:42.803" v="1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40CC65B4-6967-4F77-9740-A35C9C91EFE6}" dt="2021-04-04T18:43:42.803" v="1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0CC65B4-6967-4F77-9740-A35C9C91EFE6}" dt="2021-04-04T19:09:10.674" v="30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40CC65B4-6967-4F77-9740-A35C9C91EFE6}" dt="2021-04-04T18:43:59.103" v="15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6" creationId="{ADBD4DB5-A1D9-4760-8929-B9D0752259DC}"/>
          </ac:spMkLst>
        </pc:spChg>
        <pc:spChg chg="add mod">
          <ac:chgData name="Tegischer Lukas" userId="f78daebb-0565-485c-bd0e-1cd035e796ff" providerId="ADAL" clId="{40CC65B4-6967-4F77-9740-A35C9C91EFE6}" dt="2021-04-04T19:09:10.674" v="300" actId="1076"/>
          <ac:spMkLst>
            <pc:docMk/>
            <pc:sldMk cId="442268101" sldId="295"/>
            <ac:spMk id="8" creationId="{86232214-676C-4B33-B662-DCB8EAAD0900}"/>
          </ac:spMkLst>
        </pc:spChg>
        <pc:picChg chg="del">
          <ac:chgData name="Tegischer Lukas" userId="f78daebb-0565-485c-bd0e-1cd035e796ff" providerId="ADAL" clId="{40CC65B4-6967-4F77-9740-A35C9C91EFE6}" dt="2021-04-04T18:44:00.887" v="154" actId="478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40CC65B4-6967-4F77-9740-A35C9C91EFE6}" dt="2021-04-04T19:10:03.979" v="312" actId="47"/>
        <pc:sldMkLst>
          <pc:docMk/>
          <pc:sldMk cId="3594661750" sldId="325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103733889" sldId="334"/>
        </pc:sldMkLst>
      </pc:sldChg>
      <pc:sldChg chg="addSp delSp modSp add mod delAnim">
        <pc:chgData name="Tegischer Lukas" userId="f78daebb-0565-485c-bd0e-1cd035e796ff" providerId="ADAL" clId="{40CC65B4-6967-4F77-9740-A35C9C91EFE6}" dt="2021-04-04T19:05:25.397" v="218" actId="20577"/>
        <pc:sldMkLst>
          <pc:docMk/>
          <pc:sldMk cId="1583130595" sldId="335"/>
        </pc:sldMkLst>
        <pc:spChg chg="del mod">
          <ac:chgData name="Tegischer Lukas" userId="f78daebb-0565-485c-bd0e-1cd035e796ff" providerId="ADAL" clId="{40CC65B4-6967-4F77-9740-A35C9C91EFE6}" dt="2021-04-04T18:48:33.950" v="191" actId="478"/>
          <ac:spMkLst>
            <pc:docMk/>
            <pc:sldMk cId="158313059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5:06.170" v="208" actId="1076"/>
          <ac:spMkLst>
            <pc:docMk/>
            <pc:sldMk cId="1583130595" sldId="335"/>
            <ac:spMk id="6" creationId="{7CFCF3A3-9A6E-4592-922F-7129930FB799}"/>
          </ac:spMkLst>
        </pc:spChg>
        <pc:spChg chg="del">
          <ac:chgData name="Tegischer Lukas" userId="f78daebb-0565-485c-bd0e-1cd035e796ff" providerId="ADAL" clId="{40CC65B4-6967-4F77-9740-A35C9C91EFE6}" dt="2021-04-04T18:48:19.543" v="190" actId="478"/>
          <ac:spMkLst>
            <pc:docMk/>
            <pc:sldMk cId="1583130595" sldId="33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40CC65B4-6967-4F77-9740-A35C9C91EFE6}" dt="2021-04-04T19:05:17.412" v="212" actId="403"/>
          <ac:spMkLst>
            <pc:docMk/>
            <pc:sldMk cId="1583130595" sldId="335"/>
            <ac:spMk id="9" creationId="{77150897-6127-46F3-940B-AB579466BCA1}"/>
          </ac:spMkLst>
        </pc:spChg>
        <pc:spChg chg="add mod">
          <ac:chgData name="Tegischer Lukas" userId="f78daebb-0565-485c-bd0e-1cd035e796ff" providerId="ADAL" clId="{40CC65B4-6967-4F77-9740-A35C9C91EFE6}" dt="2021-04-04T19:05:25.397" v="218" actId="20577"/>
          <ac:spMkLst>
            <pc:docMk/>
            <pc:sldMk cId="1583130595" sldId="335"/>
            <ac:spMk id="10" creationId="{F704819B-50CB-4C02-A1F9-15A5419BEC8D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06:13.270" v="236" actId="20577"/>
        <pc:sldMkLst>
          <pc:docMk/>
          <pc:sldMk cId="1984965961" sldId="336"/>
        </pc:sldMkLst>
        <pc:spChg chg="del">
          <ac:chgData name="Tegischer Lukas" userId="f78daebb-0565-485c-bd0e-1cd035e796ff" providerId="ADAL" clId="{40CC65B4-6967-4F77-9740-A35C9C91EFE6}" dt="2021-04-04T19:05:38.233" v="220" actId="478"/>
          <ac:spMkLst>
            <pc:docMk/>
            <pc:sldMk cId="1984965961" sldId="336"/>
            <ac:spMk id="6" creationId="{7CFCF3A3-9A6E-4592-922F-7129930FB799}"/>
          </ac:spMkLst>
        </pc:spChg>
        <pc:spChg chg="add mod">
          <ac:chgData name="Tegischer Lukas" userId="f78daebb-0565-485c-bd0e-1cd035e796ff" providerId="ADAL" clId="{40CC65B4-6967-4F77-9740-A35C9C91EFE6}" dt="2021-04-04T19:06:13.270" v="236" actId="20577"/>
          <ac:spMkLst>
            <pc:docMk/>
            <pc:sldMk cId="1984965961" sldId="336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06:05.087" v="232" actId="20577"/>
          <ac:spMkLst>
            <pc:docMk/>
            <pc:sldMk cId="1984965961" sldId="336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06:07.295" v="233" actId="20577"/>
          <ac:spMkLst>
            <pc:docMk/>
            <pc:sldMk cId="1984965961" sldId="336"/>
            <ac:spMk id="10" creationId="{F704819B-50CB-4C02-A1F9-15A5419BEC8D}"/>
          </ac:spMkLst>
        </pc:spChg>
      </pc:sldChg>
      <pc:sldChg chg="addSp delSp modSp add mod ord delAnim">
        <pc:chgData name="Tegischer Lukas" userId="f78daebb-0565-485c-bd0e-1cd035e796ff" providerId="ADAL" clId="{40CC65B4-6967-4F77-9740-A35C9C91EFE6}" dt="2021-04-04T19:10:07.759" v="315"/>
        <pc:sldMkLst>
          <pc:docMk/>
          <pc:sldMk cId="4013852081" sldId="337"/>
        </pc:sldMkLst>
        <pc:spChg chg="mod">
          <ac:chgData name="Tegischer Lukas" userId="f78daebb-0565-485c-bd0e-1cd035e796ff" providerId="ADAL" clId="{40CC65B4-6967-4F77-9740-A35C9C91EFE6}" dt="2021-04-04T19:06:33.475" v="279" actId="20577"/>
          <ac:spMkLst>
            <pc:docMk/>
            <pc:sldMk cId="4013852081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9:47.048" v="311" actId="20577"/>
          <ac:spMkLst>
            <pc:docMk/>
            <pc:sldMk cId="4013852081" sldId="337"/>
            <ac:spMk id="6" creationId="{49735459-3714-4FFB-93FB-ABB364FB6670}"/>
          </ac:spMkLst>
        </pc:spChg>
        <pc:spChg chg="del">
          <ac:chgData name="Tegischer Lukas" userId="f78daebb-0565-485c-bd0e-1cd035e796ff" providerId="ADAL" clId="{40CC65B4-6967-4F77-9740-A35C9C91EFE6}" dt="2021-04-04T19:06:35.387" v="280" actId="478"/>
          <ac:spMkLst>
            <pc:docMk/>
            <pc:sldMk cId="4013852081" sldId="337"/>
            <ac:spMk id="8" creationId="{86232214-676C-4B33-B662-DCB8EAAD0900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14:26.400" v="460" actId="20577"/>
        <pc:sldMkLst>
          <pc:docMk/>
          <pc:sldMk cId="1106016573" sldId="338"/>
        </pc:sldMkLst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7" creationId="{5AF7E3C4-EC48-4494-BEDE-6C4E9F4C3A1A}"/>
          </ac:spMkLst>
        </pc:spChg>
        <pc:spChg chg="add mod">
          <ac:chgData name="Tegischer Lukas" userId="f78daebb-0565-485c-bd0e-1cd035e796ff" providerId="ADAL" clId="{40CC65B4-6967-4F77-9740-A35C9C91EFE6}" dt="2021-04-04T19:14:26.400" v="460" actId="20577"/>
          <ac:spMkLst>
            <pc:docMk/>
            <pc:sldMk cId="1106016573" sldId="338"/>
            <ac:spMk id="8" creationId="{0875FC64-893C-4744-B310-B3CC0A86D7AA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9" creationId="{77150897-6127-46F3-940B-AB579466BCA1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40CC65B4-6967-4F77-9740-A35C9C91EFE6}" dt="2021-04-04T19:10:45.064" v="333" actId="1076"/>
          <ac:spMkLst>
            <pc:docMk/>
            <pc:sldMk cId="1106016573" sldId="338"/>
            <ac:spMk id="11" creationId="{DC0C021D-C8B6-4D17-B9C8-7FF75464FAED}"/>
          </ac:spMkLst>
        </pc:spChg>
        <pc:spChg chg="add mod">
          <ac:chgData name="Tegischer Lukas" userId="f78daebb-0565-485c-bd0e-1cd035e796ff" providerId="ADAL" clId="{40CC65B4-6967-4F77-9740-A35C9C91EFE6}" dt="2021-04-04T19:10:52.974" v="340" actId="14100"/>
          <ac:spMkLst>
            <pc:docMk/>
            <pc:sldMk cId="1106016573" sldId="338"/>
            <ac:spMk id="12" creationId="{0D0F1618-FF62-4A1A-8A37-DF4F8ED9A8F3}"/>
          </ac:spMkLst>
        </pc:spChg>
        <pc:spChg chg="add mod">
          <ac:chgData name="Tegischer Lukas" userId="f78daebb-0565-485c-bd0e-1cd035e796ff" providerId="ADAL" clId="{40CC65B4-6967-4F77-9740-A35C9C91EFE6}" dt="2021-04-04T19:11:04.244" v="348" actId="1076"/>
          <ac:spMkLst>
            <pc:docMk/>
            <pc:sldMk cId="1106016573" sldId="338"/>
            <ac:spMk id="13" creationId="{7AB3FDE1-57CB-476F-8247-5BFC460EE238}"/>
          </ac:spMkLst>
        </pc:spChg>
      </pc:sldChg>
      <pc:sldChg chg="addSp delSp modSp add mod ord modAnim">
        <pc:chgData name="Tegischer Lukas" userId="f78daebb-0565-485c-bd0e-1cd035e796ff" providerId="ADAL" clId="{40CC65B4-6967-4F77-9740-A35C9C91EFE6}" dt="2021-04-04T19:12:42.194" v="402"/>
        <pc:sldMkLst>
          <pc:docMk/>
          <pc:sldMk cId="987408120" sldId="339"/>
        </pc:sldMkLst>
        <pc:spChg chg="mod">
          <ac:chgData name="Tegischer Lukas" userId="f78daebb-0565-485c-bd0e-1cd035e796ff" providerId="ADAL" clId="{40CC65B4-6967-4F77-9740-A35C9C91EFE6}" dt="2021-04-04T19:11:39.614" v="383" actId="20577"/>
          <ac:spMkLst>
            <pc:docMk/>
            <pc:sldMk cId="987408120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9:11:45.195" v="384" actId="478"/>
          <ac:spMkLst>
            <pc:docMk/>
            <pc:sldMk cId="987408120" sldId="339"/>
            <ac:spMk id="6" creationId="{49735459-3714-4FFB-93FB-ABB364FB6670}"/>
          </ac:spMkLst>
        </pc:spChg>
        <pc:spChg chg="add mod">
          <ac:chgData name="Tegischer Lukas" userId="f78daebb-0565-485c-bd0e-1cd035e796ff" providerId="ADAL" clId="{40CC65B4-6967-4F77-9740-A35C9C91EFE6}" dt="2021-04-04T19:12:33.662" v="400" actId="403"/>
          <ac:spMkLst>
            <pc:docMk/>
            <pc:sldMk cId="987408120" sldId="339"/>
            <ac:spMk id="7" creationId="{3105205D-6480-45CA-93DF-B3FF1165CB4F}"/>
          </ac:spMkLst>
        </pc:spChg>
        <pc:graphicFrameChg chg="add del mod">
          <ac:chgData name="Tegischer Lukas" userId="f78daebb-0565-485c-bd0e-1cd035e796ff" providerId="ADAL" clId="{40CC65B4-6967-4F77-9740-A35C9C91EFE6}" dt="2021-04-04T19:12:00.320" v="386"/>
          <ac:graphicFrameMkLst>
            <pc:docMk/>
            <pc:sldMk cId="987408120" sldId="339"/>
            <ac:graphicFrameMk id="3" creationId="{A5461144-1B2F-487E-BBE4-03643D4D6D8E}"/>
          </ac:graphicFrameMkLst>
        </pc:graphicFrameChg>
      </pc:sldChg>
      <pc:sldChg chg="modSp add ord">
        <pc:chgData name="Tegischer Lukas" userId="f78daebb-0565-485c-bd0e-1cd035e796ff" providerId="ADAL" clId="{40CC65B4-6967-4F77-9740-A35C9C91EFE6}" dt="2021-04-04T19:14:30.930" v="461" actId="20577"/>
        <pc:sldMkLst>
          <pc:docMk/>
          <pc:sldMk cId="1297878496" sldId="340"/>
        </pc:sldMkLst>
        <pc:spChg chg="mod">
          <ac:chgData name="Tegischer Lukas" userId="f78daebb-0565-485c-bd0e-1cd035e796ff" providerId="ADAL" clId="{40CC65B4-6967-4F77-9740-A35C9C91EFE6}" dt="2021-04-04T19:14:30.930" v="461" actId="20577"/>
          <ac:spMkLst>
            <pc:docMk/>
            <pc:sldMk cId="1297878496" sldId="340"/>
            <ac:spMk id="6" creationId="{7CFCF3A3-9A6E-4592-922F-7129930FB799}"/>
          </ac:spMkLst>
        </pc:spChg>
        <pc:spChg chg="mod">
          <ac:chgData name="Tegischer Lukas" userId="f78daebb-0565-485c-bd0e-1cd035e796ff" providerId="ADAL" clId="{40CC65B4-6967-4F77-9740-A35C9C91EFE6}" dt="2021-04-04T19:13:20.953" v="413" actId="20577"/>
          <ac:spMkLst>
            <pc:docMk/>
            <pc:sldMk cId="1297878496" sldId="340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13:24.331" v="421" actId="20577"/>
          <ac:spMkLst>
            <pc:docMk/>
            <pc:sldMk cId="1297878496" sldId="340"/>
            <ac:spMk id="10" creationId="{F704819B-50CB-4C02-A1F9-15A5419BEC8D}"/>
          </ac:spMkLst>
        </pc:spChg>
      </pc:sldChg>
      <pc:sldChg chg="addSp delSp modSp add mod ord">
        <pc:chgData name="Tegischer Lukas" userId="f78daebb-0565-485c-bd0e-1cd035e796ff" providerId="ADAL" clId="{40CC65B4-6967-4F77-9740-A35C9C91EFE6}" dt="2021-04-04T19:14:33.161" v="462" actId="20577"/>
        <pc:sldMkLst>
          <pc:docMk/>
          <pc:sldMk cId="2352617416" sldId="341"/>
        </pc:sldMkLst>
        <pc:spChg chg="mod">
          <ac:chgData name="Tegischer Lukas" userId="f78daebb-0565-485c-bd0e-1cd035e796ff" providerId="ADAL" clId="{40CC65B4-6967-4F77-9740-A35C9C91EFE6}" dt="2021-04-04T19:14:33.161" v="462" actId="20577"/>
          <ac:spMkLst>
            <pc:docMk/>
            <pc:sldMk cId="2352617416" sldId="341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13:37.217" v="434" actId="20577"/>
          <ac:spMkLst>
            <pc:docMk/>
            <pc:sldMk cId="2352617416" sldId="341"/>
            <ac:spMk id="9" creationId="{77150897-6127-46F3-940B-AB579466BCA1}"/>
          </ac:spMkLst>
        </pc:spChg>
        <pc:spChg chg="add del mod">
          <ac:chgData name="Tegischer Lukas" userId="f78daebb-0565-485c-bd0e-1cd035e796ff" providerId="ADAL" clId="{40CC65B4-6967-4F77-9740-A35C9C91EFE6}" dt="2021-04-04T19:13:59.740" v="455" actId="478"/>
          <ac:spMkLst>
            <pc:docMk/>
            <pc:sldMk cId="2352617416" sldId="341"/>
            <ac:spMk id="10" creationId="{F704819B-50CB-4C02-A1F9-15A5419BEC8D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D332E5C3-F310-4F8B-BB87-EC844DAB464F}"/>
    <pc:docChg chg="custSel delSld modSld">
      <pc:chgData name="Tegischer Lukas" userId="f78daebb-0565-485c-bd0e-1cd035e796ff" providerId="ADAL" clId="{D332E5C3-F310-4F8B-BB87-EC844DAB464F}" dt="2022-11-04T10:59:37.626" v="9" actId="47"/>
      <pc:docMkLst>
        <pc:docMk/>
      </pc:docMkLst>
      <pc:sldChg chg="delSp mod">
        <pc:chgData name="Tegischer Lukas" userId="f78daebb-0565-485c-bd0e-1cd035e796ff" providerId="ADAL" clId="{D332E5C3-F310-4F8B-BB87-EC844DAB464F}" dt="2022-11-04T10:59:29.973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D332E5C3-F310-4F8B-BB87-EC844DAB464F}" dt="2022-11-04T10:59:29.97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332E5C3-F310-4F8B-BB87-EC844DAB464F}" dt="2022-11-04T10:59:37.626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332E5C3-F310-4F8B-BB87-EC844DAB464F}" dt="2022-11-04T10:59:30.800" v="1" actId="478"/>
        <pc:sldMkLst>
          <pc:docMk/>
          <pc:sldMk cId="1685039439" sldId="342"/>
        </pc:sldMkLst>
        <pc:picChg chg="del">
          <ac:chgData name="Tegischer Lukas" userId="f78daebb-0565-485c-bd0e-1cd035e796ff" providerId="ADAL" clId="{D332E5C3-F310-4F8B-BB87-EC844DAB464F}" dt="2022-11-04T10:59:30.800" v="1" actId="478"/>
          <ac:picMkLst>
            <pc:docMk/>
            <pc:sldMk cId="1685039439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332E5C3-F310-4F8B-BB87-EC844DAB464F}" dt="2022-11-04T10:59:32.170" v="3" actId="478"/>
        <pc:sldMkLst>
          <pc:docMk/>
          <pc:sldMk cId="3069104936" sldId="354"/>
        </pc:sldMkLst>
        <pc:picChg chg="del">
          <ac:chgData name="Tegischer Lukas" userId="f78daebb-0565-485c-bd0e-1cd035e796ff" providerId="ADAL" clId="{D332E5C3-F310-4F8B-BB87-EC844DAB464F}" dt="2022-11-04T10:59:32.170" v="3" actId="478"/>
          <ac:picMkLst>
            <pc:docMk/>
            <pc:sldMk cId="3069104936" sldId="35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332E5C3-F310-4F8B-BB87-EC844DAB464F}" dt="2022-11-04T10:59:31.355" v="2" actId="478"/>
        <pc:sldMkLst>
          <pc:docMk/>
          <pc:sldMk cId="3989652881" sldId="355"/>
        </pc:sldMkLst>
        <pc:picChg chg="del">
          <ac:chgData name="Tegischer Lukas" userId="f78daebb-0565-485c-bd0e-1cd035e796ff" providerId="ADAL" clId="{D332E5C3-F310-4F8B-BB87-EC844DAB464F}" dt="2022-11-04T10:59:31.355" v="2" actId="478"/>
          <ac:picMkLst>
            <pc:docMk/>
            <pc:sldMk cId="3989652881" sldId="35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332E5C3-F310-4F8B-BB87-EC844DAB464F}" dt="2022-11-04T10:59:32.988" v="4" actId="478"/>
        <pc:sldMkLst>
          <pc:docMk/>
          <pc:sldMk cId="3848394610" sldId="357"/>
        </pc:sldMkLst>
        <pc:picChg chg="del">
          <ac:chgData name="Tegischer Lukas" userId="f78daebb-0565-485c-bd0e-1cd035e796ff" providerId="ADAL" clId="{D332E5C3-F310-4F8B-BB87-EC844DAB464F}" dt="2022-11-04T10:59:32.988" v="4" actId="478"/>
          <ac:picMkLst>
            <pc:docMk/>
            <pc:sldMk cId="3848394610" sldId="35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332E5C3-F310-4F8B-BB87-EC844DAB464F}" dt="2022-11-04T10:59:33.780" v="5" actId="478"/>
        <pc:sldMkLst>
          <pc:docMk/>
          <pc:sldMk cId="1660047467" sldId="358"/>
        </pc:sldMkLst>
        <pc:picChg chg="del">
          <ac:chgData name="Tegischer Lukas" userId="f78daebb-0565-485c-bd0e-1cd035e796ff" providerId="ADAL" clId="{D332E5C3-F310-4F8B-BB87-EC844DAB464F}" dt="2022-11-04T10:59:33.780" v="5" actId="478"/>
          <ac:picMkLst>
            <pc:docMk/>
            <pc:sldMk cId="1660047467" sldId="35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332E5C3-F310-4F8B-BB87-EC844DAB464F}" dt="2022-11-04T10:59:34.595" v="6" actId="478"/>
        <pc:sldMkLst>
          <pc:docMk/>
          <pc:sldMk cId="4206568419" sldId="359"/>
        </pc:sldMkLst>
        <pc:picChg chg="del">
          <ac:chgData name="Tegischer Lukas" userId="f78daebb-0565-485c-bd0e-1cd035e796ff" providerId="ADAL" clId="{D332E5C3-F310-4F8B-BB87-EC844DAB464F}" dt="2022-11-04T10:59:34.595" v="6" actId="478"/>
          <ac:picMkLst>
            <pc:docMk/>
            <pc:sldMk cId="4206568419" sldId="35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332E5C3-F310-4F8B-BB87-EC844DAB464F}" dt="2022-11-04T10:59:35.368" v="7" actId="478"/>
        <pc:sldMkLst>
          <pc:docMk/>
          <pc:sldMk cId="364456173" sldId="360"/>
        </pc:sldMkLst>
        <pc:picChg chg="del">
          <ac:chgData name="Tegischer Lukas" userId="f78daebb-0565-485c-bd0e-1cd035e796ff" providerId="ADAL" clId="{D332E5C3-F310-4F8B-BB87-EC844DAB464F}" dt="2022-11-04T10:59:35.368" v="7" actId="478"/>
          <ac:picMkLst>
            <pc:docMk/>
            <pc:sldMk cId="364456173" sldId="36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332E5C3-F310-4F8B-BB87-EC844DAB464F}" dt="2022-11-04T10:59:36.119" v="8" actId="478"/>
        <pc:sldMkLst>
          <pc:docMk/>
          <pc:sldMk cId="3121138074" sldId="361"/>
        </pc:sldMkLst>
        <pc:picChg chg="del">
          <ac:chgData name="Tegischer Lukas" userId="f78daebb-0565-485c-bd0e-1cd035e796ff" providerId="ADAL" clId="{D332E5C3-F310-4F8B-BB87-EC844DAB464F}" dt="2022-11-04T10:59:36.119" v="8" actId="478"/>
          <ac:picMkLst>
            <pc:docMk/>
            <pc:sldMk cId="3121138074" sldId="36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345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9393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9564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3896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7685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7027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5912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9760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Normalvektoren &amp; Orthogonalitätskriterium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Normalvektoren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79B97D5-A0B7-4EBB-AFB4-F2FE73F954A6}"/>
              </a:ext>
            </a:extLst>
          </p:cNvPr>
          <p:cNvSpPr txBox="1"/>
          <p:nvPr/>
        </p:nvSpPr>
        <p:spPr>
          <a:xfrm>
            <a:off x="639948" y="1206011"/>
            <a:ext cx="109121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Normalvektoren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zu einem Vektor sind alle Vektoren, die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normal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(im rechten Winkel)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auf den Vektor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stehen.</a:t>
            </a:r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9789C3D-5ED1-4A88-9BAF-1B6EE30804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608" b="16165"/>
          <a:stretch/>
        </p:blipFill>
        <p:spPr bwMode="auto">
          <a:xfrm>
            <a:off x="922889" y="1998442"/>
            <a:ext cx="4802667" cy="4398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E12029C0-4B12-49E2-B264-810F10DE095C}"/>
              </a:ext>
            </a:extLst>
          </p:cNvPr>
          <p:cNvCxnSpPr>
            <a:cxnSpLocks/>
          </p:cNvCxnSpPr>
          <p:nvPr/>
        </p:nvCxnSpPr>
        <p:spPr>
          <a:xfrm flipV="1">
            <a:off x="3408042" y="3743325"/>
            <a:ext cx="1735458" cy="58998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6A7B9836-03FA-46D6-9012-BF6D4373C356}"/>
              </a:ext>
            </a:extLst>
          </p:cNvPr>
          <p:cNvCxnSpPr>
            <a:cxnSpLocks/>
          </p:cNvCxnSpPr>
          <p:nvPr/>
        </p:nvCxnSpPr>
        <p:spPr>
          <a:xfrm flipH="1" flipV="1">
            <a:off x="2825986" y="2595954"/>
            <a:ext cx="579120" cy="17373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5FEAE5C8-A838-46F1-98E9-98E90C6A5647}"/>
              </a:ext>
            </a:extLst>
          </p:cNvPr>
          <p:cNvCxnSpPr>
            <a:cxnSpLocks/>
          </p:cNvCxnSpPr>
          <p:nvPr/>
        </p:nvCxnSpPr>
        <p:spPr>
          <a:xfrm>
            <a:off x="3412724" y="4334561"/>
            <a:ext cx="566819" cy="174363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F1F98BA7-2D60-4F9B-91FF-18D9DE97D531}"/>
                  </a:ext>
                </a:extLst>
              </p:cNvPr>
              <p:cNvSpPr txBox="1"/>
              <p:nvPr/>
            </p:nvSpPr>
            <p:spPr>
              <a:xfrm>
                <a:off x="6096000" y="3565614"/>
                <a:ext cx="6096000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Im 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gibt es zu jedem Vektor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genau 2 Normalvektoren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dieselbe Länge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wie der ursprüngliche Vektor haben. Alle anderen Normalvektoren sind Vielfache eines dieser 2 Normalvektoren.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F1F98BA7-2D60-4F9B-91FF-18D9DE97D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565614"/>
                <a:ext cx="6096000" cy="1264642"/>
              </a:xfrm>
              <a:prstGeom prst="rect">
                <a:avLst/>
              </a:prstGeom>
              <a:blipFill>
                <a:blip r:embed="rId5"/>
                <a:stretch>
                  <a:fillRect l="-800" t="-2415" b="-72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DE6F9CA4-9009-4C37-A461-BF678A0A8210}"/>
              </a:ext>
            </a:extLst>
          </p:cNvPr>
          <p:cNvCxnSpPr>
            <a:cxnSpLocks/>
          </p:cNvCxnSpPr>
          <p:nvPr/>
        </p:nvCxnSpPr>
        <p:spPr>
          <a:xfrm>
            <a:off x="4285653" y="4921547"/>
            <a:ext cx="275868" cy="8876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FB6BE937-72BE-4457-A544-949E69DFBA10}"/>
              </a:ext>
            </a:extLst>
          </p:cNvPr>
          <p:cNvCxnSpPr>
            <a:cxnSpLocks/>
          </p:cNvCxnSpPr>
          <p:nvPr/>
        </p:nvCxnSpPr>
        <p:spPr>
          <a:xfrm>
            <a:off x="4559968" y="3942608"/>
            <a:ext cx="275868" cy="8876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0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Normalvektoren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AFB4C7F7-2BCD-4147-A956-DE2548CFB076}"/>
                  </a:ext>
                </a:extLst>
              </p:cNvPr>
              <p:cNvSpPr txBox="1"/>
              <p:nvPr/>
            </p:nvSpPr>
            <p:spPr>
              <a:xfrm>
                <a:off x="5786845" y="1865949"/>
                <a:ext cx="6096000" cy="14414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Sei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𝑦</m:t>
                            </m:r>
                          </m:den>
                        </m:f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 Vektor, dann ist…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AT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de-AT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de-AT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de-AT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𝒚</m:t>
                            </m:r>
                          </m:num>
                          <m:den>
                            <m:r>
                              <a:rPr lang="de-AT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𝒙</m:t>
                            </m:r>
                          </m:den>
                        </m:f>
                      </m:e>
                    </m:d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sein nach </a:t>
                </a:r>
                <a:r>
                  <a:rPr lang="de-AT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links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gekippter, und 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b="1" i="1" smtClean="0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AT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𝒏</m:t>
                            </m:r>
                          </m:e>
                          <m:sub>
                            <m:r>
                              <a:rPr lang="de-AT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de-AT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𝒚</m:t>
                            </m:r>
                          </m:num>
                          <m:den>
                            <m:r>
                              <a:rPr lang="de-AT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de-AT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𝒙</m:t>
                            </m:r>
                          </m:den>
                        </m:f>
                      </m:e>
                    </m:d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sein nach </a:t>
                </a:r>
                <a:r>
                  <a:rPr lang="de-AT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rechts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gekippter Normalvektor.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AFB4C7F7-2BCD-4147-A956-DE2548CFB0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845" y="1865949"/>
                <a:ext cx="6096000" cy="1441420"/>
              </a:xfrm>
              <a:prstGeom prst="rect">
                <a:avLst/>
              </a:prstGeom>
              <a:blipFill>
                <a:blip r:embed="rId4"/>
                <a:stretch>
                  <a:fillRect l="-800" b="-379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Grafik 16">
            <a:extLst>
              <a:ext uri="{FF2B5EF4-FFF2-40B4-BE49-F238E27FC236}">
                <a16:creationId xmlns:a16="http://schemas.microsoft.com/office/drawing/2014/main" id="{C334C236-4CA1-4998-8664-F93B69D380B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00" b="21076"/>
          <a:stretch/>
        </p:blipFill>
        <p:spPr bwMode="auto">
          <a:xfrm>
            <a:off x="419417" y="1426844"/>
            <a:ext cx="4686548" cy="45370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AECCFC7B-EADE-4FFA-8BAD-7D1290936F01}"/>
              </a:ext>
            </a:extLst>
          </p:cNvPr>
          <p:cNvSpPr txBox="1"/>
          <p:nvPr/>
        </p:nvSpPr>
        <p:spPr>
          <a:xfrm>
            <a:off x="5540160" y="4003224"/>
            <a:ext cx="6096000" cy="9939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Vertausche die Koordinaten und ändere </a:t>
            </a:r>
            <a:r>
              <a:rPr lang="de-AT" sz="2800" b="1" i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de-AT" sz="2800" b="1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Vorzeichen!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65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4D761AB-349E-4D1D-8E1E-B459566B15E8}"/>
                  </a:ext>
                </a:extLst>
              </p:cNvPr>
              <p:cNvSpPr txBox="1"/>
              <p:nvPr/>
            </p:nvSpPr>
            <p:spPr>
              <a:xfrm>
                <a:off x="406400" y="400950"/>
                <a:ext cx="845312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 die Normalvektoren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zum gegebenen Vektor.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4D761AB-349E-4D1D-8E1E-B459566B1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400950"/>
                <a:ext cx="8453120" cy="374846"/>
              </a:xfrm>
              <a:prstGeom prst="rect">
                <a:avLst/>
              </a:prstGeom>
              <a:blipFill>
                <a:blip r:embed="rId4"/>
                <a:stretch>
                  <a:fillRect l="-649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72078E34-F89D-48E4-9974-7A85F7C012DE}"/>
                  </a:ext>
                </a:extLst>
              </p:cNvPr>
              <p:cNvSpPr txBox="1"/>
              <p:nvPr/>
            </p:nvSpPr>
            <p:spPr>
              <a:xfrm>
                <a:off x="650240" y="1072865"/>
                <a:ext cx="171704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72078E34-F89D-48E4-9974-7A85F7C012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40" y="1072865"/>
                <a:ext cx="1717040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0F3D34A-6DB5-478F-8B10-84385CA4AEDC}"/>
                  </a:ext>
                </a:extLst>
              </p:cNvPr>
              <p:cNvSpPr txBox="1"/>
              <p:nvPr/>
            </p:nvSpPr>
            <p:spPr>
              <a:xfrm>
                <a:off x="6918960" y="1072865"/>
                <a:ext cx="171704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0F3D34A-6DB5-478F-8B10-84385CA4AE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8960" y="1072865"/>
                <a:ext cx="1717040" cy="7146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910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Orthogonalitätskriterium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88E8E0D-D052-4089-AA14-0F8CF644C7D0}"/>
                  </a:ext>
                </a:extLst>
              </p:cNvPr>
              <p:cNvSpPr txBox="1"/>
              <p:nvPr/>
            </p:nvSpPr>
            <p:spPr>
              <a:xfrm>
                <a:off x="2291078" y="1011308"/>
                <a:ext cx="7609840" cy="6572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Formel zur Winkelberechnung zwischen </a:t>
                </a: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zwei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Vektoren: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2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200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de-AT" sz="2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de-AT" sz="2000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AT" sz="20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⃑"/>
                                <m:ctrlPr>
                                  <a:rPr lang="de-AT" sz="20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AT" sz="20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lang="de-AT" sz="2000" i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∙</m:t>
                            </m:r>
                            <m:acc>
                              <m:accPr>
                                <m:chr m:val="⃑"/>
                                <m:ctrlPr>
                                  <a:rPr lang="de-AT" sz="20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AT" sz="20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acc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de-AT" sz="20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⃑"/>
                                    <m:ctrlPr>
                                      <a:rPr lang="de-AT" sz="20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20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acc>
                              </m:e>
                            </m:d>
                            <m:r>
                              <a:rPr lang="de-AT" sz="2000" i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∙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de-AT" sz="20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⃑"/>
                                    <m:ctrlPr>
                                      <a:rPr lang="de-AT" sz="20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AT" sz="20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acc>
                              </m:e>
                            </m:d>
                          </m:den>
                        </m:f>
                      </m:e>
                    </m:func>
                  </m:oMath>
                </a14:m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488E8E0D-D052-4089-AA14-0F8CF644C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078" y="1011308"/>
                <a:ext cx="7609840" cy="6572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7F818B84-ADA6-4779-B490-F7138C84C72E}"/>
                  </a:ext>
                </a:extLst>
              </p:cNvPr>
              <p:cNvSpPr txBox="1"/>
              <p:nvPr/>
            </p:nvSpPr>
            <p:spPr>
              <a:xfrm>
                <a:off x="2087878" y="5170000"/>
                <a:ext cx="8016240" cy="1353384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Ergibt das Skalarprodukt zweier Vektoren 0, so stehen diese zwei Vektoren normal zueinander (und umgekehrt!).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𝐚</m:t>
                          </m:r>
                        </m:e>
                      </m:acc>
                      <m:r>
                        <a:rPr lang="de-AT" sz="3200" b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𝐛</m:t>
                          </m:r>
                        </m:e>
                      </m:acc>
                      <m:r>
                        <a:rPr lang="de-AT" sz="3200" b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32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𝟎</m:t>
                      </m:r>
                      <m:r>
                        <a:rPr lang="de-AT" sz="3200" b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⟺ </m:t>
                      </m:r>
                      <m:acc>
                        <m:accPr>
                          <m:chr m:val="⃑"/>
                          <m:ctrlP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𝐚</m:t>
                          </m:r>
                        </m:e>
                      </m:acc>
                      <m:r>
                        <a:rPr lang="de-AT" sz="3200" b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⊥</m:t>
                      </m:r>
                      <m:acc>
                        <m:accPr>
                          <m:chr m:val="⃑"/>
                          <m:ctrlP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32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𝐛</m:t>
                          </m:r>
                        </m:e>
                      </m:acc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7F818B84-ADA6-4779-B490-F7138C84C7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7878" y="5170000"/>
                <a:ext cx="8016240" cy="13533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839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441B6CA-1D79-4B4A-AB8C-57C6CFC4AFAE}"/>
                  </a:ext>
                </a:extLst>
              </p:cNvPr>
              <p:cNvSpPr txBox="1"/>
              <p:nvPr/>
            </p:nvSpPr>
            <p:spPr>
              <a:xfrm>
                <a:off x="508000" y="500430"/>
                <a:ext cx="9530080" cy="8342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Bemerkung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Mithilfe des Orthogonalitätskriteriums kann man auch zeigen, dass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stets ein Normalvektor von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𝑦</m:t>
                            </m:r>
                          </m:den>
                        </m:f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ist:</a:t>
                </a:r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441B6CA-1D79-4B4A-AB8C-57C6CFC4A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00" y="500430"/>
                <a:ext cx="9530080" cy="834267"/>
              </a:xfrm>
              <a:prstGeom prst="rect">
                <a:avLst/>
              </a:prstGeom>
              <a:blipFill>
                <a:blip r:embed="rId4"/>
                <a:stretch>
                  <a:fillRect l="-512" t="-730" b="-292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004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BD3A5F8-6FC8-4968-82E2-24955DB6DCFE}"/>
              </a:ext>
            </a:extLst>
          </p:cNvPr>
          <p:cNvSpPr txBox="1"/>
          <p:nvPr/>
        </p:nvSpPr>
        <p:spPr>
          <a:xfrm>
            <a:off x="497840" y="481923"/>
            <a:ext cx="1001776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Überprüfe mit Hilfe des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Orthogonalitätskriteriums, ob die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beiden Vektoren zueinander normal sind.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FD75FCA-2D03-45C7-B504-26990EC99BE6}"/>
                  </a:ext>
                </a:extLst>
              </p:cNvPr>
              <p:cNvSpPr txBox="1"/>
              <p:nvPr/>
            </p:nvSpPr>
            <p:spPr>
              <a:xfrm>
                <a:off x="3048000" y="1496859"/>
                <a:ext cx="609600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FD75FCA-2D03-45C7-B504-26990EC99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96859"/>
                <a:ext cx="6096000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656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BD3A5F8-6FC8-4968-82E2-24955DB6DCFE}"/>
              </a:ext>
            </a:extLst>
          </p:cNvPr>
          <p:cNvSpPr txBox="1"/>
          <p:nvPr/>
        </p:nvSpPr>
        <p:spPr>
          <a:xfrm>
            <a:off x="497840" y="481923"/>
            <a:ext cx="1001776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Überprüfe mit Hilfe des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Orthogonalitätskriteriums, ob die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beiden Vektoren zueinander normal sind.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FD75FCA-2D03-45C7-B504-26990EC99BE6}"/>
                  </a:ext>
                </a:extLst>
              </p:cNvPr>
              <p:cNvSpPr txBox="1"/>
              <p:nvPr/>
            </p:nvSpPr>
            <p:spPr>
              <a:xfrm>
                <a:off x="3048000" y="1496859"/>
                <a:ext cx="609600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de-AT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2FD75FCA-2D03-45C7-B504-26990EC99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96859"/>
                <a:ext cx="6096000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5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3B8BC42-AAFC-4DA5-85B6-AD12C83A4D29}"/>
              </a:ext>
            </a:extLst>
          </p:cNvPr>
          <p:cNvSpPr txBox="1"/>
          <p:nvPr/>
        </p:nvSpPr>
        <p:spPr>
          <a:xfrm>
            <a:off x="477520" y="400950"/>
            <a:ext cx="922528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Bestimme die fehlende Koordinate so, dass die beiden Vektoren zueinander normal sind.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DD62E75-DBA0-4562-8B7E-B7265E5E44E9}"/>
                  </a:ext>
                </a:extLst>
              </p:cNvPr>
              <p:cNvSpPr txBox="1"/>
              <p:nvPr/>
            </p:nvSpPr>
            <p:spPr>
              <a:xfrm>
                <a:off x="2042160" y="958379"/>
                <a:ext cx="6096000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DD62E75-DBA0-4562-8B7E-B7265E5E4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2160" y="958379"/>
                <a:ext cx="6096000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113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255</Words>
  <Application>Microsoft Office PowerPoint</Application>
  <PresentationFormat>Breitbild</PresentationFormat>
  <Paragraphs>32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Normalvektoren &amp; Orthogonalitätskriterium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101</cp:revision>
  <dcterms:created xsi:type="dcterms:W3CDTF">2020-04-09T06:13:57Z</dcterms:created>
  <dcterms:modified xsi:type="dcterms:W3CDTF">2022-11-04T10:59:38Z</dcterms:modified>
</cp:coreProperties>
</file>