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429" r:id="rId3"/>
    <p:sldId id="42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00E0DA68-D307-4F3B-9740-1B074B4BF9E5}"/>
    <pc:docChg chg="custSel modSld">
      <pc:chgData name="Tegischer Lukas" userId="f78daebb-0565-485c-bd0e-1cd035e796ff" providerId="ADAL" clId="{00E0DA68-D307-4F3B-9740-1B074B4BF9E5}" dt="2022-10-15T12:21:37.387" v="29" actId="1076"/>
      <pc:docMkLst>
        <pc:docMk/>
      </pc:docMkLst>
      <pc:sldChg chg="modSp mod">
        <pc:chgData name="Tegischer Lukas" userId="f78daebb-0565-485c-bd0e-1cd035e796ff" providerId="ADAL" clId="{00E0DA68-D307-4F3B-9740-1B074B4BF9E5}" dt="2022-10-15T12:20:49.163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00E0DA68-D307-4F3B-9740-1B074B4BF9E5}" dt="2022-10-15T12:20:49.163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00E0DA68-D307-4F3B-9740-1B074B4BF9E5}" dt="2022-10-15T12:21:37.387" v="29" actId="1076"/>
        <pc:sldMkLst>
          <pc:docMk/>
          <pc:sldMk cId="514235757" sldId="428"/>
        </pc:sldMkLst>
        <pc:spChg chg="del">
          <ac:chgData name="Tegischer Lukas" userId="f78daebb-0565-485c-bd0e-1cd035e796ff" providerId="ADAL" clId="{00E0DA68-D307-4F3B-9740-1B074B4BF9E5}" dt="2022-10-15T12:20:56.278" v="23" actId="478"/>
          <ac:spMkLst>
            <pc:docMk/>
            <pc:sldMk cId="514235757" sldId="428"/>
            <ac:spMk id="4" creationId="{091769FD-4D04-6B3E-43E8-93394D66CF98}"/>
          </ac:spMkLst>
        </pc:spChg>
        <pc:spChg chg="add mod">
          <ac:chgData name="Tegischer Lukas" userId="f78daebb-0565-485c-bd0e-1cd035e796ff" providerId="ADAL" clId="{00E0DA68-D307-4F3B-9740-1B074B4BF9E5}" dt="2022-10-15T12:21:04.052" v="27" actId="14100"/>
          <ac:spMkLst>
            <pc:docMk/>
            <pc:sldMk cId="514235757" sldId="428"/>
            <ac:spMk id="5" creationId="{6547610E-C726-AED9-7E82-C499E819290B}"/>
          </ac:spMkLst>
        </pc:spChg>
        <pc:spChg chg="del">
          <ac:chgData name="Tegischer Lukas" userId="f78daebb-0565-485c-bd0e-1cd035e796ff" providerId="ADAL" clId="{00E0DA68-D307-4F3B-9740-1B074B4BF9E5}" dt="2022-10-15T12:21:32.642" v="28" actId="478"/>
          <ac:spMkLst>
            <pc:docMk/>
            <pc:sldMk cId="514235757" sldId="428"/>
            <ac:spMk id="15" creationId="{F9D06AA1-5BF8-DD3D-9582-EA4875FDBEEF}"/>
          </ac:spMkLst>
        </pc:spChg>
        <pc:spChg chg="mod">
          <ac:chgData name="Tegischer Lukas" userId="f78daebb-0565-485c-bd0e-1cd035e796ff" providerId="ADAL" clId="{00E0DA68-D307-4F3B-9740-1B074B4BF9E5}" dt="2022-10-15T12:21:37.387" v="29" actId="1076"/>
          <ac:spMkLst>
            <pc:docMk/>
            <pc:sldMk cId="514235757" sldId="428"/>
            <ac:spMk id="17" creationId="{AA456F62-D46F-0275-01F6-362185358C46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CC9D4373-1534-44F1-BE5D-DC781EC6F83C}"/>
    <pc:docChg chg="custSel delSld modSld">
      <pc:chgData name="Tegischer Lukas" userId="f78daebb-0565-485c-bd0e-1cd035e796ff" providerId="ADAL" clId="{CC9D4373-1534-44F1-BE5D-DC781EC6F83C}" dt="2022-10-15T12:10:34.658" v="107" actId="47"/>
      <pc:docMkLst>
        <pc:docMk/>
      </pc:docMkLst>
      <pc:sldChg chg="modSp mod">
        <pc:chgData name="Tegischer Lukas" userId="f78daebb-0565-485c-bd0e-1cd035e796ff" providerId="ADAL" clId="{CC9D4373-1534-44F1-BE5D-DC781EC6F83C}" dt="2022-10-15T12:10:31.817" v="10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C9D4373-1534-44F1-BE5D-DC781EC6F83C}" dt="2022-10-15T12:10:31.817" v="10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CC9D4373-1534-44F1-BE5D-DC781EC6F83C}" dt="2022-10-15T12:10:27.817" v="92"/>
        <pc:sldMkLst>
          <pc:docMk/>
          <pc:sldMk cId="514235757" sldId="428"/>
        </pc:sldMkLst>
        <pc:spChg chg="del">
          <ac:chgData name="Tegischer Lukas" userId="f78daebb-0565-485c-bd0e-1cd035e796ff" providerId="ADAL" clId="{CC9D4373-1534-44F1-BE5D-DC781EC6F83C}" dt="2022-10-15T12:08:21.676" v="47" actId="478"/>
          <ac:spMkLst>
            <pc:docMk/>
            <pc:sldMk cId="514235757" sldId="428"/>
            <ac:spMk id="2" creationId="{43861A1D-FB36-7293-3FDA-765C3621FACA}"/>
          </ac:spMkLst>
        </pc:spChg>
        <pc:spChg chg="del">
          <ac:chgData name="Tegischer Lukas" userId="f78daebb-0565-485c-bd0e-1cd035e796ff" providerId="ADAL" clId="{CC9D4373-1534-44F1-BE5D-DC781EC6F83C}" dt="2022-10-15T12:08:22.524" v="48" actId="478"/>
          <ac:spMkLst>
            <pc:docMk/>
            <pc:sldMk cId="514235757" sldId="428"/>
            <ac:spMk id="3" creationId="{8F27EAAF-429D-19DE-DC29-8915E0AF1A4F}"/>
          </ac:spMkLst>
        </pc:spChg>
        <pc:spChg chg="add mod">
          <ac:chgData name="Tegischer Lukas" userId="f78daebb-0565-485c-bd0e-1cd035e796ff" providerId="ADAL" clId="{CC9D4373-1534-44F1-BE5D-DC781EC6F83C}" dt="2022-10-15T12:08:48.377" v="62" actId="20577"/>
          <ac:spMkLst>
            <pc:docMk/>
            <pc:sldMk cId="514235757" sldId="428"/>
            <ac:spMk id="6" creationId="{044969D5-248F-0A54-A6E0-F7E625718424}"/>
          </ac:spMkLst>
        </pc:spChg>
        <pc:spChg chg="del">
          <ac:chgData name="Tegischer Lukas" userId="f78daebb-0565-485c-bd0e-1cd035e796ff" providerId="ADAL" clId="{CC9D4373-1534-44F1-BE5D-DC781EC6F83C}" dt="2022-10-15T12:08:20.619" v="45" actId="478"/>
          <ac:spMkLst>
            <pc:docMk/>
            <pc:sldMk cId="514235757" sldId="428"/>
            <ac:spMk id="9" creationId="{CF86CE35-FE0A-8C27-6A45-D8FB11712AF2}"/>
          </ac:spMkLst>
        </pc:spChg>
        <pc:spChg chg="del">
          <ac:chgData name="Tegischer Lukas" userId="f78daebb-0565-485c-bd0e-1cd035e796ff" providerId="ADAL" clId="{CC9D4373-1534-44F1-BE5D-DC781EC6F83C}" dt="2022-10-15T12:08:21.191" v="46" actId="478"/>
          <ac:spMkLst>
            <pc:docMk/>
            <pc:sldMk cId="514235757" sldId="428"/>
            <ac:spMk id="10" creationId="{32BB0F56-94A2-235E-A825-251F67108FBE}"/>
          </ac:spMkLst>
        </pc:spChg>
        <pc:spChg chg="add mod">
          <ac:chgData name="Tegischer Lukas" userId="f78daebb-0565-485c-bd0e-1cd035e796ff" providerId="ADAL" clId="{CC9D4373-1534-44F1-BE5D-DC781EC6F83C}" dt="2022-10-15T12:09:05.444" v="68" actId="1076"/>
          <ac:spMkLst>
            <pc:docMk/>
            <pc:sldMk cId="514235757" sldId="428"/>
            <ac:spMk id="11" creationId="{6B5D3704-174D-8792-1BA2-ACECAE888EF3}"/>
          </ac:spMkLst>
        </pc:spChg>
        <pc:spChg chg="add mod">
          <ac:chgData name="Tegischer Lukas" userId="f78daebb-0565-485c-bd0e-1cd035e796ff" providerId="ADAL" clId="{CC9D4373-1534-44F1-BE5D-DC781EC6F83C}" dt="2022-10-15T12:09:31.956" v="78" actId="1076"/>
          <ac:spMkLst>
            <pc:docMk/>
            <pc:sldMk cId="514235757" sldId="428"/>
            <ac:spMk id="13" creationId="{972E3166-4AE4-876B-36D5-402234715EC7}"/>
          </ac:spMkLst>
        </pc:spChg>
        <pc:spChg chg="add mod">
          <ac:chgData name="Tegischer Lukas" userId="f78daebb-0565-485c-bd0e-1cd035e796ff" providerId="ADAL" clId="{CC9D4373-1534-44F1-BE5D-DC781EC6F83C}" dt="2022-10-15T12:09:34.191" v="79" actId="1076"/>
          <ac:spMkLst>
            <pc:docMk/>
            <pc:sldMk cId="514235757" sldId="428"/>
            <ac:spMk id="15" creationId="{F9D06AA1-5BF8-DD3D-9582-EA4875FDBEEF}"/>
          </ac:spMkLst>
        </pc:spChg>
        <pc:spChg chg="add mod">
          <ac:chgData name="Tegischer Lukas" userId="f78daebb-0565-485c-bd0e-1cd035e796ff" providerId="ADAL" clId="{CC9D4373-1534-44F1-BE5D-DC781EC6F83C}" dt="2022-10-15T12:10:06.631" v="86" actId="1076"/>
          <ac:spMkLst>
            <pc:docMk/>
            <pc:sldMk cId="514235757" sldId="428"/>
            <ac:spMk id="17" creationId="{AA456F62-D46F-0275-01F6-362185358C46}"/>
          </ac:spMkLst>
        </pc:spChg>
        <pc:spChg chg="add mod">
          <ac:chgData name="Tegischer Lukas" userId="f78daebb-0565-485c-bd0e-1cd035e796ff" providerId="ADAL" clId="{CC9D4373-1534-44F1-BE5D-DC781EC6F83C}" dt="2022-10-15T12:10:02.376" v="85" actId="207"/>
          <ac:spMkLst>
            <pc:docMk/>
            <pc:sldMk cId="514235757" sldId="428"/>
            <ac:spMk id="19" creationId="{E7F9DA11-8798-6762-DAE7-C3C33BE9392D}"/>
          </ac:spMkLst>
        </pc:spChg>
        <pc:graphicFrameChg chg="add del mod">
          <ac:chgData name="Tegischer Lukas" userId="f78daebb-0565-485c-bd0e-1cd035e796ff" providerId="ADAL" clId="{CC9D4373-1534-44F1-BE5D-DC781EC6F83C}" dt="2022-10-15T12:08:28.434" v="50"/>
          <ac:graphicFrameMkLst>
            <pc:docMk/>
            <pc:sldMk cId="514235757" sldId="428"/>
            <ac:graphicFrameMk id="4" creationId="{EB2DF2EF-02E6-27E6-57AF-1677680B2778}"/>
          </ac:graphicFrameMkLst>
        </pc:graphicFrameChg>
        <pc:graphicFrameChg chg="add del mod">
          <ac:chgData name="Tegischer Lukas" userId="f78daebb-0565-485c-bd0e-1cd035e796ff" providerId="ADAL" clId="{CC9D4373-1534-44F1-BE5D-DC781EC6F83C}" dt="2022-10-15T12:08:52.696" v="64"/>
          <ac:graphicFrameMkLst>
            <pc:docMk/>
            <pc:sldMk cId="514235757" sldId="428"/>
            <ac:graphicFrameMk id="7" creationId="{456B23E6-92AA-BCE6-9E60-7BFD0015F59F}"/>
          </ac:graphicFrameMkLst>
        </pc:graphicFrameChg>
      </pc:sldChg>
      <pc:sldChg chg="del">
        <pc:chgData name="Tegischer Lukas" userId="f78daebb-0565-485c-bd0e-1cd035e796ff" providerId="ADAL" clId="{CC9D4373-1534-44F1-BE5D-DC781EC6F83C}" dt="2022-10-15T12:10:34.658" v="107" actId="47"/>
        <pc:sldMkLst>
          <pc:docMk/>
          <pc:sldMk cId="1867630875" sldId="434"/>
        </pc:sldMkLst>
      </pc:sldChg>
      <pc:sldChg chg="del">
        <pc:chgData name="Tegischer Lukas" userId="f78daebb-0565-485c-bd0e-1cd035e796ff" providerId="ADAL" clId="{CC9D4373-1534-44F1-BE5D-DC781EC6F83C}" dt="2022-10-15T12:10:34.658" v="107" actId="47"/>
        <pc:sldMkLst>
          <pc:docMk/>
          <pc:sldMk cId="3801065055" sldId="435"/>
        </pc:sldMkLst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91729E11-CFAA-439F-BA42-A7D8A3B18A40}"/>
    <pc:docChg chg="custSel delSld modSld">
      <pc:chgData name="Tegischer Lukas" userId="f78daebb-0565-485c-bd0e-1cd035e796ff" providerId="ADAL" clId="{91729E11-CFAA-439F-BA42-A7D8A3B18A40}" dt="2022-11-04T15:31:12.724" v="2" actId="47"/>
      <pc:docMkLst>
        <pc:docMk/>
      </pc:docMkLst>
      <pc:sldChg chg="delSp mod delAnim">
        <pc:chgData name="Tegischer Lukas" userId="f78daebb-0565-485c-bd0e-1cd035e796ff" providerId="ADAL" clId="{91729E11-CFAA-439F-BA42-A7D8A3B18A40}" dt="2022-11-04T15:31:10.752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91729E11-CFAA-439F-BA42-A7D8A3B18A40}" dt="2022-11-04T15:31:10.752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91729E11-CFAA-439F-BA42-A7D8A3B18A40}" dt="2022-11-04T15:31:09.885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91729E11-CFAA-439F-BA42-A7D8A3B18A40}" dt="2022-11-04T15:31:12.724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A1410EDE-0111-4FB8-A760-C0DAD72494A4}"/>
    <pc:docChg chg="custSel addSld modSld sldOrd">
      <pc:chgData name="Tegischer Lukas" userId="f78daebb-0565-485c-bd0e-1cd035e796ff" providerId="ADAL" clId="{A1410EDE-0111-4FB8-A760-C0DAD72494A4}" dt="2022-10-16T16:16:25.572" v="162" actId="20577"/>
      <pc:docMkLst>
        <pc:docMk/>
      </pc:docMkLst>
      <pc:sldChg chg="addSp delSp modSp mod delAnim">
        <pc:chgData name="Tegischer Lukas" userId="f78daebb-0565-485c-bd0e-1cd035e796ff" providerId="ADAL" clId="{A1410EDE-0111-4FB8-A760-C0DAD72494A4}" dt="2022-10-16T16:13:13.947" v="4" actId="478"/>
        <pc:sldMkLst>
          <pc:docMk/>
          <pc:sldMk cId="514235757" sldId="428"/>
        </pc:sldMkLst>
        <pc:spChg chg="add mod">
          <ac:chgData name="Tegischer Lukas" userId="f78daebb-0565-485c-bd0e-1cd035e796ff" providerId="ADAL" clId="{A1410EDE-0111-4FB8-A760-C0DAD72494A4}" dt="2022-10-16T16:13:09.248" v="1"/>
          <ac:spMkLst>
            <pc:docMk/>
            <pc:sldMk cId="514235757" sldId="428"/>
            <ac:spMk id="2" creationId="{43861A1D-FB36-7293-3FDA-765C3621FACA}"/>
          </ac:spMkLst>
        </pc:spChg>
        <pc:spChg chg="del">
          <ac:chgData name="Tegischer Lukas" userId="f78daebb-0565-485c-bd0e-1cd035e796ff" providerId="ADAL" clId="{A1410EDE-0111-4FB8-A760-C0DAD72494A4}" dt="2022-10-16T16:13:13.947" v="4" actId="478"/>
          <ac:spMkLst>
            <pc:docMk/>
            <pc:sldMk cId="514235757" sldId="428"/>
            <ac:spMk id="11" creationId="{6B5D3704-174D-8792-1BA2-ACECAE888EF3}"/>
          </ac:spMkLst>
        </pc:spChg>
        <pc:spChg chg="del">
          <ac:chgData name="Tegischer Lukas" userId="f78daebb-0565-485c-bd0e-1cd035e796ff" providerId="ADAL" clId="{A1410EDE-0111-4FB8-A760-C0DAD72494A4}" dt="2022-10-16T16:13:13.414" v="3" actId="478"/>
          <ac:spMkLst>
            <pc:docMk/>
            <pc:sldMk cId="514235757" sldId="428"/>
            <ac:spMk id="13" creationId="{972E3166-4AE4-876B-36D5-402234715EC7}"/>
          </ac:spMkLst>
        </pc:spChg>
      </pc:sldChg>
      <pc:sldChg chg="addSp delSp modSp add mod ord delAnim modAnim">
        <pc:chgData name="Tegischer Lukas" userId="f78daebb-0565-485c-bd0e-1cd035e796ff" providerId="ADAL" clId="{A1410EDE-0111-4FB8-A760-C0DAD72494A4}" dt="2022-10-16T16:16:25.572" v="162" actId="20577"/>
        <pc:sldMkLst>
          <pc:docMk/>
          <pc:sldMk cId="2497058985" sldId="429"/>
        </pc:sldMkLst>
        <pc:spChg chg="mod">
          <ac:chgData name="Tegischer Lukas" userId="f78daebb-0565-485c-bd0e-1cd035e796ff" providerId="ADAL" clId="{A1410EDE-0111-4FB8-A760-C0DAD72494A4}" dt="2022-10-16T16:16:25.572" v="162" actId="20577"/>
          <ac:spMkLst>
            <pc:docMk/>
            <pc:sldMk cId="2497058985" sldId="429"/>
            <ac:spMk id="5" creationId="{6547610E-C726-AED9-7E82-C499E819290B}"/>
          </ac:spMkLst>
        </pc:spChg>
        <pc:spChg chg="mod">
          <ac:chgData name="Tegischer Lukas" userId="f78daebb-0565-485c-bd0e-1cd035e796ff" providerId="ADAL" clId="{A1410EDE-0111-4FB8-A760-C0DAD72494A4}" dt="2022-10-16T16:14:20.582" v="111" actId="1076"/>
          <ac:spMkLst>
            <pc:docMk/>
            <pc:sldMk cId="2497058985" sldId="429"/>
            <ac:spMk id="13" creationId="{972E3166-4AE4-876B-36D5-402234715EC7}"/>
          </ac:spMkLst>
        </pc:spChg>
        <pc:spChg chg="del">
          <ac:chgData name="Tegischer Lukas" userId="f78daebb-0565-485c-bd0e-1cd035e796ff" providerId="ADAL" clId="{A1410EDE-0111-4FB8-A760-C0DAD72494A4}" dt="2022-10-16T16:13:19.534" v="7" actId="478"/>
          <ac:spMkLst>
            <pc:docMk/>
            <pc:sldMk cId="2497058985" sldId="429"/>
            <ac:spMk id="17" creationId="{AA456F62-D46F-0275-01F6-362185358C46}"/>
          </ac:spMkLst>
        </pc:spChg>
        <pc:spChg chg="del">
          <ac:chgData name="Tegischer Lukas" userId="f78daebb-0565-485c-bd0e-1cd035e796ff" providerId="ADAL" clId="{A1410EDE-0111-4FB8-A760-C0DAD72494A4}" dt="2022-10-16T16:13:20.239" v="8" actId="478"/>
          <ac:spMkLst>
            <pc:docMk/>
            <pc:sldMk cId="2497058985" sldId="429"/>
            <ac:spMk id="19" creationId="{E7F9DA11-8798-6762-DAE7-C3C33BE9392D}"/>
          </ac:spMkLst>
        </pc:spChg>
        <pc:graphicFrameChg chg="add mod modGraphic">
          <ac:chgData name="Tegischer Lukas" userId="f78daebb-0565-485c-bd0e-1cd035e796ff" providerId="ADAL" clId="{A1410EDE-0111-4FB8-A760-C0DAD72494A4}" dt="2022-10-16T16:14:53.297" v="142" actId="20577"/>
          <ac:graphicFrameMkLst>
            <pc:docMk/>
            <pc:sldMk cId="2497058985" sldId="429"/>
            <ac:graphicFrameMk id="2" creationId="{05FA191B-2126-BAE8-C794-E321FEC23542}"/>
          </ac:graphicFrameMkLst>
        </pc:graphicFrame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A7079C78-D512-451F-8BEB-F325BA7EB7D0}"/>
    <pc:docChg chg="custSel modSld">
      <pc:chgData name="Tegischer Lukas" userId="f78daebb-0565-485c-bd0e-1cd035e796ff" providerId="ADAL" clId="{A7079C78-D512-451F-8BEB-F325BA7EB7D0}" dt="2022-10-15T12:15:28.387" v="95" actId="1076"/>
      <pc:docMkLst>
        <pc:docMk/>
      </pc:docMkLst>
      <pc:sldChg chg="modSp mod">
        <pc:chgData name="Tegischer Lukas" userId="f78daebb-0565-485c-bd0e-1cd035e796ff" providerId="ADAL" clId="{A7079C78-D512-451F-8BEB-F325BA7EB7D0}" dt="2022-10-15T12:14:07.86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7079C78-D512-451F-8BEB-F325BA7EB7D0}" dt="2022-10-15T12:14:07.86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A7079C78-D512-451F-8BEB-F325BA7EB7D0}" dt="2022-10-15T12:15:28.387" v="95" actId="1076"/>
        <pc:sldMkLst>
          <pc:docMk/>
          <pc:sldMk cId="514235757" sldId="428"/>
        </pc:sldMkLst>
        <pc:spChg chg="add mod">
          <ac:chgData name="Tegischer Lukas" userId="f78daebb-0565-485c-bd0e-1cd035e796ff" providerId="ADAL" clId="{A7079C78-D512-451F-8BEB-F325BA7EB7D0}" dt="2022-10-15T12:14:30.523" v="22" actId="14100"/>
          <ac:spMkLst>
            <pc:docMk/>
            <pc:sldMk cId="514235757" sldId="428"/>
            <ac:spMk id="4" creationId="{F8AD0B00-E0D7-40E2-B70A-390738084F55}"/>
          </ac:spMkLst>
        </pc:spChg>
        <pc:spChg chg="del">
          <ac:chgData name="Tegischer Lukas" userId="f78daebb-0565-485c-bd0e-1cd035e796ff" providerId="ADAL" clId="{A7079C78-D512-451F-8BEB-F325BA7EB7D0}" dt="2022-10-15T12:14:18.742" v="18" actId="478"/>
          <ac:spMkLst>
            <pc:docMk/>
            <pc:sldMk cId="514235757" sldId="428"/>
            <ac:spMk id="5" creationId="{3E3DF0E1-7629-A71A-C56F-A98D7E84DAEA}"/>
          </ac:spMkLst>
        </pc:spChg>
        <pc:spChg chg="mod">
          <ac:chgData name="Tegischer Lukas" userId="f78daebb-0565-485c-bd0e-1cd035e796ff" providerId="ADAL" clId="{A7079C78-D512-451F-8BEB-F325BA7EB7D0}" dt="2022-10-15T12:15:21.549" v="94" actId="14100"/>
          <ac:spMkLst>
            <pc:docMk/>
            <pc:sldMk cId="514235757" sldId="428"/>
            <ac:spMk id="15" creationId="{F9D06AA1-5BF8-DD3D-9582-EA4875FDBEEF}"/>
          </ac:spMkLst>
        </pc:spChg>
        <pc:spChg chg="mod">
          <ac:chgData name="Tegischer Lukas" userId="f78daebb-0565-485c-bd0e-1cd035e796ff" providerId="ADAL" clId="{A7079C78-D512-451F-8BEB-F325BA7EB7D0}" dt="2022-10-15T12:15:28.387" v="95" actId="1076"/>
          <ac:spMkLst>
            <pc:docMk/>
            <pc:sldMk cId="514235757" sldId="428"/>
            <ac:spMk id="17" creationId="{AA456F62-D46F-0275-01F6-362185358C46}"/>
          </ac:spMkLst>
        </pc:spChg>
      </pc:sldChg>
    </pc:docChg>
  </pc:docChgLst>
  <pc:docChgLst>
    <pc:chgData name="Tegischer Lukas" userId="f78daebb-0565-485c-bd0e-1cd035e796ff" providerId="ADAL" clId="{9C621C5C-C7A7-4171-B697-035D7908D028}"/>
    <pc:docChg chg="undo custSel modSld">
      <pc:chgData name="Tegischer Lukas" userId="f78daebb-0565-485c-bd0e-1cd035e796ff" providerId="ADAL" clId="{9C621C5C-C7A7-4171-B697-035D7908D028}" dt="2022-10-15T12:20:03.461" v="45"/>
      <pc:docMkLst>
        <pc:docMk/>
      </pc:docMkLst>
      <pc:sldChg chg="modSp mod">
        <pc:chgData name="Tegischer Lukas" userId="f78daebb-0565-485c-bd0e-1cd035e796ff" providerId="ADAL" clId="{9C621C5C-C7A7-4171-B697-035D7908D028}" dt="2022-10-15T12:19:28.842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C621C5C-C7A7-4171-B697-035D7908D028}" dt="2022-10-15T12:19:28.842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9C621C5C-C7A7-4171-B697-035D7908D028}" dt="2022-10-15T12:20:03.461" v="45"/>
        <pc:sldMkLst>
          <pc:docMk/>
          <pc:sldMk cId="514235757" sldId="428"/>
        </pc:sldMkLst>
        <pc:spChg chg="add mod">
          <ac:chgData name="Tegischer Lukas" userId="f78daebb-0565-485c-bd0e-1cd035e796ff" providerId="ADAL" clId="{9C621C5C-C7A7-4171-B697-035D7908D028}" dt="2022-10-15T12:19:42.571" v="23" actId="14100"/>
          <ac:spMkLst>
            <pc:docMk/>
            <pc:sldMk cId="514235757" sldId="428"/>
            <ac:spMk id="4" creationId="{091769FD-4D04-6B3E-43E8-93394D66CF98}"/>
          </ac:spMkLst>
        </pc:spChg>
        <pc:spChg chg="del">
          <ac:chgData name="Tegischer Lukas" userId="f78daebb-0565-485c-bd0e-1cd035e796ff" providerId="ADAL" clId="{9C621C5C-C7A7-4171-B697-035D7908D028}" dt="2022-10-15T12:19:33.806" v="19" actId="478"/>
          <ac:spMkLst>
            <pc:docMk/>
            <pc:sldMk cId="514235757" sldId="428"/>
            <ac:spMk id="5" creationId="{67BB1CD8-B0FD-3BDA-3757-221BA7F107F9}"/>
          </ac:spMkLst>
        </pc:spChg>
        <pc:spChg chg="mod">
          <ac:chgData name="Tegischer Lukas" userId="f78daebb-0565-485c-bd0e-1cd035e796ff" providerId="ADAL" clId="{9C621C5C-C7A7-4171-B697-035D7908D028}" dt="2022-10-15T12:19:45.692" v="24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9C621C5C-C7A7-4171-B697-035D7908D028}" dt="2022-10-15T12:19:49.020" v="25" actId="1076"/>
          <ac:spMkLst>
            <pc:docMk/>
            <pc:sldMk cId="514235757" sldId="428"/>
            <ac:spMk id="13" creationId="{972E3166-4AE4-876B-36D5-402234715EC7}"/>
          </ac:spMkLst>
        </pc:spChg>
        <pc:spChg chg="mod">
          <ac:chgData name="Tegischer Lukas" userId="f78daebb-0565-485c-bd0e-1cd035e796ff" providerId="ADAL" clId="{9C621C5C-C7A7-4171-B697-035D7908D028}" dt="2022-10-15T12:20:03.461" v="45"/>
          <ac:spMkLst>
            <pc:docMk/>
            <pc:sldMk cId="514235757" sldId="428"/>
            <ac:spMk id="15" creationId="{F9D06AA1-5BF8-DD3D-9582-EA4875FDBEEF}"/>
          </ac:spMkLst>
        </pc:spChg>
      </pc:sldChg>
    </pc:docChg>
  </pc:docChgLst>
  <pc:docChgLst>
    <pc:chgData name="Tegischer Lukas" userId="f78daebb-0565-485c-bd0e-1cd035e796ff" providerId="ADAL" clId="{95A4CE5A-5C92-42C8-A9C9-9E444EB10014}"/>
    <pc:docChg chg="custSel modSld">
      <pc:chgData name="Tegischer Lukas" userId="f78daebb-0565-485c-bd0e-1cd035e796ff" providerId="ADAL" clId="{95A4CE5A-5C92-42C8-A9C9-9E444EB10014}" dt="2022-10-15T12:12:40.196" v="29" actId="14100"/>
      <pc:docMkLst>
        <pc:docMk/>
      </pc:docMkLst>
      <pc:sldChg chg="modSp mod">
        <pc:chgData name="Tegischer Lukas" userId="f78daebb-0565-485c-bd0e-1cd035e796ff" providerId="ADAL" clId="{95A4CE5A-5C92-42C8-A9C9-9E444EB10014}" dt="2022-10-15T12:10:55.496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5A4CE5A-5C92-42C8-A9C9-9E444EB10014}" dt="2022-10-15T12:10:55.496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95A4CE5A-5C92-42C8-A9C9-9E444EB10014}" dt="2022-10-15T12:12:40.196" v="29" actId="14100"/>
        <pc:sldMkLst>
          <pc:docMk/>
          <pc:sldMk cId="514235757" sldId="428"/>
        </pc:sldMkLst>
        <pc:spChg chg="add mod">
          <ac:chgData name="Tegischer Lukas" userId="f78daebb-0565-485c-bd0e-1cd035e796ff" providerId="ADAL" clId="{95A4CE5A-5C92-42C8-A9C9-9E444EB10014}" dt="2022-10-15T12:11:23.569" v="15" actId="20577"/>
          <ac:spMkLst>
            <pc:docMk/>
            <pc:sldMk cId="514235757" sldId="428"/>
            <ac:spMk id="3" creationId="{4BC5B43B-E40D-BB95-9D4C-4AD704A483FB}"/>
          </ac:spMkLst>
        </pc:spChg>
        <pc:spChg chg="add mod">
          <ac:chgData name="Tegischer Lukas" userId="f78daebb-0565-485c-bd0e-1cd035e796ff" providerId="ADAL" clId="{95A4CE5A-5C92-42C8-A9C9-9E444EB10014}" dt="2022-10-15T12:11:39.189" v="19" actId="14100"/>
          <ac:spMkLst>
            <pc:docMk/>
            <pc:sldMk cId="514235757" sldId="428"/>
            <ac:spMk id="5" creationId="{3E3DF0E1-7629-A71A-C56F-A98D7E84DAEA}"/>
          </ac:spMkLst>
        </pc:spChg>
        <pc:spChg chg="del">
          <ac:chgData name="Tegischer Lukas" userId="f78daebb-0565-485c-bd0e-1cd035e796ff" providerId="ADAL" clId="{95A4CE5A-5C92-42C8-A9C9-9E444EB10014}" dt="2022-10-15T12:11:04.031" v="1" actId="478"/>
          <ac:spMkLst>
            <pc:docMk/>
            <pc:sldMk cId="514235757" sldId="428"/>
            <ac:spMk id="6" creationId="{044969D5-248F-0A54-A6E0-F7E625718424}"/>
          </ac:spMkLst>
        </pc:spChg>
        <pc:spChg chg="mod">
          <ac:chgData name="Tegischer Lukas" userId="f78daebb-0565-485c-bd0e-1cd035e796ff" providerId="ADAL" clId="{95A4CE5A-5C92-42C8-A9C9-9E444EB10014}" dt="2022-10-15T12:11:42.940" v="20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95A4CE5A-5C92-42C8-A9C9-9E444EB10014}" dt="2022-10-15T12:12:40.196" v="29" actId="14100"/>
          <ac:spMkLst>
            <pc:docMk/>
            <pc:sldMk cId="514235757" sldId="428"/>
            <ac:spMk id="15" creationId="{F9D06AA1-5BF8-DD3D-9582-EA4875FDBEEF}"/>
          </ac:spMkLst>
        </pc:spChg>
      </pc:sldChg>
    </pc:docChg>
  </pc:docChgLst>
  <pc:docChgLst>
    <pc:chgData name="Tegischer Lukas" userId="f78daebb-0565-485c-bd0e-1cd035e796ff" providerId="ADAL" clId="{F97FE2C5-1CFC-49B9-9182-B0E03D574EC6}"/>
    <pc:docChg chg="undo custSel modSld">
      <pc:chgData name="Tegischer Lukas" userId="f78daebb-0565-485c-bd0e-1cd035e796ff" providerId="ADAL" clId="{F97FE2C5-1CFC-49B9-9182-B0E03D574EC6}" dt="2022-10-15T12:19:07.022" v="87" actId="20577"/>
      <pc:docMkLst>
        <pc:docMk/>
      </pc:docMkLst>
      <pc:sldChg chg="modSp mod">
        <pc:chgData name="Tegischer Lukas" userId="f78daebb-0565-485c-bd0e-1cd035e796ff" providerId="ADAL" clId="{F97FE2C5-1CFC-49B9-9182-B0E03D574EC6}" dt="2022-10-15T12:19:07.022" v="8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97FE2C5-1CFC-49B9-9182-B0E03D574EC6}" dt="2022-10-15T12:19:07.022" v="8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F97FE2C5-1CFC-49B9-9182-B0E03D574EC6}" dt="2022-10-15T12:18:19.923" v="65" actId="1076"/>
        <pc:sldMkLst>
          <pc:docMk/>
          <pc:sldMk cId="514235757" sldId="428"/>
        </pc:sldMkLst>
        <pc:spChg chg="del">
          <ac:chgData name="Tegischer Lukas" userId="f78daebb-0565-485c-bd0e-1cd035e796ff" providerId="ADAL" clId="{F97FE2C5-1CFC-49B9-9182-B0E03D574EC6}" dt="2022-10-15T12:15:54.846" v="0" actId="478"/>
          <ac:spMkLst>
            <pc:docMk/>
            <pc:sldMk cId="514235757" sldId="428"/>
            <ac:spMk id="4" creationId="{F8AD0B00-E0D7-40E2-B70A-390738084F55}"/>
          </ac:spMkLst>
        </pc:spChg>
        <pc:spChg chg="add mod">
          <ac:chgData name="Tegischer Lukas" userId="f78daebb-0565-485c-bd0e-1cd035e796ff" providerId="ADAL" clId="{F97FE2C5-1CFC-49B9-9182-B0E03D574EC6}" dt="2022-10-15T12:16:51.168" v="17" actId="113"/>
          <ac:spMkLst>
            <pc:docMk/>
            <pc:sldMk cId="514235757" sldId="428"/>
            <ac:spMk id="5" creationId="{67BB1CD8-B0FD-3BDA-3757-221BA7F107F9}"/>
          </ac:spMkLst>
        </pc:spChg>
        <pc:spChg chg="mod">
          <ac:chgData name="Tegischer Lukas" userId="f78daebb-0565-485c-bd0e-1cd035e796ff" providerId="ADAL" clId="{F97FE2C5-1CFC-49B9-9182-B0E03D574EC6}" dt="2022-10-15T12:16:54.516" v="18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F97FE2C5-1CFC-49B9-9182-B0E03D574EC6}" dt="2022-10-15T12:16:18.165" v="10" actId="1076"/>
          <ac:spMkLst>
            <pc:docMk/>
            <pc:sldMk cId="514235757" sldId="428"/>
            <ac:spMk id="13" creationId="{972E3166-4AE4-876B-36D5-402234715EC7}"/>
          </ac:spMkLst>
        </pc:spChg>
        <pc:spChg chg="mod">
          <ac:chgData name="Tegischer Lukas" userId="f78daebb-0565-485c-bd0e-1cd035e796ff" providerId="ADAL" clId="{F97FE2C5-1CFC-49B9-9182-B0E03D574EC6}" dt="2022-10-15T12:18:19.923" v="65" actId="1076"/>
          <ac:spMkLst>
            <pc:docMk/>
            <pc:sldMk cId="514235757" sldId="428"/>
            <ac:spMk id="15" creationId="{F9D06AA1-5BF8-DD3D-9582-EA4875FDBEEF}"/>
          </ac:spMkLst>
        </pc:spChg>
      </pc:sldChg>
    </pc:docChg>
  </pc:docChgLst>
  <pc:docChgLst>
    <pc:chgData name="Tegischer Lukas" userId="f78daebb-0565-485c-bd0e-1cd035e796ff" providerId="ADAL" clId="{244CA96A-0DED-424E-BDC4-EE69D8491183}"/>
    <pc:docChg chg="undo custSel addSld delSld modSld">
      <pc:chgData name="Tegischer Lukas" userId="f78daebb-0565-485c-bd0e-1cd035e796ff" providerId="ADAL" clId="{244CA96A-0DED-424E-BDC4-EE69D8491183}" dt="2022-10-15T09:22:30.134" v="521" actId="1076"/>
      <pc:docMkLst>
        <pc:docMk/>
      </pc:docMkLst>
      <pc:sldChg chg="modSp mod">
        <pc:chgData name="Tegischer Lukas" userId="f78daebb-0565-485c-bd0e-1cd035e796ff" providerId="ADAL" clId="{244CA96A-0DED-424E-BDC4-EE69D8491183}" dt="2022-10-15T08:28:31.421" v="6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44CA96A-0DED-424E-BDC4-EE69D8491183}" dt="2022-10-15T08:28:31.421" v="6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318793251" sldId="410"/>
        </pc:sldMkLst>
      </pc:sldChg>
      <pc:sldChg chg="addSp delSp modSp mod delAnim">
        <pc:chgData name="Tegischer Lukas" userId="f78daebb-0565-485c-bd0e-1cd035e796ff" providerId="ADAL" clId="{244CA96A-0DED-424E-BDC4-EE69D8491183}" dt="2022-10-15T09:22:30.134" v="521" actId="1076"/>
        <pc:sldMkLst>
          <pc:docMk/>
          <pc:sldMk cId="514235757" sldId="428"/>
        </pc:sldMkLst>
        <pc:spChg chg="add mod">
          <ac:chgData name="Tegischer Lukas" userId="f78daebb-0565-485c-bd0e-1cd035e796ff" providerId="ADAL" clId="{244CA96A-0DED-424E-BDC4-EE69D8491183}" dt="2022-10-15T09:22:30.134" v="521" actId="1076"/>
          <ac:spMkLst>
            <pc:docMk/>
            <pc:sldMk cId="514235757" sldId="428"/>
            <ac:spMk id="2" creationId="{43861A1D-FB36-7293-3FDA-765C3621FACA}"/>
          </ac:spMkLst>
        </pc:spChg>
        <pc:spChg chg="add mod">
          <ac:chgData name="Tegischer Lukas" userId="f78daebb-0565-485c-bd0e-1cd035e796ff" providerId="ADAL" clId="{244CA96A-0DED-424E-BDC4-EE69D8491183}" dt="2022-10-15T08:33:24.218" v="340" actId="14100"/>
          <ac:spMkLst>
            <pc:docMk/>
            <pc:sldMk cId="514235757" sldId="428"/>
            <ac:spMk id="3" creationId="{8F27EAAF-429D-19DE-DC29-8915E0AF1A4F}"/>
          </ac:spMkLst>
        </pc:spChg>
        <pc:spChg chg="del">
          <ac:chgData name="Tegischer Lukas" userId="f78daebb-0565-485c-bd0e-1cd035e796ff" providerId="ADAL" clId="{244CA96A-0DED-424E-BDC4-EE69D8491183}" dt="2022-10-15T08:28:38.082" v="64" actId="478"/>
          <ac:spMkLst>
            <pc:docMk/>
            <pc:sldMk cId="514235757" sldId="428"/>
            <ac:spMk id="4" creationId="{23994922-00A3-43FE-A1D2-DC3C43171571}"/>
          </ac:spMkLst>
        </pc:spChg>
        <pc:spChg chg="del">
          <ac:chgData name="Tegischer Lukas" userId="f78daebb-0565-485c-bd0e-1cd035e796ff" providerId="ADAL" clId="{244CA96A-0DED-424E-BDC4-EE69D8491183}" dt="2022-10-15T08:28:35.640" v="62" actId="478"/>
          <ac:spMkLst>
            <pc:docMk/>
            <pc:sldMk cId="514235757" sldId="428"/>
            <ac:spMk id="5" creationId="{790A8C78-CD4E-58A7-5F3D-DA13AFFA2E14}"/>
          </ac:spMkLst>
        </pc:spChg>
        <pc:spChg chg="add del mod">
          <ac:chgData name="Tegischer Lukas" userId="f78daebb-0565-485c-bd0e-1cd035e796ff" providerId="ADAL" clId="{244CA96A-0DED-424E-BDC4-EE69D8491183}" dt="2022-10-15T09:22:27.129" v="519" actId="478"/>
          <ac:spMkLst>
            <pc:docMk/>
            <pc:sldMk cId="514235757" sldId="428"/>
            <ac:spMk id="6" creationId="{7E1D797E-4B4F-4EEE-A1E2-C472D0C544F7}"/>
          </ac:spMkLst>
        </pc:spChg>
        <pc:spChg chg="del">
          <ac:chgData name="Tegischer Lukas" userId="f78daebb-0565-485c-bd0e-1cd035e796ff" providerId="ADAL" clId="{244CA96A-0DED-424E-BDC4-EE69D8491183}" dt="2022-10-15T08:28:36.718" v="63" actId="478"/>
          <ac:spMkLst>
            <pc:docMk/>
            <pc:sldMk cId="514235757" sldId="428"/>
            <ac:spMk id="7" creationId="{03926B87-4EFF-7BDC-D5E1-56036986FE3C}"/>
          </ac:spMkLst>
        </pc:spChg>
        <pc:spChg chg="add mod">
          <ac:chgData name="Tegischer Lukas" userId="f78daebb-0565-485c-bd0e-1cd035e796ff" providerId="ADAL" clId="{244CA96A-0DED-424E-BDC4-EE69D8491183}" dt="2022-10-15T08:33:03.534" v="283" actId="207"/>
          <ac:spMkLst>
            <pc:docMk/>
            <pc:sldMk cId="514235757" sldId="428"/>
            <ac:spMk id="9" creationId="{CF86CE35-FE0A-8C27-6A45-D8FB11712AF2}"/>
          </ac:spMkLst>
        </pc:spChg>
        <pc:spChg chg="add mod">
          <ac:chgData name="Tegischer Lukas" userId="f78daebb-0565-485c-bd0e-1cd035e796ff" providerId="ADAL" clId="{244CA96A-0DED-424E-BDC4-EE69D8491183}" dt="2022-10-15T08:33:17.252" v="312" actId="1076"/>
          <ac:spMkLst>
            <pc:docMk/>
            <pc:sldMk cId="514235757" sldId="428"/>
            <ac:spMk id="10" creationId="{32BB0F56-94A2-235E-A825-251F67108FBE}"/>
          </ac:spMkLst>
        </pc:sp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2670194944" sldId="429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1885953" sldId="430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84013726" sldId="431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3904929904" sldId="432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115461300" sldId="433"/>
        </pc:sldMkLst>
      </pc:sldChg>
      <pc:sldChg chg="delSp modSp add mod">
        <pc:chgData name="Tegischer Lukas" userId="f78daebb-0565-485c-bd0e-1cd035e796ff" providerId="ADAL" clId="{244CA96A-0DED-424E-BDC4-EE69D8491183}" dt="2022-10-15T09:20:53.367" v="422" actId="1076"/>
        <pc:sldMkLst>
          <pc:docMk/>
          <pc:sldMk cId="1867630875" sldId="434"/>
        </pc:sldMkLst>
        <pc:spChg chg="mod">
          <ac:chgData name="Tegischer Lukas" userId="f78daebb-0565-485c-bd0e-1cd035e796ff" providerId="ADAL" clId="{244CA96A-0DED-424E-BDC4-EE69D8491183}" dt="2022-10-15T09:20:53.367" v="422" actId="1076"/>
          <ac:spMkLst>
            <pc:docMk/>
            <pc:sldMk cId="1867630875" sldId="434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0:47.142" v="421" actId="14100"/>
          <ac:spMkLst>
            <pc:docMk/>
            <pc:sldMk cId="1867630875" sldId="434"/>
            <ac:spMk id="9" creationId="{CF86CE35-FE0A-8C27-6A45-D8FB11712AF2}"/>
          </ac:spMkLst>
        </pc:spChg>
        <pc:spChg chg="del">
          <ac:chgData name="Tegischer Lukas" userId="f78daebb-0565-485c-bd0e-1cd035e796ff" providerId="ADAL" clId="{244CA96A-0DED-424E-BDC4-EE69D8491183}" dt="2022-10-15T09:18:41.414" v="343" actId="478"/>
          <ac:spMkLst>
            <pc:docMk/>
            <pc:sldMk cId="1867630875" sldId="434"/>
            <ac:spMk id="10" creationId="{32BB0F56-94A2-235E-A825-251F67108FBE}"/>
          </ac:spMkLst>
        </pc:spChg>
      </pc:sldChg>
      <pc:sldChg chg="delSp modSp add mod">
        <pc:chgData name="Tegischer Lukas" userId="f78daebb-0565-485c-bd0e-1cd035e796ff" providerId="ADAL" clId="{244CA96A-0DED-424E-BDC4-EE69D8491183}" dt="2022-10-15T09:21:18.751" v="517" actId="14100"/>
        <pc:sldMkLst>
          <pc:docMk/>
          <pc:sldMk cId="3801065055" sldId="435"/>
        </pc:sldMkLst>
        <pc:spChg chg="del">
          <ac:chgData name="Tegischer Lukas" userId="f78daebb-0565-485c-bd0e-1cd035e796ff" providerId="ADAL" clId="{244CA96A-0DED-424E-BDC4-EE69D8491183}" dt="2022-10-15T09:21:09.458" v="484" actId="478"/>
          <ac:spMkLst>
            <pc:docMk/>
            <pc:sldMk cId="3801065055" sldId="435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1:18.751" v="517" actId="14100"/>
          <ac:spMkLst>
            <pc:docMk/>
            <pc:sldMk cId="3801065055" sldId="435"/>
            <ac:spMk id="9" creationId="{CF86CE35-FE0A-8C27-6A45-D8FB11712AF2}"/>
          </ac:spMkLst>
        </pc:spChg>
      </pc:sldChg>
    </pc:docChg>
  </pc:docChgLst>
  <pc:docChgLst>
    <pc:chgData name="Tegischer Lukas" userId="f78daebb-0565-485c-bd0e-1cd035e796ff" providerId="ADAL" clId="{3378398F-0DF0-4674-89FA-B85BC7716A24}"/>
    <pc:docChg chg="undo custSel addSld delSld modSld sldOrd">
      <pc:chgData name="Tegischer Lukas" userId="f78daebb-0565-485c-bd0e-1cd035e796ff" providerId="ADAL" clId="{3378398F-0DF0-4674-89FA-B85BC7716A24}" dt="2022-10-14T17:12:57.771" v="407" actId="47"/>
      <pc:docMkLst>
        <pc:docMk/>
      </pc:docMkLst>
      <pc:sldChg chg="modSp mod">
        <pc:chgData name="Tegischer Lukas" userId="f78daebb-0565-485c-bd0e-1cd035e796ff" providerId="ADAL" clId="{3378398F-0DF0-4674-89FA-B85BC7716A24}" dt="2022-10-14T17:03:33.63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378398F-0DF0-4674-89FA-B85BC7716A24}" dt="2022-10-14T17:03:33.63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78398F-0DF0-4674-89FA-B85BC7716A24}" dt="2022-10-14T17:06:03.227" v="126" actId="20577"/>
        <pc:sldMkLst>
          <pc:docMk/>
          <pc:sldMk cId="1318793251" sldId="410"/>
        </pc:sldMkLst>
        <pc:spChg chg="del">
          <ac:chgData name="Tegischer Lukas" userId="f78daebb-0565-485c-bd0e-1cd035e796ff" providerId="ADAL" clId="{3378398F-0DF0-4674-89FA-B85BC7716A24}" dt="2022-10-14T17:03:45.720" v="47" actId="478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3378398F-0DF0-4674-89FA-B85BC7716A24}" dt="2022-10-14T17:05:24.483" v="112" actId="20577"/>
          <ac:spMkLst>
            <pc:docMk/>
            <pc:sldMk cId="1318793251" sldId="410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3378398F-0DF0-4674-89FA-B85BC7716A24}" dt="2022-10-14T17:05:15.416" v="79" actId="478"/>
          <ac:spMkLst>
            <pc:docMk/>
            <pc:sldMk cId="1318793251" sldId="410"/>
            <ac:spMk id="5" creationId="{790A8C78-CD4E-58A7-5F3D-DA13AFFA2E14}"/>
          </ac:spMkLst>
        </pc:spChg>
        <pc:spChg chg="add mod">
          <ac:chgData name="Tegischer Lukas" userId="f78daebb-0565-485c-bd0e-1cd035e796ff" providerId="ADAL" clId="{3378398F-0DF0-4674-89FA-B85BC7716A24}" dt="2022-10-14T17:05:28.483" v="114" actId="1076"/>
          <ac:spMkLst>
            <pc:docMk/>
            <pc:sldMk cId="1318793251" sldId="410"/>
            <ac:spMk id="7" creationId="{03926B87-4EFF-7BDC-D5E1-56036986FE3C}"/>
          </ac:spMkLst>
        </pc:spChg>
        <pc:spChg chg="add mod">
          <ac:chgData name="Tegischer Lukas" userId="f78daebb-0565-485c-bd0e-1cd035e796ff" providerId="ADAL" clId="{3378398F-0DF0-4674-89FA-B85BC7716A24}" dt="2022-10-14T17:06:03.227" v="126" actId="20577"/>
          <ac:spMkLst>
            <pc:docMk/>
            <pc:sldMk cId="1318793251" sldId="410"/>
            <ac:spMk id="9" creationId="{3B0AE8D6-9410-0D63-D87C-4E0CBDE0349E}"/>
          </ac:spMkLst>
        </pc:spChg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94701210" sldId="420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797636677" sldId="42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289630694" sldId="427"/>
        </pc:sldMkLst>
      </pc:sldChg>
      <pc:sldChg chg="modSp add mod ord modAnim">
        <pc:chgData name="Tegischer Lukas" userId="f78daebb-0565-485c-bd0e-1cd035e796ff" providerId="ADAL" clId="{3378398F-0DF0-4674-89FA-B85BC7716A24}" dt="2022-10-14T17:05:44.974" v="119"/>
        <pc:sldMkLst>
          <pc:docMk/>
          <pc:sldMk cId="514235757" sldId="428"/>
        </pc:sldMkLst>
        <pc:spChg chg="mod">
          <ac:chgData name="Tegischer Lukas" userId="f78daebb-0565-485c-bd0e-1cd035e796ff" providerId="ADAL" clId="{3378398F-0DF0-4674-89FA-B85BC7716A24}" dt="2022-10-14T17:05:08.930" v="74" actId="1076"/>
          <ac:spMkLst>
            <pc:docMk/>
            <pc:sldMk cId="514235757" sldId="428"/>
            <ac:spMk id="4" creationId="{23994922-00A3-43FE-A1D2-DC3C43171571}"/>
          </ac:spMkLst>
        </pc:spChg>
        <pc:spChg chg="mod">
          <ac:chgData name="Tegischer Lukas" userId="f78daebb-0565-485c-bd0e-1cd035e796ff" providerId="ADAL" clId="{3378398F-0DF0-4674-89FA-B85BC7716A24}" dt="2022-10-14T17:05:05.956" v="73" actId="1076"/>
          <ac:spMkLst>
            <pc:docMk/>
            <pc:sldMk cId="514235757" sldId="428"/>
            <ac:spMk id="5" creationId="{790A8C78-CD4E-58A7-5F3D-DA13AFFA2E14}"/>
          </ac:spMkLst>
        </pc:spChg>
        <pc:spChg chg="mod">
          <ac:chgData name="Tegischer Lukas" userId="f78daebb-0565-485c-bd0e-1cd035e796ff" providerId="ADAL" clId="{3378398F-0DF0-4674-89FA-B85BC7716A24}" dt="2022-10-14T17:05:03.965" v="72" actId="1076"/>
          <ac:spMkLst>
            <pc:docMk/>
            <pc:sldMk cId="514235757" sldId="428"/>
            <ac:spMk id="7" creationId="{03926B87-4EFF-7BDC-D5E1-56036986FE3C}"/>
          </ac:spMkLst>
        </pc:spChg>
      </pc:sldChg>
      <pc:sldChg chg="addSp delSp modSp add mod delAnim modAnim">
        <pc:chgData name="Tegischer Lukas" userId="f78daebb-0565-485c-bd0e-1cd035e796ff" providerId="ADAL" clId="{3378398F-0DF0-4674-89FA-B85BC7716A24}" dt="2022-10-14T17:07:49.108" v="212" actId="1076"/>
        <pc:sldMkLst>
          <pc:docMk/>
          <pc:sldMk cId="2670194944" sldId="429"/>
        </pc:sldMkLst>
        <pc:spChg chg="add mod">
          <ac:chgData name="Tegischer Lukas" userId="f78daebb-0565-485c-bd0e-1cd035e796ff" providerId="ADAL" clId="{3378398F-0DF0-4674-89FA-B85BC7716A24}" dt="2022-10-14T17:06:51.611" v="169" actId="1076"/>
          <ac:spMkLst>
            <pc:docMk/>
            <pc:sldMk cId="2670194944" sldId="429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6:09.592" v="143" actId="20577"/>
          <ac:spMkLst>
            <pc:docMk/>
            <pc:sldMk cId="2670194944" sldId="429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6:10.980" v="144" actId="478"/>
          <ac:spMkLst>
            <pc:docMk/>
            <pc:sldMk cId="2670194944" sldId="429"/>
            <ac:spMk id="7" creationId="{03926B87-4EFF-7BDC-D5E1-56036986FE3C}"/>
          </ac:spMkLst>
        </pc:spChg>
        <pc:spChg chg="del">
          <ac:chgData name="Tegischer Lukas" userId="f78daebb-0565-485c-bd0e-1cd035e796ff" providerId="ADAL" clId="{3378398F-0DF0-4674-89FA-B85BC7716A24}" dt="2022-10-14T17:06:11.815" v="145" actId="478"/>
          <ac:spMkLst>
            <pc:docMk/>
            <pc:sldMk cId="2670194944" sldId="429"/>
            <ac:spMk id="9" creationId="{3B0AE8D6-9410-0D63-D87C-4E0CBDE0349E}"/>
          </ac:spMkLst>
        </pc:spChg>
        <pc:picChg chg="add mod">
          <ac:chgData name="Tegischer Lukas" userId="f78daebb-0565-485c-bd0e-1cd035e796ff" providerId="ADAL" clId="{3378398F-0DF0-4674-89FA-B85BC7716A24}" dt="2022-10-14T17:07:49.108" v="212" actId="1076"/>
          <ac:picMkLst>
            <pc:docMk/>
            <pc:sldMk cId="2670194944" sldId="429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08:58.558" v="233"/>
        <pc:sldMkLst>
          <pc:docMk/>
          <pc:sldMk cId="421885953" sldId="430"/>
        </pc:sldMkLst>
        <pc:spChg chg="del">
          <ac:chgData name="Tegischer Lukas" userId="f78daebb-0565-485c-bd0e-1cd035e796ff" providerId="ADAL" clId="{3378398F-0DF0-4674-89FA-B85BC7716A24}" dt="2022-10-14T17:07:41.785" v="208" actId="478"/>
          <ac:spMkLst>
            <pc:docMk/>
            <pc:sldMk cId="421885953" sldId="430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8:55.552" v="232" actId="1076"/>
          <ac:spMkLst>
            <pc:docMk/>
            <pc:sldMk cId="421885953" sldId="43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3378398F-0DF0-4674-89FA-B85BC7716A24}" dt="2022-10-14T17:08:54.037" v="231" actId="1076"/>
          <ac:spMkLst>
            <pc:docMk/>
            <pc:sldMk cId="421885953" sldId="430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8:52.612" v="230" actId="1076"/>
          <ac:spMkLst>
            <pc:docMk/>
            <pc:sldMk cId="421885953" sldId="430"/>
            <ac:spMk id="8" creationId="{272D13C1-DDDE-1EBD-876F-303F1D63E88C}"/>
          </ac:spMkLst>
        </pc:spChg>
        <pc:picChg chg="del">
          <ac:chgData name="Tegischer Lukas" userId="f78daebb-0565-485c-bd0e-1cd035e796ff" providerId="ADAL" clId="{3378398F-0DF0-4674-89FA-B85BC7716A24}" dt="2022-10-14T17:07:42.151" v="209" actId="478"/>
          <ac:picMkLst>
            <pc:docMk/>
            <pc:sldMk cId="421885953" sldId="430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11:05.292" v="299" actId="1076"/>
        <pc:sldMkLst>
          <pc:docMk/>
          <pc:sldMk cId="4284013726" sldId="431"/>
        </pc:sldMkLst>
        <pc:spChg chg="add mod">
          <ac:chgData name="Tegischer Lukas" userId="f78daebb-0565-485c-bd0e-1cd035e796ff" providerId="ADAL" clId="{3378398F-0DF0-4674-89FA-B85BC7716A24}" dt="2022-10-14T17:09:23.011" v="251" actId="14100"/>
          <ac:spMkLst>
            <pc:docMk/>
            <pc:sldMk cId="4284013726" sldId="431"/>
            <ac:spMk id="3" creationId="{C7D5F0A8-E094-FB10-7ECA-C94ECF582660}"/>
          </ac:spMkLst>
        </pc:spChg>
        <pc:spChg chg="del">
          <ac:chgData name="Tegischer Lukas" userId="f78daebb-0565-485c-bd0e-1cd035e796ff" providerId="ADAL" clId="{3378398F-0DF0-4674-89FA-B85BC7716A24}" dt="2022-10-14T17:09:07.987" v="237" actId="478"/>
          <ac:spMkLst>
            <pc:docMk/>
            <pc:sldMk cId="4284013726" sldId="431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9:07.231" v="236" actId="478"/>
          <ac:spMkLst>
            <pc:docMk/>
            <pc:sldMk cId="4284013726" sldId="431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9:49.945" v="262" actId="1076"/>
          <ac:spMkLst>
            <pc:docMk/>
            <pc:sldMk cId="4284013726" sldId="431"/>
            <ac:spMk id="7" creationId="{EAE1AD86-7510-3EED-451E-2D16C24F17DB}"/>
          </ac:spMkLst>
        </pc:spChg>
        <pc:spChg chg="del">
          <ac:chgData name="Tegischer Lukas" userId="f78daebb-0565-485c-bd0e-1cd035e796ff" providerId="ADAL" clId="{3378398F-0DF0-4674-89FA-B85BC7716A24}" dt="2022-10-14T17:09:06.536" v="235" actId="478"/>
          <ac:spMkLst>
            <pc:docMk/>
            <pc:sldMk cId="4284013726" sldId="431"/>
            <ac:spMk id="8" creationId="{272D13C1-DDDE-1EBD-876F-303F1D63E88C}"/>
          </ac:spMkLst>
        </pc:spChg>
        <pc:spChg chg="add mod">
          <ac:chgData name="Tegischer Lukas" userId="f78daebb-0565-485c-bd0e-1cd035e796ff" providerId="ADAL" clId="{3378398F-0DF0-4674-89FA-B85BC7716A24}" dt="2022-10-14T17:11:05.292" v="299" actId="1076"/>
          <ac:spMkLst>
            <pc:docMk/>
            <pc:sldMk cId="4284013726" sldId="431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09:48.274" v="261" actId="1076"/>
          <ac:picMkLst>
            <pc:docMk/>
            <pc:sldMk cId="4284013726" sldId="431"/>
            <ac:picMk id="9" creationId="{25D4E535-F90D-CBE9-20EE-F8557815790C}"/>
          </ac:picMkLst>
        </pc:picChg>
      </pc:sldChg>
      <pc:sldChg chg="addSp modSp add mod modAnim">
        <pc:chgData name="Tegischer Lukas" userId="f78daebb-0565-485c-bd0e-1cd035e796ff" providerId="ADAL" clId="{3378398F-0DF0-4674-89FA-B85BC7716A24}" dt="2022-10-14T17:12:48.598" v="406" actId="207"/>
        <pc:sldMkLst>
          <pc:docMk/>
          <pc:sldMk cId="3904929904" sldId="432"/>
        </pc:sldMkLst>
        <pc:spChg chg="add mod">
          <ac:chgData name="Tegischer Lukas" userId="f78daebb-0565-485c-bd0e-1cd035e796ff" providerId="ADAL" clId="{3378398F-0DF0-4674-89FA-B85BC7716A24}" dt="2022-10-14T17:12:48.598" v="406" actId="207"/>
          <ac:spMkLst>
            <pc:docMk/>
            <pc:sldMk cId="3904929904" sldId="432"/>
            <ac:spMk id="2" creationId="{C850E575-02D5-C9EE-01E5-E25CAF192F89}"/>
          </ac:spMkLst>
        </pc:spChg>
        <pc:spChg chg="mod">
          <ac:chgData name="Tegischer Lukas" userId="f78daebb-0565-485c-bd0e-1cd035e796ff" providerId="ADAL" clId="{3378398F-0DF0-4674-89FA-B85BC7716A24}" dt="2022-10-14T17:11:10.344" v="301" actId="1076"/>
          <ac:spMkLst>
            <pc:docMk/>
            <pc:sldMk cId="3904929904" sldId="432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11:39.745" v="353" actId="1076"/>
          <ac:picMkLst>
            <pc:docMk/>
            <pc:sldMk cId="3904929904" sldId="432"/>
            <ac:picMk id="4" creationId="{9AEFAAEC-8FEB-F5F7-A184-D59C148126ED}"/>
          </ac:picMkLst>
        </pc:picChg>
      </pc:sldChg>
      <pc:sldChg chg="addSp delSp modSp add mod">
        <pc:chgData name="Tegischer Lukas" userId="f78daebb-0565-485c-bd0e-1cd035e796ff" providerId="ADAL" clId="{3378398F-0DF0-4674-89FA-B85BC7716A24}" dt="2022-10-14T17:12:46.049" v="405" actId="207"/>
        <pc:sldMkLst>
          <pc:docMk/>
          <pc:sldMk cId="1115461300" sldId="433"/>
        </pc:sldMkLst>
        <pc:spChg chg="mod">
          <ac:chgData name="Tegischer Lukas" userId="f78daebb-0565-485c-bd0e-1cd035e796ff" providerId="ADAL" clId="{3378398F-0DF0-4674-89FA-B85BC7716A24}" dt="2022-10-14T17:12:46.049" v="405" actId="207"/>
          <ac:spMkLst>
            <pc:docMk/>
            <pc:sldMk cId="1115461300" sldId="433"/>
            <ac:spMk id="2" creationId="{C850E575-02D5-C9EE-01E5-E25CAF192F89}"/>
          </ac:spMkLst>
        </pc:spChg>
        <pc:spChg chg="add mod">
          <ac:chgData name="Tegischer Lukas" userId="f78daebb-0565-485c-bd0e-1cd035e796ff" providerId="ADAL" clId="{3378398F-0DF0-4674-89FA-B85BC7716A24}" dt="2022-10-14T17:12:11.600" v="402" actId="20577"/>
          <ac:spMkLst>
            <pc:docMk/>
            <pc:sldMk cId="1115461300" sldId="433"/>
            <ac:spMk id="6" creationId="{DD24F809-5F25-6D81-BD63-9EF114ED66BC}"/>
          </ac:spMkLst>
        </pc:spChg>
        <pc:spChg chg="mod">
          <ac:chgData name="Tegischer Lukas" userId="f78daebb-0565-485c-bd0e-1cd035e796ff" providerId="ADAL" clId="{3378398F-0DF0-4674-89FA-B85BC7716A24}" dt="2022-10-14T17:12:14.953" v="403" actId="1076"/>
          <ac:spMkLst>
            <pc:docMk/>
            <pc:sldMk cId="1115461300" sldId="433"/>
            <ac:spMk id="11" creationId="{75F4B987-5281-DDF8-A840-BD46DD0AF54D}"/>
          </ac:spMkLst>
        </pc:spChg>
        <pc:picChg chg="del">
          <ac:chgData name="Tegischer Lukas" userId="f78daebb-0565-485c-bd0e-1cd035e796ff" providerId="ADAL" clId="{3378398F-0DF0-4674-89FA-B85BC7716A24}" dt="2022-10-14T17:11:55.842" v="395" actId="478"/>
          <ac:picMkLst>
            <pc:docMk/>
            <pc:sldMk cId="1115461300" sldId="433"/>
            <ac:picMk id="4" creationId="{9AEFAAEC-8FEB-F5F7-A184-D59C148126E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4536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Gleichungssysteme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Geometrie – Rechtwinkliges Dreieck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6B5D3704-174D-8792-1BA2-ACECAE888EF3}"/>
              </a:ext>
            </a:extLst>
          </p:cNvPr>
          <p:cNvSpPr txBox="1"/>
          <p:nvPr/>
        </p:nvSpPr>
        <p:spPr>
          <a:xfrm>
            <a:off x="503580" y="160800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Bedeutung der Variablen</a:t>
            </a:r>
            <a:endParaRPr lang="de-AT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72E3166-4AE4-876B-36D5-402234715EC7}"/>
              </a:ext>
            </a:extLst>
          </p:cNvPr>
          <p:cNvSpPr txBox="1"/>
          <p:nvPr/>
        </p:nvSpPr>
        <p:spPr>
          <a:xfrm>
            <a:off x="503579" y="201098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Tabelle und Gleichungssystem aufstellen</a:t>
            </a:r>
            <a:endParaRPr lang="de-AT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BC5B43B-E40D-BB95-9D4C-4AD704A483FB}"/>
              </a:ext>
            </a:extLst>
          </p:cNvPr>
          <p:cNvSpPr txBox="1"/>
          <p:nvPr/>
        </p:nvSpPr>
        <p:spPr>
          <a:xfrm>
            <a:off x="503581" y="194879"/>
            <a:ext cx="1111857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Löse die Textaufgabe mit Hilfe eines linearen Gleichungssystems in zwei Variablen.  Schreibe eine Antwort.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547610E-C726-AED9-7E82-C499E819290B}"/>
              </a:ext>
            </a:extLst>
          </p:cNvPr>
          <p:cNvSpPr txBox="1"/>
          <p:nvPr/>
        </p:nvSpPr>
        <p:spPr>
          <a:xfrm>
            <a:off x="503579" y="651030"/>
            <a:ext cx="11476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Verlängert man in einem rechtwinkligen Dreieck eine Kathete um 3 cm und verkürzt die andere um 1 cm, so wird der Flächeninhalt um 2 cm² größer. Das </a:t>
            </a:r>
            <a:r>
              <a:rPr lang="de-AT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Hypotenusenquadrat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(Kathete² + Kathete²) ist um 48 cm² beim neuen Dreieck größer. Mache dir eine Tabelle. Berechne die Längen </a:t>
            </a:r>
            <a:r>
              <a:rPr lang="de-AT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Katheten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 ursprünglichen Dreiecks.</a:t>
            </a:r>
            <a:endParaRPr lang="de-AT" dirty="0"/>
          </a:p>
        </p:txBody>
      </p:sp>
      <p:graphicFrame>
        <p:nvGraphicFramePr>
          <p:cNvPr id="2" name="Tabelle 3">
            <a:extLst>
              <a:ext uri="{FF2B5EF4-FFF2-40B4-BE49-F238E27FC236}">
                <a16:creationId xmlns:a16="http://schemas.microsoft.com/office/drawing/2014/main" id="{05FA191B-2126-BAE8-C794-E321FEC235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890775"/>
              </p:ext>
            </p:extLst>
          </p:nvPr>
        </p:nvGraphicFramePr>
        <p:xfrm>
          <a:off x="574673" y="2473403"/>
          <a:ext cx="10979150" cy="2407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5830">
                  <a:extLst>
                    <a:ext uri="{9D8B030D-6E8A-4147-A177-3AD203B41FA5}">
                      <a16:colId xmlns:a16="http://schemas.microsoft.com/office/drawing/2014/main" val="3888328923"/>
                    </a:ext>
                  </a:extLst>
                </a:gridCol>
                <a:gridCol w="1306197">
                  <a:extLst>
                    <a:ext uri="{9D8B030D-6E8A-4147-A177-3AD203B41FA5}">
                      <a16:colId xmlns:a16="http://schemas.microsoft.com/office/drawing/2014/main" val="2008889699"/>
                    </a:ext>
                  </a:extLst>
                </a:gridCol>
                <a:gridCol w="1552575">
                  <a:extLst>
                    <a:ext uri="{9D8B030D-6E8A-4147-A177-3AD203B41FA5}">
                      <a16:colId xmlns:a16="http://schemas.microsoft.com/office/drawing/2014/main" val="2007506618"/>
                    </a:ext>
                  </a:extLst>
                </a:gridCol>
                <a:gridCol w="2762250">
                  <a:extLst>
                    <a:ext uri="{9D8B030D-6E8A-4147-A177-3AD203B41FA5}">
                      <a16:colId xmlns:a16="http://schemas.microsoft.com/office/drawing/2014/main" val="3770525010"/>
                    </a:ext>
                  </a:extLst>
                </a:gridCol>
                <a:gridCol w="3162298">
                  <a:extLst>
                    <a:ext uri="{9D8B030D-6E8A-4147-A177-3AD203B41FA5}">
                      <a16:colId xmlns:a16="http://schemas.microsoft.com/office/drawing/2014/main" val="2629254486"/>
                    </a:ext>
                  </a:extLst>
                </a:gridCol>
              </a:tblGrid>
              <a:tr h="802420">
                <a:tc>
                  <a:txBody>
                    <a:bodyPr/>
                    <a:lstStyle/>
                    <a:p>
                      <a:pPr algn="ctr"/>
                      <a:endParaRPr lang="de-AT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Kathete 1</a:t>
                      </a:r>
                      <a:endParaRPr lang="de-AT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Kathete 2</a:t>
                      </a:r>
                      <a:endParaRPr lang="de-AT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Hypotenusenquadrat</a:t>
                      </a:r>
                      <a:endParaRPr lang="de-DE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Flächeninhalt</a:t>
                      </a:r>
                      <a:endParaRPr lang="de-AT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855538"/>
                  </a:ext>
                </a:extLst>
              </a:tr>
              <a:tr h="802420"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Altes Dreieck</a:t>
                      </a:r>
                      <a:endParaRPr lang="de-AT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AT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AT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AT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AT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5030938"/>
                  </a:ext>
                </a:extLst>
              </a:tr>
              <a:tr h="802420"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Neues Dreieck</a:t>
                      </a:r>
                      <a:endParaRPr lang="de-AT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AT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AT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AT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AT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1465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705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>
            <a:extLst>
              <a:ext uri="{FF2B5EF4-FFF2-40B4-BE49-F238E27FC236}">
                <a16:creationId xmlns:a16="http://schemas.microsoft.com/office/drawing/2014/main" id="{AA456F62-D46F-0275-01F6-362185358C46}"/>
              </a:ext>
            </a:extLst>
          </p:cNvPr>
          <p:cNvSpPr txBox="1"/>
          <p:nvPr/>
        </p:nvSpPr>
        <p:spPr>
          <a:xfrm>
            <a:off x="503579" y="389685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3: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Gleichungssystem lösen</a:t>
            </a:r>
            <a:endParaRPr lang="de-AT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7F9DA11-8798-6762-DAE7-C3C33BE9392D}"/>
              </a:ext>
            </a:extLst>
          </p:cNvPr>
          <p:cNvSpPr txBox="1"/>
          <p:nvPr/>
        </p:nvSpPr>
        <p:spPr>
          <a:xfrm>
            <a:off x="503582" y="593694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4: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Antwort</a:t>
            </a:r>
            <a:endParaRPr lang="de-AT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BC5B43B-E40D-BB95-9D4C-4AD704A483FB}"/>
              </a:ext>
            </a:extLst>
          </p:cNvPr>
          <p:cNvSpPr txBox="1"/>
          <p:nvPr/>
        </p:nvSpPr>
        <p:spPr>
          <a:xfrm>
            <a:off x="503581" y="194879"/>
            <a:ext cx="1111857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Löse die Textaufgabe mit Hilfe eines linearen Gleichungssystems in zwei Variablen.  Schreibe eine Antwort.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547610E-C726-AED9-7E82-C499E819290B}"/>
              </a:ext>
            </a:extLst>
          </p:cNvPr>
          <p:cNvSpPr txBox="1"/>
          <p:nvPr/>
        </p:nvSpPr>
        <p:spPr>
          <a:xfrm>
            <a:off x="503579" y="651030"/>
            <a:ext cx="11476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Verlängert man in einem rechtwinkligen Dreieck eine Kathete um 3 cm und verkürzt die andere um 1 cm, so wird der Flächeninhalt um 2 cm² größer. Das </a:t>
            </a:r>
            <a:r>
              <a:rPr lang="de-AT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Hypotenusenquadrat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(Kathete² + Kathete²) ist um 48 cm² beim neuen Dreieck größer. Mache dir eine Skizze. Berechne die Seitenlängen des ursprünglichen Dreiecks.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1423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195</Words>
  <Application>Microsoft Office PowerPoint</Application>
  <PresentationFormat>Breitbild</PresentationFormat>
  <Paragraphs>17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Calibri</vt:lpstr>
      <vt:lpstr>Georgia</vt:lpstr>
      <vt:lpstr>Trebuchet MS</vt:lpstr>
      <vt:lpstr>Wingdings</vt:lpstr>
      <vt:lpstr>Holzart</vt:lpstr>
      <vt:lpstr>Lineare Gleichungssysteme Geometrie – Rechtwinkliges Dreieck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2022-11-04T15:31:13Z</dcterms:modified>
</cp:coreProperties>
</file>