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67" r:id="rId3"/>
    <p:sldId id="376" r:id="rId4"/>
    <p:sldId id="377" r:id="rId5"/>
    <p:sldId id="38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B227F-AE13-4C37-83A5-370799C0858D}"/>
    <pc:docChg chg="custSel delSld modSld">
      <pc:chgData name="Tegischer Lukas" userId="f78daebb-0565-485c-bd0e-1cd035e796ff" providerId="ADAL" clId="{6F7B227F-AE13-4C37-83A5-370799C0858D}" dt="2022-11-04T11:22:42.883" v="7" actId="47"/>
      <pc:docMkLst>
        <pc:docMk/>
      </pc:docMkLst>
      <pc:sldChg chg="delSp mod delAnim">
        <pc:chgData name="Tegischer Lukas" userId="f78daebb-0565-485c-bd0e-1cd035e796ff" providerId="ADAL" clId="{6F7B227F-AE13-4C37-83A5-370799C0858D}" dt="2022-11-04T11:22:35.037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6F7B227F-AE13-4C37-83A5-370799C0858D}" dt="2022-11-04T11:22:34.767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6F7B227F-AE13-4C37-83A5-370799C0858D}" dt="2022-11-04T11:22:35.037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F7B227F-AE13-4C37-83A5-370799C0858D}" dt="2022-11-04T11:22:42.883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F7B227F-AE13-4C37-83A5-370799C0858D}" dt="2022-11-04T11:22:36.248" v="2" actId="478"/>
        <pc:sldMkLst>
          <pc:docMk/>
          <pc:sldMk cId="3423344192" sldId="367"/>
        </pc:sldMkLst>
        <pc:picChg chg="del">
          <ac:chgData name="Tegischer Lukas" userId="f78daebb-0565-485c-bd0e-1cd035e796ff" providerId="ADAL" clId="{6F7B227F-AE13-4C37-83A5-370799C0858D}" dt="2022-11-04T11:22:36.248" v="2" actId="478"/>
          <ac:picMkLst>
            <pc:docMk/>
            <pc:sldMk cId="3423344192" sldId="36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F7B227F-AE13-4C37-83A5-370799C0858D}" dt="2022-11-04T11:22:37.006" v="3" actId="478"/>
        <pc:sldMkLst>
          <pc:docMk/>
          <pc:sldMk cId="17622882" sldId="376"/>
        </pc:sldMkLst>
        <pc:picChg chg="del">
          <ac:chgData name="Tegischer Lukas" userId="f78daebb-0565-485c-bd0e-1cd035e796ff" providerId="ADAL" clId="{6F7B227F-AE13-4C37-83A5-370799C0858D}" dt="2022-11-04T11:22:37.006" v="3" actId="478"/>
          <ac:picMkLst>
            <pc:docMk/>
            <pc:sldMk cId="17622882" sldId="37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F7B227F-AE13-4C37-83A5-370799C0858D}" dt="2022-11-04T11:22:40.208" v="5" actId="478"/>
        <pc:sldMkLst>
          <pc:docMk/>
          <pc:sldMk cId="2878538322" sldId="377"/>
        </pc:sldMkLst>
        <pc:picChg chg="del">
          <ac:chgData name="Tegischer Lukas" userId="f78daebb-0565-485c-bd0e-1cd035e796ff" providerId="ADAL" clId="{6F7B227F-AE13-4C37-83A5-370799C0858D}" dt="2022-11-04T11:22:37.593" v="4" actId="478"/>
          <ac:picMkLst>
            <pc:docMk/>
            <pc:sldMk cId="2878538322" sldId="377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6F7B227F-AE13-4C37-83A5-370799C0858D}" dt="2022-11-04T11:22:40.208" v="5" actId="478"/>
          <ac:inkMkLst>
            <pc:docMk/>
            <pc:sldMk cId="2878538322" sldId="377"/>
            <ac:inkMk id="2" creationId="{C089E3F1-F643-42BB-A55D-74C963D49674}"/>
          </ac:inkMkLst>
        </pc:inkChg>
      </pc:sldChg>
      <pc:sldChg chg="delSp mod">
        <pc:chgData name="Tegischer Lukas" userId="f78daebb-0565-485c-bd0e-1cd035e796ff" providerId="ADAL" clId="{6F7B227F-AE13-4C37-83A5-370799C0858D}" dt="2022-11-04T11:22:41.239" v="6" actId="478"/>
        <pc:sldMkLst>
          <pc:docMk/>
          <pc:sldMk cId="2519572405" sldId="380"/>
        </pc:sldMkLst>
        <pc:picChg chg="del">
          <ac:chgData name="Tegischer Lukas" userId="f78daebb-0565-485c-bd0e-1cd035e796ff" providerId="ADAL" clId="{6F7B227F-AE13-4C37-83A5-370799C0858D}" dt="2022-11-04T11:22:41.239" v="6" actId="478"/>
          <ac:picMkLst>
            <pc:docMk/>
            <pc:sldMk cId="2519572405" sldId="380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8A843A91-FEF4-4D46-A402-8744EFCD8AD3}"/>
    <pc:docChg chg="custSel addSld delSld modSld">
      <pc:chgData name="Tegischer Lukas" userId="f78daebb-0565-485c-bd0e-1cd035e796ff" providerId="ADAL" clId="{8A843A91-FEF4-4D46-A402-8744EFCD8AD3}" dt="2021-11-30T19:07:37.708" v="303"/>
      <pc:docMkLst>
        <pc:docMk/>
      </pc:docMkLst>
      <pc:sldChg chg="modSp mod">
        <pc:chgData name="Tegischer Lukas" userId="f78daebb-0565-485c-bd0e-1cd035e796ff" providerId="ADAL" clId="{8A843A91-FEF4-4D46-A402-8744EFCD8AD3}" dt="2021-11-29T18:49:38.55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A843A91-FEF4-4D46-A402-8744EFCD8AD3}" dt="2021-11-29T18:49:38.55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8A843A91-FEF4-4D46-A402-8744EFCD8AD3}" dt="2021-11-29T19:00:46.369" v="301"/>
        <pc:sldMkLst>
          <pc:docMk/>
          <pc:sldMk cId="3423344192" sldId="367"/>
        </pc:sldMkLst>
        <pc:spChg chg="add mod">
          <ac:chgData name="Tegischer Lukas" userId="f78daebb-0565-485c-bd0e-1cd035e796ff" providerId="ADAL" clId="{8A843A91-FEF4-4D46-A402-8744EFCD8AD3}" dt="2021-11-29T19:00:33.373" v="295" actId="1076"/>
          <ac:spMkLst>
            <pc:docMk/>
            <pc:sldMk cId="3423344192" sldId="367"/>
            <ac:spMk id="7" creationId="{D76B7940-0558-4EEC-B9A6-9CD32A16ECF1}"/>
          </ac:spMkLst>
        </pc:spChg>
        <pc:spChg chg="add mod">
          <ac:chgData name="Tegischer Lukas" userId="f78daebb-0565-485c-bd0e-1cd035e796ff" providerId="ADAL" clId="{8A843A91-FEF4-4D46-A402-8744EFCD8AD3}" dt="2021-11-29T19:00:37.196" v="296" actId="1076"/>
          <ac:spMkLst>
            <pc:docMk/>
            <pc:sldMk cId="3423344192" sldId="367"/>
            <ac:spMk id="8" creationId="{2818610A-1195-4BAB-A09D-DF4887AC2A08}"/>
          </ac:spMkLst>
        </pc:spChg>
        <pc:spChg chg="mod">
          <ac:chgData name="Tegischer Lukas" userId="f78daebb-0565-485c-bd0e-1cd035e796ff" providerId="ADAL" clId="{8A843A91-FEF4-4D46-A402-8744EFCD8AD3}" dt="2021-11-29T19:00:20.692" v="292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8A843A91-FEF4-4D46-A402-8744EFCD8AD3}" dt="2021-11-29T19:00:23.043" v="293" actId="1076"/>
          <ac:spMkLst>
            <pc:docMk/>
            <pc:sldMk cId="3423344192" sldId="367"/>
            <ac:spMk id="11" creationId="{D03D1652-8B07-414D-AB62-55CA56539567}"/>
          </ac:spMkLst>
        </pc:spChg>
      </pc:sldChg>
      <pc:sldChg chg="addSp delSp modSp del mod">
        <pc:chgData name="Tegischer Lukas" userId="f78daebb-0565-485c-bd0e-1cd035e796ff" providerId="ADAL" clId="{8A843A91-FEF4-4D46-A402-8744EFCD8AD3}" dt="2021-11-29T19:01:02.343" v="302" actId="47"/>
        <pc:sldMkLst>
          <pc:docMk/>
          <pc:sldMk cId="1830710090" sldId="371"/>
        </pc:sldMkLst>
        <pc:spChg chg="mod">
          <ac:chgData name="Tegischer Lukas" userId="f78daebb-0565-485c-bd0e-1cd035e796ff" providerId="ADAL" clId="{8A843A91-FEF4-4D46-A402-8744EFCD8AD3}" dt="2021-11-29T18:50:02.668" v="29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2:27.829" v="135" actId="207"/>
          <ac:spMkLst>
            <pc:docMk/>
            <pc:sldMk cId="1830710090" sldId="371"/>
            <ac:spMk id="5" creationId="{C4E96D2A-AB47-4A39-A8D7-D599FAEE520B}"/>
          </ac:spMkLst>
        </pc:spChg>
        <pc:spChg chg="del">
          <ac:chgData name="Tegischer Lukas" userId="f78daebb-0565-485c-bd0e-1cd035e796ff" providerId="ADAL" clId="{8A843A91-FEF4-4D46-A402-8744EFCD8AD3}" dt="2021-11-29T18:50:03.928" v="30" actId="478"/>
          <ac:spMkLst>
            <pc:docMk/>
            <pc:sldMk cId="1830710090" sldId="371"/>
            <ac:spMk id="6" creationId="{A401812B-3EE1-4548-A1FD-85AEFA8DBA68}"/>
          </ac:spMkLst>
        </pc:spChg>
        <pc:spChg chg="add mod">
          <ac:chgData name="Tegischer Lukas" userId="f78daebb-0565-485c-bd0e-1cd035e796ff" providerId="ADAL" clId="{8A843A91-FEF4-4D46-A402-8744EFCD8AD3}" dt="2021-11-29T18:52:05.939" v="120" actId="1076"/>
          <ac:spMkLst>
            <pc:docMk/>
            <pc:sldMk cId="1830710090" sldId="371"/>
            <ac:spMk id="7" creationId="{399BC869-5FA7-4F86-A870-74D49B57D4FA}"/>
          </ac:spMkLst>
        </pc:spChg>
        <pc:spChg chg="add mod">
          <ac:chgData name="Tegischer Lukas" userId="f78daebb-0565-485c-bd0e-1cd035e796ff" providerId="ADAL" clId="{8A843A91-FEF4-4D46-A402-8744EFCD8AD3}" dt="2021-11-29T18:52:19.087" v="133" actId="20577"/>
          <ac:spMkLst>
            <pc:docMk/>
            <pc:sldMk cId="1830710090" sldId="371"/>
            <ac:spMk id="8" creationId="{18CE031D-40C7-43D3-B21E-AAA633925149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410812599" sldId="373"/>
        </pc:sldMkLst>
      </pc:sldChg>
      <pc:sldChg chg="del">
        <pc:chgData name="Tegischer Lukas" userId="f78daebb-0565-485c-bd0e-1cd035e796ff" providerId="ADAL" clId="{8A843A91-FEF4-4D46-A402-8744EFCD8AD3}" dt="2021-11-29T18:53:25.812" v="136" actId="47"/>
        <pc:sldMkLst>
          <pc:docMk/>
          <pc:sldMk cId="183936162" sldId="374"/>
        </pc:sldMkLst>
      </pc:sldChg>
      <pc:sldChg chg="del">
        <pc:chgData name="Tegischer Lukas" userId="f78daebb-0565-485c-bd0e-1cd035e796ff" providerId="ADAL" clId="{8A843A91-FEF4-4D46-A402-8744EFCD8AD3}" dt="2021-11-29T18:53:26.694" v="137" actId="47"/>
        <pc:sldMkLst>
          <pc:docMk/>
          <pc:sldMk cId="726668994" sldId="375"/>
        </pc:sldMkLst>
      </pc:sldChg>
      <pc:sldChg chg="addSp delSp modSp mod delAnim modAnim">
        <pc:chgData name="Tegischer Lukas" userId="f78daebb-0565-485c-bd0e-1cd035e796ff" providerId="ADAL" clId="{8A843A91-FEF4-4D46-A402-8744EFCD8AD3}" dt="2021-11-29T18:57:03.944" v="245"/>
        <pc:sldMkLst>
          <pc:docMk/>
          <pc:sldMk cId="17622882" sldId="376"/>
        </pc:sldMkLst>
        <pc:spChg chg="add del mod">
          <ac:chgData name="Tegischer Lukas" userId="f78daebb-0565-485c-bd0e-1cd035e796ff" providerId="ADAL" clId="{8A843A91-FEF4-4D46-A402-8744EFCD8AD3}" dt="2021-11-29T18:55:32.227" v="208"/>
          <ac:spMkLst>
            <pc:docMk/>
            <pc:sldMk cId="17622882" sldId="376"/>
            <ac:spMk id="3" creationId="{5BD6C8DE-AC72-4D92-9486-132D2E969676}"/>
          </ac:spMkLst>
        </pc:spChg>
        <pc:spChg chg="mod">
          <ac:chgData name="Tegischer Lukas" userId="f78daebb-0565-485c-bd0e-1cd035e796ff" providerId="ADAL" clId="{8A843A91-FEF4-4D46-A402-8744EFCD8AD3}" dt="2021-11-29T18:53:33.337" v="148" actId="20577"/>
          <ac:spMkLst>
            <pc:docMk/>
            <pc:sldMk cId="17622882" sldId="37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6:31.525" v="235" actId="1076"/>
          <ac:spMkLst>
            <pc:docMk/>
            <pc:sldMk cId="17622882" sldId="376"/>
            <ac:spMk id="5" creationId="{47C1D5A5-761D-49E2-9845-F514A6AB529B}"/>
          </ac:spMkLst>
        </pc:spChg>
        <pc:spChg chg="add mod">
          <ac:chgData name="Tegischer Lukas" userId="f78daebb-0565-485c-bd0e-1cd035e796ff" providerId="ADAL" clId="{8A843A91-FEF4-4D46-A402-8744EFCD8AD3}" dt="2021-11-29T18:56:29.115" v="234" actId="1076"/>
          <ac:spMkLst>
            <pc:docMk/>
            <pc:sldMk cId="17622882" sldId="376"/>
            <ac:spMk id="6" creationId="{97DA8401-292F-4927-B8E2-A0F5D3A25BF1}"/>
          </ac:spMkLst>
        </pc:spChg>
        <pc:spChg chg="del">
          <ac:chgData name="Tegischer Lukas" userId="f78daebb-0565-485c-bd0e-1cd035e796ff" providerId="ADAL" clId="{8A843A91-FEF4-4D46-A402-8744EFCD8AD3}" dt="2021-11-29T18:53:34.312" v="149" actId="478"/>
          <ac:spMkLst>
            <pc:docMk/>
            <pc:sldMk cId="17622882" sldId="376"/>
            <ac:spMk id="8" creationId="{A1A912CA-52EF-4620-860D-EAC29290DAAB}"/>
          </ac:spMkLst>
        </pc:spChg>
        <pc:spChg chg="del">
          <ac:chgData name="Tegischer Lukas" userId="f78daebb-0565-485c-bd0e-1cd035e796ff" providerId="ADAL" clId="{8A843A91-FEF4-4D46-A402-8744EFCD8AD3}" dt="2021-11-29T18:53:36.328" v="152" actId="478"/>
          <ac:spMkLst>
            <pc:docMk/>
            <pc:sldMk cId="17622882" sldId="376"/>
            <ac:spMk id="9" creationId="{CA500941-A0D3-464D-808E-FAE9629DB942}"/>
          </ac:spMkLst>
        </pc:spChg>
        <pc:spChg chg="del">
          <ac:chgData name="Tegischer Lukas" userId="f78daebb-0565-485c-bd0e-1cd035e796ff" providerId="ADAL" clId="{8A843A91-FEF4-4D46-A402-8744EFCD8AD3}" dt="2021-11-29T18:53:34.858" v="150" actId="478"/>
          <ac:spMkLst>
            <pc:docMk/>
            <pc:sldMk cId="17622882" sldId="376"/>
            <ac:spMk id="10" creationId="{919F3098-1471-4D88-B9EB-7F1D6E6EA598}"/>
          </ac:spMkLst>
        </pc:spChg>
        <pc:spChg chg="del">
          <ac:chgData name="Tegischer Lukas" userId="f78daebb-0565-485c-bd0e-1cd035e796ff" providerId="ADAL" clId="{8A843A91-FEF4-4D46-A402-8744EFCD8AD3}" dt="2021-11-29T18:53:37.171" v="153" actId="478"/>
          <ac:spMkLst>
            <pc:docMk/>
            <pc:sldMk cId="17622882" sldId="376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8A843A91-FEF4-4D46-A402-8744EFCD8AD3}" dt="2021-11-29T18:56:04.616" v="221" actId="20577"/>
          <ac:spMkLst>
            <pc:docMk/>
            <pc:sldMk cId="17622882" sldId="376"/>
            <ac:spMk id="12" creationId="{D05B8898-EEE3-4E8E-8B7E-C5FE890300FB}"/>
          </ac:spMkLst>
        </pc:spChg>
        <pc:spChg chg="del">
          <ac:chgData name="Tegischer Lukas" userId="f78daebb-0565-485c-bd0e-1cd035e796ff" providerId="ADAL" clId="{8A843A91-FEF4-4D46-A402-8744EFCD8AD3}" dt="2021-11-29T18:53:35.595" v="151" actId="478"/>
          <ac:spMkLst>
            <pc:docMk/>
            <pc:sldMk cId="17622882" sldId="376"/>
            <ac:spMk id="15" creationId="{6EC4AAA4-9781-44CC-ACD3-BD6672D56C93}"/>
          </ac:spMkLst>
        </pc:spChg>
      </pc:sldChg>
      <pc:sldChg chg="addSp delSp modSp mod delAnim">
        <pc:chgData name="Tegischer Lukas" userId="f78daebb-0565-485c-bd0e-1cd035e796ff" providerId="ADAL" clId="{8A843A91-FEF4-4D46-A402-8744EFCD8AD3}" dt="2021-11-30T19:07:37.708" v="303"/>
        <pc:sldMkLst>
          <pc:docMk/>
          <pc:sldMk cId="2878538322" sldId="377"/>
        </pc:sldMkLst>
        <pc:spChg chg="del">
          <ac:chgData name="Tegischer Lukas" userId="f78daebb-0565-485c-bd0e-1cd035e796ff" providerId="ADAL" clId="{8A843A91-FEF4-4D46-A402-8744EFCD8AD3}" dt="2021-11-29T18:58:17.808" v="250" actId="478"/>
          <ac:spMkLst>
            <pc:docMk/>
            <pc:sldMk cId="2878538322" sldId="377"/>
            <ac:spMk id="4" creationId="{C427B5BC-E2AB-4596-857C-DA06F86C68EB}"/>
          </ac:spMkLst>
        </pc:spChg>
        <pc:spChg chg="del">
          <ac:chgData name="Tegischer Lukas" userId="f78daebb-0565-485c-bd0e-1cd035e796ff" providerId="ADAL" clId="{8A843A91-FEF4-4D46-A402-8744EFCD8AD3}" dt="2021-11-29T18:58:14.926" v="246" actId="478"/>
          <ac:spMkLst>
            <pc:docMk/>
            <pc:sldMk cId="2878538322" sldId="377"/>
            <ac:spMk id="8" creationId="{A1A912CA-52EF-4620-860D-EAC29290DAAB}"/>
          </ac:spMkLst>
        </pc:spChg>
        <pc:spChg chg="add mod">
          <ac:chgData name="Tegischer Lukas" userId="f78daebb-0565-485c-bd0e-1cd035e796ff" providerId="ADAL" clId="{8A843A91-FEF4-4D46-A402-8744EFCD8AD3}" dt="2021-11-29T18:58:40.007" v="267" actId="20577"/>
          <ac:spMkLst>
            <pc:docMk/>
            <pc:sldMk cId="2878538322" sldId="377"/>
            <ac:spMk id="9" creationId="{4E4F8D73-5058-49BC-BBC0-0AA21570974D}"/>
          </ac:spMkLst>
        </pc:spChg>
        <pc:spChg chg="del">
          <ac:chgData name="Tegischer Lukas" userId="f78daebb-0565-485c-bd0e-1cd035e796ff" providerId="ADAL" clId="{8A843A91-FEF4-4D46-A402-8744EFCD8AD3}" dt="2021-11-29T18:58:15.552" v="247" actId="478"/>
          <ac:spMkLst>
            <pc:docMk/>
            <pc:sldMk cId="2878538322" sldId="377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8A843A91-FEF4-4D46-A402-8744EFCD8AD3}" dt="2021-11-29T18:59:15.892" v="278" actId="1076"/>
          <ac:spMkLst>
            <pc:docMk/>
            <pc:sldMk cId="2878538322" sldId="377"/>
            <ac:spMk id="11" creationId="{DC5568D6-740A-4637-A769-D9C62FD155F6}"/>
          </ac:spMkLst>
        </pc:spChg>
        <pc:spChg chg="del">
          <ac:chgData name="Tegischer Lukas" userId="f78daebb-0565-485c-bd0e-1cd035e796ff" providerId="ADAL" clId="{8A843A91-FEF4-4D46-A402-8744EFCD8AD3}" dt="2021-11-29T18:58:17.317" v="249" actId="478"/>
          <ac:spMkLst>
            <pc:docMk/>
            <pc:sldMk cId="2878538322" sldId="377"/>
            <ac:spMk id="12" creationId="{EA14C697-7D6A-4FE7-B62E-DA3C0FB88EDE}"/>
          </ac:spMkLst>
        </pc:spChg>
        <pc:spChg chg="del">
          <ac:chgData name="Tegischer Lukas" userId="f78daebb-0565-485c-bd0e-1cd035e796ff" providerId="ADAL" clId="{8A843A91-FEF4-4D46-A402-8744EFCD8AD3}" dt="2021-11-29T18:58:16.299" v="248" actId="478"/>
          <ac:spMkLst>
            <pc:docMk/>
            <pc:sldMk cId="2878538322" sldId="377"/>
            <ac:spMk id="15" creationId="{6EC4AAA4-9781-44CC-ACD3-BD6672D56C93}"/>
          </ac:spMkLst>
        </pc:spChg>
        <pc:inkChg chg="add">
          <ac:chgData name="Tegischer Lukas" userId="f78daebb-0565-485c-bd0e-1cd035e796ff" providerId="ADAL" clId="{8A843A91-FEF4-4D46-A402-8744EFCD8AD3}" dt="2021-11-30T19:07:37.708" v="303"/>
          <ac:inkMkLst>
            <pc:docMk/>
            <pc:sldMk cId="2878538322" sldId="377"/>
            <ac:inkMk id="2" creationId="{C089E3F1-F643-42BB-A55D-74C963D49674}"/>
          </ac:inkMkLst>
        </pc:ink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803498837" sldId="379"/>
        </pc:sldMkLst>
      </pc:sldChg>
      <pc:sldChg chg="modSp add">
        <pc:chgData name="Tegischer Lukas" userId="f78daebb-0565-485c-bd0e-1cd035e796ff" providerId="ADAL" clId="{8A843A91-FEF4-4D46-A402-8744EFCD8AD3}" dt="2021-11-29T18:59:29.860" v="290" actId="20577"/>
        <pc:sldMkLst>
          <pc:docMk/>
          <pc:sldMk cId="2519572405" sldId="380"/>
        </pc:sldMkLst>
        <pc:spChg chg="mod">
          <ac:chgData name="Tegischer Lukas" userId="f78daebb-0565-485c-bd0e-1cd035e796ff" providerId="ADAL" clId="{8A843A91-FEF4-4D46-A402-8744EFCD8AD3}" dt="2021-11-29T18:59:24.812" v="284" actId="20577"/>
          <ac:spMkLst>
            <pc:docMk/>
            <pc:sldMk cId="2519572405" sldId="380"/>
            <ac:spMk id="9" creationId="{4E4F8D73-5058-49BC-BBC0-0AA21570974D}"/>
          </ac:spMkLst>
        </pc:spChg>
        <pc:spChg chg="mod">
          <ac:chgData name="Tegischer Lukas" userId="f78daebb-0565-485c-bd0e-1cd035e796ff" providerId="ADAL" clId="{8A843A91-FEF4-4D46-A402-8744EFCD8AD3}" dt="2021-11-29T18:59:29.860" v="290" actId="20577"/>
          <ac:spMkLst>
            <pc:docMk/>
            <pc:sldMk cId="2519572405" sldId="380"/>
            <ac:spMk id="11" creationId="{DC5568D6-740A-4637-A769-D9C62FD155F6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23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36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3539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4774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Differentialquotient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Ermittlung #4: LIMES (h-Methode)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07181" y="302475"/>
            <a:ext cx="3777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Differentialquotient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460C7BF-4CDF-463D-B651-0762F3D4A9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497" b="55197"/>
          <a:stretch/>
        </p:blipFill>
        <p:spPr bwMode="auto">
          <a:xfrm>
            <a:off x="475297" y="1363960"/>
            <a:ext cx="5433378" cy="30800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711C241-8787-44EB-84D7-A60D1F03DF76}"/>
                  </a:ext>
                </a:extLst>
              </p:cNvPr>
              <p:cNvSpPr txBox="1"/>
              <p:nvPr/>
            </p:nvSpPr>
            <p:spPr>
              <a:xfrm>
                <a:off x="6095998" y="1355968"/>
                <a:ext cx="6096000" cy="1863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momentane Änderungsrate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Funktion f an der Stelle a</a:t>
                </a:r>
              </a:p>
              <a:p>
                <a:pPr algn="ctr">
                  <a:lnSpc>
                    <a:spcPct val="107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′(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de-AT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</m:d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b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a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wird als 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Differentialquotient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(1. Ableitung) bezeichnet. 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711C241-8787-44EB-84D7-A60D1F03D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8" y="1355968"/>
                <a:ext cx="6096000" cy="1863587"/>
              </a:xfrm>
              <a:prstGeom prst="rect">
                <a:avLst/>
              </a:prstGeom>
              <a:blipFill>
                <a:blip r:embed="rId5"/>
                <a:stretch>
                  <a:fillRect l="-400" t="-1307" r="-4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03D1652-8B07-414D-AB62-55CA56539567}"/>
                  </a:ext>
                </a:extLst>
              </p:cNvPr>
              <p:cNvSpPr txBox="1"/>
              <p:nvPr/>
            </p:nvSpPr>
            <p:spPr>
              <a:xfrm>
                <a:off x="1291283" y="5293985"/>
                <a:ext cx="9609429" cy="40011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Differentialquotient gibt die Steigung der </a:t>
                </a:r>
                <a:r>
                  <a:rPr lang="de-AT" sz="2000" b="1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Tangente</a:t>
                </a:r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durch den Punkt 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))</m:t>
                    </m:r>
                  </m:oMath>
                </a14:m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an.</a:t>
                </a:r>
                <a:endParaRPr lang="de-AT" sz="2000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03D1652-8B07-414D-AB62-55CA565395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283" y="5293985"/>
                <a:ext cx="9609429" cy="400110"/>
              </a:xfrm>
              <a:prstGeom prst="rect">
                <a:avLst/>
              </a:prstGeom>
              <a:blipFill>
                <a:blip r:embed="rId6"/>
                <a:stretch>
                  <a:fillRect l="-127" t="-7576" r="-63" b="-257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D76B7940-0558-4EEC-B9A6-9CD32A16ECF1}"/>
                  </a:ext>
                </a:extLst>
              </p:cNvPr>
              <p:cNvSpPr txBox="1"/>
              <p:nvPr/>
            </p:nvSpPr>
            <p:spPr>
              <a:xfrm>
                <a:off x="6095998" y="4122236"/>
                <a:ext cx="6096000" cy="8090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AT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AT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AT" sz="24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AT" sz="24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de-AT" sz="24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AT" sz="24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D76B7940-0558-4EEC-B9A6-9CD32A16EC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8" y="4122236"/>
                <a:ext cx="6096000" cy="8090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2818610A-1195-4BAB-A09D-DF4887AC2A08}"/>
              </a:ext>
            </a:extLst>
          </p:cNvPr>
          <p:cNvSpPr txBox="1"/>
          <p:nvPr/>
        </p:nvSpPr>
        <p:spPr>
          <a:xfrm>
            <a:off x="7802381" y="3407613"/>
            <a:ext cx="26832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2400" b="1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Äquivalente Formel</a:t>
            </a:r>
          </a:p>
        </p:txBody>
      </p:sp>
    </p:spTree>
    <p:extLst>
      <p:ext uri="{BB962C8B-B14F-4D97-AF65-F5344CB8AC3E}">
        <p14:creationId xmlns:p14="http://schemas.microsoft.com/office/powerpoint/2010/main" val="342334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147275" y="302475"/>
            <a:ext cx="1897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h-Methode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D05B8898-EEE3-4E8E-8B7E-C5FE890300FB}"/>
                  </a:ext>
                </a:extLst>
              </p:cNvPr>
              <p:cNvSpPr txBox="1"/>
              <p:nvPr/>
            </p:nvSpPr>
            <p:spPr>
              <a:xfrm>
                <a:off x="604834" y="853326"/>
                <a:ext cx="10982325" cy="33069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Gegeben ist </a:t>
                </a:r>
                <a14:m>
                  <m:oMath xmlns:m="http://schemas.openxmlformats.org/officeDocument/2006/math">
                    <m:r>
                      <a:rPr lang="de-AT" sz="22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𝒇</m:t>
                    </m:r>
                    <m:d>
                      <m:dPr>
                        <m:ctrlPr>
                          <a:rPr lang="de-AT" sz="2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lang="de-AT" sz="22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de-AT" sz="22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de-AT" sz="2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Bestimme den Differentialquotient einer beliebigen Stelle </a:t>
                </a:r>
                <a14:m>
                  <m:oMath xmlns:m="http://schemas.openxmlformats.org/officeDocument/2006/math">
                    <m:r>
                      <a:rPr lang="de-AT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sz="2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2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AT" sz="22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2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200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200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de-AT" sz="2200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de-AT" sz="2200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200" i="1">
                                  <a:solidFill>
                                    <a:srgbClr val="00B0F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r>
                                <a:rPr lang="de-AT" sz="2200">
                                  <a:solidFill>
                                    <a:srgbClr val="00B0F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de-AT" sz="2200">
                                  <a:solidFill>
                                    <a:srgbClr val="00B0F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a:rPr lang="de-AT" sz="2200">
                                  <a:solidFill>
                                    <a:srgbClr val="00B0F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2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2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2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de-AT" sz="22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22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</m:d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</m:d>
                        </m:e>
                        <m:sup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𝑥h</m:t>
                      </m:r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AT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200" i="1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200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200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AT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7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D05B8898-EEE3-4E8E-8B7E-C5FE89030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34" y="853326"/>
                <a:ext cx="10982325" cy="3306996"/>
              </a:xfrm>
              <a:prstGeom prst="rect">
                <a:avLst/>
              </a:prstGeom>
              <a:blipFill>
                <a:blip r:embed="rId4"/>
                <a:stretch>
                  <a:fillRect t="-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47C1D5A5-761D-49E2-9845-F514A6AB529B}"/>
                  </a:ext>
                </a:extLst>
              </p:cNvPr>
              <p:cNvSpPr txBox="1"/>
              <p:nvPr/>
            </p:nvSpPr>
            <p:spPr>
              <a:xfrm>
                <a:off x="604834" y="3185243"/>
                <a:ext cx="5341619" cy="3370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de-AT" sz="24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²+2</m:t>
                              </m:r>
                              <m:r>
                                <a:rPr lang="de-AT" sz="24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𝑥h</m:t>
                              </m:r>
                              <m:r>
                                <a:rPr lang="de-AT" sz="2400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de-AT" sz="2400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de-AT" sz="2400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de-AT" sz="2400">
                                  <a:solidFill>
                                    <a:srgbClr val="00B0F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  <m:r>
                                <a:rPr lang="de-AT" sz="2400">
                                  <a:solidFill>
                                    <a:srgbClr val="00B0F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²</m:t>
                              </m:r>
                            </m:num>
                            <m:den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AT" sz="24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de-AT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𝑥h</m:t>
                              </m:r>
                              <m:r>
                                <a:rPr lang="de-AT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de-AT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de-AT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e>
                              </m:d>
                            </m:num>
                            <m:den>
                              <m:r>
                                <a:rPr lang="de-AT" sz="24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AT" sz="24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</m:e>
                      </m:func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47C1D5A5-761D-49E2-9845-F514A6AB5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34" y="3185243"/>
                <a:ext cx="5341619" cy="33702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97DA8401-292F-4927-B8E2-A0F5D3A25BF1}"/>
                  </a:ext>
                </a:extLst>
              </p:cNvPr>
              <p:cNvSpPr txBox="1"/>
              <p:nvPr/>
            </p:nvSpPr>
            <p:spPr>
              <a:xfrm>
                <a:off x="7505703" y="4044436"/>
                <a:ext cx="2627129" cy="1948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8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800" b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𝟐𝐱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−4</m:t>
                          </m:r>
                        </m:e>
                      </m:d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=−8 </m:t>
                      </m:r>
                    </m:oMath>
                  </m:oMathPara>
                </a14:m>
                <a:endParaRPr lang="de-AT" sz="2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7</m:t>
                          </m:r>
                        </m:e>
                      </m:d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=14</m:t>
                      </m:r>
                    </m:oMath>
                  </m:oMathPara>
                </a14:m>
                <a:endParaRPr lang="de-AT" sz="2800" dirty="0"/>
              </a:p>
              <a:p>
                <a:endParaRPr lang="de-AT" sz="28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97DA8401-292F-4927-B8E2-A0F5D3A25B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703" y="4044436"/>
                <a:ext cx="2627129" cy="1948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2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E4F8D73-5058-49BC-BBC0-0AA21570974D}"/>
                  </a:ext>
                </a:extLst>
              </p:cNvPr>
              <p:cNvSpPr txBox="1"/>
              <p:nvPr/>
            </p:nvSpPr>
            <p:spPr>
              <a:xfrm>
                <a:off x="552450" y="357652"/>
                <a:ext cx="8743950" cy="671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1a)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allgemein den Differentialquotient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für eine beliebige Stelle x. Berechne anschließend den Differentialquotient an den Stellen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2 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E4F8D73-5058-49BC-BBC0-0AA2157097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357652"/>
                <a:ext cx="8743950" cy="671209"/>
              </a:xfrm>
              <a:prstGeom prst="rect">
                <a:avLst/>
              </a:prstGeom>
              <a:blipFill>
                <a:blip r:embed="rId4"/>
                <a:stretch>
                  <a:fillRect l="-628" t="-4545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C5568D6-740A-4637-A769-D9C62FD155F6}"/>
                  </a:ext>
                </a:extLst>
              </p:cNvPr>
              <p:cNvSpPr txBox="1"/>
              <p:nvPr/>
            </p:nvSpPr>
            <p:spPr>
              <a:xfrm>
                <a:off x="3048000" y="1158359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C5568D6-740A-4637-A769-D9C62FD155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158359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853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E4F8D73-5058-49BC-BBC0-0AA21570974D}"/>
                  </a:ext>
                </a:extLst>
              </p:cNvPr>
              <p:cNvSpPr txBox="1"/>
              <p:nvPr/>
            </p:nvSpPr>
            <p:spPr>
              <a:xfrm>
                <a:off x="552450" y="357652"/>
                <a:ext cx="8743950" cy="671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1b)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allgemein den Differentialquotient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für eine beliebige Stelle x. Berechne anschließend den Differentialquotient an den Stellen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E4F8D73-5058-49BC-BBC0-0AA2157097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357652"/>
                <a:ext cx="8743950" cy="671209"/>
              </a:xfrm>
              <a:prstGeom prst="rect">
                <a:avLst/>
              </a:prstGeom>
              <a:blipFill>
                <a:blip r:embed="rId4"/>
                <a:stretch>
                  <a:fillRect l="-628" t="-4545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C5568D6-740A-4637-A769-D9C62FD155F6}"/>
                  </a:ext>
                </a:extLst>
              </p:cNvPr>
              <p:cNvSpPr txBox="1"/>
              <p:nvPr/>
            </p:nvSpPr>
            <p:spPr>
              <a:xfrm>
                <a:off x="3048000" y="1158359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C5568D6-740A-4637-A769-D9C62FD155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158359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957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198</Words>
  <Application>Microsoft Office PowerPoint</Application>
  <PresentationFormat>Breitbild</PresentationFormat>
  <Paragraphs>28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Der Differentialquotient Ermittlung #4: LIMES (h-Methode)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2022-11-04T11:22:43Z</dcterms:modified>
</cp:coreProperties>
</file>