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67" r:id="rId3"/>
    <p:sldId id="376" r:id="rId4"/>
    <p:sldId id="377" r:id="rId5"/>
    <p:sldId id="38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B227F-AE13-4C37-83A5-370799C0858D}"/>
    <pc:docChg chg="custSel delSld modSld">
      <pc:chgData name="Tegischer Lukas" userId="f78daebb-0565-485c-bd0e-1cd035e796ff" providerId="ADAL" clId="{6F7B227F-AE13-4C37-83A5-370799C0858D}" dt="2022-11-04T11:22:42.883" v="7" actId="47"/>
      <pc:docMkLst>
        <pc:docMk/>
      </pc:docMkLst>
      <pc:sldChg chg="delSp mod delAnim">
        <pc:chgData name="Tegischer Lukas" userId="f78daebb-0565-485c-bd0e-1cd035e796ff" providerId="ADAL" clId="{6F7B227F-AE13-4C37-83A5-370799C0858D}" dt="2022-11-04T11:22:35.03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F7B227F-AE13-4C37-83A5-370799C0858D}" dt="2022-11-04T11:22:34.767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F7B227F-AE13-4C37-83A5-370799C0858D}" dt="2022-11-04T11:22:35.03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F7B227F-AE13-4C37-83A5-370799C0858D}" dt="2022-11-04T11:22:42.883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F7B227F-AE13-4C37-83A5-370799C0858D}" dt="2022-11-04T11:22:36.248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6F7B227F-AE13-4C37-83A5-370799C0858D}" dt="2022-11-04T11:22:36.248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F7B227F-AE13-4C37-83A5-370799C0858D}" dt="2022-11-04T11:22:37.006" v="3" actId="478"/>
        <pc:sldMkLst>
          <pc:docMk/>
          <pc:sldMk cId="17622882" sldId="376"/>
        </pc:sldMkLst>
        <pc:picChg chg="del">
          <ac:chgData name="Tegischer Lukas" userId="f78daebb-0565-485c-bd0e-1cd035e796ff" providerId="ADAL" clId="{6F7B227F-AE13-4C37-83A5-370799C0858D}" dt="2022-11-04T11:22:37.006" v="3" actId="478"/>
          <ac:picMkLst>
            <pc:docMk/>
            <pc:sldMk cId="17622882" sldId="37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F7B227F-AE13-4C37-83A5-370799C0858D}" dt="2022-11-04T11:22:40.208" v="5" actId="478"/>
        <pc:sldMkLst>
          <pc:docMk/>
          <pc:sldMk cId="2878538322" sldId="377"/>
        </pc:sldMkLst>
        <pc:picChg chg="del">
          <ac:chgData name="Tegischer Lukas" userId="f78daebb-0565-485c-bd0e-1cd035e796ff" providerId="ADAL" clId="{6F7B227F-AE13-4C37-83A5-370799C0858D}" dt="2022-11-04T11:22:37.593" v="4" actId="478"/>
          <ac:picMkLst>
            <pc:docMk/>
            <pc:sldMk cId="2878538322" sldId="377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6F7B227F-AE13-4C37-83A5-370799C0858D}" dt="2022-11-04T11:22:40.208" v="5" actId="478"/>
          <ac:inkMkLst>
            <pc:docMk/>
            <pc:sldMk cId="2878538322" sldId="377"/>
            <ac:inkMk id="2" creationId="{C089E3F1-F643-42BB-A55D-74C963D49674}"/>
          </ac:inkMkLst>
        </pc:inkChg>
      </pc:sldChg>
      <pc:sldChg chg="delSp mod">
        <pc:chgData name="Tegischer Lukas" userId="f78daebb-0565-485c-bd0e-1cd035e796ff" providerId="ADAL" clId="{6F7B227F-AE13-4C37-83A5-370799C0858D}" dt="2022-11-04T11:22:41.239" v="6" actId="478"/>
        <pc:sldMkLst>
          <pc:docMk/>
          <pc:sldMk cId="2519572405" sldId="380"/>
        </pc:sldMkLst>
        <pc:picChg chg="del">
          <ac:chgData name="Tegischer Lukas" userId="f78daebb-0565-485c-bd0e-1cd035e796ff" providerId="ADAL" clId="{6F7B227F-AE13-4C37-83A5-370799C0858D}" dt="2022-11-04T11:22:41.239" v="6" actId="478"/>
          <ac:picMkLst>
            <pc:docMk/>
            <pc:sldMk cId="2519572405" sldId="38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30T19:07:37.708" v="303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30T19:07:37.708" v="303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  <pc:inkChg chg="add">
          <ac:chgData name="Tegischer Lukas" userId="f78daebb-0565-485c-bd0e-1cd035e796ff" providerId="ADAL" clId="{8A843A91-FEF4-4D46-A402-8744EFCD8AD3}" dt="2021-11-30T19:07:37.708" v="303"/>
          <ac:inkMkLst>
            <pc:docMk/>
            <pc:sldMk cId="2878538322" sldId="377"/>
            <ac:inkMk id="2" creationId="{C089E3F1-F643-42BB-A55D-74C963D49674}"/>
          </ac:inkMkLst>
        </pc:ink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3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539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77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#4: LIMES (h-Methode)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302475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75297" y="1363960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6095998" y="1355968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8" y="1355968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400" t="-1307" r="-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/>
              <p:nvPr/>
            </p:nvSpPr>
            <p:spPr>
              <a:xfrm>
                <a:off x="1291283" y="5293985"/>
                <a:ext cx="960942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Differentialquotient gibt die Steigung der 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den Punkt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83" y="5293985"/>
                <a:ext cx="9609429" cy="400110"/>
              </a:xfrm>
              <a:prstGeom prst="rect">
                <a:avLst/>
              </a:prstGeom>
              <a:blipFill>
                <a:blip r:embed="rId6"/>
                <a:stretch>
                  <a:fillRect l="-127" t="-7576" r="-63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76B7940-0558-4EEC-B9A6-9CD32A16ECF1}"/>
                  </a:ext>
                </a:extLst>
              </p:cNvPr>
              <p:cNvSpPr txBox="1"/>
              <p:nvPr/>
            </p:nvSpPr>
            <p:spPr>
              <a:xfrm>
                <a:off x="6095998" y="4122236"/>
                <a:ext cx="6096000" cy="809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24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24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76B7940-0558-4EEC-B9A6-9CD32A16E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8" y="4122236"/>
                <a:ext cx="6096000" cy="8090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2818610A-1195-4BAB-A09D-DF4887AC2A08}"/>
              </a:ext>
            </a:extLst>
          </p:cNvPr>
          <p:cNvSpPr txBox="1"/>
          <p:nvPr/>
        </p:nvSpPr>
        <p:spPr>
          <a:xfrm>
            <a:off x="7802381" y="3407613"/>
            <a:ext cx="2683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Äquivalente Formel</a:t>
            </a:r>
          </a:p>
        </p:txBody>
      </p:sp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147275" y="302475"/>
            <a:ext cx="1897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h-Methode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05B8898-EEE3-4E8E-8B7E-C5FE890300FB}"/>
                  </a:ext>
                </a:extLst>
              </p:cNvPr>
              <p:cNvSpPr txBox="1"/>
              <p:nvPr/>
            </p:nvSpPr>
            <p:spPr>
              <a:xfrm>
                <a:off x="604834" y="853326"/>
                <a:ext cx="10982325" cy="3306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 ist </a:t>
                </a:r>
                <a14:m>
                  <m:oMath xmlns:m="http://schemas.openxmlformats.org/officeDocument/2006/math">
                    <m:r>
                      <a:rPr lang="de-AT" sz="2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sz="2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2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sz="2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den Differentialquotient einer beliebigen Stelle </a:t>
                </a:r>
                <a14:m>
                  <m:oMath xmlns:m="http://schemas.openxmlformats.org/officeDocument/2006/math"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2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2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2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2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de-AT" sz="22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de-AT" sz="22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200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20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de-AT" sz="220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a:rPr lang="de-AT" sz="220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2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2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2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2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𝑥h</m:t>
                      </m:r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200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2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05B8898-EEE3-4E8E-8B7E-C5FE89030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34" y="853326"/>
                <a:ext cx="10982325" cy="3306996"/>
              </a:xfrm>
              <a:prstGeom prst="rect">
                <a:avLst/>
              </a:prstGeom>
              <a:blipFill>
                <a:blip r:embed="rId4"/>
                <a:stretch>
                  <a:fillRect t="-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47C1D5A5-761D-49E2-9845-F514A6AB529B}"/>
                  </a:ext>
                </a:extLst>
              </p:cNvPr>
              <p:cNvSpPr txBox="1"/>
              <p:nvPr/>
            </p:nvSpPr>
            <p:spPr>
              <a:xfrm>
                <a:off x="604834" y="3185243"/>
                <a:ext cx="5341619" cy="3370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²+2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𝑥h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a:rPr lang="de-AT" sz="240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²</m:t>
                              </m:r>
                            </m:num>
                            <m:den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𝑥h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</m:d>
                            </m:num>
                            <m:den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func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47C1D5A5-761D-49E2-9845-F514A6AB5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34" y="3185243"/>
                <a:ext cx="5341619" cy="3370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7DA8401-292F-4927-B8E2-A0F5D3A25BF1}"/>
                  </a:ext>
                </a:extLst>
              </p:cNvPr>
              <p:cNvSpPr txBox="1"/>
              <p:nvPr/>
            </p:nvSpPr>
            <p:spPr>
              <a:xfrm>
                <a:off x="7505703" y="4044436"/>
                <a:ext cx="2627129" cy="1948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𝟐𝐱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=−8 </m:t>
                      </m:r>
                    </m:oMath>
                  </m:oMathPara>
                </a14:m>
                <a:endParaRPr lang="de-AT" sz="2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=14</m:t>
                      </m:r>
                    </m:oMath>
                  </m:oMathPara>
                </a14:m>
                <a:endParaRPr lang="de-AT" sz="2800" dirty="0"/>
              </a:p>
              <a:p>
                <a:endParaRPr lang="de-AT" sz="28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7DA8401-292F-4927-B8E2-A0F5D3A2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03" y="4044436"/>
                <a:ext cx="2627129" cy="1948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E4F8D73-5058-49BC-BBC0-0AA21570974D}"/>
                  </a:ext>
                </a:extLst>
              </p:cNvPr>
              <p:cNvSpPr txBox="1"/>
              <p:nvPr/>
            </p:nvSpPr>
            <p:spPr>
              <a:xfrm>
                <a:off x="552450" y="357652"/>
                <a:ext cx="8743950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1a)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 den 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für eine beliebige Stelle x. Berechne anschließend den Differentialquotient an den Stellen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E4F8D73-5058-49BC-BBC0-0AA215709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357652"/>
                <a:ext cx="8743950" cy="671209"/>
              </a:xfrm>
              <a:prstGeom prst="rect">
                <a:avLst/>
              </a:prstGeom>
              <a:blipFill>
                <a:blip r:embed="rId4"/>
                <a:stretch>
                  <a:fillRect l="-628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C5568D6-740A-4637-A769-D9C62FD155F6}"/>
                  </a:ext>
                </a:extLst>
              </p:cNvPr>
              <p:cNvSpPr txBox="1"/>
              <p:nvPr/>
            </p:nvSpPr>
            <p:spPr>
              <a:xfrm>
                <a:off x="3048000" y="115835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C5568D6-740A-4637-A769-D9C62FD15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5835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5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E4F8D73-5058-49BC-BBC0-0AA21570974D}"/>
                  </a:ext>
                </a:extLst>
              </p:cNvPr>
              <p:cNvSpPr txBox="1"/>
              <p:nvPr/>
            </p:nvSpPr>
            <p:spPr>
              <a:xfrm>
                <a:off x="552450" y="357652"/>
                <a:ext cx="8743950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 den 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für eine beliebige Stelle x. Berechne anschließend den Differentialquotient an den Stellen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E4F8D73-5058-49BC-BBC0-0AA215709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357652"/>
                <a:ext cx="8743950" cy="671209"/>
              </a:xfrm>
              <a:prstGeom prst="rect">
                <a:avLst/>
              </a:prstGeom>
              <a:blipFill>
                <a:blip r:embed="rId4"/>
                <a:stretch>
                  <a:fillRect l="-628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C5568D6-740A-4637-A769-D9C62FD155F6}"/>
                  </a:ext>
                </a:extLst>
              </p:cNvPr>
              <p:cNvSpPr txBox="1"/>
              <p:nvPr/>
            </p:nvSpPr>
            <p:spPr>
              <a:xfrm>
                <a:off x="3048000" y="115835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C5568D6-740A-4637-A769-D9C62FD15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5835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57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198</Words>
  <Application>Microsoft Office PowerPoint</Application>
  <PresentationFormat>Breitbild</PresentationFormat>
  <Paragraphs>28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Der Differentialquotient Ermittlung #4: LIMES (h-Methode)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2022-11-04T11:22:43Z</dcterms:modified>
</cp:coreProperties>
</file>