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5"/>
  </p:notesMasterIdLst>
  <p:sldIdLst>
    <p:sldId id="256" r:id="rId2"/>
    <p:sldId id="298" r:id="rId3"/>
    <p:sldId id="299" r:id="rId4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0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egischer Lukas" userId="f78daebb-0565-485c-bd0e-1cd035e796ff" providerId="ADAL" clId="{D758E6AF-DA6E-4EB4-A0A5-42C8DB675D16}"/>
    <pc:docChg chg="undo custSel addSld delSld modSld">
      <pc:chgData name="Tegischer Lukas" userId="f78daebb-0565-485c-bd0e-1cd035e796ff" providerId="ADAL" clId="{D758E6AF-DA6E-4EB4-A0A5-42C8DB675D16}" dt="2020-06-16T06:08:38.398" v="255"/>
      <pc:docMkLst>
        <pc:docMk/>
      </pc:docMkLst>
      <pc:sldChg chg="modSp">
        <pc:chgData name="Tegischer Lukas" userId="f78daebb-0565-485c-bd0e-1cd035e796ff" providerId="ADAL" clId="{D758E6AF-DA6E-4EB4-A0A5-42C8DB675D16}" dt="2020-06-16T05:59:20.086" v="33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D758E6AF-DA6E-4EB4-A0A5-42C8DB675D16}" dt="2020-06-16T05:59:20.086" v="33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D758E6AF-DA6E-4EB4-A0A5-42C8DB675D16}" dt="2020-06-16T06:04:04.692" v="172"/>
        <pc:sldMkLst>
          <pc:docMk/>
          <pc:sldMk cId="4068653008" sldId="278"/>
        </pc:sldMkLst>
        <pc:spChg chg="mod">
          <ac:chgData name="Tegischer Lukas" userId="f78daebb-0565-485c-bd0e-1cd035e796ff" providerId="ADAL" clId="{D758E6AF-DA6E-4EB4-A0A5-42C8DB675D16}" dt="2020-06-16T05:59:30.266" v="59" actId="20577"/>
          <ac:spMkLst>
            <pc:docMk/>
            <pc:sldMk cId="4068653008" sldId="278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5:59:32.704" v="60" actId="478"/>
          <ac:spMkLst>
            <pc:docMk/>
            <pc:sldMk cId="4068653008" sldId="278"/>
            <ac:spMk id="3" creationId="{C6E72528-3E1A-4D37-ABE1-288918219A59}"/>
          </ac:spMkLst>
        </pc:spChg>
        <pc:spChg chg="add del mod">
          <ac:chgData name="Tegischer Lukas" userId="f78daebb-0565-485c-bd0e-1cd035e796ff" providerId="ADAL" clId="{D758E6AF-DA6E-4EB4-A0A5-42C8DB675D16}" dt="2020-06-16T06:02:27.702" v="122" actId="478"/>
          <ac:spMkLst>
            <pc:docMk/>
            <pc:sldMk cId="4068653008" sldId="278"/>
            <ac:spMk id="4" creationId="{38B992C7-3E32-4ED8-BC2B-5265ECC82B75}"/>
          </ac:spMkLst>
        </pc:spChg>
        <pc:spChg chg="add del mod">
          <ac:chgData name="Tegischer Lukas" userId="f78daebb-0565-485c-bd0e-1cd035e796ff" providerId="ADAL" clId="{D758E6AF-DA6E-4EB4-A0A5-42C8DB675D16}" dt="2020-06-16T06:02:56.031" v="147" actId="478"/>
          <ac:spMkLst>
            <pc:docMk/>
            <pc:sldMk cId="4068653008" sldId="278"/>
            <ac:spMk id="5" creationId="{393E2BC7-9129-4881-9F77-4D45A01CFD9B}"/>
          </ac:spMkLst>
        </pc:spChg>
        <pc:spChg chg="add mod">
          <ac:chgData name="Tegischer Lukas" userId="f78daebb-0565-485c-bd0e-1cd035e796ff" providerId="ADAL" clId="{D758E6AF-DA6E-4EB4-A0A5-42C8DB675D16}" dt="2020-06-16T06:01:53.139" v="106" actId="1076"/>
          <ac:spMkLst>
            <pc:docMk/>
            <pc:sldMk cId="4068653008" sldId="278"/>
            <ac:spMk id="6" creationId="{CE7B355E-508D-419C-A05E-DBB005F0667C}"/>
          </ac:spMkLst>
        </pc:spChg>
        <pc:spChg chg="add del mod">
          <ac:chgData name="Tegischer Lukas" userId="f78daebb-0565-485c-bd0e-1cd035e796ff" providerId="ADAL" clId="{D758E6AF-DA6E-4EB4-A0A5-42C8DB675D16}" dt="2020-06-16T06:01:50.786" v="105"/>
          <ac:spMkLst>
            <pc:docMk/>
            <pc:sldMk cId="4068653008" sldId="278"/>
            <ac:spMk id="11" creationId="{D9E4B760-1F48-4068-B36A-AD6CAE0918F3}"/>
          </ac:spMkLst>
        </pc:spChg>
        <pc:spChg chg="add del mod">
          <ac:chgData name="Tegischer Lukas" userId="f78daebb-0565-485c-bd0e-1cd035e796ff" providerId="ADAL" clId="{D758E6AF-DA6E-4EB4-A0A5-42C8DB675D16}" dt="2020-06-16T06:02:54.871" v="146" actId="478"/>
          <ac:spMkLst>
            <pc:docMk/>
            <pc:sldMk cId="4068653008" sldId="278"/>
            <ac:spMk id="13" creationId="{7984E34B-93AA-4FF3-AE29-4CC79CDB58B3}"/>
          </ac:spMkLst>
        </pc:spChg>
        <pc:picChg chg="add del mod">
          <ac:chgData name="Tegischer Lukas" userId="f78daebb-0565-485c-bd0e-1cd035e796ff" providerId="ADAL" clId="{D758E6AF-DA6E-4EB4-A0A5-42C8DB675D16}" dt="2020-06-16T05:59:52.298" v="67" actId="478"/>
          <ac:picMkLst>
            <pc:docMk/>
            <pc:sldMk cId="4068653008" sldId="278"/>
            <ac:picMk id="7" creationId="{A0E90FB9-62F5-4B8C-A15F-0D44C142E708}"/>
          </ac:picMkLst>
        </pc:picChg>
        <pc:picChg chg="add mod modCrop">
          <ac:chgData name="Tegischer Lukas" userId="f78daebb-0565-485c-bd0e-1cd035e796ff" providerId="ADAL" clId="{D758E6AF-DA6E-4EB4-A0A5-42C8DB675D16}" dt="2020-06-16T06:02:25.933" v="121" actId="1076"/>
          <ac:picMkLst>
            <pc:docMk/>
            <pc:sldMk cId="4068653008" sldId="278"/>
            <ac:picMk id="8" creationId="{B4FAB17C-7EC9-4E9E-BF0F-D612388A6C09}"/>
          </ac:picMkLst>
        </pc:picChg>
        <pc:picChg chg="del">
          <ac:chgData name="Tegischer Lukas" userId="f78daebb-0565-485c-bd0e-1cd035e796ff" providerId="ADAL" clId="{D758E6AF-DA6E-4EB4-A0A5-42C8DB675D16}" dt="2020-06-16T05:59:33.858" v="61" actId="478"/>
          <ac:picMkLst>
            <pc:docMk/>
            <pc:sldMk cId="4068653008" sldId="278"/>
            <ac:picMk id="9" creationId="{07812DD2-789C-48BB-A443-DF58B781869D}"/>
          </ac:picMkLst>
        </pc:picChg>
        <pc:picChg chg="del">
          <ac:chgData name="Tegischer Lukas" userId="f78daebb-0565-485c-bd0e-1cd035e796ff" providerId="ADAL" clId="{D758E6AF-DA6E-4EB4-A0A5-42C8DB675D16}" dt="2020-06-16T05:59:35.376" v="62" actId="478"/>
          <ac:picMkLst>
            <pc:docMk/>
            <pc:sldMk cId="4068653008" sldId="278"/>
            <ac:picMk id="10" creationId="{968DFA37-D460-4CFB-9E95-477F1BA8FF71}"/>
          </ac:picMkLst>
        </pc:picChg>
      </pc:sldChg>
      <pc:sldChg chg="modSp">
        <pc:chgData name="Tegischer Lukas" userId="f78daebb-0565-485c-bd0e-1cd035e796ff" providerId="ADAL" clId="{D758E6AF-DA6E-4EB4-A0A5-42C8DB675D16}" dt="2020-06-16T06:07:01.825" v="253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D758E6AF-DA6E-4EB4-A0A5-42C8DB675D16}" dt="2020-06-16T06:07:01.825" v="253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add del">
        <pc:chgData name="Tegischer Lukas" userId="f78daebb-0565-485c-bd0e-1cd035e796ff" providerId="ADAL" clId="{D758E6AF-DA6E-4EB4-A0A5-42C8DB675D16}" dt="2020-06-16T06:02:40.260" v="125" actId="2696"/>
        <pc:sldMkLst>
          <pc:docMk/>
          <pc:sldMk cId="221915474" sldId="292"/>
        </pc:sldMkLst>
      </pc:sldChg>
      <pc:sldChg chg="addSp delSp modSp add modTransition modAnim">
        <pc:chgData name="Tegischer Lukas" userId="f78daebb-0565-485c-bd0e-1cd035e796ff" providerId="ADAL" clId="{D758E6AF-DA6E-4EB4-A0A5-42C8DB675D16}" dt="2020-06-16T06:08:38.398" v="255"/>
        <pc:sldMkLst>
          <pc:docMk/>
          <pc:sldMk cId="3258084813" sldId="293"/>
        </pc:sldMkLst>
        <pc:spChg chg="mod">
          <ac:chgData name="Tegischer Lukas" userId="f78daebb-0565-485c-bd0e-1cd035e796ff" providerId="ADAL" clId="{D758E6AF-DA6E-4EB4-A0A5-42C8DB675D16}" dt="2020-06-16T06:02:48.278" v="144" actId="20577"/>
          <ac:spMkLst>
            <pc:docMk/>
            <pc:sldMk cId="3258084813" sldId="293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6:02:50.888" v="145" actId="478"/>
          <ac:spMkLst>
            <pc:docMk/>
            <pc:sldMk cId="3258084813" sldId="293"/>
            <ac:spMk id="6" creationId="{CE7B355E-508D-419C-A05E-DBB005F0667C}"/>
          </ac:spMkLst>
        </pc:spChg>
        <pc:spChg chg="add mod">
          <ac:chgData name="Tegischer Lukas" userId="f78daebb-0565-485c-bd0e-1cd035e796ff" providerId="ADAL" clId="{D758E6AF-DA6E-4EB4-A0A5-42C8DB675D16}" dt="2020-06-16T06:03:02.829" v="150" actId="20577"/>
          <ac:spMkLst>
            <pc:docMk/>
            <pc:sldMk cId="3258084813" sldId="293"/>
            <ac:spMk id="9" creationId="{0D51E328-5134-4A27-BE86-23EAADF35C99}"/>
          </ac:spMkLst>
        </pc:spChg>
        <pc:spChg chg="add mod">
          <ac:chgData name="Tegischer Lukas" userId="f78daebb-0565-485c-bd0e-1cd035e796ff" providerId="ADAL" clId="{D758E6AF-DA6E-4EB4-A0A5-42C8DB675D16}" dt="2020-06-16T06:03:09.208" v="153" actId="20577"/>
          <ac:spMkLst>
            <pc:docMk/>
            <pc:sldMk cId="3258084813" sldId="293"/>
            <ac:spMk id="10" creationId="{BA23A8AD-5E15-496E-82C6-544E715E7040}"/>
          </ac:spMkLst>
        </pc:spChg>
        <pc:spChg chg="add mod">
          <ac:chgData name="Tegischer Lukas" userId="f78daebb-0565-485c-bd0e-1cd035e796ff" providerId="ADAL" clId="{D758E6AF-DA6E-4EB4-A0A5-42C8DB675D16}" dt="2020-06-16T06:03:15.627" v="155" actId="1076"/>
          <ac:spMkLst>
            <pc:docMk/>
            <pc:sldMk cId="3258084813" sldId="293"/>
            <ac:spMk id="11" creationId="{603647A7-BBDD-48C5-A46E-7B4255FAC4A3}"/>
          </ac:spMkLst>
        </pc:spChg>
        <pc:spChg chg="add mod">
          <ac:chgData name="Tegischer Lukas" userId="f78daebb-0565-485c-bd0e-1cd035e796ff" providerId="ADAL" clId="{D758E6AF-DA6E-4EB4-A0A5-42C8DB675D16}" dt="2020-06-16T06:03:22.207" v="159" actId="20577"/>
          <ac:spMkLst>
            <pc:docMk/>
            <pc:sldMk cId="3258084813" sldId="293"/>
            <ac:spMk id="12" creationId="{5DD669EC-C5F3-43E5-8BCC-2CE7E4AB3DEF}"/>
          </ac:spMkLst>
        </pc:spChg>
        <pc:spChg chg="add mod">
          <ac:chgData name="Tegischer Lukas" userId="f78daebb-0565-485c-bd0e-1cd035e796ff" providerId="ADAL" clId="{D758E6AF-DA6E-4EB4-A0A5-42C8DB675D16}" dt="2020-06-16T06:03:26.940" v="162" actId="20577"/>
          <ac:spMkLst>
            <pc:docMk/>
            <pc:sldMk cId="3258084813" sldId="293"/>
            <ac:spMk id="15" creationId="{2B1EF744-80C6-4D33-97EA-6192E58277F7}"/>
          </ac:spMkLst>
        </pc:spChg>
        <pc:spChg chg="add mod">
          <ac:chgData name="Tegischer Lukas" userId="f78daebb-0565-485c-bd0e-1cd035e796ff" providerId="ADAL" clId="{D758E6AF-DA6E-4EB4-A0A5-42C8DB675D16}" dt="2020-06-16T06:03:31.851" v="165" actId="20577"/>
          <ac:spMkLst>
            <pc:docMk/>
            <pc:sldMk cId="3258084813" sldId="293"/>
            <ac:spMk id="16" creationId="{627FE86D-6515-4515-BD36-E27AD2114EAD}"/>
          </ac:spMkLst>
        </pc:spChg>
      </pc:sldChg>
      <pc:sldChg chg="delSp modSp add modTransition modAnim">
        <pc:chgData name="Tegischer Lukas" userId="f78daebb-0565-485c-bd0e-1cd035e796ff" providerId="ADAL" clId="{D758E6AF-DA6E-4EB4-A0A5-42C8DB675D16}" dt="2020-06-16T06:08:38.398" v="255"/>
        <pc:sldMkLst>
          <pc:docMk/>
          <pc:sldMk cId="2428346085" sldId="294"/>
        </pc:sldMkLst>
        <pc:spChg chg="mod">
          <ac:chgData name="Tegischer Lukas" userId="f78daebb-0565-485c-bd0e-1cd035e796ff" providerId="ADAL" clId="{D758E6AF-DA6E-4EB4-A0A5-42C8DB675D16}" dt="2020-06-16T06:04:22.731" v="206" actId="1076"/>
          <ac:spMkLst>
            <pc:docMk/>
            <pc:sldMk cId="2428346085" sldId="294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5" creationId="{393E2BC7-9129-4881-9F77-4D45A01CFD9B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9" creationId="{0D51E328-5134-4A27-BE86-23EAADF35C99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0" creationId="{BA23A8AD-5E15-496E-82C6-544E715E7040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1" creationId="{603647A7-BBDD-48C5-A46E-7B4255FAC4A3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2" creationId="{5DD669EC-C5F3-43E5-8BCC-2CE7E4AB3DEF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3" creationId="{7984E34B-93AA-4FF3-AE29-4CC79CDB58B3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5" creationId="{2B1EF744-80C6-4D33-97EA-6192E58277F7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6" creationId="{627FE86D-6515-4515-BD36-E27AD2114EAD}"/>
          </ac:spMkLst>
        </pc:spChg>
        <pc:picChg chg="del">
          <ac:chgData name="Tegischer Lukas" userId="f78daebb-0565-485c-bd0e-1cd035e796ff" providerId="ADAL" clId="{D758E6AF-DA6E-4EB4-A0A5-42C8DB675D16}" dt="2020-06-16T06:04:12.568" v="174" actId="478"/>
          <ac:picMkLst>
            <pc:docMk/>
            <pc:sldMk cId="2428346085" sldId="294"/>
            <ac:picMk id="8" creationId="{B4FAB17C-7EC9-4E9E-BF0F-D612388A6C09}"/>
          </ac:picMkLst>
        </pc:picChg>
      </pc:sldChg>
      <pc:sldChg chg="del">
        <pc:chgData name="Tegischer Lukas" userId="f78daebb-0565-485c-bd0e-1cd035e796ff" providerId="ADAL" clId="{D758E6AF-DA6E-4EB4-A0A5-42C8DB675D16}" dt="2020-06-16T05:59:24.502" v="34" actId="2696"/>
        <pc:sldMkLst>
          <pc:docMk/>
          <pc:sldMk cId="3082886583" sldId="305"/>
        </pc:sldMkLst>
      </pc:sldChg>
      <pc:sldChg chg="del">
        <pc:chgData name="Tegischer Lukas" userId="f78daebb-0565-485c-bd0e-1cd035e796ff" providerId="ADAL" clId="{D758E6AF-DA6E-4EB4-A0A5-42C8DB675D16}" dt="2020-06-16T05:59:24.755" v="35" actId="2696"/>
        <pc:sldMkLst>
          <pc:docMk/>
          <pc:sldMk cId="3695810064" sldId="306"/>
        </pc:sldMkLst>
      </pc:sldChg>
      <pc:sldChg chg="del">
        <pc:chgData name="Tegischer Lukas" userId="f78daebb-0565-485c-bd0e-1cd035e796ff" providerId="ADAL" clId="{D758E6AF-DA6E-4EB4-A0A5-42C8DB675D16}" dt="2020-06-16T05:59:24.857" v="36" actId="2696"/>
        <pc:sldMkLst>
          <pc:docMk/>
          <pc:sldMk cId="1012119530" sldId="307"/>
        </pc:sldMkLst>
      </pc:sldChg>
      <pc:sldChg chg="del">
        <pc:chgData name="Tegischer Lukas" userId="f78daebb-0565-485c-bd0e-1cd035e796ff" providerId="ADAL" clId="{D758E6AF-DA6E-4EB4-A0A5-42C8DB675D16}" dt="2020-06-16T05:59:24.900" v="37" actId="2696"/>
        <pc:sldMkLst>
          <pc:docMk/>
          <pc:sldMk cId="1014519777" sldId="308"/>
        </pc:sldMkLst>
      </pc:sldChg>
      <pc:sldChg chg="del">
        <pc:chgData name="Tegischer Lukas" userId="f78daebb-0565-485c-bd0e-1cd035e796ff" providerId="ADAL" clId="{D758E6AF-DA6E-4EB4-A0A5-42C8DB675D16}" dt="2020-06-16T05:59:24.952" v="38" actId="2696"/>
        <pc:sldMkLst>
          <pc:docMk/>
          <pc:sldMk cId="4257483516" sldId="309"/>
        </pc:sldMkLst>
      </pc:sldChg>
    </pc:docChg>
  </pc:docChgLst>
  <pc:docChgLst>
    <pc:chgData name="Tegischer Lukas" userId="f78daebb-0565-485c-bd0e-1cd035e796ff" providerId="ADAL" clId="{B3D578F5-6C81-424B-AA8A-1C69486505DC}"/>
    <pc:docChg chg="undo custSel addSld delSld modSld">
      <pc:chgData name="Tegischer Lukas" userId="f78daebb-0565-485c-bd0e-1cd035e796ff" providerId="ADAL" clId="{B3D578F5-6C81-424B-AA8A-1C69486505DC}" dt="2020-06-16T06:26:44.194" v="356" actId="20577"/>
      <pc:docMkLst>
        <pc:docMk/>
      </pc:docMkLst>
      <pc:sldChg chg="modSp">
        <pc:chgData name="Tegischer Lukas" userId="f78daebb-0565-485c-bd0e-1cd035e796ff" providerId="ADAL" clId="{B3D578F5-6C81-424B-AA8A-1C69486505DC}" dt="2020-06-16T06:09:48.679" v="3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B3D578F5-6C81-424B-AA8A-1C69486505DC}" dt="2020-06-16T06:09:48.679" v="3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Anim">
        <pc:chgData name="Tegischer Lukas" userId="f78daebb-0565-485c-bd0e-1cd035e796ff" providerId="ADAL" clId="{B3D578F5-6C81-424B-AA8A-1C69486505DC}" dt="2020-06-16T06:26:25.499" v="345"/>
        <pc:sldMkLst>
          <pc:docMk/>
          <pc:sldMk cId="4068653008" sldId="278"/>
        </pc:sldMkLst>
        <pc:spChg chg="mod">
          <ac:chgData name="Tegischer Lukas" userId="f78daebb-0565-485c-bd0e-1cd035e796ff" providerId="ADAL" clId="{B3D578F5-6C81-424B-AA8A-1C69486505DC}" dt="2020-06-16T06:16:23.562" v="162" actId="1076"/>
          <ac:spMkLst>
            <pc:docMk/>
            <pc:sldMk cId="4068653008" sldId="27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B3D578F5-6C81-424B-AA8A-1C69486505DC}" dt="2020-06-16T06:16:21.514" v="161" actId="1076"/>
          <ac:spMkLst>
            <pc:docMk/>
            <pc:sldMk cId="4068653008" sldId="278"/>
            <ac:spMk id="3" creationId="{AC5C7D7C-9503-43C5-9CDE-B1400118B00B}"/>
          </ac:spMkLst>
        </pc:spChg>
        <pc:spChg chg="del">
          <ac:chgData name="Tegischer Lukas" userId="f78daebb-0565-485c-bd0e-1cd035e796ff" providerId="ADAL" clId="{B3D578F5-6C81-424B-AA8A-1C69486505DC}" dt="2020-06-16T06:09:55.534" v="39" actId="478"/>
          <ac:spMkLst>
            <pc:docMk/>
            <pc:sldMk cId="4068653008" sldId="278"/>
            <ac:spMk id="6" creationId="{CE7B355E-508D-419C-A05E-DBB005F0667C}"/>
          </ac:spMkLst>
        </pc:spChg>
        <pc:picChg chg="del">
          <ac:chgData name="Tegischer Lukas" userId="f78daebb-0565-485c-bd0e-1cd035e796ff" providerId="ADAL" clId="{B3D578F5-6C81-424B-AA8A-1C69486505DC}" dt="2020-06-16T06:09:53.202" v="38" actId="478"/>
          <ac:picMkLst>
            <pc:docMk/>
            <pc:sldMk cId="4068653008" sldId="278"/>
            <ac:picMk id="8" creationId="{B4FAB17C-7EC9-4E9E-BF0F-D612388A6C09}"/>
          </ac:picMkLst>
        </pc:picChg>
      </pc:sldChg>
      <pc:sldChg chg="modSp">
        <pc:chgData name="Tegischer Lukas" userId="f78daebb-0565-485c-bd0e-1cd035e796ff" providerId="ADAL" clId="{B3D578F5-6C81-424B-AA8A-1C69486505DC}" dt="2020-06-16T06:26:44.194" v="356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B3D578F5-6C81-424B-AA8A-1C69486505DC}" dt="2020-06-16T06:26:44.194" v="356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B3D578F5-6C81-424B-AA8A-1C69486505DC}" dt="2020-06-16T06:17:55.215" v="182" actId="2696"/>
        <pc:sldMkLst>
          <pc:docMk/>
          <pc:sldMk cId="3258084813" sldId="293"/>
        </pc:sldMkLst>
      </pc:sldChg>
      <pc:sldChg chg="del">
        <pc:chgData name="Tegischer Lukas" userId="f78daebb-0565-485c-bd0e-1cd035e796ff" providerId="ADAL" clId="{B3D578F5-6C81-424B-AA8A-1C69486505DC}" dt="2020-06-16T06:17:55.329" v="183" actId="2696"/>
        <pc:sldMkLst>
          <pc:docMk/>
          <pc:sldMk cId="2428346085" sldId="294"/>
        </pc:sldMkLst>
      </pc:sldChg>
      <pc:sldChg chg="addSp modSp add modAnim">
        <pc:chgData name="Tegischer Lukas" userId="f78daebb-0565-485c-bd0e-1cd035e796ff" providerId="ADAL" clId="{B3D578F5-6C81-424B-AA8A-1C69486505DC}" dt="2020-06-16T06:26:31.205" v="347"/>
        <pc:sldMkLst>
          <pc:docMk/>
          <pc:sldMk cId="442268101" sldId="295"/>
        </pc:sldMkLst>
        <pc:spChg chg="mod">
          <ac:chgData name="Tegischer Lukas" userId="f78daebb-0565-485c-bd0e-1cd035e796ff" providerId="ADAL" clId="{B3D578F5-6C81-424B-AA8A-1C69486505DC}" dt="2020-06-16T06:17:00.426" v="178" actId="1076"/>
          <ac:spMkLst>
            <pc:docMk/>
            <pc:sldMk cId="442268101" sldId="295"/>
            <ac:spMk id="2" creationId="{00000000-0000-0000-0000-000000000000}"/>
          </ac:spMkLst>
        </pc:spChg>
        <pc:spChg chg="mod">
          <ac:chgData name="Tegischer Lukas" userId="f78daebb-0565-485c-bd0e-1cd035e796ff" providerId="ADAL" clId="{B3D578F5-6C81-424B-AA8A-1C69486505DC}" dt="2020-06-16T06:17:04.923" v="179" actId="1076"/>
          <ac:spMkLst>
            <pc:docMk/>
            <pc:sldMk cId="442268101" sldId="295"/>
            <ac:spMk id="3" creationId="{AC5C7D7C-9503-43C5-9CDE-B1400118B00B}"/>
          </ac:spMkLst>
        </pc:spChg>
        <pc:picChg chg="add mod modCrop">
          <ac:chgData name="Tegischer Lukas" userId="f78daebb-0565-485c-bd0e-1cd035e796ff" providerId="ADAL" clId="{B3D578F5-6C81-424B-AA8A-1C69486505DC}" dt="2020-06-16T06:17:08.266" v="180" actId="1076"/>
          <ac:picMkLst>
            <pc:docMk/>
            <pc:sldMk cId="442268101" sldId="295"/>
            <ac:picMk id="5" creationId="{4C452FDE-94F3-4F2F-A8C7-1526CC4A48C5}"/>
          </ac:picMkLst>
        </pc:picChg>
      </pc:sldChg>
      <pc:sldChg chg="addSp delSp modSp add modAnim">
        <pc:chgData name="Tegischer Lukas" userId="f78daebb-0565-485c-bd0e-1cd035e796ff" providerId="ADAL" clId="{B3D578F5-6C81-424B-AA8A-1C69486505DC}" dt="2020-06-16T06:23:02.190" v="278" actId="207"/>
        <pc:sldMkLst>
          <pc:docMk/>
          <pc:sldMk cId="1696667316" sldId="296"/>
        </pc:sldMkLst>
        <pc:spChg chg="del">
          <ac:chgData name="Tegischer Lukas" userId="f78daebb-0565-485c-bd0e-1cd035e796ff" providerId="ADAL" clId="{B3D578F5-6C81-424B-AA8A-1C69486505DC}" dt="2020-06-16T06:18:19.264" v="184" actId="478"/>
          <ac:spMkLst>
            <pc:docMk/>
            <pc:sldMk cId="1696667316" sldId="296"/>
            <ac:spMk id="3" creationId="{AC5C7D7C-9503-43C5-9CDE-B1400118B00B}"/>
          </ac:spMkLst>
        </pc:spChg>
        <pc:spChg chg="add mod">
          <ac:chgData name="Tegischer Lukas" userId="f78daebb-0565-485c-bd0e-1cd035e796ff" providerId="ADAL" clId="{B3D578F5-6C81-424B-AA8A-1C69486505DC}" dt="2020-06-16T06:19:14.938" v="199" actId="1076"/>
          <ac:spMkLst>
            <pc:docMk/>
            <pc:sldMk cId="1696667316" sldId="296"/>
            <ac:spMk id="4" creationId="{C58CC05A-381C-4085-A9AE-AED19038AF45}"/>
          </ac:spMkLst>
        </pc:spChg>
        <pc:spChg chg="add mod">
          <ac:chgData name="Tegischer Lukas" userId="f78daebb-0565-485c-bd0e-1cd035e796ff" providerId="ADAL" clId="{B3D578F5-6C81-424B-AA8A-1C69486505DC}" dt="2020-06-16T06:21:00.377" v="238" actId="113"/>
          <ac:spMkLst>
            <pc:docMk/>
            <pc:sldMk cId="1696667316" sldId="296"/>
            <ac:spMk id="6" creationId="{F90506BC-8760-4EFC-8D5F-C100C766D6A1}"/>
          </ac:spMkLst>
        </pc:spChg>
        <pc:spChg chg="add mod">
          <ac:chgData name="Tegischer Lukas" userId="f78daebb-0565-485c-bd0e-1cd035e796ff" providerId="ADAL" clId="{B3D578F5-6C81-424B-AA8A-1C69486505DC}" dt="2020-06-16T06:23:02.190" v="278" actId="207"/>
          <ac:spMkLst>
            <pc:docMk/>
            <pc:sldMk cId="1696667316" sldId="296"/>
            <ac:spMk id="7" creationId="{29CEC9BA-B518-45D6-8583-73D67BEA90E4}"/>
          </ac:spMkLst>
        </pc:spChg>
        <pc:picChg chg="mod">
          <ac:chgData name="Tegischer Lukas" userId="f78daebb-0565-485c-bd0e-1cd035e796ff" providerId="ADAL" clId="{B3D578F5-6C81-424B-AA8A-1C69486505DC}" dt="2020-06-16T06:18:20.722" v="185" actId="1076"/>
          <ac:picMkLst>
            <pc:docMk/>
            <pc:sldMk cId="1696667316" sldId="296"/>
            <ac:picMk id="5" creationId="{4C452FDE-94F3-4F2F-A8C7-1526CC4A48C5}"/>
          </ac:picMkLst>
        </pc:picChg>
      </pc:sldChg>
      <pc:sldChg chg="modSp add modAnim">
        <pc:chgData name="Tegischer Lukas" userId="f78daebb-0565-485c-bd0e-1cd035e796ff" providerId="ADAL" clId="{B3D578F5-6C81-424B-AA8A-1C69486505DC}" dt="2020-06-16T06:22:53.870" v="277" actId="207"/>
        <pc:sldMkLst>
          <pc:docMk/>
          <pc:sldMk cId="697682817" sldId="297"/>
        </pc:sldMkLst>
        <pc:spChg chg="mod">
          <ac:chgData name="Tegischer Lukas" userId="f78daebb-0565-485c-bd0e-1cd035e796ff" providerId="ADAL" clId="{B3D578F5-6C81-424B-AA8A-1C69486505DC}" dt="2020-06-16T06:21:20.386" v="254" actId="20577"/>
          <ac:spMkLst>
            <pc:docMk/>
            <pc:sldMk cId="697682817" sldId="297"/>
            <ac:spMk id="6" creationId="{F90506BC-8760-4EFC-8D5F-C100C766D6A1}"/>
          </ac:spMkLst>
        </pc:spChg>
        <pc:spChg chg="mod">
          <ac:chgData name="Tegischer Lukas" userId="f78daebb-0565-485c-bd0e-1cd035e796ff" providerId="ADAL" clId="{B3D578F5-6C81-424B-AA8A-1C69486505DC}" dt="2020-06-16T06:22:53.870" v="277" actId="207"/>
          <ac:spMkLst>
            <pc:docMk/>
            <pc:sldMk cId="697682817" sldId="297"/>
            <ac:spMk id="7" creationId="{29CEC9BA-B518-45D6-8583-73D67BEA90E4}"/>
          </ac:spMkLst>
        </pc:spChg>
      </pc:sldChg>
      <pc:sldChg chg="addSp delSp modSp add delAnim modAnim">
        <pc:chgData name="Tegischer Lukas" userId="f78daebb-0565-485c-bd0e-1cd035e796ff" providerId="ADAL" clId="{B3D578F5-6C81-424B-AA8A-1C69486505DC}" dt="2020-06-16T06:25:25.748" v="309"/>
        <pc:sldMkLst>
          <pc:docMk/>
          <pc:sldMk cId="3315933259" sldId="298"/>
        </pc:sldMkLst>
        <pc:spChg chg="del">
          <ac:chgData name="Tegischer Lukas" userId="f78daebb-0565-485c-bd0e-1cd035e796ff" providerId="ADAL" clId="{B3D578F5-6C81-424B-AA8A-1C69486505DC}" dt="2020-06-16T06:22:24.584" v="267" actId="478"/>
          <ac:spMkLst>
            <pc:docMk/>
            <pc:sldMk cId="3315933259" sldId="298"/>
            <ac:spMk id="4" creationId="{C58CC05A-381C-4085-A9AE-AED19038AF45}"/>
          </ac:spMkLst>
        </pc:spChg>
        <pc:spChg chg="del">
          <ac:chgData name="Tegischer Lukas" userId="f78daebb-0565-485c-bd0e-1cd035e796ff" providerId="ADAL" clId="{B3D578F5-6C81-424B-AA8A-1C69486505DC}" dt="2020-06-16T06:22:25.565" v="268" actId="478"/>
          <ac:spMkLst>
            <pc:docMk/>
            <pc:sldMk cId="3315933259" sldId="298"/>
            <ac:spMk id="6" creationId="{F90506BC-8760-4EFC-8D5F-C100C766D6A1}"/>
          </ac:spMkLst>
        </pc:spChg>
        <pc:spChg chg="mod">
          <ac:chgData name="Tegischer Lukas" userId="f78daebb-0565-485c-bd0e-1cd035e796ff" providerId="ADAL" clId="{B3D578F5-6C81-424B-AA8A-1C69486505DC}" dt="2020-06-16T06:25:15.478" v="307" actId="207"/>
          <ac:spMkLst>
            <pc:docMk/>
            <pc:sldMk cId="3315933259" sldId="298"/>
            <ac:spMk id="7" creationId="{29CEC9BA-B518-45D6-8583-73D67BEA90E4}"/>
          </ac:spMkLst>
        </pc:spChg>
        <pc:spChg chg="add mod">
          <ac:chgData name="Tegischer Lukas" userId="f78daebb-0565-485c-bd0e-1cd035e796ff" providerId="ADAL" clId="{B3D578F5-6C81-424B-AA8A-1C69486505DC}" dt="2020-06-16T06:25:12.408" v="306" actId="207"/>
          <ac:spMkLst>
            <pc:docMk/>
            <pc:sldMk cId="3315933259" sldId="298"/>
            <ac:spMk id="8" creationId="{02FD2CCA-31D3-4475-A96C-09861ADC3380}"/>
          </ac:spMkLst>
        </pc:spChg>
        <pc:spChg chg="add mod">
          <ac:chgData name="Tegischer Lukas" userId="f78daebb-0565-485c-bd0e-1cd035e796ff" providerId="ADAL" clId="{B3D578F5-6C81-424B-AA8A-1C69486505DC}" dt="2020-06-16T06:25:02.353" v="303" actId="1076"/>
          <ac:spMkLst>
            <pc:docMk/>
            <pc:sldMk cId="3315933259" sldId="298"/>
            <ac:spMk id="11" creationId="{0430FEE3-C3E1-433D-A345-8C7DA0CD54F8}"/>
          </ac:spMkLst>
        </pc:spChg>
        <pc:picChg chg="del">
          <ac:chgData name="Tegischer Lukas" userId="f78daebb-0565-485c-bd0e-1cd035e796ff" providerId="ADAL" clId="{B3D578F5-6C81-424B-AA8A-1C69486505DC}" dt="2020-06-16T06:22:23.462" v="266" actId="478"/>
          <ac:picMkLst>
            <pc:docMk/>
            <pc:sldMk cId="3315933259" sldId="298"/>
            <ac:picMk id="5" creationId="{4C452FDE-94F3-4F2F-A8C7-1526CC4A48C5}"/>
          </ac:picMkLst>
        </pc:picChg>
        <pc:picChg chg="add del mod">
          <ac:chgData name="Tegischer Lukas" userId="f78daebb-0565-485c-bd0e-1cd035e796ff" providerId="ADAL" clId="{B3D578F5-6C81-424B-AA8A-1C69486505DC}" dt="2020-06-16T06:23:19.839" v="284" actId="478"/>
          <ac:picMkLst>
            <pc:docMk/>
            <pc:sldMk cId="3315933259" sldId="298"/>
            <ac:picMk id="9" creationId="{60FB2277-495E-4733-8CFD-8A1975589C9B}"/>
          </ac:picMkLst>
        </pc:picChg>
        <pc:picChg chg="add mod modCrop">
          <ac:chgData name="Tegischer Lukas" userId="f78daebb-0565-485c-bd0e-1cd035e796ff" providerId="ADAL" clId="{B3D578F5-6C81-424B-AA8A-1C69486505DC}" dt="2020-06-16T06:24:26.530" v="292" actId="14100"/>
          <ac:picMkLst>
            <pc:docMk/>
            <pc:sldMk cId="3315933259" sldId="298"/>
            <ac:picMk id="10" creationId="{43C2CCC2-0C63-4ED0-BE09-73E67D7ECCFA}"/>
          </ac:picMkLst>
        </pc:picChg>
      </pc:sldChg>
      <pc:sldChg chg="delSp modSp add delAnim">
        <pc:chgData name="Tegischer Lukas" userId="f78daebb-0565-485c-bd0e-1cd035e796ff" providerId="ADAL" clId="{B3D578F5-6C81-424B-AA8A-1C69486505DC}" dt="2020-06-16T06:25:53.184" v="342" actId="1076"/>
        <pc:sldMkLst>
          <pc:docMk/>
          <pc:sldMk cId="2958254091" sldId="299"/>
        </pc:sldMkLst>
        <pc:spChg chg="mod">
          <ac:chgData name="Tegischer Lukas" userId="f78daebb-0565-485c-bd0e-1cd035e796ff" providerId="ADAL" clId="{B3D578F5-6C81-424B-AA8A-1C69486505DC}" dt="2020-06-16T06:25:53.184" v="342" actId="1076"/>
          <ac:spMkLst>
            <pc:docMk/>
            <pc:sldMk cId="2958254091" sldId="299"/>
            <ac:spMk id="2" creationId="{00000000-0000-0000-0000-000000000000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7" creationId="{29CEC9BA-B518-45D6-8583-73D67BEA90E4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8" creationId="{02FD2CCA-31D3-4475-A96C-09861ADC3380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11" creationId="{0430FEE3-C3E1-433D-A345-8C7DA0CD54F8}"/>
          </ac:spMkLst>
        </pc:spChg>
        <pc:picChg chg="del">
          <ac:chgData name="Tegischer Lukas" userId="f78daebb-0565-485c-bd0e-1cd035e796ff" providerId="ADAL" clId="{B3D578F5-6C81-424B-AA8A-1C69486505DC}" dt="2020-06-16T06:25:42.360" v="311" actId="478"/>
          <ac:picMkLst>
            <pc:docMk/>
            <pc:sldMk cId="2958254091" sldId="299"/>
            <ac:picMk id="10" creationId="{43C2CCC2-0C63-4ED0-BE09-73E67D7ECCFA}"/>
          </ac:picMkLst>
        </pc:picChg>
      </pc:sldChg>
    </pc:docChg>
  </pc:docChgLst>
  <pc:docChgLst>
    <pc:chgData name="Tegischer Lukas" userId="f78daebb-0565-485c-bd0e-1cd035e796ff" providerId="ADAL" clId="{48522584-FAA8-431A-9078-D26C2450B3B2}"/>
    <pc:docChg chg="custSel addSld delSld modSld sldOrd">
      <pc:chgData name="Tegischer Lukas" userId="f78daebb-0565-485c-bd0e-1cd035e796ff" providerId="ADAL" clId="{48522584-FAA8-431A-9078-D26C2450B3B2}" dt="2020-06-17T08:20:05.021" v="770" actId="1076"/>
      <pc:docMkLst>
        <pc:docMk/>
      </pc:docMkLst>
      <pc:sldChg chg="modSp">
        <pc:chgData name="Tegischer Lukas" userId="f78daebb-0565-485c-bd0e-1cd035e796ff" providerId="ADAL" clId="{48522584-FAA8-431A-9078-D26C2450B3B2}" dt="2020-06-16T14:01:08.586" v="731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48522584-FAA8-431A-9078-D26C2450B3B2}" dt="2020-06-16T14:01:08.586" v="731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modSp">
        <pc:chgData name="Tegischer Lukas" userId="f78daebb-0565-485c-bd0e-1cd035e796ff" providerId="ADAL" clId="{48522584-FAA8-431A-9078-D26C2450B3B2}" dt="2020-06-16T14:00:58.920" v="730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48522584-FAA8-431A-9078-D26C2450B3B2}" dt="2020-06-16T14:00:58.920" v="730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48522584-FAA8-431A-9078-D26C2450B3B2}" dt="2020-06-16T14:21:41.233" v="734" actId="1076"/>
        <pc:sldMkLst>
          <pc:docMk/>
          <pc:sldMk cId="3315933259" sldId="298"/>
        </pc:sldMkLst>
        <pc:spChg chg="mod">
          <ac:chgData name="Tegischer Lukas" userId="f78daebb-0565-485c-bd0e-1cd035e796ff" providerId="ADAL" clId="{48522584-FAA8-431A-9078-D26C2450B3B2}" dt="2020-06-16T09:09:20.470" v="267" actId="1076"/>
          <ac:spMkLst>
            <pc:docMk/>
            <pc:sldMk cId="3315933259" sldId="298"/>
            <ac:spMk id="2" creationId="{00000000-0000-0000-0000-000000000000}"/>
          </ac:spMkLst>
        </pc:spChg>
        <pc:spChg chg="del">
          <ac:chgData name="Tegischer Lukas" userId="f78daebb-0565-485c-bd0e-1cd035e796ff" providerId="ADAL" clId="{48522584-FAA8-431A-9078-D26C2450B3B2}" dt="2020-06-16T09:01:52.994" v="147" actId="478"/>
          <ac:spMkLst>
            <pc:docMk/>
            <pc:sldMk cId="3315933259" sldId="298"/>
            <ac:spMk id="3" creationId="{64126432-F5F2-4097-AC11-D974841CEFA8}"/>
          </ac:spMkLst>
        </pc:spChg>
        <pc:spChg chg="add mod">
          <ac:chgData name="Tegischer Lukas" userId="f78daebb-0565-485c-bd0e-1cd035e796ff" providerId="ADAL" clId="{48522584-FAA8-431A-9078-D26C2450B3B2}" dt="2020-06-16T09:10:23.738" v="293" actId="1076"/>
          <ac:spMkLst>
            <pc:docMk/>
            <pc:sldMk cId="3315933259" sldId="298"/>
            <ac:spMk id="6" creationId="{D75C7CE6-E873-4613-A27F-9B155578E8C0}"/>
          </ac:spMkLst>
        </pc:spChg>
        <pc:spChg chg="add mod">
          <ac:chgData name="Tegischer Lukas" userId="f78daebb-0565-485c-bd0e-1cd035e796ff" providerId="ADAL" clId="{48522584-FAA8-431A-9078-D26C2450B3B2}" dt="2020-06-16T14:21:37.178" v="732" actId="20577"/>
          <ac:spMkLst>
            <pc:docMk/>
            <pc:sldMk cId="3315933259" sldId="298"/>
            <ac:spMk id="7" creationId="{9066F0D3-6449-4FD1-A6D5-C17FA3488E0D}"/>
          </ac:spMkLst>
        </pc:spChg>
        <pc:spChg chg="add mod">
          <ac:chgData name="Tegischer Lukas" userId="f78daebb-0565-485c-bd0e-1cd035e796ff" providerId="ADAL" clId="{48522584-FAA8-431A-9078-D26C2450B3B2}" dt="2020-06-16T14:21:41.233" v="734" actId="1076"/>
          <ac:spMkLst>
            <pc:docMk/>
            <pc:sldMk cId="3315933259" sldId="298"/>
            <ac:spMk id="9" creationId="{6794B2C6-FD3B-4DF1-8209-6099D59DA8DA}"/>
          </ac:spMkLst>
        </pc:spChg>
        <pc:spChg chg="add mod">
          <ac:chgData name="Tegischer Lukas" userId="f78daebb-0565-485c-bd0e-1cd035e796ff" providerId="ADAL" clId="{48522584-FAA8-431A-9078-D26C2450B3B2}" dt="2020-06-16T09:10:31.259" v="295" actId="1076"/>
          <ac:spMkLst>
            <pc:docMk/>
            <pc:sldMk cId="3315933259" sldId="298"/>
            <ac:spMk id="11" creationId="{7F28E39F-1728-4482-A181-1FDFB8F8408E}"/>
          </ac:spMkLst>
        </pc:spChg>
        <pc:spChg chg="add mod">
          <ac:chgData name="Tegischer Lukas" userId="f78daebb-0565-485c-bd0e-1cd035e796ff" providerId="ADAL" clId="{48522584-FAA8-431A-9078-D26C2450B3B2}" dt="2020-06-16T13:56:52.891" v="594" actId="1076"/>
          <ac:spMkLst>
            <pc:docMk/>
            <pc:sldMk cId="3315933259" sldId="298"/>
            <ac:spMk id="13" creationId="{D21A4B14-6137-47AF-9542-82C6E5E9A665}"/>
          </ac:spMkLst>
        </pc:spChg>
        <pc:picChg chg="add del mod modCrop">
          <ac:chgData name="Tegischer Lukas" userId="f78daebb-0565-485c-bd0e-1cd035e796ff" providerId="ADAL" clId="{48522584-FAA8-431A-9078-D26C2450B3B2}" dt="2020-06-16T09:08:15.099" v="234" actId="478"/>
          <ac:picMkLst>
            <pc:docMk/>
            <pc:sldMk cId="3315933259" sldId="298"/>
            <ac:picMk id="5" creationId="{D10C8EDD-A0EF-4267-A725-FF2242E2A809}"/>
          </ac:picMkLst>
        </pc:picChg>
        <pc:picChg chg="add mod modCrop">
          <ac:chgData name="Tegischer Lukas" userId="f78daebb-0565-485c-bd0e-1cd035e796ff" providerId="ADAL" clId="{48522584-FAA8-431A-9078-D26C2450B3B2}" dt="2020-06-16T09:08:31.898" v="244" actId="1076"/>
          <ac:picMkLst>
            <pc:docMk/>
            <pc:sldMk cId="3315933259" sldId="298"/>
            <ac:picMk id="10" creationId="{51596FA8-E526-4CBB-A31E-CE47E70D69C0}"/>
          </ac:picMkLst>
        </pc:picChg>
      </pc:sldChg>
      <pc:sldChg chg="del">
        <pc:chgData name="Tegischer Lukas" userId="f78daebb-0565-485c-bd0e-1cd035e796ff" providerId="ADAL" clId="{48522584-FAA8-431A-9078-D26C2450B3B2}" dt="2020-06-16T13:55:54.848" v="554" actId="2696"/>
        <pc:sldMkLst>
          <pc:docMk/>
          <pc:sldMk cId="1502020708" sldId="300"/>
        </pc:sldMkLst>
      </pc:sldChg>
      <pc:sldChg chg="del">
        <pc:chgData name="Tegischer Lukas" userId="f78daebb-0565-485c-bd0e-1cd035e796ff" providerId="ADAL" clId="{48522584-FAA8-431A-9078-D26C2450B3B2}" dt="2020-06-16T13:55:54.500" v="553" actId="2696"/>
        <pc:sldMkLst>
          <pc:docMk/>
          <pc:sldMk cId="2863763921" sldId="301"/>
        </pc:sldMkLst>
      </pc:sldChg>
      <pc:sldChg chg="del">
        <pc:chgData name="Tegischer Lukas" userId="f78daebb-0565-485c-bd0e-1cd035e796ff" providerId="ADAL" clId="{48522584-FAA8-431A-9078-D26C2450B3B2}" dt="2020-06-16T13:55:56.190" v="559" actId="2696"/>
        <pc:sldMkLst>
          <pc:docMk/>
          <pc:sldMk cId="1391287776" sldId="302"/>
        </pc:sldMkLst>
      </pc:sldChg>
      <pc:sldChg chg="del">
        <pc:chgData name="Tegischer Lukas" userId="f78daebb-0565-485c-bd0e-1cd035e796ff" providerId="ADAL" clId="{48522584-FAA8-431A-9078-D26C2450B3B2}" dt="2020-06-16T13:55:56.586" v="560" actId="2696"/>
        <pc:sldMkLst>
          <pc:docMk/>
          <pc:sldMk cId="4179965883" sldId="303"/>
        </pc:sldMkLst>
      </pc:sldChg>
      <pc:sldChg chg="del">
        <pc:chgData name="Tegischer Lukas" userId="f78daebb-0565-485c-bd0e-1cd035e796ff" providerId="ADAL" clId="{48522584-FAA8-431A-9078-D26C2450B3B2}" dt="2020-06-16T13:55:55.106" v="555" actId="2696"/>
        <pc:sldMkLst>
          <pc:docMk/>
          <pc:sldMk cId="2402499893" sldId="304"/>
        </pc:sldMkLst>
      </pc:sldChg>
      <pc:sldChg chg="del">
        <pc:chgData name="Tegischer Lukas" userId="f78daebb-0565-485c-bd0e-1cd035e796ff" providerId="ADAL" clId="{48522584-FAA8-431A-9078-D26C2450B3B2}" dt="2020-06-16T13:55:55.447" v="556" actId="2696"/>
        <pc:sldMkLst>
          <pc:docMk/>
          <pc:sldMk cId="3500513179" sldId="305"/>
        </pc:sldMkLst>
      </pc:sldChg>
      <pc:sldChg chg="del">
        <pc:chgData name="Tegischer Lukas" userId="f78daebb-0565-485c-bd0e-1cd035e796ff" providerId="ADAL" clId="{48522584-FAA8-431A-9078-D26C2450B3B2}" dt="2020-06-16T13:55:55.636" v="557" actId="2696"/>
        <pc:sldMkLst>
          <pc:docMk/>
          <pc:sldMk cId="1260650319" sldId="306"/>
        </pc:sldMkLst>
      </pc:sldChg>
      <pc:sldChg chg="del">
        <pc:chgData name="Tegischer Lukas" userId="f78daebb-0565-485c-bd0e-1cd035e796ff" providerId="ADAL" clId="{48522584-FAA8-431A-9078-D26C2450B3B2}" dt="2020-06-16T13:55:55.954" v="558" actId="2696"/>
        <pc:sldMkLst>
          <pc:docMk/>
          <pc:sldMk cId="739968757" sldId="307"/>
        </pc:sldMkLst>
      </pc:sldChg>
      <pc:sldChg chg="del">
        <pc:chgData name="Tegischer Lukas" userId="f78daebb-0565-485c-bd0e-1cd035e796ff" providerId="ADAL" clId="{48522584-FAA8-431A-9078-D26C2450B3B2}" dt="2020-06-16T13:55:56.677" v="561" actId="2696"/>
        <pc:sldMkLst>
          <pc:docMk/>
          <pc:sldMk cId="2425085960" sldId="308"/>
        </pc:sldMkLst>
      </pc:sldChg>
      <pc:sldChg chg="modSp add">
        <pc:chgData name="Tegischer Lukas" userId="f78daebb-0565-485c-bd0e-1cd035e796ff" providerId="ADAL" clId="{48522584-FAA8-431A-9078-D26C2450B3B2}" dt="2020-06-16T09:05:23.511" v="211" actId="20577"/>
        <pc:sldMkLst>
          <pc:docMk/>
          <pc:sldMk cId="3823705079" sldId="309"/>
        </pc:sldMkLst>
        <pc:spChg chg="mod">
          <ac:chgData name="Tegischer Lukas" userId="f78daebb-0565-485c-bd0e-1cd035e796ff" providerId="ADAL" clId="{48522584-FAA8-431A-9078-D26C2450B3B2}" dt="2020-06-16T09:05:23.511" v="211" actId="20577"/>
          <ac:spMkLst>
            <pc:docMk/>
            <pc:sldMk cId="3823705079" sldId="309"/>
            <ac:spMk id="2" creationId="{E1BD0FC5-CB1A-4E34-A751-78A870EE821E}"/>
          </ac:spMkLst>
        </pc:spChg>
      </pc:sldChg>
      <pc:sldChg chg="addSp delSp modSp add modAnim">
        <pc:chgData name="Tegischer Lukas" userId="f78daebb-0565-485c-bd0e-1cd035e796ff" providerId="ADAL" clId="{48522584-FAA8-431A-9078-D26C2450B3B2}" dt="2020-06-16T13:59:41.093" v="710"/>
        <pc:sldMkLst>
          <pc:docMk/>
          <pc:sldMk cId="1903789166" sldId="310"/>
        </pc:sldMkLst>
        <pc:spChg chg="mod">
          <ac:chgData name="Tegischer Lukas" userId="f78daebb-0565-485c-bd0e-1cd035e796ff" providerId="ADAL" clId="{48522584-FAA8-431A-9078-D26C2450B3B2}" dt="2020-06-16T09:12:23.295" v="311" actId="20577"/>
          <ac:spMkLst>
            <pc:docMk/>
            <pc:sldMk cId="1903789166" sldId="310"/>
            <ac:spMk id="6" creationId="{D75C7CE6-E873-4613-A27F-9B155578E8C0}"/>
          </ac:spMkLst>
        </pc:spChg>
        <pc:spChg chg="mod">
          <ac:chgData name="Tegischer Lukas" userId="f78daebb-0565-485c-bd0e-1cd035e796ff" providerId="ADAL" clId="{48522584-FAA8-431A-9078-D26C2450B3B2}" dt="2020-06-16T09:13:47.011" v="362" actId="20577"/>
          <ac:spMkLst>
            <pc:docMk/>
            <pc:sldMk cId="1903789166" sldId="310"/>
            <ac:spMk id="7" creationId="{9066F0D3-6449-4FD1-A6D5-C17FA3488E0D}"/>
          </ac:spMkLst>
        </pc:spChg>
        <pc:spChg chg="mod">
          <ac:chgData name="Tegischer Lukas" userId="f78daebb-0565-485c-bd0e-1cd035e796ff" providerId="ADAL" clId="{48522584-FAA8-431A-9078-D26C2450B3B2}" dt="2020-06-16T09:14:02.906" v="373" actId="1076"/>
          <ac:spMkLst>
            <pc:docMk/>
            <pc:sldMk cId="1903789166" sldId="310"/>
            <ac:spMk id="9" creationId="{6794B2C6-FD3B-4DF1-8209-6099D59DA8DA}"/>
          </ac:spMkLst>
        </pc:spChg>
        <pc:spChg chg="mod">
          <ac:chgData name="Tegischer Lukas" userId="f78daebb-0565-485c-bd0e-1cd035e796ff" providerId="ADAL" clId="{48522584-FAA8-431A-9078-D26C2450B3B2}" dt="2020-06-16T09:14:09.778" v="375" actId="1076"/>
          <ac:spMkLst>
            <pc:docMk/>
            <pc:sldMk cId="1903789166" sldId="310"/>
            <ac:spMk id="11" creationId="{7F28E39F-1728-4482-A181-1FDFB8F8408E}"/>
          </ac:spMkLst>
        </pc:spChg>
        <pc:spChg chg="add mod">
          <ac:chgData name="Tegischer Lukas" userId="f78daebb-0565-485c-bd0e-1cd035e796ff" providerId="ADAL" clId="{48522584-FAA8-431A-9078-D26C2450B3B2}" dt="2020-06-16T13:56:46.633" v="591" actId="1076"/>
          <ac:spMkLst>
            <pc:docMk/>
            <pc:sldMk cId="1903789166" sldId="310"/>
            <ac:spMk id="12" creationId="{4CF808FF-F41F-410C-A957-0D1B99195AF4}"/>
          </ac:spMkLst>
        </pc:spChg>
        <pc:picChg chg="add mod modCrop">
          <ac:chgData name="Tegischer Lukas" userId="f78daebb-0565-485c-bd0e-1cd035e796ff" providerId="ADAL" clId="{48522584-FAA8-431A-9078-D26C2450B3B2}" dt="2020-06-16T09:14:07.145" v="374" actId="1076"/>
          <ac:picMkLst>
            <pc:docMk/>
            <pc:sldMk cId="1903789166" sldId="310"/>
            <ac:picMk id="4" creationId="{01F28FF0-0DEA-4BA0-B2EB-9E6768B766FB}"/>
          </ac:picMkLst>
        </pc:picChg>
        <pc:picChg chg="del">
          <ac:chgData name="Tegischer Lukas" userId="f78daebb-0565-485c-bd0e-1cd035e796ff" providerId="ADAL" clId="{48522584-FAA8-431A-9078-D26C2450B3B2}" dt="2020-06-16T09:11:41.041" v="297" actId="478"/>
          <ac:picMkLst>
            <pc:docMk/>
            <pc:sldMk cId="1903789166" sldId="310"/>
            <ac:picMk id="10" creationId="{51596FA8-E526-4CBB-A31E-CE47E70D69C0}"/>
          </ac:picMkLst>
        </pc:picChg>
      </pc:sldChg>
      <pc:sldChg chg="addSp delSp modSp add modAnim">
        <pc:chgData name="Tegischer Lukas" userId="f78daebb-0565-485c-bd0e-1cd035e796ff" providerId="ADAL" clId="{48522584-FAA8-431A-9078-D26C2450B3B2}" dt="2020-06-16T14:21:57.904" v="738" actId="1076"/>
        <pc:sldMkLst>
          <pc:docMk/>
          <pc:sldMk cId="2211572248" sldId="311"/>
        </pc:sldMkLst>
        <pc:spChg chg="mod">
          <ac:chgData name="Tegischer Lukas" userId="f78daebb-0565-485c-bd0e-1cd035e796ff" providerId="ADAL" clId="{48522584-FAA8-431A-9078-D26C2450B3B2}" dt="2020-06-16T09:14:22.052" v="384" actId="20577"/>
          <ac:spMkLst>
            <pc:docMk/>
            <pc:sldMk cId="2211572248" sldId="311"/>
            <ac:spMk id="2" creationId="{00000000-0000-0000-0000-000000000000}"/>
          </ac:spMkLst>
        </pc:spChg>
        <pc:spChg chg="mod">
          <ac:chgData name="Tegischer Lukas" userId="f78daebb-0565-485c-bd0e-1cd035e796ff" providerId="ADAL" clId="{48522584-FAA8-431A-9078-D26C2450B3B2}" dt="2020-06-16T09:21:46.793" v="418" actId="1076"/>
          <ac:spMkLst>
            <pc:docMk/>
            <pc:sldMk cId="2211572248" sldId="311"/>
            <ac:spMk id="6" creationId="{D75C7CE6-E873-4613-A27F-9B155578E8C0}"/>
          </ac:spMkLst>
        </pc:spChg>
        <pc:spChg chg="mod">
          <ac:chgData name="Tegischer Lukas" userId="f78daebb-0565-485c-bd0e-1cd035e796ff" providerId="ADAL" clId="{48522584-FAA8-431A-9078-D26C2450B3B2}" dt="2020-06-16T14:21:57.904" v="738" actId="1076"/>
          <ac:spMkLst>
            <pc:docMk/>
            <pc:sldMk cId="2211572248" sldId="311"/>
            <ac:spMk id="7" creationId="{9066F0D3-6449-4FD1-A6D5-C17FA3488E0D}"/>
          </ac:spMkLst>
        </pc:spChg>
        <pc:spChg chg="mod">
          <ac:chgData name="Tegischer Lukas" userId="f78daebb-0565-485c-bd0e-1cd035e796ff" providerId="ADAL" clId="{48522584-FAA8-431A-9078-D26C2450B3B2}" dt="2020-06-16T14:21:56.625" v="737" actId="1076"/>
          <ac:spMkLst>
            <pc:docMk/>
            <pc:sldMk cId="2211572248" sldId="311"/>
            <ac:spMk id="9" creationId="{6794B2C6-FD3B-4DF1-8209-6099D59DA8DA}"/>
          </ac:spMkLst>
        </pc:spChg>
        <pc:spChg chg="del">
          <ac:chgData name="Tegischer Lukas" userId="f78daebb-0565-485c-bd0e-1cd035e796ff" providerId="ADAL" clId="{48522584-FAA8-431A-9078-D26C2450B3B2}" dt="2020-06-16T09:20:55.297" v="405" actId="478"/>
          <ac:spMkLst>
            <pc:docMk/>
            <pc:sldMk cId="2211572248" sldId="311"/>
            <ac:spMk id="11" creationId="{7F28E39F-1728-4482-A181-1FDFB8F8408E}"/>
          </ac:spMkLst>
        </pc:spChg>
        <pc:spChg chg="add mod">
          <ac:chgData name="Tegischer Lukas" userId="f78daebb-0565-485c-bd0e-1cd035e796ff" providerId="ADAL" clId="{48522584-FAA8-431A-9078-D26C2450B3B2}" dt="2020-06-16T13:59:58.040" v="714" actId="207"/>
          <ac:spMkLst>
            <pc:docMk/>
            <pc:sldMk cId="2211572248" sldId="311"/>
            <ac:spMk id="12" creationId="{CFA9778C-000B-44CE-8386-A3F35843817E}"/>
          </ac:spMkLst>
        </pc:spChg>
        <pc:spChg chg="add mod">
          <ac:chgData name="Tegischer Lukas" userId="f78daebb-0565-485c-bd0e-1cd035e796ff" providerId="ADAL" clId="{48522584-FAA8-431A-9078-D26C2450B3B2}" dt="2020-06-16T13:56:40.121" v="587" actId="1076"/>
          <ac:spMkLst>
            <pc:docMk/>
            <pc:sldMk cId="2211572248" sldId="311"/>
            <ac:spMk id="13" creationId="{762B1C30-8A54-46B4-9A57-8D1FF92B37BC}"/>
          </ac:spMkLst>
        </pc:spChg>
        <pc:picChg chg="add mod modCrop">
          <ac:chgData name="Tegischer Lukas" userId="f78daebb-0565-485c-bd0e-1cd035e796ff" providerId="ADAL" clId="{48522584-FAA8-431A-9078-D26C2450B3B2}" dt="2020-06-16T09:21:00.412" v="408" actId="1076"/>
          <ac:picMkLst>
            <pc:docMk/>
            <pc:sldMk cId="2211572248" sldId="311"/>
            <ac:picMk id="4" creationId="{FF317A06-89DC-49E9-BDD1-AADA11A058AE}"/>
          </ac:picMkLst>
        </pc:picChg>
        <pc:picChg chg="del">
          <ac:chgData name="Tegischer Lukas" userId="f78daebb-0565-485c-bd0e-1cd035e796ff" providerId="ADAL" clId="{48522584-FAA8-431A-9078-D26C2450B3B2}" dt="2020-06-16T09:20:28.203" v="393" actId="478"/>
          <ac:picMkLst>
            <pc:docMk/>
            <pc:sldMk cId="2211572248" sldId="311"/>
            <ac:picMk id="10" creationId="{51596FA8-E526-4CBB-A31E-CE47E70D69C0}"/>
          </ac:picMkLst>
        </pc:picChg>
      </pc:sldChg>
      <pc:sldChg chg="addSp delSp modSp add modAnim">
        <pc:chgData name="Tegischer Lukas" userId="f78daebb-0565-485c-bd0e-1cd035e796ff" providerId="ADAL" clId="{48522584-FAA8-431A-9078-D26C2450B3B2}" dt="2020-06-16T14:00:13.044" v="718"/>
        <pc:sldMkLst>
          <pc:docMk/>
          <pc:sldMk cId="3474340069" sldId="312"/>
        </pc:sldMkLst>
        <pc:spChg chg="mod">
          <ac:chgData name="Tegischer Lukas" userId="f78daebb-0565-485c-bd0e-1cd035e796ff" providerId="ADAL" clId="{48522584-FAA8-431A-9078-D26C2450B3B2}" dt="2020-06-16T09:14:25.190" v="392" actId="20577"/>
          <ac:spMkLst>
            <pc:docMk/>
            <pc:sldMk cId="3474340069" sldId="312"/>
            <ac:spMk id="2" creationId="{00000000-0000-0000-0000-000000000000}"/>
          </ac:spMkLst>
        </pc:spChg>
        <pc:spChg chg="add mod">
          <ac:chgData name="Tegischer Lukas" userId="f78daebb-0565-485c-bd0e-1cd035e796ff" providerId="ADAL" clId="{48522584-FAA8-431A-9078-D26C2450B3B2}" dt="2020-06-16T13:56:35.898" v="585" actId="1076"/>
          <ac:spMkLst>
            <pc:docMk/>
            <pc:sldMk cId="3474340069" sldId="312"/>
            <ac:spMk id="3" creationId="{91873FB0-5F38-4F5E-8FE7-26C432600780}"/>
          </ac:spMkLst>
        </pc:spChg>
        <pc:spChg chg="del">
          <ac:chgData name="Tegischer Lukas" userId="f78daebb-0565-485c-bd0e-1cd035e796ff" providerId="ADAL" clId="{48522584-FAA8-431A-9078-D26C2450B3B2}" dt="2020-06-16T13:54:26.659" v="486" actId="478"/>
          <ac:spMkLst>
            <pc:docMk/>
            <pc:sldMk cId="3474340069" sldId="312"/>
            <ac:spMk id="6" creationId="{D75C7CE6-E873-4613-A27F-9B155578E8C0}"/>
          </ac:spMkLst>
        </pc:spChg>
        <pc:spChg chg="del">
          <ac:chgData name="Tegischer Lukas" userId="f78daebb-0565-485c-bd0e-1cd035e796ff" providerId="ADAL" clId="{48522584-FAA8-431A-9078-D26C2450B3B2}" dt="2020-06-16T13:54:26.659" v="486" actId="478"/>
          <ac:spMkLst>
            <pc:docMk/>
            <pc:sldMk cId="3474340069" sldId="312"/>
            <ac:spMk id="7" creationId="{9066F0D3-6449-4FD1-A6D5-C17FA3488E0D}"/>
          </ac:spMkLst>
        </pc:spChg>
        <pc:spChg chg="del">
          <ac:chgData name="Tegischer Lukas" userId="f78daebb-0565-485c-bd0e-1cd035e796ff" providerId="ADAL" clId="{48522584-FAA8-431A-9078-D26C2450B3B2}" dt="2020-06-16T13:54:26.659" v="486" actId="478"/>
          <ac:spMkLst>
            <pc:docMk/>
            <pc:sldMk cId="3474340069" sldId="312"/>
            <ac:spMk id="9" creationId="{6794B2C6-FD3B-4DF1-8209-6099D59DA8DA}"/>
          </ac:spMkLst>
        </pc:spChg>
        <pc:spChg chg="add mod">
          <ac:chgData name="Tegischer Lukas" userId="f78daebb-0565-485c-bd0e-1cd035e796ff" providerId="ADAL" clId="{48522584-FAA8-431A-9078-D26C2450B3B2}" dt="2020-06-16T13:54:39.254" v="509" actId="5793"/>
          <ac:spMkLst>
            <pc:docMk/>
            <pc:sldMk cId="3474340069" sldId="312"/>
            <ac:spMk id="10" creationId="{1C69E303-EBB7-4AD7-B4BC-08C4FEAC09BB}"/>
          </ac:spMkLst>
        </pc:spChg>
        <pc:spChg chg="del">
          <ac:chgData name="Tegischer Lukas" userId="f78daebb-0565-485c-bd0e-1cd035e796ff" providerId="ADAL" clId="{48522584-FAA8-431A-9078-D26C2450B3B2}" dt="2020-06-16T13:55:46.833" v="552" actId="478"/>
          <ac:spMkLst>
            <pc:docMk/>
            <pc:sldMk cId="3474340069" sldId="312"/>
            <ac:spMk id="11" creationId="{7F28E39F-1728-4482-A181-1FDFB8F8408E}"/>
          </ac:spMkLst>
        </pc:spChg>
        <pc:spChg chg="add mod">
          <ac:chgData name="Tegischer Lukas" userId="f78daebb-0565-485c-bd0e-1cd035e796ff" providerId="ADAL" clId="{48522584-FAA8-431A-9078-D26C2450B3B2}" dt="2020-06-16T13:55:31.118" v="546" actId="20577"/>
          <ac:spMkLst>
            <pc:docMk/>
            <pc:sldMk cId="3474340069" sldId="312"/>
            <ac:spMk id="12" creationId="{BD9FF621-E134-44D9-8705-FC75CDC6864A}"/>
          </ac:spMkLst>
        </pc:spChg>
        <pc:spChg chg="add mod">
          <ac:chgData name="Tegischer Lukas" userId="f78daebb-0565-485c-bd0e-1cd035e796ff" providerId="ADAL" clId="{48522584-FAA8-431A-9078-D26C2450B3B2}" dt="2020-06-16T14:00:11.205" v="717" actId="6549"/>
          <ac:spMkLst>
            <pc:docMk/>
            <pc:sldMk cId="3474340069" sldId="312"/>
            <ac:spMk id="13" creationId="{58A2A66B-1475-4A68-9434-FFFBADC32E4B}"/>
          </ac:spMkLst>
        </pc:spChg>
        <pc:spChg chg="add mod">
          <ac:chgData name="Tegischer Lukas" userId="f78daebb-0565-485c-bd0e-1cd035e796ff" providerId="ADAL" clId="{48522584-FAA8-431A-9078-D26C2450B3B2}" dt="2020-06-16T13:56:08.144" v="577" actId="1076"/>
          <ac:spMkLst>
            <pc:docMk/>
            <pc:sldMk cId="3474340069" sldId="312"/>
            <ac:spMk id="15" creationId="{CD318AAF-AE98-4087-93AA-BA51BAF8A6B4}"/>
          </ac:spMkLst>
        </pc:spChg>
        <pc:picChg chg="del">
          <ac:chgData name="Tegischer Lukas" userId="f78daebb-0565-485c-bd0e-1cd035e796ff" providerId="ADAL" clId="{48522584-FAA8-431A-9078-D26C2450B3B2}" dt="2020-06-16T13:55:44.644" v="550" actId="478"/>
          <ac:picMkLst>
            <pc:docMk/>
            <pc:sldMk cId="3474340069" sldId="312"/>
            <ac:picMk id="4" creationId="{01F28FF0-0DEA-4BA0-B2EB-9E6768B766FB}"/>
          </ac:picMkLst>
        </pc:picChg>
        <pc:picChg chg="add">
          <ac:chgData name="Tegischer Lukas" userId="f78daebb-0565-485c-bd0e-1cd035e796ff" providerId="ADAL" clId="{48522584-FAA8-431A-9078-D26C2450B3B2}" dt="2020-06-16T13:55:44.871" v="551"/>
          <ac:picMkLst>
            <pc:docMk/>
            <pc:sldMk cId="3474340069" sldId="312"/>
            <ac:picMk id="16" creationId="{648A1213-8719-44CE-99A9-9AD48D21302C}"/>
          </ac:picMkLst>
        </pc:picChg>
      </pc:sldChg>
      <pc:sldChg chg="addSp delSp modSp add ord modAnim">
        <pc:chgData name="Tegischer Lukas" userId="f78daebb-0565-485c-bd0e-1cd035e796ff" providerId="ADAL" clId="{48522584-FAA8-431A-9078-D26C2450B3B2}" dt="2020-06-17T08:20:05.021" v="770" actId="1076"/>
        <pc:sldMkLst>
          <pc:docMk/>
          <pc:sldMk cId="2863956370" sldId="313"/>
        </pc:sldMkLst>
        <pc:spChg chg="mod">
          <ac:chgData name="Tegischer Lukas" userId="f78daebb-0565-485c-bd0e-1cd035e796ff" providerId="ADAL" clId="{48522584-FAA8-431A-9078-D26C2450B3B2}" dt="2020-06-16T14:22:16.831" v="748" actId="1076"/>
          <ac:spMkLst>
            <pc:docMk/>
            <pc:sldMk cId="2863956370" sldId="313"/>
            <ac:spMk id="2" creationId="{00000000-0000-0000-0000-000000000000}"/>
          </ac:spMkLst>
        </pc:spChg>
        <pc:spChg chg="del">
          <ac:chgData name="Tegischer Lukas" userId="f78daebb-0565-485c-bd0e-1cd035e796ff" providerId="ADAL" clId="{48522584-FAA8-431A-9078-D26C2450B3B2}" dt="2020-06-16T13:57:15.916" v="622" actId="478"/>
          <ac:spMkLst>
            <pc:docMk/>
            <pc:sldMk cId="2863956370" sldId="313"/>
            <ac:spMk id="3" creationId="{91873FB0-5F38-4F5E-8FE7-26C432600780}"/>
          </ac:spMkLst>
        </pc:spChg>
        <pc:spChg chg="add mod">
          <ac:chgData name="Tegischer Lukas" userId="f78daebb-0565-485c-bd0e-1cd035e796ff" providerId="ADAL" clId="{48522584-FAA8-431A-9078-D26C2450B3B2}" dt="2020-06-17T08:20:01.976" v="769" actId="1076"/>
          <ac:spMkLst>
            <pc:docMk/>
            <pc:sldMk cId="2863956370" sldId="313"/>
            <ac:spMk id="4" creationId="{C2C246F9-A3A8-48D7-AE08-DA4CD011DB8B}"/>
          </ac:spMkLst>
        </pc:spChg>
        <pc:spChg chg="del">
          <ac:chgData name="Tegischer Lukas" userId="f78daebb-0565-485c-bd0e-1cd035e796ff" providerId="ADAL" clId="{48522584-FAA8-431A-9078-D26C2450B3B2}" dt="2020-06-16T13:57:11.785" v="620" actId="478"/>
          <ac:spMkLst>
            <pc:docMk/>
            <pc:sldMk cId="2863956370" sldId="313"/>
            <ac:spMk id="10" creationId="{1C69E303-EBB7-4AD7-B4BC-08C4FEAC09BB}"/>
          </ac:spMkLst>
        </pc:spChg>
        <pc:spChg chg="add mod">
          <ac:chgData name="Tegischer Lukas" userId="f78daebb-0565-485c-bd0e-1cd035e796ff" providerId="ADAL" clId="{48522584-FAA8-431A-9078-D26C2450B3B2}" dt="2020-06-17T08:19:51.608" v="764" actId="20577"/>
          <ac:spMkLst>
            <pc:docMk/>
            <pc:sldMk cId="2863956370" sldId="313"/>
            <ac:spMk id="11" creationId="{18655652-8A1D-41DA-A728-E83333B41594}"/>
          </ac:spMkLst>
        </pc:spChg>
        <pc:spChg chg="del">
          <ac:chgData name="Tegischer Lukas" userId="f78daebb-0565-485c-bd0e-1cd035e796ff" providerId="ADAL" clId="{48522584-FAA8-431A-9078-D26C2450B3B2}" dt="2020-06-16T13:57:11.785" v="620" actId="478"/>
          <ac:spMkLst>
            <pc:docMk/>
            <pc:sldMk cId="2863956370" sldId="313"/>
            <ac:spMk id="12" creationId="{BD9FF621-E134-44D9-8705-FC75CDC6864A}"/>
          </ac:spMkLst>
        </pc:spChg>
        <pc:spChg chg="del">
          <ac:chgData name="Tegischer Lukas" userId="f78daebb-0565-485c-bd0e-1cd035e796ff" providerId="ADAL" clId="{48522584-FAA8-431A-9078-D26C2450B3B2}" dt="2020-06-16T13:57:11.785" v="620" actId="478"/>
          <ac:spMkLst>
            <pc:docMk/>
            <pc:sldMk cId="2863956370" sldId="313"/>
            <ac:spMk id="13" creationId="{58A2A66B-1475-4A68-9434-FFFBADC32E4B}"/>
          </ac:spMkLst>
        </pc:spChg>
        <pc:spChg chg="del">
          <ac:chgData name="Tegischer Lukas" userId="f78daebb-0565-485c-bd0e-1cd035e796ff" providerId="ADAL" clId="{48522584-FAA8-431A-9078-D26C2450B3B2}" dt="2020-06-16T13:57:17.782" v="623" actId="478"/>
          <ac:spMkLst>
            <pc:docMk/>
            <pc:sldMk cId="2863956370" sldId="313"/>
            <ac:spMk id="15" creationId="{CD318AAF-AE98-4087-93AA-BA51BAF8A6B4}"/>
          </ac:spMkLst>
        </pc:spChg>
        <pc:spChg chg="add del mod">
          <ac:chgData name="Tegischer Lukas" userId="f78daebb-0565-485c-bd0e-1cd035e796ff" providerId="ADAL" clId="{48522584-FAA8-431A-9078-D26C2450B3B2}" dt="2020-06-16T13:58:05.870" v="679"/>
          <ac:spMkLst>
            <pc:docMk/>
            <pc:sldMk cId="2863956370" sldId="313"/>
            <ac:spMk id="17" creationId="{1CB3072C-E6D9-46AA-B277-FAADC51DAA84}"/>
          </ac:spMkLst>
        </pc:spChg>
        <pc:spChg chg="add mod">
          <ac:chgData name="Tegischer Lukas" userId="f78daebb-0565-485c-bd0e-1cd035e796ff" providerId="ADAL" clId="{48522584-FAA8-431A-9078-D26C2450B3B2}" dt="2020-06-17T08:20:05.021" v="770" actId="1076"/>
          <ac:spMkLst>
            <pc:docMk/>
            <pc:sldMk cId="2863956370" sldId="313"/>
            <ac:spMk id="18" creationId="{62CBBEA7-D67E-4F30-BA31-1A43E9565187}"/>
          </ac:spMkLst>
        </pc:spChg>
        <pc:picChg chg="add mod">
          <ac:chgData name="Tegischer Lukas" userId="f78daebb-0565-485c-bd0e-1cd035e796ff" providerId="ADAL" clId="{48522584-FAA8-431A-9078-D26C2450B3B2}" dt="2020-06-16T14:22:18.505" v="749" actId="1076"/>
          <ac:picMkLst>
            <pc:docMk/>
            <pc:sldMk cId="2863956370" sldId="313"/>
            <ac:picMk id="7" creationId="{A4B159BD-40E6-4032-AB3F-4F0F8F8DCCE7}"/>
          </ac:picMkLst>
        </pc:picChg>
        <pc:picChg chg="del">
          <ac:chgData name="Tegischer Lukas" userId="f78daebb-0565-485c-bd0e-1cd035e796ff" providerId="ADAL" clId="{48522584-FAA8-431A-9078-D26C2450B3B2}" dt="2020-06-16T13:57:09.379" v="619" actId="478"/>
          <ac:picMkLst>
            <pc:docMk/>
            <pc:sldMk cId="2863956370" sldId="313"/>
            <ac:picMk id="16" creationId="{648A1213-8719-44CE-99A9-9AD48D21302C}"/>
          </ac:picMkLst>
        </pc:picChg>
      </pc:sldChg>
      <pc:sldChg chg="add del">
        <pc:chgData name="Tegischer Lukas" userId="f78daebb-0565-485c-bd0e-1cd035e796ff" providerId="ADAL" clId="{48522584-FAA8-431A-9078-D26C2450B3B2}" dt="2020-06-16T13:56:57.942" v="596" actId="2696"/>
        <pc:sldMkLst>
          <pc:docMk/>
          <pc:sldMk cId="3361197723" sldId="313"/>
        </pc:sldMkLst>
      </pc:sldChg>
      <pc:sldChg chg="modSp add">
        <pc:chgData name="Tegischer Lukas" userId="f78daebb-0565-485c-bd0e-1cd035e796ff" providerId="ADAL" clId="{48522584-FAA8-431A-9078-D26C2450B3B2}" dt="2020-06-16T14:28:12.413" v="759" actId="20577"/>
        <pc:sldMkLst>
          <pc:docMk/>
          <pc:sldMk cId="3181532454" sldId="315"/>
        </pc:sldMkLst>
        <pc:spChg chg="mod">
          <ac:chgData name="Tegischer Lukas" userId="f78daebb-0565-485c-bd0e-1cd035e796ff" providerId="ADAL" clId="{48522584-FAA8-431A-9078-D26C2450B3B2}" dt="2020-06-16T14:27:49.753" v="753" actId="20577"/>
          <ac:spMkLst>
            <pc:docMk/>
            <pc:sldMk cId="3181532454" sldId="315"/>
            <ac:spMk id="10" creationId="{B691E6E9-24CD-4817-95EA-01E407A85843}"/>
          </ac:spMkLst>
        </pc:spChg>
        <pc:spChg chg="mod">
          <ac:chgData name="Tegischer Lukas" userId="f78daebb-0565-485c-bd0e-1cd035e796ff" providerId="ADAL" clId="{48522584-FAA8-431A-9078-D26C2450B3B2}" dt="2020-06-16T14:28:12.413" v="759" actId="20577"/>
          <ac:spMkLst>
            <pc:docMk/>
            <pc:sldMk cId="3181532454" sldId="315"/>
            <ac:spMk id="16" creationId="{2F823793-723F-4B9B-9ED8-3B7555B24A0B}"/>
          </ac:spMkLst>
        </pc:spChg>
        <pc:cxnChg chg="mod">
          <ac:chgData name="Tegischer Lukas" userId="f78daebb-0565-485c-bd0e-1cd035e796ff" providerId="ADAL" clId="{48522584-FAA8-431A-9078-D26C2450B3B2}" dt="2020-06-16T14:27:55.468" v="754" actId="14100"/>
          <ac:cxnSpMkLst>
            <pc:docMk/>
            <pc:sldMk cId="3181532454" sldId="315"/>
            <ac:cxnSpMk id="5" creationId="{9FAA0AE4-C465-448F-870D-36A42CC54B86}"/>
          </ac:cxnSpMkLst>
        </pc:cxnChg>
        <pc:cxnChg chg="mod">
          <ac:chgData name="Tegischer Lukas" userId="f78daebb-0565-485c-bd0e-1cd035e796ff" providerId="ADAL" clId="{48522584-FAA8-431A-9078-D26C2450B3B2}" dt="2020-06-16T14:28:05.825" v="756" actId="14100"/>
          <ac:cxnSpMkLst>
            <pc:docMk/>
            <pc:sldMk cId="3181532454" sldId="315"/>
            <ac:cxnSpMk id="17" creationId="{290B9F77-388A-4DE6-9C3F-70B0BEF2C140}"/>
          </ac:cxnSpMkLst>
        </pc:cxnChg>
      </pc:sldChg>
    </pc:docChg>
  </pc:docChgLst>
  <pc:docChgLst>
    <pc:chgData name="Tegischer Lukas" userId="f78daebb-0565-485c-bd0e-1cd035e796ff" providerId="ADAL" clId="{04526E30-DCC2-4D43-84AD-B0934E2800B8}"/>
    <pc:docChg chg="custSel modSld">
      <pc:chgData name="Tegischer Lukas" userId="f78daebb-0565-485c-bd0e-1cd035e796ff" providerId="ADAL" clId="{04526E30-DCC2-4D43-84AD-B0934E2800B8}" dt="2020-06-17T08:52:36.835" v="253" actId="20577"/>
      <pc:docMkLst>
        <pc:docMk/>
      </pc:docMkLst>
      <pc:sldChg chg="modSp">
        <pc:chgData name="Tegischer Lukas" userId="f78daebb-0565-485c-bd0e-1cd035e796ff" providerId="ADAL" clId="{04526E30-DCC2-4D43-84AD-B0934E2800B8}" dt="2020-06-17T08:21:13.229" v="8" actId="404"/>
        <pc:sldMkLst>
          <pc:docMk/>
          <pc:sldMk cId="336392357" sldId="256"/>
        </pc:sldMkLst>
        <pc:spChg chg="mod">
          <ac:chgData name="Tegischer Lukas" userId="f78daebb-0565-485c-bd0e-1cd035e796ff" providerId="ADAL" clId="{04526E30-DCC2-4D43-84AD-B0934E2800B8}" dt="2020-06-17T08:21:13.229" v="8" actId="404"/>
          <ac:spMkLst>
            <pc:docMk/>
            <pc:sldMk cId="336392357" sldId="256"/>
            <ac:spMk id="2" creationId="{00000000-0000-0000-0000-000000000000}"/>
          </ac:spMkLst>
        </pc:spChg>
      </pc:sldChg>
      <pc:sldChg chg="modSp">
        <pc:chgData name="Tegischer Lukas" userId="f78daebb-0565-485c-bd0e-1cd035e796ff" providerId="ADAL" clId="{04526E30-DCC2-4D43-84AD-B0934E2800B8}" dt="2020-06-17T08:52:36.835" v="253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04526E30-DCC2-4D43-84AD-B0934E2800B8}" dt="2020-06-17T08:52:36.835" v="253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addSp delSp modSp delAnim">
        <pc:chgData name="Tegischer Lukas" userId="f78daebb-0565-485c-bd0e-1cd035e796ff" providerId="ADAL" clId="{04526E30-DCC2-4D43-84AD-B0934E2800B8}" dt="2020-06-17T08:39:03.296" v="78" actId="20577"/>
        <pc:sldMkLst>
          <pc:docMk/>
          <pc:sldMk cId="3315933259" sldId="298"/>
        </pc:sldMkLst>
        <pc:spChg chg="mod">
          <ac:chgData name="Tegischer Lukas" userId="f78daebb-0565-485c-bd0e-1cd035e796ff" providerId="ADAL" clId="{04526E30-DCC2-4D43-84AD-B0934E2800B8}" dt="2020-06-17T08:25:21.794" v="48" actId="404"/>
          <ac:spMkLst>
            <pc:docMk/>
            <pc:sldMk cId="3315933259" sldId="298"/>
            <ac:spMk id="2" creationId="{00000000-0000-0000-0000-000000000000}"/>
          </ac:spMkLst>
        </pc:spChg>
        <pc:spChg chg="mod">
          <ac:chgData name="Tegischer Lukas" userId="f78daebb-0565-485c-bd0e-1cd035e796ff" providerId="ADAL" clId="{04526E30-DCC2-4D43-84AD-B0934E2800B8}" dt="2020-06-17T08:39:03.296" v="78" actId="20577"/>
          <ac:spMkLst>
            <pc:docMk/>
            <pc:sldMk cId="3315933259" sldId="298"/>
            <ac:spMk id="6" creationId="{D75C7CE6-E873-4613-A27F-9B155578E8C0}"/>
          </ac:spMkLst>
        </pc:spChg>
        <pc:spChg chg="del">
          <ac:chgData name="Tegischer Lukas" userId="f78daebb-0565-485c-bd0e-1cd035e796ff" providerId="ADAL" clId="{04526E30-DCC2-4D43-84AD-B0934E2800B8}" dt="2020-06-17T08:33:20.941" v="59" actId="478"/>
          <ac:spMkLst>
            <pc:docMk/>
            <pc:sldMk cId="3315933259" sldId="298"/>
            <ac:spMk id="11" creationId="{7F28E39F-1728-4482-A181-1FDFB8F8408E}"/>
          </ac:spMkLst>
        </pc:spChg>
        <pc:spChg chg="mod">
          <ac:chgData name="Tegischer Lukas" userId="f78daebb-0565-485c-bd0e-1cd035e796ff" providerId="ADAL" clId="{04526E30-DCC2-4D43-84AD-B0934E2800B8}" dt="2020-06-17T08:33:36.903" v="66" actId="1076"/>
          <ac:spMkLst>
            <pc:docMk/>
            <pc:sldMk cId="3315933259" sldId="298"/>
            <ac:spMk id="13" creationId="{D21A4B14-6137-47AF-9542-82C6E5E9A665}"/>
          </ac:spMkLst>
        </pc:spChg>
        <pc:picChg chg="add mod modCrop">
          <ac:chgData name="Tegischer Lukas" userId="f78daebb-0565-485c-bd0e-1cd035e796ff" providerId="ADAL" clId="{04526E30-DCC2-4D43-84AD-B0934E2800B8}" dt="2020-06-17T08:38:48.911" v="69" actId="14100"/>
          <ac:picMkLst>
            <pc:docMk/>
            <pc:sldMk cId="3315933259" sldId="298"/>
            <ac:picMk id="4" creationId="{280A71F0-CAF6-4685-BAC2-40F25FC394A8}"/>
          </ac:picMkLst>
        </pc:picChg>
        <pc:picChg chg="del">
          <ac:chgData name="Tegischer Lukas" userId="f78daebb-0565-485c-bd0e-1cd035e796ff" providerId="ADAL" clId="{04526E30-DCC2-4D43-84AD-B0934E2800B8}" dt="2020-06-17T08:32:34.101" v="49" actId="478"/>
          <ac:picMkLst>
            <pc:docMk/>
            <pc:sldMk cId="3315933259" sldId="298"/>
            <ac:picMk id="10" creationId="{51596FA8-E526-4CBB-A31E-CE47E70D69C0}"/>
          </ac:picMkLst>
        </pc:picChg>
      </pc:sldChg>
      <pc:sldChg chg="addSp delSp modSp delAnim modAnim">
        <pc:chgData name="Tegischer Lukas" userId="f78daebb-0565-485c-bd0e-1cd035e796ff" providerId="ADAL" clId="{04526E30-DCC2-4D43-84AD-B0934E2800B8}" dt="2020-06-17T08:50:40.423" v="188" actId="207"/>
        <pc:sldMkLst>
          <pc:docMk/>
          <pc:sldMk cId="1903789166" sldId="310"/>
        </pc:sldMkLst>
        <pc:spChg chg="del">
          <ac:chgData name="Tegischer Lukas" userId="f78daebb-0565-485c-bd0e-1cd035e796ff" providerId="ADAL" clId="{04526E30-DCC2-4D43-84AD-B0934E2800B8}" dt="2020-06-17T08:39:53.423" v="94" actId="478"/>
          <ac:spMkLst>
            <pc:docMk/>
            <pc:sldMk cId="1903789166" sldId="310"/>
            <ac:spMk id="2" creationId="{00000000-0000-0000-0000-000000000000}"/>
          </ac:spMkLst>
        </pc:spChg>
        <pc:spChg chg="del">
          <ac:chgData name="Tegischer Lukas" userId="f78daebb-0565-485c-bd0e-1cd035e796ff" providerId="ADAL" clId="{04526E30-DCC2-4D43-84AD-B0934E2800B8}" dt="2020-06-17T08:39:30.174" v="85" actId="478"/>
          <ac:spMkLst>
            <pc:docMk/>
            <pc:sldMk cId="1903789166" sldId="310"/>
            <ac:spMk id="6" creationId="{D75C7CE6-E873-4613-A27F-9B155578E8C0}"/>
          </ac:spMkLst>
        </pc:spChg>
        <pc:spChg chg="mod">
          <ac:chgData name="Tegischer Lukas" userId="f78daebb-0565-485c-bd0e-1cd035e796ff" providerId="ADAL" clId="{04526E30-DCC2-4D43-84AD-B0934E2800B8}" dt="2020-06-17T08:50:40.423" v="188" actId="207"/>
          <ac:spMkLst>
            <pc:docMk/>
            <pc:sldMk cId="1903789166" sldId="310"/>
            <ac:spMk id="7" creationId="{9066F0D3-6449-4FD1-A6D5-C17FA3488E0D}"/>
          </ac:spMkLst>
        </pc:spChg>
        <pc:spChg chg="mod">
          <ac:chgData name="Tegischer Lukas" userId="f78daebb-0565-485c-bd0e-1cd035e796ff" providerId="ADAL" clId="{04526E30-DCC2-4D43-84AD-B0934E2800B8}" dt="2020-06-17T08:39:42.206" v="93" actId="20577"/>
          <ac:spMkLst>
            <pc:docMk/>
            <pc:sldMk cId="1903789166" sldId="310"/>
            <ac:spMk id="9" creationId="{6794B2C6-FD3B-4DF1-8209-6099D59DA8DA}"/>
          </ac:spMkLst>
        </pc:spChg>
        <pc:spChg chg="del mod">
          <ac:chgData name="Tegischer Lukas" userId="f78daebb-0565-485c-bd0e-1cd035e796ff" providerId="ADAL" clId="{04526E30-DCC2-4D43-84AD-B0934E2800B8}" dt="2020-06-17T08:39:16.744" v="81" actId="478"/>
          <ac:spMkLst>
            <pc:docMk/>
            <pc:sldMk cId="1903789166" sldId="310"/>
            <ac:spMk id="11" creationId="{7F28E39F-1728-4482-A181-1FDFB8F8408E}"/>
          </ac:spMkLst>
        </pc:spChg>
        <pc:spChg chg="del">
          <ac:chgData name="Tegischer Lukas" userId="f78daebb-0565-485c-bd0e-1cd035e796ff" providerId="ADAL" clId="{04526E30-DCC2-4D43-84AD-B0934E2800B8}" dt="2020-06-17T08:39:28.284" v="84" actId="478"/>
          <ac:spMkLst>
            <pc:docMk/>
            <pc:sldMk cId="1903789166" sldId="310"/>
            <ac:spMk id="12" creationId="{4CF808FF-F41F-410C-A957-0D1B99195AF4}"/>
          </ac:spMkLst>
        </pc:spChg>
        <pc:spChg chg="add mod">
          <ac:chgData name="Tegischer Lukas" userId="f78daebb-0565-485c-bd0e-1cd035e796ff" providerId="ADAL" clId="{04526E30-DCC2-4D43-84AD-B0934E2800B8}" dt="2020-06-17T08:39:33.521" v="89" actId="20577"/>
          <ac:spMkLst>
            <pc:docMk/>
            <pc:sldMk cId="1903789166" sldId="310"/>
            <ac:spMk id="13" creationId="{319A8F3F-95BC-4238-8C1A-40F78DEBB275}"/>
          </ac:spMkLst>
        </pc:spChg>
        <pc:spChg chg="add">
          <ac:chgData name="Tegischer Lukas" userId="f78daebb-0565-485c-bd0e-1cd035e796ff" providerId="ADAL" clId="{04526E30-DCC2-4D43-84AD-B0934E2800B8}" dt="2020-06-17T08:39:30.419" v="86"/>
          <ac:spMkLst>
            <pc:docMk/>
            <pc:sldMk cId="1903789166" sldId="310"/>
            <ac:spMk id="15" creationId="{1ACA7FD2-58FC-494B-980F-2087C34AF80E}"/>
          </ac:spMkLst>
        </pc:spChg>
        <pc:spChg chg="add">
          <ac:chgData name="Tegischer Lukas" userId="f78daebb-0565-485c-bd0e-1cd035e796ff" providerId="ADAL" clId="{04526E30-DCC2-4D43-84AD-B0934E2800B8}" dt="2020-06-17T08:39:53.608" v="95"/>
          <ac:spMkLst>
            <pc:docMk/>
            <pc:sldMk cId="1903789166" sldId="310"/>
            <ac:spMk id="16" creationId="{C1725F39-F190-40F8-B080-37E5D0973FBD}"/>
          </ac:spMkLst>
        </pc:spChg>
        <pc:picChg chg="del">
          <ac:chgData name="Tegischer Lukas" userId="f78daebb-0565-485c-bd0e-1cd035e796ff" providerId="ADAL" clId="{04526E30-DCC2-4D43-84AD-B0934E2800B8}" dt="2020-06-17T08:39:17.501" v="82" actId="478"/>
          <ac:picMkLst>
            <pc:docMk/>
            <pc:sldMk cId="1903789166" sldId="310"/>
            <ac:picMk id="4" creationId="{01F28FF0-0DEA-4BA0-B2EB-9E6768B766FB}"/>
          </ac:picMkLst>
        </pc:picChg>
        <pc:picChg chg="add mod">
          <ac:chgData name="Tegischer Lukas" userId="f78daebb-0565-485c-bd0e-1cd035e796ff" providerId="ADAL" clId="{04526E30-DCC2-4D43-84AD-B0934E2800B8}" dt="2020-06-17T08:39:18.895" v="83" actId="1076"/>
          <ac:picMkLst>
            <pc:docMk/>
            <pc:sldMk cId="1903789166" sldId="310"/>
            <ac:picMk id="10" creationId="{B7C923E2-73D5-4C2A-9BA3-F558CCFF01A1}"/>
          </ac:picMkLst>
        </pc:picChg>
      </pc:sldChg>
      <pc:sldChg chg="addSp delSp modSp modAnim">
        <pc:chgData name="Tegischer Lukas" userId="f78daebb-0565-485c-bd0e-1cd035e796ff" providerId="ADAL" clId="{04526E30-DCC2-4D43-84AD-B0934E2800B8}" dt="2020-06-17T08:50:52.730" v="191"/>
        <pc:sldMkLst>
          <pc:docMk/>
          <pc:sldMk cId="2211572248" sldId="311"/>
        </pc:sldMkLst>
        <pc:spChg chg="del">
          <ac:chgData name="Tegischer Lukas" userId="f78daebb-0565-485c-bd0e-1cd035e796ff" providerId="ADAL" clId="{04526E30-DCC2-4D43-84AD-B0934E2800B8}" dt="2020-06-17T08:39:57.321" v="96" actId="478"/>
          <ac:spMkLst>
            <pc:docMk/>
            <pc:sldMk cId="2211572248" sldId="311"/>
            <ac:spMk id="2" creationId="{00000000-0000-0000-0000-000000000000}"/>
          </ac:spMkLst>
        </pc:spChg>
        <pc:spChg chg="mod">
          <ac:chgData name="Tegischer Lukas" userId="f78daebb-0565-485c-bd0e-1cd035e796ff" providerId="ADAL" clId="{04526E30-DCC2-4D43-84AD-B0934E2800B8}" dt="2020-06-17T08:48:16.082" v="127" actId="20577"/>
          <ac:spMkLst>
            <pc:docMk/>
            <pc:sldMk cId="2211572248" sldId="311"/>
            <ac:spMk id="6" creationId="{D75C7CE6-E873-4613-A27F-9B155578E8C0}"/>
          </ac:spMkLst>
        </pc:spChg>
        <pc:spChg chg="add mod">
          <ac:chgData name="Tegischer Lukas" userId="f78daebb-0565-485c-bd0e-1cd035e796ff" providerId="ADAL" clId="{04526E30-DCC2-4D43-84AD-B0934E2800B8}" dt="2020-06-17T08:48:59.487" v="157" actId="1076"/>
          <ac:spMkLst>
            <pc:docMk/>
            <pc:sldMk cId="2211572248" sldId="311"/>
            <ac:spMk id="8" creationId="{29B1F061-A7A9-4A93-B372-2E1FDCB86ECC}"/>
          </ac:spMkLst>
        </pc:spChg>
        <pc:spChg chg="add mod">
          <ac:chgData name="Tegischer Lukas" userId="f78daebb-0565-485c-bd0e-1cd035e796ff" providerId="ADAL" clId="{04526E30-DCC2-4D43-84AD-B0934E2800B8}" dt="2020-06-17T08:39:59.960" v="105" actId="20577"/>
          <ac:spMkLst>
            <pc:docMk/>
            <pc:sldMk cId="2211572248" sldId="311"/>
            <ac:spMk id="10" creationId="{562F1A68-614C-4143-B343-FCCFA9D43B1A}"/>
          </ac:spMkLst>
        </pc:spChg>
        <pc:spChg chg="add mod">
          <ac:chgData name="Tegischer Lukas" userId="f78daebb-0565-485c-bd0e-1cd035e796ff" providerId="ADAL" clId="{04526E30-DCC2-4D43-84AD-B0934E2800B8}" dt="2020-06-17T08:40:11.011" v="109" actId="20577"/>
          <ac:spMkLst>
            <pc:docMk/>
            <pc:sldMk cId="2211572248" sldId="311"/>
            <ac:spMk id="11" creationId="{DAE8992D-AC3C-431A-BF2D-1E272717A73A}"/>
          </ac:spMkLst>
        </pc:spChg>
        <pc:spChg chg="mod">
          <ac:chgData name="Tegischer Lukas" userId="f78daebb-0565-485c-bd0e-1cd035e796ff" providerId="ADAL" clId="{04526E30-DCC2-4D43-84AD-B0934E2800B8}" dt="2020-06-17T08:49:20.894" v="166" actId="20577"/>
          <ac:spMkLst>
            <pc:docMk/>
            <pc:sldMk cId="2211572248" sldId="311"/>
            <ac:spMk id="12" creationId="{CFA9778C-000B-44CE-8386-A3F35843817E}"/>
          </ac:spMkLst>
        </pc:spChg>
        <pc:spChg chg="del">
          <ac:chgData name="Tegischer Lukas" userId="f78daebb-0565-485c-bd0e-1cd035e796ff" providerId="ADAL" clId="{04526E30-DCC2-4D43-84AD-B0934E2800B8}" dt="2020-06-17T08:40:07.261" v="106" actId="478"/>
          <ac:spMkLst>
            <pc:docMk/>
            <pc:sldMk cId="2211572248" sldId="311"/>
            <ac:spMk id="13" creationId="{762B1C30-8A54-46B4-9A57-8D1FF92B37BC}"/>
          </ac:spMkLst>
        </pc:spChg>
        <pc:picChg chg="del">
          <ac:chgData name="Tegischer Lukas" userId="f78daebb-0565-485c-bd0e-1cd035e796ff" providerId="ADAL" clId="{04526E30-DCC2-4D43-84AD-B0934E2800B8}" dt="2020-06-17T08:47:50.050" v="110" actId="478"/>
          <ac:picMkLst>
            <pc:docMk/>
            <pc:sldMk cId="2211572248" sldId="311"/>
            <ac:picMk id="4" creationId="{FF317A06-89DC-49E9-BDD1-AADA11A058AE}"/>
          </ac:picMkLst>
        </pc:picChg>
        <pc:picChg chg="add mod modCrop">
          <ac:chgData name="Tegischer Lukas" userId="f78daebb-0565-485c-bd0e-1cd035e796ff" providerId="ADAL" clId="{04526E30-DCC2-4D43-84AD-B0934E2800B8}" dt="2020-06-17T08:48:01.784" v="118" actId="1076"/>
          <ac:picMkLst>
            <pc:docMk/>
            <pc:sldMk cId="2211572248" sldId="311"/>
            <ac:picMk id="5" creationId="{3A5FDD60-40EC-43E6-BE96-0053F7185DC3}"/>
          </ac:picMkLst>
        </pc:picChg>
        <pc:cxnChg chg="add mod">
          <ac:chgData name="Tegischer Lukas" userId="f78daebb-0565-485c-bd0e-1cd035e796ff" providerId="ADAL" clId="{04526E30-DCC2-4D43-84AD-B0934E2800B8}" dt="2020-06-17T08:49:32.581" v="167" actId="1076"/>
          <ac:cxnSpMkLst>
            <pc:docMk/>
            <pc:sldMk cId="2211572248" sldId="311"/>
            <ac:cxnSpMk id="16" creationId="{CC6033F9-0EC7-4530-93BC-B02435C665F7}"/>
          </ac:cxnSpMkLst>
        </pc:cxnChg>
      </pc:sldChg>
      <pc:sldChg chg="addSp delSp modSp">
        <pc:chgData name="Tegischer Lukas" userId="f78daebb-0565-485c-bd0e-1cd035e796ff" providerId="ADAL" clId="{04526E30-DCC2-4D43-84AD-B0934E2800B8}" dt="2020-06-17T08:50:31.802" v="187" actId="207"/>
        <pc:sldMkLst>
          <pc:docMk/>
          <pc:sldMk cId="3474340069" sldId="312"/>
        </pc:sldMkLst>
        <pc:spChg chg="mod">
          <ac:chgData name="Tegischer Lukas" userId="f78daebb-0565-485c-bd0e-1cd035e796ff" providerId="ADAL" clId="{04526E30-DCC2-4D43-84AD-B0934E2800B8}" dt="2020-06-17T08:49:55.926" v="177" actId="1076"/>
          <ac:spMkLst>
            <pc:docMk/>
            <pc:sldMk cId="3474340069" sldId="312"/>
            <ac:spMk id="3" creationId="{91873FB0-5F38-4F5E-8FE7-26C432600780}"/>
          </ac:spMkLst>
        </pc:spChg>
        <pc:spChg chg="mod">
          <ac:chgData name="Tegischer Lukas" userId="f78daebb-0565-485c-bd0e-1cd035e796ff" providerId="ADAL" clId="{04526E30-DCC2-4D43-84AD-B0934E2800B8}" dt="2020-06-17T08:49:57.585" v="180" actId="20577"/>
          <ac:spMkLst>
            <pc:docMk/>
            <pc:sldMk cId="3474340069" sldId="312"/>
            <ac:spMk id="10" creationId="{1C69E303-EBB7-4AD7-B4BC-08C4FEAC09BB}"/>
          </ac:spMkLst>
        </pc:spChg>
        <pc:spChg chg="mod">
          <ac:chgData name="Tegischer Lukas" userId="f78daebb-0565-485c-bd0e-1cd035e796ff" providerId="ADAL" clId="{04526E30-DCC2-4D43-84AD-B0934E2800B8}" dt="2020-06-17T08:50:21.616" v="185"/>
          <ac:spMkLst>
            <pc:docMk/>
            <pc:sldMk cId="3474340069" sldId="312"/>
            <ac:spMk id="12" creationId="{BD9FF621-E134-44D9-8705-FC75CDC6864A}"/>
          </ac:spMkLst>
        </pc:spChg>
        <pc:spChg chg="mod">
          <ac:chgData name="Tegischer Lukas" userId="f78daebb-0565-485c-bd0e-1cd035e796ff" providerId="ADAL" clId="{04526E30-DCC2-4D43-84AD-B0934E2800B8}" dt="2020-06-17T08:50:23.233" v="186"/>
          <ac:spMkLst>
            <pc:docMk/>
            <pc:sldMk cId="3474340069" sldId="312"/>
            <ac:spMk id="13" creationId="{58A2A66B-1475-4A68-9434-FFFBADC32E4B}"/>
          </ac:spMkLst>
        </pc:spChg>
        <pc:spChg chg="mod">
          <ac:chgData name="Tegischer Lukas" userId="f78daebb-0565-485c-bd0e-1cd035e796ff" providerId="ADAL" clId="{04526E30-DCC2-4D43-84AD-B0934E2800B8}" dt="2020-06-17T08:50:31.802" v="187" actId="207"/>
          <ac:spMkLst>
            <pc:docMk/>
            <pc:sldMk cId="3474340069" sldId="312"/>
            <ac:spMk id="15" creationId="{CD318AAF-AE98-4087-93AA-BA51BAF8A6B4}"/>
          </ac:spMkLst>
        </pc:spChg>
        <pc:picChg chg="add mod">
          <ac:chgData name="Tegischer Lukas" userId="f78daebb-0565-485c-bd0e-1cd035e796ff" providerId="ADAL" clId="{04526E30-DCC2-4D43-84AD-B0934E2800B8}" dt="2020-06-17T08:49:41.637" v="170" actId="1076"/>
          <ac:picMkLst>
            <pc:docMk/>
            <pc:sldMk cId="3474340069" sldId="312"/>
            <ac:picMk id="11" creationId="{1001054F-846E-4FCA-AA66-C9934ED10203}"/>
          </ac:picMkLst>
        </pc:picChg>
        <pc:picChg chg="del">
          <ac:chgData name="Tegischer Lukas" userId="f78daebb-0565-485c-bd0e-1cd035e796ff" providerId="ADAL" clId="{04526E30-DCC2-4D43-84AD-B0934E2800B8}" dt="2020-06-17T08:49:39.346" v="168" actId="478"/>
          <ac:picMkLst>
            <pc:docMk/>
            <pc:sldMk cId="3474340069" sldId="312"/>
            <ac:picMk id="16" creationId="{648A1213-8719-44CE-99A9-9AD48D21302C}"/>
          </ac:picMkLst>
        </pc:picChg>
      </pc:sldChg>
      <pc:sldChg chg="addSp modSp modAnim">
        <pc:chgData name="Tegischer Lukas" userId="f78daebb-0565-485c-bd0e-1cd035e796ff" providerId="ADAL" clId="{04526E30-DCC2-4D43-84AD-B0934E2800B8}" dt="2020-06-17T08:52:12.551" v="220" actId="1076"/>
        <pc:sldMkLst>
          <pc:docMk/>
          <pc:sldMk cId="2863956370" sldId="313"/>
        </pc:sldMkLst>
        <pc:spChg chg="mod">
          <ac:chgData name="Tegischer Lukas" userId="f78daebb-0565-485c-bd0e-1cd035e796ff" providerId="ADAL" clId="{04526E30-DCC2-4D43-84AD-B0934E2800B8}" dt="2020-06-17T08:52:08.660" v="218" actId="1076"/>
          <ac:spMkLst>
            <pc:docMk/>
            <pc:sldMk cId="2863956370" sldId="313"/>
            <ac:spMk id="4" creationId="{C2C246F9-A3A8-48D7-AE08-DA4CD011DB8B}"/>
          </ac:spMkLst>
        </pc:spChg>
        <pc:spChg chg="add mod">
          <ac:chgData name="Tegischer Lukas" userId="f78daebb-0565-485c-bd0e-1cd035e796ff" providerId="ADAL" clId="{04526E30-DCC2-4D43-84AD-B0934E2800B8}" dt="2020-06-17T08:52:10.734" v="219" actId="1076"/>
          <ac:spMkLst>
            <pc:docMk/>
            <pc:sldMk cId="2863956370" sldId="313"/>
            <ac:spMk id="8" creationId="{BC4C9D42-3570-44E3-9E8E-AF7D967A3B62}"/>
          </ac:spMkLst>
        </pc:spChg>
        <pc:spChg chg="add mod">
          <ac:chgData name="Tegischer Lukas" userId="f78daebb-0565-485c-bd0e-1cd035e796ff" providerId="ADAL" clId="{04526E30-DCC2-4D43-84AD-B0934E2800B8}" dt="2020-06-17T08:52:12.551" v="220" actId="1076"/>
          <ac:spMkLst>
            <pc:docMk/>
            <pc:sldMk cId="2863956370" sldId="313"/>
            <ac:spMk id="9" creationId="{85C27634-E86F-4BFC-A84E-70840F1605CD}"/>
          </ac:spMkLst>
        </pc:spChg>
        <pc:spChg chg="mod">
          <ac:chgData name="Tegischer Lukas" userId="f78daebb-0565-485c-bd0e-1cd035e796ff" providerId="ADAL" clId="{04526E30-DCC2-4D43-84AD-B0934E2800B8}" dt="2020-06-17T08:52:03.302" v="217" actId="1076"/>
          <ac:spMkLst>
            <pc:docMk/>
            <pc:sldMk cId="2863956370" sldId="313"/>
            <ac:spMk id="11" creationId="{18655652-8A1D-41DA-A728-E83333B41594}"/>
          </ac:spMkLst>
        </pc:spChg>
        <pc:spChg chg="mod">
          <ac:chgData name="Tegischer Lukas" userId="f78daebb-0565-485c-bd0e-1cd035e796ff" providerId="ADAL" clId="{04526E30-DCC2-4D43-84AD-B0934E2800B8}" dt="2020-06-17T08:52:01.221" v="216" actId="1076"/>
          <ac:spMkLst>
            <pc:docMk/>
            <pc:sldMk cId="2863956370" sldId="313"/>
            <ac:spMk id="18" creationId="{62CBBEA7-D67E-4F30-BA31-1A43E9565187}"/>
          </ac:spMkLst>
        </pc:spChg>
      </pc:sldChg>
      <pc:sldChg chg="addSp modSp modAnim">
        <pc:chgData name="Tegischer Lukas" userId="f78daebb-0565-485c-bd0e-1cd035e796ff" providerId="ADAL" clId="{04526E30-DCC2-4D43-84AD-B0934E2800B8}" dt="2020-06-17T08:23:08.899" v="28"/>
        <pc:sldMkLst>
          <pc:docMk/>
          <pc:sldMk cId="3181532454" sldId="315"/>
        </pc:sldMkLst>
        <pc:cxnChg chg="add mod">
          <ac:chgData name="Tegischer Lukas" userId="f78daebb-0565-485c-bd0e-1cd035e796ff" providerId="ADAL" clId="{04526E30-DCC2-4D43-84AD-B0934E2800B8}" dt="2020-06-17T08:22:21.718" v="16" actId="1582"/>
          <ac:cxnSpMkLst>
            <pc:docMk/>
            <pc:sldMk cId="3181532454" sldId="315"/>
            <ac:cxnSpMk id="3" creationId="{78D581F5-19F0-4453-9D6C-AA671E66F688}"/>
          </ac:cxnSpMkLst>
        </pc:cxnChg>
        <pc:cxnChg chg="mod">
          <ac:chgData name="Tegischer Lukas" userId="f78daebb-0565-485c-bd0e-1cd035e796ff" providerId="ADAL" clId="{04526E30-DCC2-4D43-84AD-B0934E2800B8}" dt="2020-06-17T08:21:36.728" v="9" actId="1076"/>
          <ac:cxnSpMkLst>
            <pc:docMk/>
            <pc:sldMk cId="3181532454" sldId="315"/>
            <ac:cxnSpMk id="5" creationId="{9FAA0AE4-C465-448F-870D-36A42CC54B86}"/>
          </ac:cxnSpMkLst>
        </pc:cxnChg>
        <pc:cxnChg chg="add mod">
          <ac:chgData name="Tegischer Lukas" userId="f78daebb-0565-485c-bd0e-1cd035e796ff" providerId="ADAL" clId="{04526E30-DCC2-4D43-84AD-B0934E2800B8}" dt="2020-06-17T08:22:46.455" v="22" actId="14100"/>
          <ac:cxnSpMkLst>
            <pc:docMk/>
            <pc:sldMk cId="3181532454" sldId="315"/>
            <ac:cxnSpMk id="13" creationId="{37572B0B-338C-49D8-9FFB-78F4D70C211A}"/>
          </ac:cxnSpMkLst>
        </pc:cxnChg>
        <pc:cxnChg chg="mod">
          <ac:chgData name="Tegischer Lukas" userId="f78daebb-0565-485c-bd0e-1cd035e796ff" providerId="ADAL" clId="{04526E30-DCC2-4D43-84AD-B0934E2800B8}" dt="2020-06-17T08:21:43.359" v="10" actId="1076"/>
          <ac:cxnSpMkLst>
            <pc:docMk/>
            <pc:sldMk cId="3181532454" sldId="315"/>
            <ac:cxnSpMk id="17" creationId="{290B9F77-388A-4DE6-9C3F-70B0BEF2C140}"/>
          </ac:cxnSpMkLst>
        </pc:cxnChg>
      </pc:sldChg>
    </pc:docChg>
  </pc:docChgLst>
  <pc:docChgLst>
    <pc:chgData name="Tegischer Lukas" userId="f78daebb-0565-485c-bd0e-1cd035e796ff" providerId="ADAL" clId="{463E55DF-338B-49FA-B5CF-6F6F11A59306}"/>
    <pc:docChg chg="undo custSel addSld delSld modSld">
      <pc:chgData name="Tegischer Lukas" userId="f78daebb-0565-485c-bd0e-1cd035e796ff" providerId="ADAL" clId="{463E55DF-338B-49FA-B5CF-6F6F11A59306}" dt="2020-06-18T08:18:30.724" v="143"/>
      <pc:docMkLst>
        <pc:docMk/>
      </pc:docMkLst>
      <pc:sldChg chg="modSp">
        <pc:chgData name="Tegischer Lukas" userId="f78daebb-0565-485c-bd0e-1cd035e796ff" providerId="ADAL" clId="{463E55DF-338B-49FA-B5CF-6F6F11A59306}" dt="2020-06-17T09:10:38.102" v="15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463E55DF-338B-49FA-B5CF-6F6F11A59306}" dt="2020-06-17T09:10:38.102" v="15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modSp">
        <pc:chgData name="Tegischer Lukas" userId="f78daebb-0565-485c-bd0e-1cd035e796ff" providerId="ADAL" clId="{463E55DF-338B-49FA-B5CF-6F6F11A59306}" dt="2020-06-18T08:18:07.790" v="141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463E55DF-338B-49FA-B5CF-6F6F11A59306}" dt="2020-06-18T08:18:07.790" v="141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463E55DF-338B-49FA-B5CF-6F6F11A59306}" dt="2020-06-18T08:14:19.571" v="69"/>
        <pc:sldMkLst>
          <pc:docMk/>
          <pc:sldMk cId="3315933259" sldId="298"/>
        </pc:sldMkLst>
        <pc:spChg chg="mod">
          <ac:chgData name="Tegischer Lukas" userId="f78daebb-0565-485c-bd0e-1cd035e796ff" providerId="ADAL" clId="{463E55DF-338B-49FA-B5CF-6F6F11A59306}" dt="2020-06-18T08:11:38.145" v="32" actId="20577"/>
          <ac:spMkLst>
            <pc:docMk/>
            <pc:sldMk cId="3315933259" sldId="298"/>
            <ac:spMk id="2" creationId="{00000000-0000-0000-0000-000000000000}"/>
          </ac:spMkLst>
        </pc:spChg>
        <pc:spChg chg="del">
          <ac:chgData name="Tegischer Lukas" userId="f78daebb-0565-485c-bd0e-1cd035e796ff" providerId="ADAL" clId="{463E55DF-338B-49FA-B5CF-6F6F11A59306}" dt="2020-06-18T08:11:43.275" v="34" actId="478"/>
          <ac:spMkLst>
            <pc:docMk/>
            <pc:sldMk cId="3315933259" sldId="298"/>
            <ac:spMk id="3" creationId="{3E19BD71-3283-4106-80E7-BF75DEF2B35F}"/>
          </ac:spMkLst>
        </pc:spChg>
        <pc:spChg chg="add del mod">
          <ac:chgData name="Tegischer Lukas" userId="f78daebb-0565-485c-bd0e-1cd035e796ff" providerId="ADAL" clId="{463E55DF-338B-49FA-B5CF-6F6F11A59306}" dt="2020-06-18T08:12:23.765" v="41"/>
          <ac:spMkLst>
            <pc:docMk/>
            <pc:sldMk cId="3315933259" sldId="298"/>
            <ac:spMk id="4" creationId="{E5DD5C32-685B-41DB-A165-A749CC8FB614}"/>
          </ac:spMkLst>
        </pc:spChg>
        <pc:spChg chg="del">
          <ac:chgData name="Tegischer Lukas" userId="f78daebb-0565-485c-bd0e-1cd035e796ff" providerId="ADAL" clId="{463E55DF-338B-49FA-B5CF-6F6F11A59306}" dt="2020-06-18T08:11:44.151" v="35" actId="478"/>
          <ac:spMkLst>
            <pc:docMk/>
            <pc:sldMk cId="3315933259" sldId="298"/>
            <ac:spMk id="5" creationId="{FEDEB2D2-EBF9-4DC9-8BD0-76825AC49375}"/>
          </ac:spMkLst>
        </pc:spChg>
        <pc:spChg chg="add del">
          <ac:chgData name="Tegischer Lukas" userId="f78daebb-0565-485c-bd0e-1cd035e796ff" providerId="ADAL" clId="{463E55DF-338B-49FA-B5CF-6F6F11A59306}" dt="2020-06-18T08:12:23.765" v="41"/>
          <ac:spMkLst>
            <pc:docMk/>
            <pc:sldMk cId="3315933259" sldId="298"/>
            <ac:spMk id="6" creationId="{2E34BB70-D3C4-4A64-8D6F-CBDC849A3CC3}"/>
          </ac:spMkLst>
        </pc:spChg>
        <pc:spChg chg="add mod">
          <ac:chgData name="Tegischer Lukas" userId="f78daebb-0565-485c-bd0e-1cd035e796ff" providerId="ADAL" clId="{463E55DF-338B-49FA-B5CF-6F6F11A59306}" dt="2020-06-18T08:14:02.321" v="66" actId="1076"/>
          <ac:spMkLst>
            <pc:docMk/>
            <pc:sldMk cId="3315933259" sldId="298"/>
            <ac:spMk id="8" creationId="{72F22BC1-091A-4BAD-A10B-D89062BA5710}"/>
          </ac:spMkLst>
        </pc:spChg>
        <pc:picChg chg="add mod">
          <ac:chgData name="Tegischer Lukas" userId="f78daebb-0565-485c-bd0e-1cd035e796ff" providerId="ADAL" clId="{463E55DF-338B-49FA-B5CF-6F6F11A59306}" dt="2020-06-18T08:13:48.624" v="62" actId="1076"/>
          <ac:picMkLst>
            <pc:docMk/>
            <pc:sldMk cId="3315933259" sldId="298"/>
            <ac:picMk id="7" creationId="{9421B255-7EDB-46CF-A596-728570DD10D1}"/>
          </ac:picMkLst>
        </pc:picChg>
        <pc:picChg chg="del">
          <ac:chgData name="Tegischer Lukas" userId="f78daebb-0565-485c-bd0e-1cd035e796ff" providerId="ADAL" clId="{463E55DF-338B-49FA-B5CF-6F6F11A59306}" dt="2020-06-18T08:11:39.836" v="33" actId="478"/>
          <ac:picMkLst>
            <pc:docMk/>
            <pc:sldMk cId="3315933259" sldId="298"/>
            <ac:picMk id="10" creationId="{F5EAE731-4121-47F7-9852-DBD8A89F7E3D}"/>
          </ac:picMkLst>
        </pc:picChg>
        <pc:picChg chg="add del">
          <ac:chgData name="Tegischer Lukas" userId="f78daebb-0565-485c-bd0e-1cd035e796ff" providerId="ADAL" clId="{463E55DF-338B-49FA-B5CF-6F6F11A59306}" dt="2020-06-18T08:12:23.765" v="41"/>
          <ac:picMkLst>
            <pc:docMk/>
            <pc:sldMk cId="3315933259" sldId="298"/>
            <ac:picMk id="2049" creationId="{98F6EB42-5F75-48B3-B537-A092EA1B8391}"/>
          </ac:picMkLst>
        </pc:picChg>
      </pc:sldChg>
      <pc:sldChg chg="addSp delSp modSp add modTransition delAnim">
        <pc:chgData name="Tegischer Lukas" userId="f78daebb-0565-485c-bd0e-1cd035e796ff" providerId="ADAL" clId="{463E55DF-338B-49FA-B5CF-6F6F11A59306}" dt="2020-06-18T08:18:30.724" v="143"/>
        <pc:sldMkLst>
          <pc:docMk/>
          <pc:sldMk cId="1523012813" sldId="299"/>
        </pc:sldMkLst>
        <pc:spChg chg="mod">
          <ac:chgData name="Tegischer Lukas" userId="f78daebb-0565-485c-bd0e-1cd035e796ff" providerId="ADAL" clId="{463E55DF-338B-49FA-B5CF-6F6F11A59306}" dt="2020-06-18T08:14:28.954" v="81" actId="20577"/>
          <ac:spMkLst>
            <pc:docMk/>
            <pc:sldMk cId="1523012813" sldId="299"/>
            <ac:spMk id="2" creationId="{00000000-0000-0000-0000-000000000000}"/>
          </ac:spMkLst>
        </pc:spChg>
        <pc:spChg chg="add mod">
          <ac:chgData name="Tegischer Lukas" userId="f78daebb-0565-485c-bd0e-1cd035e796ff" providerId="ADAL" clId="{463E55DF-338B-49FA-B5CF-6F6F11A59306}" dt="2020-06-18T08:15:21.864" v="96" actId="1076"/>
          <ac:spMkLst>
            <pc:docMk/>
            <pc:sldMk cId="1523012813" sldId="299"/>
            <ac:spMk id="3" creationId="{59A72A3A-B8C8-4A48-BE26-3622CBB4CC12}"/>
          </ac:spMkLst>
        </pc:spChg>
        <pc:spChg chg="del">
          <ac:chgData name="Tegischer Lukas" userId="f78daebb-0565-485c-bd0e-1cd035e796ff" providerId="ADAL" clId="{463E55DF-338B-49FA-B5CF-6F6F11A59306}" dt="2020-06-18T08:14:34.587" v="83" actId="478"/>
          <ac:spMkLst>
            <pc:docMk/>
            <pc:sldMk cId="1523012813" sldId="299"/>
            <ac:spMk id="8" creationId="{72F22BC1-091A-4BAD-A10B-D89062BA5710}"/>
          </ac:spMkLst>
        </pc:spChg>
        <pc:picChg chg="add mod">
          <ac:chgData name="Tegischer Lukas" userId="f78daebb-0565-485c-bd0e-1cd035e796ff" providerId="ADAL" clId="{463E55DF-338B-49FA-B5CF-6F6F11A59306}" dt="2020-06-18T08:15:30.409" v="97" actId="1076"/>
          <ac:picMkLst>
            <pc:docMk/>
            <pc:sldMk cId="1523012813" sldId="299"/>
            <ac:picMk id="6" creationId="{1EE8E84D-6E65-4367-9C16-E5FCC638FEC4}"/>
          </ac:picMkLst>
        </pc:picChg>
        <pc:picChg chg="del">
          <ac:chgData name="Tegischer Lukas" userId="f78daebb-0565-485c-bd0e-1cd035e796ff" providerId="ADAL" clId="{463E55DF-338B-49FA-B5CF-6F6F11A59306}" dt="2020-06-18T08:14:30.909" v="82" actId="478"/>
          <ac:picMkLst>
            <pc:docMk/>
            <pc:sldMk cId="1523012813" sldId="299"/>
            <ac:picMk id="7" creationId="{9421B255-7EDB-46CF-A596-728570DD10D1}"/>
          </ac:picMkLst>
        </pc:picChg>
      </pc:sldChg>
      <pc:sldChg chg="addSp delSp modSp add modTransition">
        <pc:chgData name="Tegischer Lukas" userId="f78daebb-0565-485c-bd0e-1cd035e796ff" providerId="ADAL" clId="{463E55DF-338B-49FA-B5CF-6F6F11A59306}" dt="2020-06-18T08:18:30.724" v="143"/>
        <pc:sldMkLst>
          <pc:docMk/>
          <pc:sldMk cId="1739508478" sldId="300"/>
        </pc:sldMkLst>
        <pc:spChg chg="mod">
          <ac:chgData name="Tegischer Lukas" userId="f78daebb-0565-485c-bd0e-1cd035e796ff" providerId="ADAL" clId="{463E55DF-338B-49FA-B5CF-6F6F11A59306}" dt="2020-06-18T08:16:53.603" v="106" actId="20577"/>
          <ac:spMkLst>
            <pc:docMk/>
            <pc:sldMk cId="1739508478" sldId="300"/>
            <ac:spMk id="2" creationId="{00000000-0000-0000-0000-000000000000}"/>
          </ac:spMkLst>
        </pc:spChg>
        <pc:spChg chg="del">
          <ac:chgData name="Tegischer Lukas" userId="f78daebb-0565-485c-bd0e-1cd035e796ff" providerId="ADAL" clId="{463E55DF-338B-49FA-B5CF-6F6F11A59306}" dt="2020-06-18T08:16:55.391" v="107" actId="478"/>
          <ac:spMkLst>
            <pc:docMk/>
            <pc:sldMk cId="1739508478" sldId="300"/>
            <ac:spMk id="3" creationId="{59A72A3A-B8C8-4A48-BE26-3622CBB4CC12}"/>
          </ac:spMkLst>
        </pc:spChg>
        <pc:spChg chg="add mod">
          <ac:chgData name="Tegischer Lukas" userId="f78daebb-0565-485c-bd0e-1cd035e796ff" providerId="ADAL" clId="{463E55DF-338B-49FA-B5CF-6F6F11A59306}" dt="2020-06-18T08:17:48.668" v="123" actId="20577"/>
          <ac:spMkLst>
            <pc:docMk/>
            <pc:sldMk cId="1739508478" sldId="300"/>
            <ac:spMk id="4" creationId="{29BD57E6-40BD-45D7-8376-5005B340A430}"/>
          </ac:spMkLst>
        </pc:spChg>
        <pc:spChg chg="add mod">
          <ac:chgData name="Tegischer Lukas" userId="f78daebb-0565-485c-bd0e-1cd035e796ff" providerId="ADAL" clId="{463E55DF-338B-49FA-B5CF-6F6F11A59306}" dt="2020-06-18T08:17:53.532" v="126" actId="403"/>
          <ac:spMkLst>
            <pc:docMk/>
            <pc:sldMk cId="1739508478" sldId="300"/>
            <ac:spMk id="5" creationId="{362C7629-BF20-435E-8B3C-F7374B7E26A8}"/>
          </ac:spMkLst>
        </pc:spChg>
        <pc:picChg chg="del">
          <ac:chgData name="Tegischer Lukas" userId="f78daebb-0565-485c-bd0e-1cd035e796ff" providerId="ADAL" clId="{463E55DF-338B-49FA-B5CF-6F6F11A59306}" dt="2020-06-18T08:16:57.322" v="108" actId="478"/>
          <ac:picMkLst>
            <pc:docMk/>
            <pc:sldMk cId="1739508478" sldId="300"/>
            <ac:picMk id="6" creationId="{1EE8E84D-6E65-4367-9C16-E5FCC638FEC4}"/>
          </ac:picMkLst>
        </pc:picChg>
        <pc:picChg chg="add del">
          <ac:chgData name="Tegischer Lukas" userId="f78daebb-0565-485c-bd0e-1cd035e796ff" providerId="ADAL" clId="{463E55DF-338B-49FA-B5CF-6F6F11A59306}" dt="2020-06-18T08:17:02.622" v="110"/>
          <ac:picMkLst>
            <pc:docMk/>
            <pc:sldMk cId="1739508478" sldId="300"/>
            <ac:picMk id="7" creationId="{87B29231-C129-4F20-A623-829E591FF4E3}"/>
          </ac:picMkLst>
        </pc:picChg>
        <pc:picChg chg="add mod">
          <ac:chgData name="Tegischer Lukas" userId="f78daebb-0565-485c-bd0e-1cd035e796ff" providerId="ADAL" clId="{463E55DF-338B-49FA-B5CF-6F6F11A59306}" dt="2020-06-18T08:17:58.168" v="128" actId="1076"/>
          <ac:picMkLst>
            <pc:docMk/>
            <pc:sldMk cId="1739508478" sldId="300"/>
            <ac:picMk id="8" creationId="{44462CBC-2B96-4948-8DEE-9B3E25F5048E}"/>
          </ac:picMkLst>
        </pc:picChg>
      </pc:sldChg>
      <pc:sldChg chg="del">
        <pc:chgData name="Tegischer Lukas" userId="f78daebb-0565-485c-bd0e-1cd035e796ff" providerId="ADAL" clId="{463E55DF-338B-49FA-B5CF-6F6F11A59306}" dt="2020-06-18T08:11:27.973" v="16" actId="2696"/>
        <pc:sldMkLst>
          <pc:docMk/>
          <pc:sldMk cId="1888145194" sldId="314"/>
        </pc:sldMkLst>
      </pc:sldChg>
      <pc:sldChg chg="del">
        <pc:chgData name="Tegischer Lukas" userId="f78daebb-0565-485c-bd0e-1cd035e796ff" providerId="ADAL" clId="{463E55DF-338B-49FA-B5CF-6F6F11A59306}" dt="2020-06-18T08:11:28.485" v="17" actId="2696"/>
        <pc:sldMkLst>
          <pc:docMk/>
          <pc:sldMk cId="2782113430" sldId="315"/>
        </pc:sldMkLst>
      </pc:sldChg>
      <pc:sldChg chg="del">
        <pc:chgData name="Tegischer Lukas" userId="f78daebb-0565-485c-bd0e-1cd035e796ff" providerId="ADAL" clId="{463E55DF-338B-49FA-B5CF-6F6F11A59306}" dt="2020-06-18T08:11:29.264" v="18" actId="2696"/>
        <pc:sldMkLst>
          <pc:docMk/>
          <pc:sldMk cId="2569573592" sldId="316"/>
        </pc:sldMkLst>
      </pc:sldChg>
      <pc:sldChg chg="del">
        <pc:chgData name="Tegischer Lukas" userId="f78daebb-0565-485c-bd0e-1cd035e796ff" providerId="ADAL" clId="{463E55DF-338B-49FA-B5CF-6F6F11A59306}" dt="2020-06-18T08:11:29.707" v="19" actId="2696"/>
        <pc:sldMkLst>
          <pc:docMk/>
          <pc:sldMk cId="3900512342" sldId="317"/>
        </pc:sldMkLst>
      </pc:sldChg>
    </pc:docChg>
  </pc:docChgLst>
  <pc:docChgLst>
    <pc:chgData name="Tegischer Lukas" userId="f78daebb-0565-485c-bd0e-1cd035e796ff" providerId="ADAL" clId="{D644CEA7-7F95-4365-8E0E-05A9633A1DDB}"/>
    <pc:docChg chg="custSel addSld delSld modSld">
      <pc:chgData name="Tegischer Lukas" userId="f78daebb-0565-485c-bd0e-1cd035e796ff" providerId="ADAL" clId="{D644CEA7-7F95-4365-8E0E-05A9633A1DDB}" dt="2020-06-16T06:47:41.507" v="231"/>
      <pc:docMkLst>
        <pc:docMk/>
      </pc:docMkLst>
      <pc:sldChg chg="modSp">
        <pc:chgData name="Tegischer Lukas" userId="f78daebb-0565-485c-bd0e-1cd035e796ff" providerId="ADAL" clId="{D644CEA7-7F95-4365-8E0E-05A9633A1DDB}" dt="2020-06-16T06:27:24.243" v="8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D644CEA7-7F95-4365-8E0E-05A9633A1DDB}" dt="2020-06-16T06:27:24.243" v="8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modSp del">
        <pc:chgData name="Tegischer Lukas" userId="f78daebb-0565-485c-bd0e-1cd035e796ff" providerId="ADAL" clId="{D644CEA7-7F95-4365-8E0E-05A9633A1DDB}" dt="2020-06-16T06:28:32.821" v="54" actId="2696"/>
        <pc:sldMkLst>
          <pc:docMk/>
          <pc:sldMk cId="4068653008" sldId="278"/>
        </pc:sldMkLst>
        <pc:spChg chg="mod">
          <ac:chgData name="Tegischer Lukas" userId="f78daebb-0565-485c-bd0e-1cd035e796ff" providerId="ADAL" clId="{D644CEA7-7F95-4365-8E0E-05A9633A1DDB}" dt="2020-06-16T06:28:23.767" v="52" actId="20577"/>
          <ac:spMkLst>
            <pc:docMk/>
            <pc:sldMk cId="4068653008" sldId="278"/>
            <ac:spMk id="2" creationId="{00000000-0000-0000-0000-000000000000}"/>
          </ac:spMkLst>
        </pc:spChg>
      </pc:sldChg>
      <pc:sldChg chg="modSp">
        <pc:chgData name="Tegischer Lukas" userId="f78daebb-0565-485c-bd0e-1cd035e796ff" providerId="ADAL" clId="{D644CEA7-7F95-4365-8E0E-05A9633A1DDB}" dt="2020-06-16T06:46:48.859" v="225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D644CEA7-7F95-4365-8E0E-05A9633A1DDB}" dt="2020-06-16T06:46:48.859" v="225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D644CEA7-7F95-4365-8E0E-05A9633A1DDB}" dt="2020-06-16T06:28:32.942" v="55" actId="2696"/>
        <pc:sldMkLst>
          <pc:docMk/>
          <pc:sldMk cId="442268101" sldId="295"/>
        </pc:sldMkLst>
      </pc:sldChg>
      <pc:sldChg chg="del">
        <pc:chgData name="Tegischer Lukas" userId="f78daebb-0565-485c-bd0e-1cd035e796ff" providerId="ADAL" clId="{D644CEA7-7F95-4365-8E0E-05A9633A1DDB}" dt="2020-06-16T06:28:33.197" v="56" actId="2696"/>
        <pc:sldMkLst>
          <pc:docMk/>
          <pc:sldMk cId="1696667316" sldId="296"/>
        </pc:sldMkLst>
      </pc:sldChg>
      <pc:sldChg chg="del">
        <pc:chgData name="Tegischer Lukas" userId="f78daebb-0565-485c-bd0e-1cd035e796ff" providerId="ADAL" clId="{D644CEA7-7F95-4365-8E0E-05A9633A1DDB}" dt="2020-06-16T06:28:32.660" v="53" actId="2696"/>
        <pc:sldMkLst>
          <pc:docMk/>
          <pc:sldMk cId="697682817" sldId="297"/>
        </pc:sldMkLst>
      </pc:sldChg>
      <pc:sldChg chg="modSp">
        <pc:chgData name="Tegischer Lukas" userId="f78daebb-0565-485c-bd0e-1cd035e796ff" providerId="ADAL" clId="{D644CEA7-7F95-4365-8E0E-05A9633A1DDB}" dt="2020-06-16T06:28:37.125" v="68" actId="20577"/>
        <pc:sldMkLst>
          <pc:docMk/>
          <pc:sldMk cId="3315933259" sldId="298"/>
        </pc:sldMkLst>
        <pc:spChg chg="mod">
          <ac:chgData name="Tegischer Lukas" userId="f78daebb-0565-485c-bd0e-1cd035e796ff" providerId="ADAL" clId="{D644CEA7-7F95-4365-8E0E-05A9633A1DDB}" dt="2020-06-16T06:28:37.125" v="68" actId="20577"/>
          <ac:spMkLst>
            <pc:docMk/>
            <pc:sldMk cId="3315933259" sldId="298"/>
            <ac:spMk id="2" creationId="{00000000-0000-0000-0000-000000000000}"/>
          </ac:spMkLst>
        </pc:spChg>
      </pc:sldChg>
      <pc:sldChg chg="delSp del">
        <pc:chgData name="Tegischer Lukas" userId="f78daebb-0565-485c-bd0e-1cd035e796ff" providerId="ADAL" clId="{D644CEA7-7F95-4365-8E0E-05A9633A1DDB}" dt="2020-06-16T06:46:17.203" v="173" actId="2696"/>
        <pc:sldMkLst>
          <pc:docMk/>
          <pc:sldMk cId="2958254091" sldId="299"/>
        </pc:sldMkLst>
        <pc:spChg chg="del">
          <ac:chgData name="Tegischer Lukas" userId="f78daebb-0565-485c-bd0e-1cd035e796ff" providerId="ADAL" clId="{D644CEA7-7F95-4365-8E0E-05A9633A1DDB}" dt="2020-06-16T06:46:15.117" v="172" actId="478"/>
          <ac:spMkLst>
            <pc:docMk/>
            <pc:sldMk cId="2958254091" sldId="299"/>
            <ac:spMk id="2" creationId="{00000000-0000-0000-0000-000000000000}"/>
          </ac:spMkLst>
        </pc:spChg>
      </pc:sldChg>
      <pc:sldChg chg="addSp delSp modSp add modTransition delAnim modAnim">
        <pc:chgData name="Tegischer Lukas" userId="f78daebb-0565-485c-bd0e-1cd035e796ff" providerId="ADAL" clId="{D644CEA7-7F95-4365-8E0E-05A9633A1DDB}" dt="2020-06-16T06:47:41.507" v="231"/>
        <pc:sldMkLst>
          <pc:docMk/>
          <pc:sldMk cId="1502020708" sldId="300"/>
        </pc:sldMkLst>
        <pc:spChg chg="mod">
          <ac:chgData name="Tegischer Lukas" userId="f78daebb-0565-485c-bd0e-1cd035e796ff" providerId="ADAL" clId="{D644CEA7-7F95-4365-8E0E-05A9633A1DDB}" dt="2020-06-16T06:32:26.129" v="111" actId="1076"/>
          <ac:spMkLst>
            <pc:docMk/>
            <pc:sldMk cId="1502020708" sldId="300"/>
            <ac:spMk id="2" creationId="{00000000-0000-0000-0000-000000000000}"/>
          </ac:spMkLst>
        </pc:spChg>
        <pc:spChg chg="add del">
          <ac:chgData name="Tegischer Lukas" userId="f78daebb-0565-485c-bd0e-1cd035e796ff" providerId="ADAL" clId="{D644CEA7-7F95-4365-8E0E-05A9633A1DDB}" dt="2020-06-16T06:29:14.175" v="81"/>
          <ac:spMkLst>
            <pc:docMk/>
            <pc:sldMk cId="1502020708" sldId="300"/>
            <ac:spMk id="3" creationId="{3A1B2456-7E21-45EC-8973-31F6ADC5BEBA}"/>
          </ac:spMkLst>
        </pc:spChg>
        <pc:spChg chg="add del">
          <ac:chgData name="Tegischer Lukas" userId="f78daebb-0565-485c-bd0e-1cd035e796ff" providerId="ADAL" clId="{D644CEA7-7F95-4365-8E0E-05A9633A1DDB}" dt="2020-06-16T06:29:14.175" v="81"/>
          <ac:spMkLst>
            <pc:docMk/>
            <pc:sldMk cId="1502020708" sldId="300"/>
            <ac:spMk id="4" creationId="{7D371F2F-3EE1-4DBF-BB9F-CAD89015DF00}"/>
          </ac:spMkLst>
        </pc:spChg>
        <pc:spChg chg="add mod">
          <ac:chgData name="Tegischer Lukas" userId="f78daebb-0565-485c-bd0e-1cd035e796ff" providerId="ADAL" clId="{D644CEA7-7F95-4365-8E0E-05A9633A1DDB}" dt="2020-06-16T06:33:23.611" v="129" actId="20577"/>
          <ac:spMkLst>
            <pc:docMk/>
            <pc:sldMk cId="1502020708" sldId="300"/>
            <ac:spMk id="5" creationId="{96F78C88-C910-443D-9F08-8663956E6AC0}"/>
          </ac:spMkLst>
        </pc:spChg>
        <pc:spChg chg="del">
          <ac:chgData name="Tegischer Lukas" userId="f78daebb-0565-485c-bd0e-1cd035e796ff" providerId="ADAL" clId="{D644CEA7-7F95-4365-8E0E-05A9633A1DDB}" dt="2020-06-16T06:28:55.391" v="79" actId="478"/>
          <ac:spMkLst>
            <pc:docMk/>
            <pc:sldMk cId="1502020708" sldId="300"/>
            <ac:spMk id="7" creationId="{29CEC9BA-B518-45D6-8583-73D67BEA90E4}"/>
          </ac:spMkLst>
        </pc:spChg>
        <pc:spChg chg="del">
          <ac:chgData name="Tegischer Lukas" userId="f78daebb-0565-485c-bd0e-1cd035e796ff" providerId="ADAL" clId="{D644CEA7-7F95-4365-8E0E-05A9633A1DDB}" dt="2020-06-16T06:28:55.391" v="79" actId="478"/>
          <ac:spMkLst>
            <pc:docMk/>
            <pc:sldMk cId="1502020708" sldId="300"/>
            <ac:spMk id="8" creationId="{02FD2CCA-31D3-4475-A96C-09861ADC3380}"/>
          </ac:spMkLst>
        </pc:spChg>
        <pc:spChg chg="del">
          <ac:chgData name="Tegischer Lukas" userId="f78daebb-0565-485c-bd0e-1cd035e796ff" providerId="ADAL" clId="{D644CEA7-7F95-4365-8E0E-05A9633A1DDB}" dt="2020-06-16T06:28:55.391" v="79" actId="478"/>
          <ac:spMkLst>
            <pc:docMk/>
            <pc:sldMk cId="1502020708" sldId="300"/>
            <ac:spMk id="11" creationId="{0430FEE3-C3E1-433D-A345-8C7DA0CD54F8}"/>
          </ac:spMkLst>
        </pc:spChg>
        <pc:spChg chg="add mod">
          <ac:chgData name="Tegischer Lukas" userId="f78daebb-0565-485c-bd0e-1cd035e796ff" providerId="ADAL" clId="{D644CEA7-7F95-4365-8E0E-05A9633A1DDB}" dt="2020-06-16T06:45:03.553" v="149" actId="1076"/>
          <ac:spMkLst>
            <pc:docMk/>
            <pc:sldMk cId="1502020708" sldId="300"/>
            <ac:spMk id="12" creationId="{8C971444-0F7B-45AF-BCEA-133AEFD980A8}"/>
          </ac:spMkLst>
        </pc:spChg>
        <pc:spChg chg="add mod">
          <ac:chgData name="Tegischer Lukas" userId="f78daebb-0565-485c-bd0e-1cd035e796ff" providerId="ADAL" clId="{D644CEA7-7F95-4365-8E0E-05A9633A1DDB}" dt="2020-06-16T06:47:40.490" v="230" actId="1076"/>
          <ac:spMkLst>
            <pc:docMk/>
            <pc:sldMk cId="1502020708" sldId="300"/>
            <ac:spMk id="13" creationId="{630E2482-633A-4935-915A-2AD5B48CDCBF}"/>
          </ac:spMkLst>
        </pc:spChg>
        <pc:picChg chg="add mod modCrop">
          <ac:chgData name="Tegischer Lukas" userId="f78daebb-0565-485c-bd0e-1cd035e796ff" providerId="ADAL" clId="{D644CEA7-7F95-4365-8E0E-05A9633A1DDB}" dt="2020-06-16T06:32:42.900" v="118" actId="1076"/>
          <ac:picMkLst>
            <pc:docMk/>
            <pc:sldMk cId="1502020708" sldId="300"/>
            <ac:picMk id="9" creationId="{51F3168A-B4AA-4281-8546-C4789B44ADAD}"/>
          </ac:picMkLst>
        </pc:picChg>
        <pc:picChg chg="del">
          <ac:chgData name="Tegischer Lukas" userId="f78daebb-0565-485c-bd0e-1cd035e796ff" providerId="ADAL" clId="{D644CEA7-7F95-4365-8E0E-05A9633A1DDB}" dt="2020-06-16T06:28:54.384" v="78" actId="478"/>
          <ac:picMkLst>
            <pc:docMk/>
            <pc:sldMk cId="1502020708" sldId="300"/>
            <ac:picMk id="10" creationId="{43C2CCC2-0C63-4ED0-BE09-73E67D7ECCFA}"/>
          </ac:picMkLst>
        </pc:picChg>
        <pc:picChg chg="add del">
          <ac:chgData name="Tegischer Lukas" userId="f78daebb-0565-485c-bd0e-1cd035e796ff" providerId="ADAL" clId="{D644CEA7-7F95-4365-8E0E-05A9633A1DDB}" dt="2020-06-16T06:29:14.175" v="81"/>
          <ac:picMkLst>
            <pc:docMk/>
            <pc:sldMk cId="1502020708" sldId="300"/>
            <ac:picMk id="2049" creationId="{91C5581B-0070-4A66-9F81-FEF8C4EC67B1}"/>
          </ac:picMkLst>
        </pc:picChg>
      </pc:sldChg>
      <pc:sldChg chg="delSp modSp add modTransition">
        <pc:chgData name="Tegischer Lukas" userId="f78daebb-0565-485c-bd0e-1cd035e796ff" providerId="ADAL" clId="{D644CEA7-7F95-4365-8E0E-05A9633A1DDB}" dt="2020-06-16T06:47:01.780" v="227"/>
        <pc:sldMkLst>
          <pc:docMk/>
          <pc:sldMk cId="1655962418" sldId="301"/>
        </pc:sldMkLst>
        <pc:spChg chg="mod">
          <ac:chgData name="Tegischer Lukas" userId="f78daebb-0565-485c-bd0e-1cd035e796ff" providerId="ADAL" clId="{D644CEA7-7F95-4365-8E0E-05A9633A1DDB}" dt="2020-06-16T06:46:12.248" v="171" actId="1076"/>
          <ac:spMkLst>
            <pc:docMk/>
            <pc:sldMk cId="1655962418" sldId="301"/>
            <ac:spMk id="2" creationId="{00000000-0000-0000-0000-000000000000}"/>
          </ac:spMkLst>
        </pc:spChg>
        <pc:spChg chg="del">
          <ac:chgData name="Tegischer Lukas" userId="f78daebb-0565-485c-bd0e-1cd035e796ff" providerId="ADAL" clId="{D644CEA7-7F95-4365-8E0E-05A9633A1DDB}" dt="2020-06-16T06:46:03.608" v="153" actId="478"/>
          <ac:spMkLst>
            <pc:docMk/>
            <pc:sldMk cId="1655962418" sldId="301"/>
            <ac:spMk id="5" creationId="{96F78C88-C910-443D-9F08-8663956E6AC0}"/>
          </ac:spMkLst>
        </pc:spChg>
        <pc:spChg chg="del">
          <ac:chgData name="Tegischer Lukas" userId="f78daebb-0565-485c-bd0e-1cd035e796ff" providerId="ADAL" clId="{D644CEA7-7F95-4365-8E0E-05A9633A1DDB}" dt="2020-06-16T06:46:04.480" v="154" actId="478"/>
          <ac:spMkLst>
            <pc:docMk/>
            <pc:sldMk cId="1655962418" sldId="301"/>
            <ac:spMk id="12" creationId="{8C971444-0F7B-45AF-BCEA-133AEFD980A8}"/>
          </ac:spMkLst>
        </pc:spChg>
        <pc:spChg chg="del">
          <ac:chgData name="Tegischer Lukas" userId="f78daebb-0565-485c-bd0e-1cd035e796ff" providerId="ADAL" clId="{D644CEA7-7F95-4365-8E0E-05A9633A1DDB}" dt="2020-06-16T06:46:04.480" v="154" actId="478"/>
          <ac:spMkLst>
            <pc:docMk/>
            <pc:sldMk cId="1655962418" sldId="301"/>
            <ac:spMk id="13" creationId="{630E2482-633A-4935-915A-2AD5B48CDCBF}"/>
          </ac:spMkLst>
        </pc:spChg>
        <pc:picChg chg="del">
          <ac:chgData name="Tegischer Lukas" userId="f78daebb-0565-485c-bd0e-1cd035e796ff" providerId="ADAL" clId="{D644CEA7-7F95-4365-8E0E-05A9633A1DDB}" dt="2020-06-16T06:46:02.551" v="152" actId="478"/>
          <ac:picMkLst>
            <pc:docMk/>
            <pc:sldMk cId="1655962418" sldId="301"/>
            <ac:picMk id="9" creationId="{51F3168A-B4AA-4281-8546-C4789B44ADAD}"/>
          </ac:picMkLst>
        </pc:picChg>
      </pc:sldChg>
    </pc:docChg>
  </pc:docChgLst>
  <pc:docChgLst>
    <pc:chgData name="Tegischer Lukas" userId="f78daebb-0565-485c-bd0e-1cd035e796ff" providerId="ADAL" clId="{DC46C443-F0D7-4A93-8A72-AEC82497A7F4}"/>
    <pc:docChg chg="undo custSel addSld delSld modSld">
      <pc:chgData name="Tegischer Lukas" userId="f78daebb-0565-485c-bd0e-1cd035e796ff" providerId="ADAL" clId="{DC46C443-F0D7-4A93-8A72-AEC82497A7F4}" dt="2020-06-16T07:14:16.695" v="590" actId="20577"/>
      <pc:docMkLst>
        <pc:docMk/>
      </pc:docMkLst>
      <pc:sldChg chg="modSp">
        <pc:chgData name="Tegischer Lukas" userId="f78daebb-0565-485c-bd0e-1cd035e796ff" providerId="ADAL" clId="{DC46C443-F0D7-4A93-8A72-AEC82497A7F4}" dt="2020-06-16T06:48:20.632" v="45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DC46C443-F0D7-4A93-8A72-AEC82497A7F4}" dt="2020-06-16T06:48:20.632" v="45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modSp">
        <pc:chgData name="Tegischer Lukas" userId="f78daebb-0565-485c-bd0e-1cd035e796ff" providerId="ADAL" clId="{DC46C443-F0D7-4A93-8A72-AEC82497A7F4}" dt="2020-06-16T07:14:16.695" v="590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DC46C443-F0D7-4A93-8A72-AEC82497A7F4}" dt="2020-06-16T07:14:16.695" v="590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DC46C443-F0D7-4A93-8A72-AEC82497A7F4}" dt="2020-06-16T06:53:03.299" v="158"/>
        <pc:sldMkLst>
          <pc:docMk/>
          <pc:sldMk cId="3315933259" sldId="298"/>
        </pc:sldMkLst>
        <pc:spChg chg="mod">
          <ac:chgData name="Tegischer Lukas" userId="f78daebb-0565-485c-bd0e-1cd035e796ff" providerId="ADAL" clId="{DC46C443-F0D7-4A93-8A72-AEC82497A7F4}" dt="2020-06-16T06:52:46.713" v="153" actId="1076"/>
          <ac:spMkLst>
            <pc:docMk/>
            <pc:sldMk cId="3315933259" sldId="29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DC46C443-F0D7-4A93-8A72-AEC82497A7F4}" dt="2020-06-16T06:52:48.464" v="154" actId="1076"/>
          <ac:spMkLst>
            <pc:docMk/>
            <pc:sldMk cId="3315933259" sldId="298"/>
            <ac:spMk id="3" creationId="{64126432-F5F2-4097-AC11-D974841CEFA8}"/>
          </ac:spMkLst>
        </pc:spChg>
        <pc:spChg chg="del">
          <ac:chgData name="Tegischer Lukas" userId="f78daebb-0565-485c-bd0e-1cd035e796ff" providerId="ADAL" clId="{DC46C443-F0D7-4A93-8A72-AEC82497A7F4}" dt="2020-06-16T06:48:38.656" v="47" actId="478"/>
          <ac:spMkLst>
            <pc:docMk/>
            <pc:sldMk cId="3315933259" sldId="298"/>
            <ac:spMk id="7" creationId="{29CEC9BA-B518-45D6-8583-73D67BEA90E4}"/>
          </ac:spMkLst>
        </pc:spChg>
        <pc:spChg chg="del">
          <ac:chgData name="Tegischer Lukas" userId="f78daebb-0565-485c-bd0e-1cd035e796ff" providerId="ADAL" clId="{DC46C443-F0D7-4A93-8A72-AEC82497A7F4}" dt="2020-06-16T06:48:38.656" v="47" actId="478"/>
          <ac:spMkLst>
            <pc:docMk/>
            <pc:sldMk cId="3315933259" sldId="298"/>
            <ac:spMk id="8" creationId="{02FD2CCA-31D3-4475-A96C-09861ADC3380}"/>
          </ac:spMkLst>
        </pc:spChg>
        <pc:spChg chg="del">
          <ac:chgData name="Tegischer Lukas" userId="f78daebb-0565-485c-bd0e-1cd035e796ff" providerId="ADAL" clId="{DC46C443-F0D7-4A93-8A72-AEC82497A7F4}" dt="2020-06-16T06:48:38.656" v="47" actId="478"/>
          <ac:spMkLst>
            <pc:docMk/>
            <pc:sldMk cId="3315933259" sldId="298"/>
            <ac:spMk id="11" creationId="{0430FEE3-C3E1-433D-A345-8C7DA0CD54F8}"/>
          </ac:spMkLst>
        </pc:spChg>
        <pc:picChg chg="del">
          <ac:chgData name="Tegischer Lukas" userId="f78daebb-0565-485c-bd0e-1cd035e796ff" providerId="ADAL" clId="{DC46C443-F0D7-4A93-8A72-AEC82497A7F4}" dt="2020-06-16T06:48:37.458" v="46" actId="478"/>
          <ac:picMkLst>
            <pc:docMk/>
            <pc:sldMk cId="3315933259" sldId="298"/>
            <ac:picMk id="10" creationId="{43C2CCC2-0C63-4ED0-BE09-73E67D7ECCFA}"/>
          </ac:picMkLst>
        </pc:picChg>
      </pc:sldChg>
      <pc:sldChg chg="addSp delSp modSp delAnim modAnim">
        <pc:chgData name="Tegischer Lukas" userId="f78daebb-0565-485c-bd0e-1cd035e796ff" providerId="ADAL" clId="{DC46C443-F0D7-4A93-8A72-AEC82497A7F4}" dt="2020-06-16T07:13:16.043" v="533"/>
        <pc:sldMkLst>
          <pc:docMk/>
          <pc:sldMk cId="1502020708" sldId="300"/>
        </pc:sldMkLst>
        <pc:spChg chg="mod">
          <ac:chgData name="Tegischer Lukas" userId="f78daebb-0565-485c-bd0e-1cd035e796ff" providerId="ADAL" clId="{DC46C443-F0D7-4A93-8A72-AEC82497A7F4}" dt="2020-06-16T06:54:06.871" v="201" actId="115"/>
          <ac:spMkLst>
            <pc:docMk/>
            <pc:sldMk cId="1502020708" sldId="300"/>
            <ac:spMk id="2" creationId="{00000000-0000-0000-0000-000000000000}"/>
          </ac:spMkLst>
        </pc:spChg>
        <pc:spChg chg="del">
          <ac:chgData name="Tegischer Lukas" userId="f78daebb-0565-485c-bd0e-1cd035e796ff" providerId="ADAL" clId="{DC46C443-F0D7-4A93-8A72-AEC82497A7F4}" dt="2020-06-16T06:54:10.430" v="202" actId="478"/>
          <ac:spMkLst>
            <pc:docMk/>
            <pc:sldMk cId="1502020708" sldId="300"/>
            <ac:spMk id="5" creationId="{96F78C88-C910-443D-9F08-8663956E6AC0}"/>
          </ac:spMkLst>
        </pc:spChg>
        <pc:spChg chg="add mod">
          <ac:chgData name="Tegischer Lukas" userId="f78daebb-0565-485c-bd0e-1cd035e796ff" providerId="ADAL" clId="{DC46C443-F0D7-4A93-8A72-AEC82497A7F4}" dt="2020-06-16T06:57:03.664" v="291" actId="207"/>
          <ac:spMkLst>
            <pc:docMk/>
            <pc:sldMk cId="1502020708" sldId="300"/>
            <ac:spMk id="6" creationId="{AE5772CF-56DF-483E-876A-088513C43EA7}"/>
          </ac:spMkLst>
        </pc:spChg>
        <pc:spChg chg="add mod">
          <ac:chgData name="Tegischer Lukas" userId="f78daebb-0565-485c-bd0e-1cd035e796ff" providerId="ADAL" clId="{DC46C443-F0D7-4A93-8A72-AEC82497A7F4}" dt="2020-06-16T06:57:07.459" v="292" actId="207"/>
          <ac:spMkLst>
            <pc:docMk/>
            <pc:sldMk cId="1502020708" sldId="300"/>
            <ac:spMk id="11" creationId="{69D3078F-5379-417E-BD80-46E14A86DE05}"/>
          </ac:spMkLst>
        </pc:spChg>
        <pc:spChg chg="del">
          <ac:chgData name="Tegischer Lukas" userId="f78daebb-0565-485c-bd0e-1cd035e796ff" providerId="ADAL" clId="{DC46C443-F0D7-4A93-8A72-AEC82497A7F4}" dt="2020-06-16T06:54:11.857" v="204" actId="478"/>
          <ac:spMkLst>
            <pc:docMk/>
            <pc:sldMk cId="1502020708" sldId="300"/>
            <ac:spMk id="12" creationId="{8C971444-0F7B-45AF-BCEA-133AEFD980A8}"/>
          </ac:spMkLst>
        </pc:spChg>
        <pc:spChg chg="del">
          <ac:chgData name="Tegischer Lukas" userId="f78daebb-0565-485c-bd0e-1cd035e796ff" providerId="ADAL" clId="{DC46C443-F0D7-4A93-8A72-AEC82497A7F4}" dt="2020-06-16T06:54:12.824" v="205" actId="478"/>
          <ac:spMkLst>
            <pc:docMk/>
            <pc:sldMk cId="1502020708" sldId="300"/>
            <ac:spMk id="13" creationId="{630E2482-633A-4935-915A-2AD5B48CDCBF}"/>
          </ac:spMkLst>
        </pc:spChg>
        <pc:spChg chg="add mod">
          <ac:chgData name="Tegischer Lukas" userId="f78daebb-0565-485c-bd0e-1cd035e796ff" providerId="ADAL" clId="{DC46C443-F0D7-4A93-8A72-AEC82497A7F4}" dt="2020-06-16T06:57:12.080" v="293" actId="207"/>
          <ac:spMkLst>
            <pc:docMk/>
            <pc:sldMk cId="1502020708" sldId="300"/>
            <ac:spMk id="15" creationId="{DAAEA7E4-F575-46AC-9782-45A96D7201BF}"/>
          </ac:spMkLst>
        </pc:spChg>
        <pc:picChg chg="add mod modCrop">
          <ac:chgData name="Tegischer Lukas" userId="f78daebb-0565-485c-bd0e-1cd035e796ff" providerId="ADAL" clId="{DC46C443-F0D7-4A93-8A72-AEC82497A7F4}" dt="2020-06-16T06:56:07.577" v="243" actId="1076"/>
          <ac:picMkLst>
            <pc:docMk/>
            <pc:sldMk cId="1502020708" sldId="300"/>
            <ac:picMk id="4" creationId="{D064B7D7-A446-42FC-BC88-93056DE9F2ED}"/>
          </ac:picMkLst>
        </pc:picChg>
        <pc:picChg chg="del">
          <ac:chgData name="Tegischer Lukas" userId="f78daebb-0565-485c-bd0e-1cd035e796ff" providerId="ADAL" clId="{DC46C443-F0D7-4A93-8A72-AEC82497A7F4}" dt="2020-06-16T06:54:10.729" v="203" actId="478"/>
          <ac:picMkLst>
            <pc:docMk/>
            <pc:sldMk cId="1502020708" sldId="300"/>
            <ac:picMk id="9" creationId="{51F3168A-B4AA-4281-8546-C4789B44ADAD}"/>
          </ac:picMkLst>
        </pc:picChg>
      </pc:sldChg>
      <pc:sldChg chg="del">
        <pc:chgData name="Tegischer Lukas" userId="f78daebb-0565-485c-bd0e-1cd035e796ff" providerId="ADAL" clId="{DC46C443-F0D7-4A93-8A72-AEC82497A7F4}" dt="2020-06-16T06:53:23.781" v="159" actId="2696"/>
        <pc:sldMkLst>
          <pc:docMk/>
          <pc:sldMk cId="1655962418" sldId="301"/>
        </pc:sldMkLst>
      </pc:sldChg>
      <pc:sldChg chg="delSp modSp add">
        <pc:chgData name="Tegischer Lukas" userId="f78daebb-0565-485c-bd0e-1cd035e796ff" providerId="ADAL" clId="{DC46C443-F0D7-4A93-8A72-AEC82497A7F4}" dt="2020-06-16T06:55:09.168" v="232" actId="1076"/>
        <pc:sldMkLst>
          <pc:docMk/>
          <pc:sldMk cId="2863763921" sldId="301"/>
        </pc:sldMkLst>
        <pc:spChg chg="mod">
          <ac:chgData name="Tegischer Lukas" userId="f78daebb-0565-485c-bd0e-1cd035e796ff" providerId="ADAL" clId="{DC46C443-F0D7-4A93-8A72-AEC82497A7F4}" dt="2020-06-16T06:55:09.168" v="232" actId="1076"/>
          <ac:spMkLst>
            <pc:docMk/>
            <pc:sldMk cId="2863763921" sldId="301"/>
            <ac:spMk id="2" creationId="{0F418FF3-C8B4-4233-AB2A-C94674071B2D}"/>
          </ac:spMkLst>
        </pc:spChg>
        <pc:spChg chg="del">
          <ac:chgData name="Tegischer Lukas" userId="f78daebb-0565-485c-bd0e-1cd035e796ff" providerId="ADAL" clId="{DC46C443-F0D7-4A93-8A72-AEC82497A7F4}" dt="2020-06-16T06:55:05.983" v="231" actId="478"/>
          <ac:spMkLst>
            <pc:docMk/>
            <pc:sldMk cId="2863763921" sldId="301"/>
            <ac:spMk id="3" creationId="{00BF0237-FE14-4E59-88BC-EFF21C55DE01}"/>
          </ac:spMkLst>
        </pc:spChg>
      </pc:sldChg>
      <pc:sldChg chg="add">
        <pc:chgData name="Tegischer Lukas" userId="f78daebb-0565-485c-bd0e-1cd035e796ff" providerId="ADAL" clId="{DC46C443-F0D7-4A93-8A72-AEC82497A7F4}" dt="2020-06-16T07:01:15.351" v="362"/>
        <pc:sldMkLst>
          <pc:docMk/>
          <pc:sldMk cId="1391287776" sldId="302"/>
        </pc:sldMkLst>
      </pc:sldChg>
      <pc:sldChg chg="add del">
        <pc:chgData name="Tegischer Lukas" userId="f78daebb-0565-485c-bd0e-1cd035e796ff" providerId="ADAL" clId="{DC46C443-F0D7-4A93-8A72-AEC82497A7F4}" dt="2020-06-16T07:01:07.717" v="360" actId="2696"/>
        <pc:sldMkLst>
          <pc:docMk/>
          <pc:sldMk cId="2423238857" sldId="302"/>
        </pc:sldMkLst>
      </pc:sldChg>
      <pc:sldChg chg="add del">
        <pc:chgData name="Tegischer Lukas" userId="f78daebb-0565-485c-bd0e-1cd035e796ff" providerId="ADAL" clId="{DC46C443-F0D7-4A93-8A72-AEC82497A7F4}" dt="2020-06-16T07:01:07.923" v="361" actId="2696"/>
        <pc:sldMkLst>
          <pc:docMk/>
          <pc:sldMk cId="1860395285" sldId="303"/>
        </pc:sldMkLst>
      </pc:sldChg>
      <pc:sldChg chg="addSp delSp modSp add modAnim">
        <pc:chgData name="Tegischer Lukas" userId="f78daebb-0565-485c-bd0e-1cd035e796ff" providerId="ADAL" clId="{DC46C443-F0D7-4A93-8A72-AEC82497A7F4}" dt="2020-06-16T07:13:45.163" v="542"/>
        <pc:sldMkLst>
          <pc:docMk/>
          <pc:sldMk cId="4179965883" sldId="303"/>
        </pc:sldMkLst>
        <pc:spChg chg="mod">
          <ac:chgData name="Tegischer Lukas" userId="f78daebb-0565-485c-bd0e-1cd035e796ff" providerId="ADAL" clId="{DC46C443-F0D7-4A93-8A72-AEC82497A7F4}" dt="2020-06-16T07:01:53.909" v="370" actId="20577"/>
          <ac:spMkLst>
            <pc:docMk/>
            <pc:sldMk cId="4179965883" sldId="303"/>
            <ac:spMk id="2" creationId="{00000000-0000-0000-0000-000000000000}"/>
          </ac:spMkLst>
        </pc:spChg>
        <pc:spChg chg="mod">
          <ac:chgData name="Tegischer Lukas" userId="f78daebb-0565-485c-bd0e-1cd035e796ff" providerId="ADAL" clId="{DC46C443-F0D7-4A93-8A72-AEC82497A7F4}" dt="2020-06-16T07:01:59.334" v="373" actId="20577"/>
          <ac:spMkLst>
            <pc:docMk/>
            <pc:sldMk cId="4179965883" sldId="303"/>
            <ac:spMk id="6" creationId="{AE5772CF-56DF-483E-876A-088513C43EA7}"/>
          </ac:spMkLst>
        </pc:spChg>
        <pc:spChg chg="mod">
          <ac:chgData name="Tegischer Lukas" userId="f78daebb-0565-485c-bd0e-1cd035e796ff" providerId="ADAL" clId="{DC46C443-F0D7-4A93-8A72-AEC82497A7F4}" dt="2020-06-16T07:02:04.098" v="374" actId="20577"/>
          <ac:spMkLst>
            <pc:docMk/>
            <pc:sldMk cId="4179965883" sldId="303"/>
            <ac:spMk id="15" creationId="{DAAEA7E4-F575-46AC-9782-45A96D7201BF}"/>
          </ac:spMkLst>
        </pc:spChg>
        <pc:picChg chg="del">
          <ac:chgData name="Tegischer Lukas" userId="f78daebb-0565-485c-bd0e-1cd035e796ff" providerId="ADAL" clId="{DC46C443-F0D7-4A93-8A72-AEC82497A7F4}" dt="2020-06-16T07:02:30.653" v="375" actId="478"/>
          <ac:picMkLst>
            <pc:docMk/>
            <pc:sldMk cId="4179965883" sldId="303"/>
            <ac:picMk id="4" creationId="{D064B7D7-A446-42FC-BC88-93056DE9F2ED}"/>
          </ac:picMkLst>
        </pc:picChg>
        <pc:picChg chg="add mod modCrop">
          <ac:chgData name="Tegischer Lukas" userId="f78daebb-0565-485c-bd0e-1cd035e796ff" providerId="ADAL" clId="{DC46C443-F0D7-4A93-8A72-AEC82497A7F4}" dt="2020-06-16T07:03:25.337" v="387" actId="1076"/>
          <ac:picMkLst>
            <pc:docMk/>
            <pc:sldMk cId="4179965883" sldId="303"/>
            <ac:picMk id="5" creationId="{6B8183B5-8D84-48BD-B9C7-6BBEF921EE88}"/>
          </ac:picMkLst>
        </pc:picChg>
      </pc:sldChg>
      <pc:sldChg chg="add">
        <pc:chgData name="Tegischer Lukas" userId="f78daebb-0565-485c-bd0e-1cd035e796ff" providerId="ADAL" clId="{DC46C443-F0D7-4A93-8A72-AEC82497A7F4}" dt="2020-06-16T06:57:20.797" v="295"/>
        <pc:sldMkLst>
          <pc:docMk/>
          <pc:sldMk cId="2402499893" sldId="304"/>
        </pc:sldMkLst>
      </pc:sldChg>
      <pc:sldChg chg="addSp delSp modSp add modAnim">
        <pc:chgData name="Tegischer Lukas" userId="f78daebb-0565-485c-bd0e-1cd035e796ff" providerId="ADAL" clId="{DC46C443-F0D7-4A93-8A72-AEC82497A7F4}" dt="2020-06-16T07:13:23.563" v="536"/>
        <pc:sldMkLst>
          <pc:docMk/>
          <pc:sldMk cId="3500513179" sldId="305"/>
        </pc:sldMkLst>
        <pc:spChg chg="mod">
          <ac:chgData name="Tegischer Lukas" userId="f78daebb-0565-485c-bd0e-1cd035e796ff" providerId="ADAL" clId="{DC46C443-F0D7-4A93-8A72-AEC82497A7F4}" dt="2020-06-16T06:58:57.267" v="318" actId="20577"/>
          <ac:spMkLst>
            <pc:docMk/>
            <pc:sldMk cId="3500513179" sldId="305"/>
            <ac:spMk id="2" creationId="{00000000-0000-0000-0000-000000000000}"/>
          </ac:spMkLst>
        </pc:spChg>
        <pc:spChg chg="mod">
          <ac:chgData name="Tegischer Lukas" userId="f78daebb-0565-485c-bd0e-1cd035e796ff" providerId="ADAL" clId="{DC46C443-F0D7-4A93-8A72-AEC82497A7F4}" dt="2020-06-16T06:57:38.266" v="304" actId="20577"/>
          <ac:spMkLst>
            <pc:docMk/>
            <pc:sldMk cId="3500513179" sldId="305"/>
            <ac:spMk id="11" creationId="{69D3078F-5379-417E-BD80-46E14A86DE05}"/>
          </ac:spMkLst>
        </pc:spChg>
        <pc:spChg chg="mod">
          <ac:chgData name="Tegischer Lukas" userId="f78daebb-0565-485c-bd0e-1cd035e796ff" providerId="ADAL" clId="{DC46C443-F0D7-4A93-8A72-AEC82497A7F4}" dt="2020-06-16T06:57:42.266" v="305" actId="20577"/>
          <ac:spMkLst>
            <pc:docMk/>
            <pc:sldMk cId="3500513179" sldId="305"/>
            <ac:spMk id="15" creationId="{DAAEA7E4-F575-46AC-9782-45A96D7201BF}"/>
          </ac:spMkLst>
        </pc:spChg>
        <pc:picChg chg="del">
          <ac:chgData name="Tegischer Lukas" userId="f78daebb-0565-485c-bd0e-1cd035e796ff" providerId="ADAL" clId="{DC46C443-F0D7-4A93-8A72-AEC82497A7F4}" dt="2020-06-16T06:58:10.733" v="306" actId="478"/>
          <ac:picMkLst>
            <pc:docMk/>
            <pc:sldMk cId="3500513179" sldId="305"/>
            <ac:picMk id="4" creationId="{D064B7D7-A446-42FC-BC88-93056DE9F2ED}"/>
          </ac:picMkLst>
        </pc:picChg>
        <pc:picChg chg="add mod modCrop">
          <ac:chgData name="Tegischer Lukas" userId="f78daebb-0565-485c-bd0e-1cd035e796ff" providerId="ADAL" clId="{DC46C443-F0D7-4A93-8A72-AEC82497A7F4}" dt="2020-06-16T06:58:32.161" v="317" actId="1076"/>
          <ac:picMkLst>
            <pc:docMk/>
            <pc:sldMk cId="3500513179" sldId="305"/>
            <ac:picMk id="5" creationId="{678ECBF4-AA2C-444F-8F00-6B42FEEF6085}"/>
          </ac:picMkLst>
        </pc:picChg>
      </pc:sldChg>
      <pc:sldChg chg="add">
        <pc:chgData name="Tegischer Lukas" userId="f78daebb-0565-485c-bd0e-1cd035e796ff" providerId="ADAL" clId="{DC46C443-F0D7-4A93-8A72-AEC82497A7F4}" dt="2020-06-16T06:57:22.052" v="296"/>
        <pc:sldMkLst>
          <pc:docMk/>
          <pc:sldMk cId="1260650319" sldId="306"/>
        </pc:sldMkLst>
      </pc:sldChg>
      <pc:sldChg chg="addSp delSp modSp add modAnim">
        <pc:chgData name="Tegischer Lukas" userId="f78daebb-0565-485c-bd0e-1cd035e796ff" providerId="ADAL" clId="{DC46C443-F0D7-4A93-8A72-AEC82497A7F4}" dt="2020-06-16T07:13:35.627" v="539"/>
        <pc:sldMkLst>
          <pc:docMk/>
          <pc:sldMk cId="739968757" sldId="307"/>
        </pc:sldMkLst>
        <pc:spChg chg="mod">
          <ac:chgData name="Tegischer Lukas" userId="f78daebb-0565-485c-bd0e-1cd035e796ff" providerId="ADAL" clId="{DC46C443-F0D7-4A93-8A72-AEC82497A7F4}" dt="2020-06-16T06:59:08.319" v="325" actId="20577"/>
          <ac:spMkLst>
            <pc:docMk/>
            <pc:sldMk cId="739968757" sldId="307"/>
            <ac:spMk id="2" creationId="{00000000-0000-0000-0000-000000000000}"/>
          </ac:spMkLst>
        </pc:spChg>
        <pc:spChg chg="mod">
          <ac:chgData name="Tegischer Lukas" userId="f78daebb-0565-485c-bd0e-1cd035e796ff" providerId="ADAL" clId="{DC46C443-F0D7-4A93-8A72-AEC82497A7F4}" dt="2020-06-16T06:59:13.258" v="328" actId="20577"/>
          <ac:spMkLst>
            <pc:docMk/>
            <pc:sldMk cId="739968757" sldId="307"/>
            <ac:spMk id="6" creationId="{AE5772CF-56DF-483E-876A-088513C43EA7}"/>
          </ac:spMkLst>
        </pc:spChg>
        <pc:spChg chg="mod">
          <ac:chgData name="Tegischer Lukas" userId="f78daebb-0565-485c-bd0e-1cd035e796ff" providerId="ADAL" clId="{DC46C443-F0D7-4A93-8A72-AEC82497A7F4}" dt="2020-06-16T07:01:40.981" v="364" actId="20577"/>
          <ac:spMkLst>
            <pc:docMk/>
            <pc:sldMk cId="739968757" sldId="307"/>
            <ac:spMk id="11" creationId="{69D3078F-5379-417E-BD80-46E14A86DE05}"/>
          </ac:spMkLst>
        </pc:spChg>
        <pc:picChg chg="del">
          <ac:chgData name="Tegischer Lukas" userId="f78daebb-0565-485c-bd0e-1cd035e796ff" providerId="ADAL" clId="{DC46C443-F0D7-4A93-8A72-AEC82497A7F4}" dt="2020-06-16T07:00:03.937" v="332" actId="478"/>
          <ac:picMkLst>
            <pc:docMk/>
            <pc:sldMk cId="739968757" sldId="307"/>
            <ac:picMk id="4" creationId="{D064B7D7-A446-42FC-BC88-93056DE9F2ED}"/>
          </ac:picMkLst>
        </pc:picChg>
        <pc:picChg chg="add mod modCrop">
          <ac:chgData name="Tegischer Lukas" userId="f78daebb-0565-485c-bd0e-1cd035e796ff" providerId="ADAL" clId="{DC46C443-F0D7-4A93-8A72-AEC82497A7F4}" dt="2020-06-16T07:00:28.290" v="343" actId="1076"/>
          <ac:picMkLst>
            <pc:docMk/>
            <pc:sldMk cId="739968757" sldId="307"/>
            <ac:picMk id="5" creationId="{BB2FC38C-AE26-4528-8AC2-E8AB9FCF939E}"/>
          </ac:picMkLst>
        </pc:picChg>
      </pc:sldChg>
      <pc:sldChg chg="addSp delSp modSp add modAnim">
        <pc:chgData name="Tegischer Lukas" userId="f78daebb-0565-485c-bd0e-1cd035e796ff" providerId="ADAL" clId="{DC46C443-F0D7-4A93-8A72-AEC82497A7F4}" dt="2020-06-16T07:12:55.678" v="528"/>
        <pc:sldMkLst>
          <pc:docMk/>
          <pc:sldMk cId="2425085960" sldId="308"/>
        </pc:sldMkLst>
        <pc:spChg chg="mod">
          <ac:chgData name="Tegischer Lukas" userId="f78daebb-0565-485c-bd0e-1cd035e796ff" providerId="ADAL" clId="{DC46C443-F0D7-4A93-8A72-AEC82497A7F4}" dt="2020-06-16T07:04:11.226" v="437" actId="20577"/>
          <ac:spMkLst>
            <pc:docMk/>
            <pc:sldMk cId="2425085960" sldId="308"/>
            <ac:spMk id="2" creationId="{00000000-0000-0000-0000-000000000000}"/>
          </ac:spMkLst>
        </pc:spChg>
        <pc:spChg chg="add del">
          <ac:chgData name="Tegischer Lukas" userId="f78daebb-0565-485c-bd0e-1cd035e796ff" providerId="ADAL" clId="{DC46C443-F0D7-4A93-8A72-AEC82497A7F4}" dt="2020-06-16T07:04:32.709" v="439" actId="478"/>
          <ac:spMkLst>
            <pc:docMk/>
            <pc:sldMk cId="2425085960" sldId="308"/>
            <ac:spMk id="4" creationId="{516624B2-033A-4610-A50E-EE4D2C3A72F9}"/>
          </ac:spMkLst>
        </pc:spChg>
        <pc:spChg chg="del">
          <ac:chgData name="Tegischer Lukas" userId="f78daebb-0565-485c-bd0e-1cd035e796ff" providerId="ADAL" clId="{DC46C443-F0D7-4A93-8A72-AEC82497A7F4}" dt="2020-06-16T07:03:56.065" v="390" actId="478"/>
          <ac:spMkLst>
            <pc:docMk/>
            <pc:sldMk cId="2425085960" sldId="308"/>
            <ac:spMk id="6" creationId="{AE5772CF-56DF-483E-876A-088513C43EA7}"/>
          </ac:spMkLst>
        </pc:spChg>
        <pc:spChg chg="del">
          <ac:chgData name="Tegischer Lukas" userId="f78daebb-0565-485c-bd0e-1cd035e796ff" providerId="ADAL" clId="{DC46C443-F0D7-4A93-8A72-AEC82497A7F4}" dt="2020-06-16T07:03:56.065" v="390" actId="478"/>
          <ac:spMkLst>
            <pc:docMk/>
            <pc:sldMk cId="2425085960" sldId="308"/>
            <ac:spMk id="11" creationId="{69D3078F-5379-417E-BD80-46E14A86DE05}"/>
          </ac:spMkLst>
        </pc:spChg>
        <pc:spChg chg="del">
          <ac:chgData name="Tegischer Lukas" userId="f78daebb-0565-485c-bd0e-1cd035e796ff" providerId="ADAL" clId="{DC46C443-F0D7-4A93-8A72-AEC82497A7F4}" dt="2020-06-16T07:03:56.065" v="390" actId="478"/>
          <ac:spMkLst>
            <pc:docMk/>
            <pc:sldMk cId="2425085960" sldId="308"/>
            <ac:spMk id="15" creationId="{DAAEA7E4-F575-46AC-9782-45A96D7201BF}"/>
          </ac:spMkLst>
        </pc:spChg>
        <pc:graphicFrameChg chg="add mod modGraphic">
          <ac:chgData name="Tegischer Lukas" userId="f78daebb-0565-485c-bd0e-1cd035e796ff" providerId="ADAL" clId="{DC46C443-F0D7-4A93-8A72-AEC82497A7F4}" dt="2020-06-16T07:06:09.928" v="464" actId="1076"/>
          <ac:graphicFrameMkLst>
            <pc:docMk/>
            <pc:sldMk cId="2425085960" sldId="308"/>
            <ac:graphicFrameMk id="3" creationId="{EF3DFDEA-78B5-4B86-BE40-34DB2E2B5E05}"/>
          </ac:graphicFrameMkLst>
        </pc:graphicFrameChg>
        <pc:picChg chg="del">
          <ac:chgData name="Tegischer Lukas" userId="f78daebb-0565-485c-bd0e-1cd035e796ff" providerId="ADAL" clId="{DC46C443-F0D7-4A93-8A72-AEC82497A7F4}" dt="2020-06-16T07:03:54.605" v="389" actId="478"/>
          <ac:picMkLst>
            <pc:docMk/>
            <pc:sldMk cId="2425085960" sldId="308"/>
            <ac:picMk id="5" creationId="{6B8183B5-8D84-48BD-B9C7-6BBEF921EE88}"/>
          </ac:picMkLst>
        </pc:picChg>
        <pc:picChg chg="add del mod">
          <ac:chgData name="Tegischer Lukas" userId="f78daebb-0565-485c-bd0e-1cd035e796ff" providerId="ADAL" clId="{DC46C443-F0D7-4A93-8A72-AEC82497A7F4}" dt="2020-06-16T07:07:37.642" v="475" actId="478"/>
          <ac:picMkLst>
            <pc:docMk/>
            <pc:sldMk cId="2425085960" sldId="308"/>
            <ac:picMk id="10" creationId="{D667646C-8900-4A79-B4FE-08E7306C630A}"/>
          </ac:picMkLst>
        </pc:picChg>
        <pc:picChg chg="add mod modCrop">
          <ac:chgData name="Tegischer Lukas" userId="f78daebb-0565-485c-bd0e-1cd035e796ff" providerId="ADAL" clId="{DC46C443-F0D7-4A93-8A72-AEC82497A7F4}" dt="2020-06-16T07:10:09.855" v="500" actId="1076"/>
          <ac:picMkLst>
            <pc:docMk/>
            <pc:sldMk cId="2425085960" sldId="308"/>
            <ac:picMk id="16" creationId="{27DEFA01-E66E-4A46-B88A-5476DBFE6801}"/>
          </ac:picMkLst>
        </pc:picChg>
        <pc:picChg chg="add mod">
          <ac:chgData name="Tegischer Lukas" userId="f78daebb-0565-485c-bd0e-1cd035e796ff" providerId="ADAL" clId="{DC46C443-F0D7-4A93-8A72-AEC82497A7F4}" dt="2020-06-16T07:10:11.601" v="501" actId="1076"/>
          <ac:picMkLst>
            <pc:docMk/>
            <pc:sldMk cId="2425085960" sldId="308"/>
            <ac:picMk id="17" creationId="{B3B3E528-3B46-43D0-BF0C-8A91E8216BF0}"/>
          </ac:picMkLst>
        </pc:picChg>
        <pc:picChg chg="add mod modCrop">
          <ac:chgData name="Tegischer Lukas" userId="f78daebb-0565-485c-bd0e-1cd035e796ff" providerId="ADAL" clId="{DC46C443-F0D7-4A93-8A72-AEC82497A7F4}" dt="2020-06-16T07:11:18.249" v="514" actId="1076"/>
          <ac:picMkLst>
            <pc:docMk/>
            <pc:sldMk cId="2425085960" sldId="308"/>
            <ac:picMk id="19" creationId="{6F7937CD-46CC-42B4-B61E-CF7AB23D8B12}"/>
          </ac:picMkLst>
        </pc:picChg>
        <pc:picChg chg="add mod modCrop">
          <ac:chgData name="Tegischer Lukas" userId="f78daebb-0565-485c-bd0e-1cd035e796ff" providerId="ADAL" clId="{DC46C443-F0D7-4A93-8A72-AEC82497A7F4}" dt="2020-06-16T07:12:35.239" v="526" actId="1076"/>
          <ac:picMkLst>
            <pc:docMk/>
            <pc:sldMk cId="2425085960" sldId="308"/>
            <ac:picMk id="21" creationId="{03AAD9C7-7F74-4342-96A9-41BEA8338E89}"/>
          </ac:picMkLst>
        </pc:picChg>
        <pc:cxnChg chg="add del mod">
          <ac:chgData name="Tegischer Lukas" userId="f78daebb-0565-485c-bd0e-1cd035e796ff" providerId="ADAL" clId="{DC46C443-F0D7-4A93-8A72-AEC82497A7F4}" dt="2020-06-16T07:07:37.164" v="474" actId="478"/>
          <ac:cxnSpMkLst>
            <pc:docMk/>
            <pc:sldMk cId="2425085960" sldId="308"/>
            <ac:cxnSpMk id="8" creationId="{140F17D6-8A0C-4CB6-9CEB-4E3299E0A239}"/>
          </ac:cxnSpMkLst>
        </pc:cxnChg>
      </pc:sldChg>
      <pc:sldChg chg="addSp delSp modSp add del">
        <pc:chgData name="Tegischer Lukas" userId="f78daebb-0565-485c-bd0e-1cd035e796ff" providerId="ADAL" clId="{DC46C443-F0D7-4A93-8A72-AEC82497A7F4}" dt="2020-06-16T07:13:00.034" v="529" actId="2696"/>
        <pc:sldMkLst>
          <pc:docMk/>
          <pc:sldMk cId="1366012405" sldId="309"/>
        </pc:sldMkLst>
        <pc:picChg chg="add del mod modCrop">
          <ac:chgData name="Tegischer Lukas" userId="f78daebb-0565-485c-bd0e-1cd035e796ff" providerId="ADAL" clId="{DC46C443-F0D7-4A93-8A72-AEC82497A7F4}" dt="2020-06-16T07:09:45.205" v="493"/>
          <ac:picMkLst>
            <pc:docMk/>
            <pc:sldMk cId="1366012405" sldId="309"/>
            <ac:picMk id="5" creationId="{2BDBD903-D2DD-4BD1-8853-D1B450E7F740}"/>
          </ac:picMkLst>
        </pc:picChg>
        <pc:picChg chg="del">
          <ac:chgData name="Tegischer Lukas" userId="f78daebb-0565-485c-bd0e-1cd035e796ff" providerId="ADAL" clId="{DC46C443-F0D7-4A93-8A72-AEC82497A7F4}" dt="2020-06-16T07:09:31.107" v="485" actId="478"/>
          <ac:picMkLst>
            <pc:docMk/>
            <pc:sldMk cId="1366012405" sldId="309"/>
            <ac:picMk id="16" creationId="{27DEFA01-E66E-4A46-B88A-5476DBFE6801}"/>
          </ac:picMkLst>
        </pc:picChg>
      </pc:sldChg>
    </pc:docChg>
  </pc:docChgLst>
  <pc:docChgLst>
    <pc:chgData name="Tegischer Lukas" userId="f78daebb-0565-485c-bd0e-1cd035e796ff" providerId="ADAL" clId="{E8BE00CF-9DAA-4F7E-B3ED-6346AF81D64D}"/>
    <pc:docChg chg="undo custSel addSld delSld modSld">
      <pc:chgData name="Tegischer Lukas" userId="f78daebb-0565-485c-bd0e-1cd035e796ff" providerId="ADAL" clId="{E8BE00CF-9DAA-4F7E-B3ED-6346AF81D64D}" dt="2020-06-17T09:10:11.378" v="325" actId="20577"/>
      <pc:docMkLst>
        <pc:docMk/>
      </pc:docMkLst>
      <pc:sldChg chg="modSp">
        <pc:chgData name="Tegischer Lukas" userId="f78daebb-0565-485c-bd0e-1cd035e796ff" providerId="ADAL" clId="{E8BE00CF-9DAA-4F7E-B3ED-6346AF81D64D}" dt="2020-06-17T08:58:22.942" v="33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E8BE00CF-9DAA-4F7E-B3ED-6346AF81D64D}" dt="2020-06-17T08:58:22.942" v="33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modSp">
        <pc:chgData name="Tegischer Lukas" userId="f78daebb-0565-485c-bd0e-1cd035e796ff" providerId="ADAL" clId="{E8BE00CF-9DAA-4F7E-B3ED-6346AF81D64D}" dt="2020-06-17T09:10:11.378" v="325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E8BE00CF-9DAA-4F7E-B3ED-6346AF81D64D}" dt="2020-06-17T09:10:11.378" v="325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E8BE00CF-9DAA-4F7E-B3ED-6346AF81D64D}" dt="2020-06-17T09:09:51.900" v="308"/>
        <pc:sldMkLst>
          <pc:docMk/>
          <pc:sldMk cId="3315933259" sldId="298"/>
        </pc:sldMkLst>
        <pc:spChg chg="mod">
          <ac:chgData name="Tegischer Lukas" userId="f78daebb-0565-485c-bd0e-1cd035e796ff" providerId="ADAL" clId="{E8BE00CF-9DAA-4F7E-B3ED-6346AF81D64D}" dt="2020-06-17T08:58:51.796" v="70" actId="1076"/>
          <ac:spMkLst>
            <pc:docMk/>
            <pc:sldMk cId="3315933259" sldId="29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E8BE00CF-9DAA-4F7E-B3ED-6346AF81D64D}" dt="2020-06-17T09:02:01.633" v="157" actId="403"/>
          <ac:spMkLst>
            <pc:docMk/>
            <pc:sldMk cId="3315933259" sldId="298"/>
            <ac:spMk id="3" creationId="{3E19BD71-3283-4106-80E7-BF75DEF2B35F}"/>
          </ac:spMkLst>
        </pc:spChg>
        <pc:spChg chg="add mod">
          <ac:chgData name="Tegischer Lukas" userId="f78daebb-0565-485c-bd0e-1cd035e796ff" providerId="ADAL" clId="{E8BE00CF-9DAA-4F7E-B3ED-6346AF81D64D}" dt="2020-06-17T09:01:54.799" v="156" actId="113"/>
          <ac:spMkLst>
            <pc:docMk/>
            <pc:sldMk cId="3315933259" sldId="298"/>
            <ac:spMk id="5" creationId="{FEDEB2D2-EBF9-4DC9-8BD0-76825AC49375}"/>
          </ac:spMkLst>
        </pc:spChg>
        <pc:spChg chg="del">
          <ac:chgData name="Tegischer Lukas" userId="f78daebb-0565-485c-bd0e-1cd035e796ff" providerId="ADAL" clId="{E8BE00CF-9DAA-4F7E-B3ED-6346AF81D64D}" dt="2020-06-17T08:58:52.798" v="71" actId="478"/>
          <ac:spMkLst>
            <pc:docMk/>
            <pc:sldMk cId="3315933259" sldId="298"/>
            <ac:spMk id="6" creationId="{D75C7CE6-E873-4613-A27F-9B155578E8C0}"/>
          </ac:spMkLst>
        </pc:spChg>
        <pc:spChg chg="del">
          <ac:chgData name="Tegischer Lukas" userId="f78daebb-0565-485c-bd0e-1cd035e796ff" providerId="ADAL" clId="{E8BE00CF-9DAA-4F7E-B3ED-6346AF81D64D}" dt="2020-06-17T08:58:52.798" v="71" actId="478"/>
          <ac:spMkLst>
            <pc:docMk/>
            <pc:sldMk cId="3315933259" sldId="298"/>
            <ac:spMk id="7" creationId="{9066F0D3-6449-4FD1-A6D5-C17FA3488E0D}"/>
          </ac:spMkLst>
        </pc:spChg>
        <pc:spChg chg="del">
          <ac:chgData name="Tegischer Lukas" userId="f78daebb-0565-485c-bd0e-1cd035e796ff" providerId="ADAL" clId="{E8BE00CF-9DAA-4F7E-B3ED-6346AF81D64D}" dt="2020-06-17T08:58:52.798" v="71" actId="478"/>
          <ac:spMkLst>
            <pc:docMk/>
            <pc:sldMk cId="3315933259" sldId="298"/>
            <ac:spMk id="9" creationId="{6794B2C6-FD3B-4DF1-8209-6099D59DA8DA}"/>
          </ac:spMkLst>
        </pc:spChg>
        <pc:spChg chg="del">
          <ac:chgData name="Tegischer Lukas" userId="f78daebb-0565-485c-bd0e-1cd035e796ff" providerId="ADAL" clId="{E8BE00CF-9DAA-4F7E-B3ED-6346AF81D64D}" dt="2020-06-17T08:58:52.798" v="71" actId="478"/>
          <ac:spMkLst>
            <pc:docMk/>
            <pc:sldMk cId="3315933259" sldId="298"/>
            <ac:spMk id="13" creationId="{D21A4B14-6137-47AF-9542-82C6E5E9A665}"/>
          </ac:spMkLst>
        </pc:spChg>
        <pc:picChg chg="del">
          <ac:chgData name="Tegischer Lukas" userId="f78daebb-0565-485c-bd0e-1cd035e796ff" providerId="ADAL" clId="{E8BE00CF-9DAA-4F7E-B3ED-6346AF81D64D}" dt="2020-06-17T08:58:49.855" v="69" actId="478"/>
          <ac:picMkLst>
            <pc:docMk/>
            <pc:sldMk cId="3315933259" sldId="298"/>
            <ac:picMk id="4" creationId="{280A71F0-CAF6-4685-BAC2-40F25FC394A8}"/>
          </ac:picMkLst>
        </pc:picChg>
        <pc:picChg chg="add mod">
          <ac:chgData name="Tegischer Lukas" userId="f78daebb-0565-485c-bd0e-1cd035e796ff" providerId="ADAL" clId="{E8BE00CF-9DAA-4F7E-B3ED-6346AF81D64D}" dt="2020-06-17T09:00:02.653" v="98" actId="1076"/>
          <ac:picMkLst>
            <pc:docMk/>
            <pc:sldMk cId="3315933259" sldId="298"/>
            <ac:picMk id="10" creationId="{F5EAE731-4121-47F7-9852-DBD8A89F7E3D}"/>
          </ac:picMkLst>
        </pc:picChg>
      </pc:sldChg>
      <pc:sldChg chg="del">
        <pc:chgData name="Tegischer Lukas" userId="f78daebb-0565-485c-bd0e-1cd035e796ff" providerId="ADAL" clId="{E8BE00CF-9DAA-4F7E-B3ED-6346AF81D64D}" dt="2020-06-17T08:58:42.085" v="35" actId="2696"/>
        <pc:sldMkLst>
          <pc:docMk/>
          <pc:sldMk cId="3823705079" sldId="309"/>
        </pc:sldMkLst>
      </pc:sldChg>
      <pc:sldChg chg="del">
        <pc:chgData name="Tegischer Lukas" userId="f78daebb-0565-485c-bd0e-1cd035e796ff" providerId="ADAL" clId="{E8BE00CF-9DAA-4F7E-B3ED-6346AF81D64D}" dt="2020-06-17T09:04:19.096" v="234" actId="2696"/>
        <pc:sldMkLst>
          <pc:docMk/>
          <pc:sldMk cId="1903789166" sldId="310"/>
        </pc:sldMkLst>
      </pc:sldChg>
      <pc:sldChg chg="del">
        <pc:chgData name="Tegischer Lukas" userId="f78daebb-0565-485c-bd0e-1cd035e796ff" providerId="ADAL" clId="{E8BE00CF-9DAA-4F7E-B3ED-6346AF81D64D}" dt="2020-06-17T09:04:19.175" v="235" actId="2696"/>
        <pc:sldMkLst>
          <pc:docMk/>
          <pc:sldMk cId="2211572248" sldId="311"/>
        </pc:sldMkLst>
      </pc:sldChg>
      <pc:sldChg chg="del">
        <pc:chgData name="Tegischer Lukas" userId="f78daebb-0565-485c-bd0e-1cd035e796ff" providerId="ADAL" clId="{E8BE00CF-9DAA-4F7E-B3ED-6346AF81D64D}" dt="2020-06-17T09:04:19.252" v="236" actId="2696"/>
        <pc:sldMkLst>
          <pc:docMk/>
          <pc:sldMk cId="3474340069" sldId="312"/>
        </pc:sldMkLst>
      </pc:sldChg>
      <pc:sldChg chg="del">
        <pc:chgData name="Tegischer Lukas" userId="f78daebb-0565-485c-bd0e-1cd035e796ff" providerId="ADAL" clId="{E8BE00CF-9DAA-4F7E-B3ED-6346AF81D64D}" dt="2020-06-17T09:04:19.293" v="237" actId="2696"/>
        <pc:sldMkLst>
          <pc:docMk/>
          <pc:sldMk cId="2863956370" sldId="313"/>
        </pc:sldMkLst>
      </pc:sldChg>
      <pc:sldChg chg="addSp delSp modSp add modAnim">
        <pc:chgData name="Tegischer Lukas" userId="f78daebb-0565-485c-bd0e-1cd035e796ff" providerId="ADAL" clId="{E8BE00CF-9DAA-4F7E-B3ED-6346AF81D64D}" dt="2020-06-17T09:09:59.145" v="311"/>
        <pc:sldMkLst>
          <pc:docMk/>
          <pc:sldMk cId="1888145194" sldId="314"/>
        </pc:sldMkLst>
        <pc:spChg chg="mod">
          <ac:chgData name="Tegischer Lukas" userId="f78daebb-0565-485c-bd0e-1cd035e796ff" providerId="ADAL" clId="{E8BE00CF-9DAA-4F7E-B3ED-6346AF81D64D}" dt="2020-06-17T09:03:55.654" v="231" actId="1076"/>
          <ac:spMkLst>
            <pc:docMk/>
            <pc:sldMk cId="1888145194" sldId="314"/>
            <ac:spMk id="3" creationId="{3E19BD71-3283-4106-80E7-BF75DEF2B35F}"/>
          </ac:spMkLst>
        </pc:spChg>
        <pc:spChg chg="add mod">
          <ac:chgData name="Tegischer Lukas" userId="f78daebb-0565-485c-bd0e-1cd035e796ff" providerId="ADAL" clId="{E8BE00CF-9DAA-4F7E-B3ED-6346AF81D64D}" dt="2020-06-17T09:03:16.244" v="222" actId="113"/>
          <ac:spMkLst>
            <pc:docMk/>
            <pc:sldMk cId="1888145194" sldId="314"/>
            <ac:spMk id="4" creationId="{EC501574-B4B6-4113-BCDB-68BEB5CD20CF}"/>
          </ac:spMkLst>
        </pc:spChg>
        <pc:spChg chg="mod">
          <ac:chgData name="Tegischer Lukas" userId="f78daebb-0565-485c-bd0e-1cd035e796ff" providerId="ADAL" clId="{E8BE00CF-9DAA-4F7E-B3ED-6346AF81D64D}" dt="2020-06-17T09:03:51.061" v="230" actId="1076"/>
          <ac:spMkLst>
            <pc:docMk/>
            <pc:sldMk cId="1888145194" sldId="314"/>
            <ac:spMk id="5" creationId="{FEDEB2D2-EBF9-4DC9-8BD0-76825AC49375}"/>
          </ac:spMkLst>
        </pc:spChg>
        <pc:spChg chg="add mod">
          <ac:chgData name="Tegischer Lukas" userId="f78daebb-0565-485c-bd0e-1cd035e796ff" providerId="ADAL" clId="{E8BE00CF-9DAA-4F7E-B3ED-6346AF81D64D}" dt="2020-06-17T09:09:57.839" v="310" actId="1076"/>
          <ac:spMkLst>
            <pc:docMk/>
            <pc:sldMk cId="1888145194" sldId="314"/>
            <ac:spMk id="6" creationId="{48FC7827-58F0-4148-B4F6-D23FB8BEB478}"/>
          </ac:spMkLst>
        </pc:spChg>
        <pc:picChg chg="add mod">
          <ac:chgData name="Tegischer Lukas" userId="f78daebb-0565-485c-bd0e-1cd035e796ff" providerId="ADAL" clId="{E8BE00CF-9DAA-4F7E-B3ED-6346AF81D64D}" dt="2020-06-17T09:03:12.364" v="220" actId="1076"/>
          <ac:picMkLst>
            <pc:docMk/>
            <pc:sldMk cId="1888145194" sldId="314"/>
            <ac:picMk id="7" creationId="{9C3746AC-08E2-4C94-AE7F-BED32D738415}"/>
          </ac:picMkLst>
        </pc:picChg>
        <pc:picChg chg="del">
          <ac:chgData name="Tegischer Lukas" userId="f78daebb-0565-485c-bd0e-1cd035e796ff" providerId="ADAL" clId="{E8BE00CF-9DAA-4F7E-B3ED-6346AF81D64D}" dt="2020-06-17T09:02:50.205" v="184" actId="478"/>
          <ac:picMkLst>
            <pc:docMk/>
            <pc:sldMk cId="1888145194" sldId="314"/>
            <ac:picMk id="10" creationId="{F5EAE731-4121-47F7-9852-DBD8A89F7E3D}"/>
          </ac:picMkLst>
        </pc:picChg>
      </pc:sldChg>
      <pc:sldChg chg="addSp delSp modSp add">
        <pc:chgData name="Tegischer Lukas" userId="f78daebb-0565-485c-bd0e-1cd035e796ff" providerId="ADAL" clId="{E8BE00CF-9DAA-4F7E-B3ED-6346AF81D64D}" dt="2020-06-17T09:05:45.419" v="258"/>
        <pc:sldMkLst>
          <pc:docMk/>
          <pc:sldMk cId="2782113430" sldId="315"/>
        </pc:sldMkLst>
        <pc:spChg chg="del">
          <ac:chgData name="Tegischer Lukas" userId="f78daebb-0565-485c-bd0e-1cd035e796ff" providerId="ADAL" clId="{E8BE00CF-9DAA-4F7E-B3ED-6346AF81D64D}" dt="2020-06-17T09:04:32.024" v="239" actId="478"/>
          <ac:spMkLst>
            <pc:docMk/>
            <pc:sldMk cId="2782113430" sldId="315"/>
            <ac:spMk id="2" creationId="{00000000-0000-0000-0000-000000000000}"/>
          </ac:spMkLst>
        </pc:spChg>
        <pc:spChg chg="del">
          <ac:chgData name="Tegischer Lukas" userId="f78daebb-0565-485c-bd0e-1cd035e796ff" providerId="ADAL" clId="{E8BE00CF-9DAA-4F7E-B3ED-6346AF81D64D}" dt="2020-06-17T09:04:34.735" v="242" actId="478"/>
          <ac:spMkLst>
            <pc:docMk/>
            <pc:sldMk cId="2782113430" sldId="315"/>
            <ac:spMk id="3" creationId="{3E19BD71-3283-4106-80E7-BF75DEF2B35F}"/>
          </ac:spMkLst>
        </pc:spChg>
        <pc:spChg chg="del">
          <ac:chgData name="Tegischer Lukas" userId="f78daebb-0565-485c-bd0e-1cd035e796ff" providerId="ADAL" clId="{E8BE00CF-9DAA-4F7E-B3ED-6346AF81D64D}" dt="2020-06-17T09:04:36.836" v="244" actId="478"/>
          <ac:spMkLst>
            <pc:docMk/>
            <pc:sldMk cId="2782113430" sldId="315"/>
            <ac:spMk id="4" creationId="{EC501574-B4B6-4113-BCDB-68BEB5CD20CF}"/>
          </ac:spMkLst>
        </pc:spChg>
        <pc:spChg chg="del">
          <ac:chgData name="Tegischer Lukas" userId="f78daebb-0565-485c-bd0e-1cd035e796ff" providerId="ADAL" clId="{E8BE00CF-9DAA-4F7E-B3ED-6346AF81D64D}" dt="2020-06-17T09:04:33.568" v="241" actId="478"/>
          <ac:spMkLst>
            <pc:docMk/>
            <pc:sldMk cId="2782113430" sldId="315"/>
            <ac:spMk id="5" creationId="{FEDEB2D2-EBF9-4DC9-8BD0-76825AC49375}"/>
          </ac:spMkLst>
        </pc:spChg>
        <pc:spChg chg="del">
          <ac:chgData name="Tegischer Lukas" userId="f78daebb-0565-485c-bd0e-1cd035e796ff" providerId="ADAL" clId="{E8BE00CF-9DAA-4F7E-B3ED-6346AF81D64D}" dt="2020-06-17T09:04:35.534" v="243" actId="478"/>
          <ac:spMkLst>
            <pc:docMk/>
            <pc:sldMk cId="2782113430" sldId="315"/>
            <ac:spMk id="6" creationId="{48FC7827-58F0-4148-B4F6-D23FB8BEB478}"/>
          </ac:spMkLst>
        </pc:spChg>
        <pc:spChg chg="add mod">
          <ac:chgData name="Tegischer Lukas" userId="f78daebb-0565-485c-bd0e-1cd035e796ff" providerId="ADAL" clId="{E8BE00CF-9DAA-4F7E-B3ED-6346AF81D64D}" dt="2020-06-17T09:05:00.346" v="256" actId="207"/>
          <ac:spMkLst>
            <pc:docMk/>
            <pc:sldMk cId="2782113430" sldId="315"/>
            <ac:spMk id="8" creationId="{C0980F3C-C348-4522-816C-78BA28FFB921}"/>
          </ac:spMkLst>
        </pc:spChg>
        <pc:spChg chg="add del">
          <ac:chgData name="Tegischer Lukas" userId="f78daebb-0565-485c-bd0e-1cd035e796ff" providerId="ADAL" clId="{E8BE00CF-9DAA-4F7E-B3ED-6346AF81D64D}" dt="2020-06-17T09:05:45.419" v="258"/>
          <ac:spMkLst>
            <pc:docMk/>
            <pc:sldMk cId="2782113430" sldId="315"/>
            <ac:spMk id="9" creationId="{EF166761-739D-4EDF-BADA-41CB81CFF55A}"/>
          </ac:spMkLst>
        </pc:spChg>
        <pc:picChg chg="del">
          <ac:chgData name="Tegischer Lukas" userId="f78daebb-0565-485c-bd0e-1cd035e796ff" providerId="ADAL" clId="{E8BE00CF-9DAA-4F7E-B3ED-6346AF81D64D}" dt="2020-06-17T09:04:32.386" v="240" actId="478"/>
          <ac:picMkLst>
            <pc:docMk/>
            <pc:sldMk cId="2782113430" sldId="315"/>
            <ac:picMk id="7" creationId="{9C3746AC-08E2-4C94-AE7F-BED32D738415}"/>
          </ac:picMkLst>
        </pc:picChg>
      </pc:sldChg>
      <pc:sldChg chg="del">
        <pc:chgData name="Tegischer Lukas" userId="f78daebb-0565-485c-bd0e-1cd035e796ff" providerId="ADAL" clId="{E8BE00CF-9DAA-4F7E-B3ED-6346AF81D64D}" dt="2020-06-17T08:58:41.436" v="34" actId="2696"/>
        <pc:sldMkLst>
          <pc:docMk/>
          <pc:sldMk cId="3181532454" sldId="315"/>
        </pc:sldMkLst>
      </pc:sldChg>
      <pc:sldChg chg="addSp delSp modSp add">
        <pc:chgData name="Tegischer Lukas" userId="f78daebb-0565-485c-bd0e-1cd035e796ff" providerId="ADAL" clId="{E8BE00CF-9DAA-4F7E-B3ED-6346AF81D64D}" dt="2020-06-17T09:07:12.386" v="278" actId="207"/>
        <pc:sldMkLst>
          <pc:docMk/>
          <pc:sldMk cId="2569573592" sldId="316"/>
        </pc:sldMkLst>
        <pc:spChg chg="add mod">
          <ac:chgData name="Tegischer Lukas" userId="f78daebb-0565-485c-bd0e-1cd035e796ff" providerId="ADAL" clId="{E8BE00CF-9DAA-4F7E-B3ED-6346AF81D64D}" dt="2020-06-17T09:06:03.867" v="266" actId="207"/>
          <ac:spMkLst>
            <pc:docMk/>
            <pc:sldMk cId="2569573592" sldId="316"/>
            <ac:spMk id="2" creationId="{9C539AD7-975C-4512-8A1D-218352CD26DE}"/>
          </ac:spMkLst>
        </pc:spChg>
        <pc:spChg chg="add mod">
          <ac:chgData name="Tegischer Lukas" userId="f78daebb-0565-485c-bd0e-1cd035e796ff" providerId="ADAL" clId="{E8BE00CF-9DAA-4F7E-B3ED-6346AF81D64D}" dt="2020-06-17T09:07:12.386" v="278" actId="207"/>
          <ac:spMkLst>
            <pc:docMk/>
            <pc:sldMk cId="2569573592" sldId="316"/>
            <ac:spMk id="3" creationId="{76819976-DEC4-4883-BEAD-682E0A37928B}"/>
          </ac:spMkLst>
        </pc:spChg>
        <pc:spChg chg="del">
          <ac:chgData name="Tegischer Lukas" userId="f78daebb-0565-485c-bd0e-1cd035e796ff" providerId="ADAL" clId="{E8BE00CF-9DAA-4F7E-B3ED-6346AF81D64D}" dt="2020-06-17T09:05:52.847" v="260" actId="478"/>
          <ac:spMkLst>
            <pc:docMk/>
            <pc:sldMk cId="2569573592" sldId="316"/>
            <ac:spMk id="8" creationId="{C0980F3C-C348-4522-816C-78BA28FFB921}"/>
          </ac:spMkLst>
        </pc:spChg>
      </pc:sldChg>
      <pc:sldChg chg="addSp delSp modSp add">
        <pc:chgData name="Tegischer Lukas" userId="f78daebb-0565-485c-bd0e-1cd035e796ff" providerId="ADAL" clId="{E8BE00CF-9DAA-4F7E-B3ED-6346AF81D64D}" dt="2020-06-17T09:09:15.525" v="305" actId="20577"/>
        <pc:sldMkLst>
          <pc:docMk/>
          <pc:sldMk cId="3900512342" sldId="317"/>
        </pc:sldMkLst>
        <pc:spChg chg="del mod">
          <ac:chgData name="Tegischer Lukas" userId="f78daebb-0565-485c-bd0e-1cd035e796ff" providerId="ADAL" clId="{E8BE00CF-9DAA-4F7E-B3ED-6346AF81D64D}" dt="2020-06-17T09:07:30.754" v="281" actId="478"/>
          <ac:spMkLst>
            <pc:docMk/>
            <pc:sldMk cId="3900512342" sldId="317"/>
            <ac:spMk id="2" creationId="{9C539AD7-975C-4512-8A1D-218352CD26DE}"/>
          </ac:spMkLst>
        </pc:spChg>
        <pc:spChg chg="del">
          <ac:chgData name="Tegischer Lukas" userId="f78daebb-0565-485c-bd0e-1cd035e796ff" providerId="ADAL" clId="{E8BE00CF-9DAA-4F7E-B3ED-6346AF81D64D}" dt="2020-06-17T09:07:32.474" v="282" actId="478"/>
          <ac:spMkLst>
            <pc:docMk/>
            <pc:sldMk cId="3900512342" sldId="317"/>
            <ac:spMk id="3" creationId="{76819976-DEC4-4883-BEAD-682E0A37928B}"/>
          </ac:spMkLst>
        </pc:spChg>
        <pc:spChg chg="add mod">
          <ac:chgData name="Tegischer Lukas" userId="f78daebb-0565-485c-bd0e-1cd035e796ff" providerId="ADAL" clId="{E8BE00CF-9DAA-4F7E-B3ED-6346AF81D64D}" dt="2020-06-17T09:09:15.525" v="305" actId="20577"/>
          <ac:spMkLst>
            <pc:docMk/>
            <pc:sldMk cId="3900512342" sldId="317"/>
            <ac:spMk id="4" creationId="{4D82367A-ECE1-4EAF-AF47-6123D2E1154D}"/>
          </ac:spMkLst>
        </pc:spChg>
        <pc:spChg chg="add mod">
          <ac:chgData name="Tegischer Lukas" userId="f78daebb-0565-485c-bd0e-1cd035e796ff" providerId="ADAL" clId="{E8BE00CF-9DAA-4F7E-B3ED-6346AF81D64D}" dt="2020-06-17T09:08:13.358" v="291" actId="20577"/>
          <ac:spMkLst>
            <pc:docMk/>
            <pc:sldMk cId="3900512342" sldId="317"/>
            <ac:spMk id="5" creationId="{C41F78A4-3197-41CB-B4B0-572FF7EFA8FF}"/>
          </ac:spMkLst>
        </pc:spChg>
        <pc:spChg chg="add mod">
          <ac:chgData name="Tegischer Lukas" userId="f78daebb-0565-485c-bd0e-1cd035e796ff" providerId="ADAL" clId="{E8BE00CF-9DAA-4F7E-B3ED-6346AF81D64D}" dt="2020-06-17T09:08:15.527" v="292" actId="20577"/>
          <ac:spMkLst>
            <pc:docMk/>
            <pc:sldMk cId="3900512342" sldId="317"/>
            <ac:spMk id="6" creationId="{C4B2A443-A91E-489D-B0A1-255CC3E50B80}"/>
          </ac:spMkLst>
        </pc:spChg>
        <pc:picChg chg="add mod">
          <ac:chgData name="Tegischer Lukas" userId="f78daebb-0565-485c-bd0e-1cd035e796ff" providerId="ADAL" clId="{E8BE00CF-9DAA-4F7E-B3ED-6346AF81D64D}" dt="2020-06-17T09:09:11.437" v="303" actId="1076"/>
          <ac:picMkLst>
            <pc:docMk/>
            <pc:sldMk cId="3900512342" sldId="317"/>
            <ac:picMk id="8" creationId="{E0B105DE-7A63-4C24-BC66-39C15C1A6B38}"/>
          </ac:picMkLst>
        </pc:picChg>
      </pc:sldChg>
    </pc:docChg>
  </pc:docChgLst>
  <pc:docChgLst>
    <pc:chgData name="Tegischer Lukas" userId="f78daebb-0565-485c-bd0e-1cd035e796ff" providerId="ADAL" clId="{63A916A5-0FF3-4D91-8D86-6EBFB6714435}"/>
    <pc:docChg chg="undo custSel addSld delSld modSld">
      <pc:chgData name="Tegischer Lukas" userId="f78daebb-0565-485c-bd0e-1cd035e796ff" providerId="ADAL" clId="{63A916A5-0FF3-4D91-8D86-6EBFB6714435}" dt="2020-06-07T09:58:47.515" v="388"/>
      <pc:docMkLst>
        <pc:docMk/>
      </pc:docMkLst>
      <pc:sldChg chg="modSp">
        <pc:chgData name="Tegischer Lukas" userId="f78daebb-0565-485c-bd0e-1cd035e796ff" providerId="ADAL" clId="{63A916A5-0FF3-4D91-8D86-6EBFB6714435}" dt="2020-06-07T09:46:10.362" v="10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3A916A5-0FF3-4D91-8D86-6EBFB6714435}" dt="2020-06-07T09:46:10.362" v="10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63A916A5-0FF3-4D91-8D86-6EBFB6714435}" dt="2020-06-07T09:53:40.574" v="347"/>
        <pc:sldMkLst>
          <pc:docMk/>
          <pc:sldMk cId="4068653008" sldId="278"/>
        </pc:sldMkLst>
        <pc:spChg chg="mod">
          <ac:chgData name="Tegischer Lukas" userId="f78daebb-0565-485c-bd0e-1cd035e796ff" providerId="ADAL" clId="{63A916A5-0FF3-4D91-8D86-6EBFB6714435}" dt="2020-06-07T09:46:35.434" v="153" actId="20577"/>
          <ac:spMkLst>
            <pc:docMk/>
            <pc:sldMk cId="4068653008" sldId="27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47:04.909" v="163" actId="1076"/>
          <ac:spMkLst>
            <pc:docMk/>
            <pc:sldMk cId="4068653008" sldId="278"/>
            <ac:spMk id="3" creationId="{C6E72528-3E1A-4D37-ABE1-288918219A59}"/>
          </ac:spMkLst>
        </pc:spChg>
        <pc:spChg chg="del">
          <ac:chgData name="Tegischer Lukas" userId="f78daebb-0565-485c-bd0e-1cd035e796ff" providerId="ADAL" clId="{63A916A5-0FF3-4D91-8D86-6EBFB6714435}" dt="2020-06-07T09:46:38.871" v="154" actId="478"/>
          <ac:spMkLst>
            <pc:docMk/>
            <pc:sldMk cId="4068653008" sldId="278"/>
            <ac:spMk id="4" creationId="{F7F136DA-982B-4DD2-9FB3-0B1DFE21D11A}"/>
          </ac:spMkLst>
        </pc:spChg>
        <pc:spChg chg="del">
          <ac:chgData name="Tegischer Lukas" userId="f78daebb-0565-485c-bd0e-1cd035e796ff" providerId="ADAL" clId="{63A916A5-0FF3-4D91-8D86-6EBFB6714435}" dt="2020-06-07T09:46:24.555" v="109" actId="478"/>
          <ac:spMkLst>
            <pc:docMk/>
            <pc:sldMk cId="4068653008" sldId="278"/>
            <ac:spMk id="6" creationId="{D0B9EB14-38CF-41AE-BFB4-2C549F5A4A18}"/>
          </ac:spMkLst>
        </pc:spChg>
        <pc:spChg chg="del">
          <ac:chgData name="Tegischer Lukas" userId="f78daebb-0565-485c-bd0e-1cd035e796ff" providerId="ADAL" clId="{63A916A5-0FF3-4D91-8D86-6EBFB6714435}" dt="2020-06-07T09:46:23.536" v="108" actId="478"/>
          <ac:spMkLst>
            <pc:docMk/>
            <pc:sldMk cId="4068653008" sldId="278"/>
            <ac:spMk id="11" creationId="{EB8611C7-EDBE-4D99-A00D-C2DB59BDBFC3}"/>
          </ac:spMkLst>
        </pc:spChg>
        <pc:spChg chg="del">
          <ac:chgData name="Tegischer Lukas" userId="f78daebb-0565-485c-bd0e-1cd035e796ff" providerId="ADAL" clId="{63A916A5-0FF3-4D91-8D86-6EBFB6714435}" dt="2020-06-07T09:46:25.546" v="110" actId="478"/>
          <ac:spMkLst>
            <pc:docMk/>
            <pc:sldMk cId="4068653008" sldId="278"/>
            <ac:spMk id="12" creationId="{601A9FA8-ACDA-4F1D-B47F-60C54ABDBAF9}"/>
          </ac:spMkLst>
        </pc:spChg>
        <pc:picChg chg="add mod">
          <ac:chgData name="Tegischer Lukas" userId="f78daebb-0565-485c-bd0e-1cd035e796ff" providerId="ADAL" clId="{63A916A5-0FF3-4D91-8D86-6EBFB6714435}" dt="2020-06-07T09:47:29.900" v="174" actId="1076"/>
          <ac:picMkLst>
            <pc:docMk/>
            <pc:sldMk cId="4068653008" sldId="278"/>
            <ac:picMk id="9" creationId="{07812DD2-789C-48BB-A443-DF58B781869D}"/>
          </ac:picMkLst>
        </pc:picChg>
        <pc:picChg chg="add mod">
          <ac:chgData name="Tegischer Lukas" userId="f78daebb-0565-485c-bd0e-1cd035e796ff" providerId="ADAL" clId="{63A916A5-0FF3-4D91-8D86-6EBFB6714435}" dt="2020-06-07T09:47:26.205" v="173" actId="1076"/>
          <ac:picMkLst>
            <pc:docMk/>
            <pc:sldMk cId="4068653008" sldId="278"/>
            <ac:picMk id="10" creationId="{968DFA37-D460-4CFB-9E95-477F1BA8FF71}"/>
          </ac:picMkLst>
        </pc:picChg>
      </pc:sldChg>
      <pc:sldChg chg="modSp">
        <pc:chgData name="Tegischer Lukas" userId="f78daebb-0565-485c-bd0e-1cd035e796ff" providerId="ADAL" clId="{63A916A5-0FF3-4D91-8D86-6EBFB6714435}" dt="2020-06-07T09:57:20.256" v="386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63A916A5-0FF3-4D91-8D86-6EBFB6714435}" dt="2020-06-07T09:57:20.256" v="386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63A916A5-0FF3-4D91-8D86-6EBFB6714435}" dt="2020-06-07T09:47:41.615" v="180" actId="2696"/>
        <pc:sldMkLst>
          <pc:docMk/>
          <pc:sldMk cId="3291215939" sldId="293"/>
        </pc:sldMkLst>
      </pc:sldChg>
      <pc:sldChg chg="del">
        <pc:chgData name="Tegischer Lukas" userId="f78daebb-0565-485c-bd0e-1cd035e796ff" providerId="ADAL" clId="{63A916A5-0FF3-4D91-8D86-6EBFB6714435}" dt="2020-06-07T09:47:41.279" v="176" actId="2696"/>
        <pc:sldMkLst>
          <pc:docMk/>
          <pc:sldMk cId="3281699856" sldId="294"/>
        </pc:sldMkLst>
      </pc:sldChg>
      <pc:sldChg chg="del">
        <pc:chgData name="Tegischer Lukas" userId="f78daebb-0565-485c-bd0e-1cd035e796ff" providerId="ADAL" clId="{63A916A5-0FF3-4D91-8D86-6EBFB6714435}" dt="2020-06-07T09:47:41.421" v="177" actId="2696"/>
        <pc:sldMkLst>
          <pc:docMk/>
          <pc:sldMk cId="1380146374" sldId="295"/>
        </pc:sldMkLst>
      </pc:sldChg>
      <pc:sldChg chg="del">
        <pc:chgData name="Tegischer Lukas" userId="f78daebb-0565-485c-bd0e-1cd035e796ff" providerId="ADAL" clId="{63A916A5-0FF3-4D91-8D86-6EBFB6714435}" dt="2020-06-07T09:47:41.540" v="178" actId="2696"/>
        <pc:sldMkLst>
          <pc:docMk/>
          <pc:sldMk cId="2356922128" sldId="303"/>
        </pc:sldMkLst>
      </pc:sldChg>
      <pc:sldChg chg="del">
        <pc:chgData name="Tegischer Lukas" userId="f78daebb-0565-485c-bd0e-1cd035e796ff" providerId="ADAL" clId="{63A916A5-0FF3-4D91-8D86-6EBFB6714435}" dt="2020-06-07T09:47:41.607" v="179" actId="2696"/>
        <pc:sldMkLst>
          <pc:docMk/>
          <pc:sldMk cId="3943016609" sldId="304"/>
        </pc:sldMkLst>
      </pc:sldChg>
      <pc:sldChg chg="addSp delSp modSp add modTransition modAnim">
        <pc:chgData name="Tegischer Lukas" userId="f78daebb-0565-485c-bd0e-1cd035e796ff" providerId="ADAL" clId="{63A916A5-0FF3-4D91-8D86-6EBFB6714435}" dt="2020-06-07T09:58:47.515" v="388"/>
        <pc:sldMkLst>
          <pc:docMk/>
          <pc:sldMk cId="3082886583" sldId="305"/>
        </pc:sldMkLst>
        <pc:spChg chg="del">
          <ac:chgData name="Tegischer Lukas" userId="f78daebb-0565-485c-bd0e-1cd035e796ff" providerId="ADAL" clId="{63A916A5-0FF3-4D91-8D86-6EBFB6714435}" dt="2020-06-07T09:47:49.970" v="181" actId="478"/>
          <ac:spMkLst>
            <pc:docMk/>
            <pc:sldMk cId="3082886583" sldId="305"/>
            <ac:spMk id="3" creationId="{C6E72528-3E1A-4D37-ABE1-288918219A59}"/>
          </ac:spMkLst>
        </pc:spChg>
        <pc:spChg chg="add mod">
          <ac:chgData name="Tegischer Lukas" userId="f78daebb-0565-485c-bd0e-1cd035e796ff" providerId="ADAL" clId="{63A916A5-0FF3-4D91-8D86-6EBFB6714435}" dt="2020-06-07T09:48:41.834" v="198" actId="113"/>
          <ac:spMkLst>
            <pc:docMk/>
            <pc:sldMk cId="3082886583" sldId="305"/>
            <ac:spMk id="4" creationId="{E35BFE7E-12E8-474D-872F-039FD7B4E744}"/>
          </ac:spMkLst>
        </pc:spChg>
        <pc:picChg chg="mod">
          <ac:chgData name="Tegischer Lukas" userId="f78daebb-0565-485c-bd0e-1cd035e796ff" providerId="ADAL" clId="{63A916A5-0FF3-4D91-8D86-6EBFB6714435}" dt="2020-06-07T09:48:32.980" v="197" actId="1076"/>
          <ac:picMkLst>
            <pc:docMk/>
            <pc:sldMk cId="3082886583" sldId="305"/>
            <ac:picMk id="9" creationId="{07812DD2-789C-48BB-A443-DF58B781869D}"/>
          </ac:picMkLst>
        </pc:picChg>
        <pc:picChg chg="mod">
          <ac:chgData name="Tegischer Lukas" userId="f78daebb-0565-485c-bd0e-1cd035e796ff" providerId="ADAL" clId="{63A916A5-0FF3-4D91-8D86-6EBFB6714435}" dt="2020-06-07T09:48:30.189" v="196" actId="1076"/>
          <ac:picMkLst>
            <pc:docMk/>
            <pc:sldMk cId="3082886583" sldId="305"/>
            <ac:picMk id="10" creationId="{968DFA37-D460-4CFB-9E95-477F1BA8FF71}"/>
          </ac:picMkLst>
        </pc:picChg>
      </pc:sldChg>
      <pc:sldChg chg="addSp delSp modSp add modTransition modAnim">
        <pc:chgData name="Tegischer Lukas" userId="f78daebb-0565-485c-bd0e-1cd035e796ff" providerId="ADAL" clId="{63A916A5-0FF3-4D91-8D86-6EBFB6714435}" dt="2020-06-07T09:58:47.515" v="388"/>
        <pc:sldMkLst>
          <pc:docMk/>
          <pc:sldMk cId="3695810064" sldId="306"/>
        </pc:sldMkLst>
        <pc:spChg chg="mod">
          <ac:chgData name="Tegischer Lukas" userId="f78daebb-0565-485c-bd0e-1cd035e796ff" providerId="ADAL" clId="{63A916A5-0FF3-4D91-8D86-6EBFB6714435}" dt="2020-06-07T09:49:28.156" v="231" actId="1076"/>
          <ac:spMkLst>
            <pc:docMk/>
            <pc:sldMk cId="3695810064" sldId="306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50:09.858" v="290" actId="113"/>
          <ac:spMkLst>
            <pc:docMk/>
            <pc:sldMk cId="3695810064" sldId="306"/>
            <ac:spMk id="3" creationId="{E88FE405-0E36-43EF-B534-9F669D5F3717}"/>
          </ac:spMkLst>
        </pc:spChg>
        <pc:spChg chg="del">
          <ac:chgData name="Tegischer Lukas" userId="f78daebb-0565-485c-bd0e-1cd035e796ff" providerId="ADAL" clId="{63A916A5-0FF3-4D91-8D86-6EBFB6714435}" dt="2020-06-07T09:48:53.992" v="200" actId="478"/>
          <ac:spMkLst>
            <pc:docMk/>
            <pc:sldMk cId="3695810064" sldId="306"/>
            <ac:spMk id="4" creationId="{E35BFE7E-12E8-474D-872F-039FD7B4E744}"/>
          </ac:spMkLst>
        </pc:spChg>
        <pc:picChg chg="mod">
          <ac:chgData name="Tegischer Lukas" userId="f78daebb-0565-485c-bd0e-1cd035e796ff" providerId="ADAL" clId="{63A916A5-0FF3-4D91-8D86-6EBFB6714435}" dt="2020-06-07T09:49:46.460" v="246" actId="1076"/>
          <ac:picMkLst>
            <pc:docMk/>
            <pc:sldMk cId="3695810064" sldId="306"/>
            <ac:picMk id="9" creationId="{07812DD2-789C-48BB-A443-DF58B781869D}"/>
          </ac:picMkLst>
        </pc:picChg>
        <pc:picChg chg="del">
          <ac:chgData name="Tegischer Lukas" userId="f78daebb-0565-485c-bd0e-1cd035e796ff" providerId="ADAL" clId="{63A916A5-0FF3-4D91-8D86-6EBFB6714435}" dt="2020-06-07T09:49:41.569" v="245" actId="478"/>
          <ac:picMkLst>
            <pc:docMk/>
            <pc:sldMk cId="3695810064" sldId="306"/>
            <ac:picMk id="10" creationId="{968DFA37-D460-4CFB-9E95-477F1BA8FF71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1012119530" sldId="307"/>
        </pc:sldMkLst>
        <pc:spChg chg="mod">
          <ac:chgData name="Tegischer Lukas" userId="f78daebb-0565-485c-bd0e-1cd035e796ff" providerId="ADAL" clId="{63A916A5-0FF3-4D91-8D86-6EBFB6714435}" dt="2020-06-07T09:50:02.252" v="288" actId="20577"/>
          <ac:spMkLst>
            <pc:docMk/>
            <pc:sldMk cId="1012119530" sldId="307"/>
            <ac:spMk id="2" creationId="{00000000-0000-0000-0000-000000000000}"/>
          </ac:spMkLst>
        </pc:spChg>
        <pc:spChg chg="del">
          <ac:chgData name="Tegischer Lukas" userId="f78daebb-0565-485c-bd0e-1cd035e796ff" providerId="ADAL" clId="{63A916A5-0FF3-4D91-8D86-6EBFB6714435}" dt="2020-06-07T09:50:14.378" v="292" actId="478"/>
          <ac:spMkLst>
            <pc:docMk/>
            <pc:sldMk cId="1012119530" sldId="307"/>
            <ac:spMk id="3" creationId="{E88FE405-0E36-43EF-B534-9F669D5F3717}"/>
          </ac:spMkLst>
        </pc:spChg>
        <pc:spChg chg="add mod">
          <ac:chgData name="Tegischer Lukas" userId="f78daebb-0565-485c-bd0e-1cd035e796ff" providerId="ADAL" clId="{63A916A5-0FF3-4D91-8D86-6EBFB6714435}" dt="2020-06-07T09:50:37.876" v="307" actId="1076"/>
          <ac:spMkLst>
            <pc:docMk/>
            <pc:sldMk cId="1012119530" sldId="307"/>
            <ac:spMk id="4" creationId="{FBAEDCFF-D06A-4D38-8403-3E878205BC6F}"/>
          </ac:spMkLst>
        </pc:spChg>
        <pc:picChg chg="add">
          <ac:chgData name="Tegischer Lukas" userId="f78daebb-0565-485c-bd0e-1cd035e796ff" providerId="ADAL" clId="{63A916A5-0FF3-4D91-8D86-6EBFB6714435}" dt="2020-06-07T09:50:23.561" v="294"/>
          <ac:picMkLst>
            <pc:docMk/>
            <pc:sldMk cId="1012119530" sldId="307"/>
            <ac:picMk id="7" creationId="{76835BAB-8A2E-490F-8D63-310E45FE0C93}"/>
          </ac:picMkLst>
        </pc:picChg>
        <pc:picChg chg="add del">
          <ac:chgData name="Tegischer Lukas" userId="f78daebb-0565-485c-bd0e-1cd035e796ff" providerId="ADAL" clId="{63A916A5-0FF3-4D91-8D86-6EBFB6714435}" dt="2020-06-07T09:50:51.567" v="309"/>
          <ac:picMkLst>
            <pc:docMk/>
            <pc:sldMk cId="1012119530" sldId="307"/>
            <ac:picMk id="8" creationId="{9EDA0DA3-F95D-43DF-AC4A-AB5A6406CA2E}"/>
          </ac:picMkLst>
        </pc:picChg>
        <pc:picChg chg="del">
          <ac:chgData name="Tegischer Lukas" userId="f78daebb-0565-485c-bd0e-1cd035e796ff" providerId="ADAL" clId="{63A916A5-0FF3-4D91-8D86-6EBFB6714435}" dt="2020-06-07T09:50:13.025" v="291" actId="478"/>
          <ac:picMkLst>
            <pc:docMk/>
            <pc:sldMk cId="1012119530" sldId="307"/>
            <ac:picMk id="9" creationId="{07812DD2-789C-48BB-A443-DF58B781869D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1014519777" sldId="308"/>
        </pc:sldMkLst>
        <pc:spChg chg="del">
          <ac:chgData name="Tegischer Lukas" userId="f78daebb-0565-485c-bd0e-1cd035e796ff" providerId="ADAL" clId="{63A916A5-0FF3-4D91-8D86-6EBFB6714435}" dt="2020-06-07T09:51:01.186" v="313" actId="478"/>
          <ac:spMkLst>
            <pc:docMk/>
            <pc:sldMk cId="1014519777" sldId="30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51:20.916" v="321" actId="1076"/>
          <ac:spMkLst>
            <pc:docMk/>
            <pc:sldMk cId="1014519777" sldId="308"/>
            <ac:spMk id="3" creationId="{BDFE1B36-4458-4A83-AB3E-F4F257BFE290}"/>
          </ac:spMkLst>
        </pc:spChg>
        <pc:spChg chg="del">
          <ac:chgData name="Tegischer Lukas" userId="f78daebb-0565-485c-bd0e-1cd035e796ff" providerId="ADAL" clId="{63A916A5-0FF3-4D91-8D86-6EBFB6714435}" dt="2020-06-07T09:50:58.773" v="312" actId="478"/>
          <ac:spMkLst>
            <pc:docMk/>
            <pc:sldMk cId="1014519777" sldId="308"/>
            <ac:spMk id="4" creationId="{FBAEDCFF-D06A-4D38-8403-3E878205BC6F}"/>
          </ac:spMkLst>
        </pc:spChg>
        <pc:spChg chg="add del">
          <ac:chgData name="Tegischer Lukas" userId="f78daebb-0565-485c-bd0e-1cd035e796ff" providerId="ADAL" clId="{63A916A5-0FF3-4D91-8D86-6EBFB6714435}" dt="2020-06-07T09:51:27.624" v="323"/>
          <ac:spMkLst>
            <pc:docMk/>
            <pc:sldMk cId="1014519777" sldId="308"/>
            <ac:spMk id="5" creationId="{1608BEC2-06F7-42B1-BB24-598FA76F74FA}"/>
          </ac:spMkLst>
        </pc:spChg>
        <pc:picChg chg="add mod">
          <ac:chgData name="Tegischer Lukas" userId="f78daebb-0565-485c-bd0e-1cd035e796ff" providerId="ADAL" clId="{63A916A5-0FF3-4D91-8D86-6EBFB6714435}" dt="2020-06-07T09:52:04.806" v="328" actId="1076"/>
          <ac:picMkLst>
            <pc:docMk/>
            <pc:sldMk cId="1014519777" sldId="308"/>
            <ac:picMk id="6" creationId="{671EC639-D6A6-4A8E-9DFC-08E4BEE0B7EC}"/>
          </ac:picMkLst>
        </pc:picChg>
        <pc:picChg chg="del">
          <ac:chgData name="Tegischer Lukas" userId="f78daebb-0565-485c-bd0e-1cd035e796ff" providerId="ADAL" clId="{63A916A5-0FF3-4D91-8D86-6EBFB6714435}" dt="2020-06-07T09:50:57.713" v="311" actId="478"/>
          <ac:picMkLst>
            <pc:docMk/>
            <pc:sldMk cId="1014519777" sldId="308"/>
            <ac:picMk id="7" creationId="{76835BAB-8A2E-490F-8D63-310E45FE0C93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4257483516" sldId="309"/>
        </pc:sldMkLst>
        <pc:spChg chg="add mod">
          <ac:chgData name="Tegischer Lukas" userId="f78daebb-0565-485c-bd0e-1cd035e796ff" providerId="ADAL" clId="{63A916A5-0FF3-4D91-8D86-6EBFB6714435}" dt="2020-06-07T09:52:57.750" v="338" actId="113"/>
          <ac:spMkLst>
            <pc:docMk/>
            <pc:sldMk cId="4257483516" sldId="309"/>
            <ac:spMk id="2" creationId="{D77B675C-A8D6-4F99-9691-A7D54E68BBDF}"/>
          </ac:spMkLst>
        </pc:spChg>
        <pc:spChg chg="del">
          <ac:chgData name="Tegischer Lukas" userId="f78daebb-0565-485c-bd0e-1cd035e796ff" providerId="ADAL" clId="{63A916A5-0FF3-4D91-8D86-6EBFB6714435}" dt="2020-06-07T09:52:36.595" v="331" actId="478"/>
          <ac:spMkLst>
            <pc:docMk/>
            <pc:sldMk cId="4257483516" sldId="309"/>
            <ac:spMk id="3" creationId="{BDFE1B36-4458-4A83-AB3E-F4F257BFE290}"/>
          </ac:spMkLst>
        </pc:spChg>
        <pc:spChg chg="add mod">
          <ac:chgData name="Tegischer Lukas" userId="f78daebb-0565-485c-bd0e-1cd035e796ff" providerId="ADAL" clId="{63A916A5-0FF3-4D91-8D86-6EBFB6714435}" dt="2020-06-07T09:53:23.499" v="345" actId="1076"/>
          <ac:spMkLst>
            <pc:docMk/>
            <pc:sldMk cId="4257483516" sldId="309"/>
            <ac:spMk id="4" creationId="{B6D6CCAF-3632-4170-8D19-3082463798C2}"/>
          </ac:spMkLst>
        </pc:spChg>
        <pc:picChg chg="del">
          <ac:chgData name="Tegischer Lukas" userId="f78daebb-0565-485c-bd0e-1cd035e796ff" providerId="ADAL" clId="{63A916A5-0FF3-4D91-8D86-6EBFB6714435}" dt="2020-06-07T09:52:34.828" v="330" actId="478"/>
          <ac:picMkLst>
            <pc:docMk/>
            <pc:sldMk cId="4257483516" sldId="309"/>
            <ac:picMk id="6" creationId="{671EC639-D6A6-4A8E-9DFC-08E4BEE0B7EC}"/>
          </ac:picMkLst>
        </pc:picChg>
      </pc:sldChg>
    </pc:docChg>
  </pc:docChgLst>
  <pc:docChgLst>
    <pc:chgData name="Tegischer Lukas" userId="f78daebb-0565-485c-bd0e-1cd035e796ff" providerId="ADAL" clId="{3EE2BE23-A300-4464-BE7E-C757D3BD098F}"/>
    <pc:docChg chg="undo custSel mod addSld delSld modSld">
      <pc:chgData name="Tegischer Lukas" userId="f78daebb-0565-485c-bd0e-1cd035e796ff" providerId="ADAL" clId="{3EE2BE23-A300-4464-BE7E-C757D3BD098F}" dt="2020-05-22T18:49:37.685" v="367" actId="478"/>
      <pc:docMkLst>
        <pc:docMk/>
      </pc:docMkLst>
      <pc:sldChg chg="addSp delSp modSp">
        <pc:chgData name="Tegischer Lukas" userId="f78daebb-0565-485c-bd0e-1cd035e796ff" providerId="ADAL" clId="{3EE2BE23-A300-4464-BE7E-C757D3BD098F}" dt="2020-05-22T18:49:35.932" v="366" actId="478"/>
        <pc:sldMkLst>
          <pc:docMk/>
          <pc:sldMk cId="336392357" sldId="256"/>
        </pc:sldMkLst>
        <pc:spChg chg="mod">
          <ac:chgData name="Tegischer Lukas" userId="f78daebb-0565-485c-bd0e-1cd035e796ff" providerId="ADAL" clId="{3EE2BE23-A300-4464-BE7E-C757D3BD098F}" dt="2020-05-22T07:29:17.042" v="50" actId="20577"/>
          <ac:spMkLst>
            <pc:docMk/>
            <pc:sldMk cId="336392357" sldId="256"/>
            <ac:spMk id="2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36:30.425" v="265" actId="478"/>
          <ac:spMkLst>
            <pc:docMk/>
            <pc:sldMk cId="336392357" sldId="256"/>
            <ac:spMk id="3" creationId="{00000000-0000-0000-0000-000000000000}"/>
          </ac:spMkLst>
        </pc:spChg>
        <pc:spChg chg="add del mod">
          <ac:chgData name="Tegischer Lukas" userId="f78daebb-0565-485c-bd0e-1cd035e796ff" providerId="ADAL" clId="{3EE2BE23-A300-4464-BE7E-C757D3BD098F}" dt="2020-05-22T07:38:16.219" v="271" actId="478"/>
          <ac:spMkLst>
            <pc:docMk/>
            <pc:sldMk cId="336392357" sldId="256"/>
            <ac:spMk id="5" creationId="{BEC89B43-6AD3-4638-987F-A9D4147ED1B6}"/>
          </ac:spMkLst>
        </pc:spChg>
        <pc:spChg chg="del">
          <ac:chgData name="Tegischer Lukas" userId="f78daebb-0565-485c-bd0e-1cd035e796ff" providerId="ADAL" clId="{3EE2BE23-A300-4464-BE7E-C757D3BD098F}" dt="2020-05-22T18:49:35.932" v="366" actId="478"/>
          <ac:spMkLst>
            <pc:docMk/>
            <pc:sldMk cId="336392357" sldId="256"/>
            <ac:spMk id="6" creationId="{00000000-0000-0000-0000-000000000000}"/>
          </ac:spMkLst>
        </pc:spChg>
        <pc:picChg chg="add mod">
          <ac:chgData name="Tegischer Lukas" userId="f78daebb-0565-485c-bd0e-1cd035e796ff" providerId="ADAL" clId="{3EE2BE23-A300-4464-BE7E-C757D3BD098F}" dt="2020-05-22T07:38:25.917" v="275" actId="1076"/>
          <ac:picMkLst>
            <pc:docMk/>
            <pc:sldMk cId="336392357" sldId="256"/>
            <ac:picMk id="8" creationId="{FD6710D9-1CE8-4542-848B-E626712C6EBF}"/>
          </ac:picMkLst>
        </pc:picChg>
      </pc:sldChg>
      <pc:sldChg chg="addSp delSp modSp mod modTransition setBg delAnim modAnim">
        <pc:chgData name="Tegischer Lukas" userId="f78daebb-0565-485c-bd0e-1cd035e796ff" providerId="ADAL" clId="{3EE2BE23-A300-4464-BE7E-C757D3BD098F}" dt="2020-05-22T08:10:36.169" v="363"/>
        <pc:sldMkLst>
          <pc:docMk/>
          <pc:sldMk cId="4068653008" sldId="278"/>
        </pc:sldMkLst>
        <pc:spChg chg="add del mod">
          <ac:chgData name="Tegischer Lukas" userId="f78daebb-0565-485c-bd0e-1cd035e796ff" providerId="ADAL" clId="{3EE2BE23-A300-4464-BE7E-C757D3BD098F}" dt="2020-05-22T07:30:30.464" v="109" actId="26606"/>
          <ac:spMkLst>
            <pc:docMk/>
            <pc:sldMk cId="4068653008" sldId="278"/>
            <ac:spMk id="2" creationId="{00000000-0000-0000-0000-000000000000}"/>
          </ac:spMkLst>
        </pc:spChg>
        <pc:spChg chg="mod ord">
          <ac:chgData name="Tegischer Lukas" userId="f78daebb-0565-485c-bd0e-1cd035e796ff" providerId="ADAL" clId="{3EE2BE23-A300-4464-BE7E-C757D3BD098F}" dt="2020-05-22T07:30:30.464" v="109" actId="26606"/>
          <ac:spMkLst>
            <pc:docMk/>
            <pc:sldMk cId="4068653008" sldId="278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29:38.885" v="55" actId="478"/>
          <ac:spMkLst>
            <pc:docMk/>
            <pc:sldMk cId="4068653008" sldId="278"/>
            <ac:spMk id="4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2:31.685" v="149" actId="1076"/>
          <ac:spMkLst>
            <pc:docMk/>
            <pc:sldMk cId="4068653008" sldId="278"/>
            <ac:spMk id="5" creationId="{60E8481B-E104-4BB1-9EC9-3D090B70F1B4}"/>
          </ac:spMkLst>
        </pc:spChg>
        <pc:spChg chg="del">
          <ac:chgData name="Tegischer Lukas" userId="f78daebb-0565-485c-bd0e-1cd035e796ff" providerId="ADAL" clId="{3EE2BE23-A300-4464-BE7E-C757D3BD098F}" dt="2020-05-22T07:29:40.069" v="56" actId="478"/>
          <ac:spMkLst>
            <pc:docMk/>
            <pc:sldMk cId="4068653008" sldId="278"/>
            <ac:spMk id="6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2:29.910" v="148" actId="1076"/>
          <ac:spMkLst>
            <pc:docMk/>
            <pc:sldMk cId="4068653008" sldId="278"/>
            <ac:spMk id="7" creationId="{EAE9256D-B5DF-4E53-8848-325C0E6E44BB}"/>
          </ac:spMkLst>
        </pc:spChg>
        <pc:spChg chg="add mod">
          <ac:chgData name="Tegischer Lukas" userId="f78daebb-0565-485c-bd0e-1cd035e796ff" providerId="ADAL" clId="{3EE2BE23-A300-4464-BE7E-C757D3BD098F}" dt="2020-05-22T07:31:36.110" v="130" actId="1076"/>
          <ac:spMkLst>
            <pc:docMk/>
            <pc:sldMk cId="4068653008" sldId="278"/>
            <ac:spMk id="9" creationId="{39C13C33-4110-4B53-865F-3135381995BB}"/>
          </ac:spMkLst>
        </pc:spChg>
        <pc:spChg chg="add mod">
          <ac:chgData name="Tegischer Lukas" userId="f78daebb-0565-485c-bd0e-1cd035e796ff" providerId="ADAL" clId="{3EE2BE23-A300-4464-BE7E-C757D3BD098F}" dt="2020-05-22T07:32:38.854" v="151" actId="207"/>
          <ac:spMkLst>
            <pc:docMk/>
            <pc:sldMk cId="4068653008" sldId="278"/>
            <ac:spMk id="10" creationId="{6A933B48-8856-4333-8B0E-C52E98CD85A9}"/>
          </ac:spMkLst>
        </pc:spChg>
        <pc:spChg chg="del">
          <ac:chgData name="Tegischer Lukas" userId="f78daebb-0565-485c-bd0e-1cd035e796ff" providerId="ADAL" clId="{3EE2BE23-A300-4464-BE7E-C757D3BD098F}" dt="2020-05-22T07:29:41.764" v="57" actId="478"/>
          <ac:spMkLst>
            <pc:docMk/>
            <pc:sldMk cId="4068653008" sldId="278"/>
            <ac:spMk id="11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29:42.609" v="58" actId="478"/>
          <ac:spMkLst>
            <pc:docMk/>
            <pc:sldMk cId="4068653008" sldId="278"/>
            <ac:spMk id="12" creationId="{00000000-0000-0000-0000-000000000000}"/>
          </ac:spMkLst>
        </pc:spChg>
        <pc:picChg chg="add mod">
          <ac:chgData name="Tegischer Lukas" userId="f78daebb-0565-485c-bd0e-1cd035e796ff" providerId="ADAL" clId="{3EE2BE23-A300-4464-BE7E-C757D3BD098F}" dt="2020-05-22T07:32:33.204" v="150" actId="1076"/>
          <ac:picMkLst>
            <pc:docMk/>
            <pc:sldMk cId="4068653008" sldId="278"/>
            <ac:picMk id="8" creationId="{E7E8DFF7-EE0A-45CF-B66B-55B4756DF225}"/>
          </ac:picMkLst>
        </pc:picChg>
        <pc:picChg chg="add mod">
          <ac:chgData name="Tegischer Lukas" userId="f78daebb-0565-485c-bd0e-1cd035e796ff" providerId="ADAL" clId="{3EE2BE23-A300-4464-BE7E-C757D3BD098F}" dt="2020-05-22T07:38:57.526" v="284" actId="1076"/>
          <ac:picMkLst>
            <pc:docMk/>
            <pc:sldMk cId="4068653008" sldId="278"/>
            <ac:picMk id="14" creationId="{053D7308-DE5D-4085-8981-CCF5F27D1668}"/>
          </ac:picMkLst>
        </pc:picChg>
      </pc:sldChg>
      <pc:sldChg chg="del">
        <pc:chgData name="Tegischer Lukas" userId="f78daebb-0565-485c-bd0e-1cd035e796ff" providerId="ADAL" clId="{3EE2BE23-A300-4464-BE7E-C757D3BD098F}" dt="2020-05-22T07:29:26.516" v="52" actId="2696"/>
        <pc:sldMkLst>
          <pc:docMk/>
          <pc:sldMk cId="43966879" sldId="283"/>
        </pc:sldMkLst>
      </pc:sldChg>
      <pc:sldChg chg="del">
        <pc:chgData name="Tegischer Lukas" userId="f78daebb-0565-485c-bd0e-1cd035e796ff" providerId="ADAL" clId="{3EE2BE23-A300-4464-BE7E-C757D3BD098F}" dt="2020-05-22T07:33:03.996" v="156" actId="2696"/>
        <pc:sldMkLst>
          <pc:docMk/>
          <pc:sldMk cId="3593576672" sldId="284"/>
        </pc:sldMkLst>
      </pc:sldChg>
      <pc:sldChg chg="del">
        <pc:chgData name="Tegischer Lukas" userId="f78daebb-0565-485c-bd0e-1cd035e796ff" providerId="ADAL" clId="{3EE2BE23-A300-4464-BE7E-C757D3BD098F}" dt="2020-05-22T07:29:26.618" v="53" actId="2696"/>
        <pc:sldMkLst>
          <pc:docMk/>
          <pc:sldMk cId="2688928531" sldId="285"/>
        </pc:sldMkLst>
      </pc:sldChg>
      <pc:sldChg chg="del">
        <pc:chgData name="Tegischer Lukas" userId="f78daebb-0565-485c-bd0e-1cd035e796ff" providerId="ADAL" clId="{3EE2BE23-A300-4464-BE7E-C757D3BD098F}" dt="2020-05-22T07:29:26.732" v="54" actId="2696"/>
        <pc:sldMkLst>
          <pc:docMk/>
          <pc:sldMk cId="765570377" sldId="286"/>
        </pc:sldMkLst>
      </pc:sldChg>
      <pc:sldChg chg="addSp delSp modSp">
        <pc:chgData name="Tegischer Lukas" userId="f78daebb-0565-485c-bd0e-1cd035e796ff" providerId="ADAL" clId="{3EE2BE23-A300-4464-BE7E-C757D3BD098F}" dt="2020-05-22T18:49:37.685" v="367" actId="478"/>
        <pc:sldMkLst>
          <pc:docMk/>
          <pc:sldMk cId="3932101437" sldId="291"/>
        </pc:sldMkLst>
        <pc:spChg chg="mod">
          <ac:chgData name="Tegischer Lukas" userId="f78daebb-0565-485c-bd0e-1cd035e796ff" providerId="ADAL" clId="{3EE2BE23-A300-4464-BE7E-C757D3BD098F}" dt="2020-05-22T07:36:26.888" v="264" actId="20577"/>
          <ac:spMkLst>
            <pc:docMk/>
            <pc:sldMk cId="3932101437" sldId="291"/>
            <ac:spMk id="2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36:33.040" v="266" actId="478"/>
          <ac:spMkLst>
            <pc:docMk/>
            <pc:sldMk cId="3932101437" sldId="291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18:49:37.685" v="367" actId="478"/>
          <ac:spMkLst>
            <pc:docMk/>
            <pc:sldMk cId="3932101437" sldId="291"/>
            <ac:spMk id="6" creationId="{00000000-0000-0000-0000-000000000000}"/>
          </ac:spMkLst>
        </pc:spChg>
        <pc:spChg chg="add del mod">
          <ac:chgData name="Tegischer Lukas" userId="f78daebb-0565-485c-bd0e-1cd035e796ff" providerId="ADAL" clId="{3EE2BE23-A300-4464-BE7E-C757D3BD098F}" dt="2020-05-22T07:38:32.479" v="276" actId="478"/>
          <ac:spMkLst>
            <pc:docMk/>
            <pc:sldMk cId="3932101437" sldId="291"/>
            <ac:spMk id="7" creationId="{77D798FC-70D6-400A-B846-AC0DF2C7AB67}"/>
          </ac:spMkLst>
        </pc:spChg>
        <pc:picChg chg="add">
          <ac:chgData name="Tegischer Lukas" userId="f78daebb-0565-485c-bd0e-1cd035e796ff" providerId="ADAL" clId="{3EE2BE23-A300-4464-BE7E-C757D3BD098F}" dt="2020-05-22T07:38:32.827" v="277"/>
          <ac:picMkLst>
            <pc:docMk/>
            <pc:sldMk cId="3932101437" sldId="291"/>
            <ac:picMk id="8" creationId="{8F2101E0-256F-4B97-9DE7-1F7EED66ABA6}"/>
          </ac:picMkLst>
        </pc:picChg>
      </pc:sldChg>
      <pc:sldChg chg="del">
        <pc:chgData name="Tegischer Lukas" userId="f78daebb-0565-485c-bd0e-1cd035e796ff" providerId="ADAL" clId="{3EE2BE23-A300-4464-BE7E-C757D3BD098F}" dt="2020-05-22T07:29:26.104" v="51" actId="2696"/>
        <pc:sldMkLst>
          <pc:docMk/>
          <pc:sldMk cId="1183591501" sldId="292"/>
        </pc:sldMkLst>
      </pc:sldChg>
      <pc:sldChg chg="addSp delSp modSp add modTransition delAnim modAnim">
        <pc:chgData name="Tegischer Lukas" userId="f78daebb-0565-485c-bd0e-1cd035e796ff" providerId="ADAL" clId="{3EE2BE23-A300-4464-BE7E-C757D3BD098F}" dt="2020-05-22T08:10:44.358" v="365"/>
        <pc:sldMkLst>
          <pc:docMk/>
          <pc:sldMk cId="3227496293" sldId="292"/>
        </pc:sldMkLst>
        <pc:spChg chg="del">
          <ac:chgData name="Tegischer Lukas" userId="f78daebb-0565-485c-bd0e-1cd035e796ff" providerId="ADAL" clId="{3EE2BE23-A300-4464-BE7E-C757D3BD098F}" dt="2020-05-22T07:33:18.112" v="159" actId="478"/>
          <ac:spMkLst>
            <pc:docMk/>
            <pc:sldMk cId="3227496293" sldId="292"/>
            <ac:spMk id="2" creationId="{00000000-0000-0000-0000-000000000000}"/>
          </ac:spMkLst>
        </pc:spChg>
        <pc:spChg chg="mod">
          <ac:chgData name="Tegischer Lukas" userId="f78daebb-0565-485c-bd0e-1cd035e796ff" providerId="ADAL" clId="{3EE2BE23-A300-4464-BE7E-C757D3BD098F}" dt="2020-05-22T07:34:43.838" v="191" actId="1076"/>
          <ac:spMkLst>
            <pc:docMk/>
            <pc:sldMk cId="3227496293" sldId="292"/>
            <ac:spMk id="3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9:07.147" v="286" actId="113"/>
          <ac:spMkLst>
            <pc:docMk/>
            <pc:sldMk cId="3227496293" sldId="292"/>
            <ac:spMk id="4" creationId="{F5E6A082-AC10-46AE-93FC-AADF92A2E677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5" creationId="{60E8481B-E104-4BB1-9EC9-3D090B70F1B4}"/>
          </ac:spMkLst>
        </pc:spChg>
        <pc:spChg chg="add mod">
          <ac:chgData name="Tegischer Lukas" userId="f78daebb-0565-485c-bd0e-1cd035e796ff" providerId="ADAL" clId="{3EE2BE23-A300-4464-BE7E-C757D3BD098F}" dt="2020-05-22T07:35:21.021" v="194" actId="1076"/>
          <ac:spMkLst>
            <pc:docMk/>
            <pc:sldMk cId="3227496293" sldId="292"/>
            <ac:spMk id="6" creationId="{7EA58A69-F2B0-4F38-87C0-A158EC37F5E3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7" creationId="{EAE9256D-B5DF-4E53-8848-325C0E6E44BB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9" creationId="{39C13C33-4110-4B53-865F-3135381995BB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10" creationId="{6A933B48-8856-4333-8B0E-C52E98CD85A9}"/>
          </ac:spMkLst>
        </pc:spChg>
        <pc:spChg chg="add mod">
          <ac:chgData name="Tegischer Lukas" userId="f78daebb-0565-485c-bd0e-1cd035e796ff" providerId="ADAL" clId="{3EE2BE23-A300-4464-BE7E-C757D3BD098F}" dt="2020-05-22T07:35:21.021" v="194" actId="1076"/>
          <ac:spMkLst>
            <pc:docMk/>
            <pc:sldMk cId="3227496293" sldId="292"/>
            <ac:spMk id="11" creationId="{ED0131A2-D21E-4006-A580-8BD9E4A38AE2}"/>
          </ac:spMkLst>
        </pc:spChg>
        <pc:picChg chg="del">
          <ac:chgData name="Tegischer Lukas" userId="f78daebb-0565-485c-bd0e-1cd035e796ff" providerId="ADAL" clId="{3EE2BE23-A300-4464-BE7E-C757D3BD098F}" dt="2020-05-22T07:33:09.243" v="158" actId="478"/>
          <ac:picMkLst>
            <pc:docMk/>
            <pc:sldMk cId="3227496293" sldId="292"/>
            <ac:picMk id="8" creationId="{E7E8DFF7-EE0A-45CF-B66B-55B4756DF225}"/>
          </ac:picMkLst>
        </pc:picChg>
        <pc:picChg chg="add mod">
          <ac:chgData name="Tegischer Lukas" userId="f78daebb-0565-485c-bd0e-1cd035e796ff" providerId="ADAL" clId="{3EE2BE23-A300-4464-BE7E-C757D3BD098F}" dt="2020-05-22T07:35:51.534" v="204" actId="1076"/>
          <ac:picMkLst>
            <pc:docMk/>
            <pc:sldMk cId="3227496293" sldId="292"/>
            <ac:picMk id="12" creationId="{0668C3FB-113A-4370-81A0-7C1983714CBF}"/>
          </ac:picMkLst>
        </pc:picChg>
        <pc:picChg chg="add">
          <ac:chgData name="Tegischer Lukas" userId="f78daebb-0565-485c-bd0e-1cd035e796ff" providerId="ADAL" clId="{3EE2BE23-A300-4464-BE7E-C757D3BD098F}" dt="2020-05-22T07:38:59.583" v="285"/>
          <ac:picMkLst>
            <pc:docMk/>
            <pc:sldMk cId="3227496293" sldId="292"/>
            <ac:picMk id="13" creationId="{4D3EDFA6-C8E8-4043-888D-81D97C6F4110}"/>
          </ac:picMkLst>
        </pc:picChg>
      </pc:sldChg>
      <pc:sldChg chg="addSp delSp modSp add modTransition delAnim">
        <pc:chgData name="Tegischer Lukas" userId="f78daebb-0565-485c-bd0e-1cd035e796ff" providerId="ADAL" clId="{3EE2BE23-A300-4464-BE7E-C757D3BD098F}" dt="2020-05-22T08:10:44.358" v="365"/>
        <pc:sldMkLst>
          <pc:docMk/>
          <pc:sldMk cId="3291215939" sldId="293"/>
        </pc:sldMkLst>
        <pc:spChg chg="del">
          <ac:chgData name="Tegischer Lukas" userId="f78daebb-0565-485c-bd0e-1cd035e796ff" providerId="ADAL" clId="{3EE2BE23-A300-4464-BE7E-C757D3BD098F}" dt="2020-05-22T07:40:34.326" v="296" actId="478"/>
          <ac:spMkLst>
            <pc:docMk/>
            <pc:sldMk cId="3291215939" sldId="293"/>
            <ac:spMk id="2" creationId="{00000000-0000-0000-0000-000000000000}"/>
          </ac:spMkLst>
        </pc:spChg>
        <pc:spChg chg="mod">
          <ac:chgData name="Tegischer Lukas" userId="f78daebb-0565-485c-bd0e-1cd035e796ff" providerId="ADAL" clId="{3EE2BE23-A300-4464-BE7E-C757D3BD098F}" dt="2020-05-22T07:40:32.590" v="295" actId="20577"/>
          <ac:spMkLst>
            <pc:docMk/>
            <pc:sldMk cId="3291215939" sldId="293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5" creationId="{60E8481B-E104-4BB1-9EC9-3D090B70F1B4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7" creationId="{EAE9256D-B5DF-4E53-8848-325C0E6E44BB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9" creationId="{39C13C33-4110-4B53-865F-3135381995BB}"/>
          </ac:spMkLst>
        </pc:spChg>
        <pc:spChg chg="del">
          <ac:chgData name="Tegischer Lukas" userId="f78daebb-0565-485c-bd0e-1cd035e796ff" providerId="ADAL" clId="{3EE2BE23-A300-4464-BE7E-C757D3BD098F}" dt="2020-05-22T07:40:35.669" v="297" actId="478"/>
          <ac:spMkLst>
            <pc:docMk/>
            <pc:sldMk cId="3291215939" sldId="293"/>
            <ac:spMk id="10" creationId="{6A933B48-8856-4333-8B0E-C52E98CD85A9}"/>
          </ac:spMkLst>
        </pc:spChg>
        <pc:spChg chg="add del mod">
          <ac:chgData name="Tegischer Lukas" userId="f78daebb-0565-485c-bd0e-1cd035e796ff" providerId="ADAL" clId="{3EE2BE23-A300-4464-BE7E-C757D3BD098F}" dt="2020-05-22T07:46:03.773" v="341"/>
          <ac:spMkLst>
            <pc:docMk/>
            <pc:sldMk cId="3291215939" sldId="293"/>
            <ac:spMk id="12" creationId="{76031E22-49B9-4372-9483-212819C07720}"/>
          </ac:spMkLst>
        </pc:spChg>
        <pc:spChg chg="add mod">
          <ac:chgData name="Tegischer Lukas" userId="f78daebb-0565-485c-bd0e-1cd035e796ff" providerId="ADAL" clId="{3EE2BE23-A300-4464-BE7E-C757D3BD098F}" dt="2020-05-22T07:48:01.031" v="362" actId="1076"/>
          <ac:spMkLst>
            <pc:docMk/>
            <pc:sldMk cId="3291215939" sldId="293"/>
            <ac:spMk id="13" creationId="{7258A0A6-6712-4D8F-8C14-E702DF4F3BD8}"/>
          </ac:spMkLst>
        </pc:spChg>
        <pc:graphicFrameChg chg="add del mod">
          <ac:chgData name="Tegischer Lukas" userId="f78daebb-0565-485c-bd0e-1cd035e796ff" providerId="ADAL" clId="{3EE2BE23-A300-4464-BE7E-C757D3BD098F}" dt="2020-05-22T07:41:54.992" v="304" actId="478"/>
          <ac:graphicFrameMkLst>
            <pc:docMk/>
            <pc:sldMk cId="3291215939" sldId="293"/>
            <ac:graphicFrameMk id="4" creationId="{AE30DEFA-EA39-41AE-9482-B7478A35E2FA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3:32.981" v="308" actId="478"/>
          <ac:graphicFrameMkLst>
            <pc:docMk/>
            <pc:sldMk cId="3291215939" sldId="293"/>
            <ac:graphicFrameMk id="6" creationId="{3A0F7CC0-09F2-4F9F-8432-41696E7DA6FF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4:08.139" v="312" actId="478"/>
          <ac:graphicFrameMkLst>
            <pc:docMk/>
            <pc:sldMk cId="3291215939" sldId="293"/>
            <ac:graphicFrameMk id="11" creationId="{2A2FAA3A-8C8B-4D4E-A999-F75A30ADC472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6:03.771" v="339" actId="478"/>
          <ac:graphicFrameMkLst>
            <pc:docMk/>
            <pc:sldMk cId="3291215939" sldId="293"/>
            <ac:graphicFrameMk id="15" creationId="{8F8B40E2-3991-4B82-9FDA-90AD01E44E6B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7:48.602" v="357" actId="478"/>
          <ac:graphicFrameMkLst>
            <pc:docMk/>
            <pc:sldMk cId="3291215939" sldId="293"/>
            <ac:graphicFrameMk id="16" creationId="{D1372605-DC4C-468A-A6B6-87D1E2D0BE09}"/>
          </ac:graphicFrameMkLst>
        </pc:graphicFrameChg>
        <pc:picChg chg="del">
          <ac:chgData name="Tegischer Lukas" userId="f78daebb-0565-485c-bd0e-1cd035e796ff" providerId="ADAL" clId="{3EE2BE23-A300-4464-BE7E-C757D3BD098F}" dt="2020-05-22T07:40:38.128" v="299" actId="478"/>
          <ac:picMkLst>
            <pc:docMk/>
            <pc:sldMk cId="3291215939" sldId="293"/>
            <ac:picMk id="8" creationId="{E7E8DFF7-EE0A-45CF-B66B-55B4756DF225}"/>
          </ac:picMkLst>
        </pc:picChg>
        <pc:picChg chg="del">
          <ac:chgData name="Tegischer Lukas" userId="f78daebb-0565-485c-bd0e-1cd035e796ff" providerId="ADAL" clId="{3EE2BE23-A300-4464-BE7E-C757D3BD098F}" dt="2020-05-22T07:40:39.967" v="300" actId="478"/>
          <ac:picMkLst>
            <pc:docMk/>
            <pc:sldMk cId="3291215939" sldId="293"/>
            <ac:picMk id="14" creationId="{053D7308-DE5D-4085-8981-CCF5F27D1668}"/>
          </ac:picMkLst>
        </pc:picChg>
      </pc:sldChg>
    </pc:docChg>
  </pc:docChgLst>
  <pc:docChgLst>
    <pc:chgData name="Tegischer Lukas" userId="f78daebb-0565-485c-bd0e-1cd035e796ff" providerId="ADAL" clId="{30099C78-8A2F-4437-90FA-0A0854F66FD6}"/>
    <pc:docChg chg="custSel delSld modSld">
      <pc:chgData name="Tegischer Lukas" userId="f78daebb-0565-485c-bd0e-1cd035e796ff" providerId="ADAL" clId="{30099C78-8A2F-4437-90FA-0A0854F66FD6}" dt="2022-11-04T10:56:37.579" v="4" actId="47"/>
      <pc:docMkLst>
        <pc:docMk/>
      </pc:docMkLst>
      <pc:sldChg chg="delSp modSp mod">
        <pc:chgData name="Tegischer Lukas" userId="f78daebb-0565-485c-bd0e-1cd035e796ff" providerId="ADAL" clId="{30099C78-8A2F-4437-90FA-0A0854F66FD6}" dt="2022-11-04T10:56:33.790" v="1" actId="478"/>
        <pc:sldMkLst>
          <pc:docMk/>
          <pc:sldMk cId="336392357" sldId="256"/>
        </pc:sldMkLst>
        <pc:spChg chg="mod">
          <ac:chgData name="Tegischer Lukas" userId="f78daebb-0565-485c-bd0e-1cd035e796ff" providerId="ADAL" clId="{30099C78-8A2F-4437-90FA-0A0854F66FD6}" dt="2022-11-04T10:56:33.367" v="0" actId="6549"/>
          <ac:spMkLst>
            <pc:docMk/>
            <pc:sldMk cId="336392357" sldId="256"/>
            <ac:spMk id="2" creationId="{00000000-0000-0000-0000-000000000000}"/>
          </ac:spMkLst>
        </pc:spChg>
        <pc:picChg chg="del">
          <ac:chgData name="Tegischer Lukas" userId="f78daebb-0565-485c-bd0e-1cd035e796ff" providerId="ADAL" clId="{30099C78-8A2F-4437-90FA-0A0854F66FD6}" dt="2022-11-04T10:56:33.790" v="1" actId="478"/>
          <ac:picMkLst>
            <pc:docMk/>
            <pc:sldMk cId="336392357" sldId="256"/>
            <ac:picMk id="8" creationId="{FD6710D9-1CE8-4542-848B-E626712C6EBF}"/>
          </ac:picMkLst>
        </pc:picChg>
      </pc:sldChg>
      <pc:sldChg chg="del">
        <pc:chgData name="Tegischer Lukas" userId="f78daebb-0565-485c-bd0e-1cd035e796ff" providerId="ADAL" clId="{30099C78-8A2F-4437-90FA-0A0854F66FD6}" dt="2022-11-04T10:56:37.579" v="4" actId="47"/>
        <pc:sldMkLst>
          <pc:docMk/>
          <pc:sldMk cId="3932101437" sldId="291"/>
        </pc:sldMkLst>
      </pc:sldChg>
      <pc:sldChg chg="delSp mod">
        <pc:chgData name="Tegischer Lukas" userId="f78daebb-0565-485c-bd0e-1cd035e796ff" providerId="ADAL" clId="{30099C78-8A2F-4437-90FA-0A0854F66FD6}" dt="2022-11-04T10:56:35.033" v="2" actId="478"/>
        <pc:sldMkLst>
          <pc:docMk/>
          <pc:sldMk cId="3315933259" sldId="298"/>
        </pc:sldMkLst>
        <pc:picChg chg="del">
          <ac:chgData name="Tegischer Lukas" userId="f78daebb-0565-485c-bd0e-1cd035e796ff" providerId="ADAL" clId="{30099C78-8A2F-4437-90FA-0A0854F66FD6}" dt="2022-11-04T10:56:35.033" v="2" actId="478"/>
          <ac:picMkLst>
            <pc:docMk/>
            <pc:sldMk cId="3315933259" sldId="298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30099C78-8A2F-4437-90FA-0A0854F66FD6}" dt="2022-11-04T10:56:35.639" v="3" actId="478"/>
        <pc:sldMkLst>
          <pc:docMk/>
          <pc:sldMk cId="1523012813" sldId="299"/>
        </pc:sldMkLst>
        <pc:picChg chg="del">
          <ac:chgData name="Tegischer Lukas" userId="f78daebb-0565-485c-bd0e-1cd035e796ff" providerId="ADAL" clId="{30099C78-8A2F-4437-90FA-0A0854F66FD6}" dt="2022-11-04T10:56:35.639" v="3" actId="478"/>
          <ac:picMkLst>
            <pc:docMk/>
            <pc:sldMk cId="1523012813" sldId="299"/>
            <ac:picMk id="14" creationId="{053D7308-DE5D-4085-8981-CCF5F27D1668}"/>
          </ac:picMkLst>
        </pc:picChg>
      </pc:sldChg>
    </pc:docChg>
  </pc:docChgLst>
  <pc:docChgLst>
    <pc:chgData name="Tegischer Lukas" userId="f78daebb-0565-485c-bd0e-1cd035e796ff" providerId="ADAL" clId="{479D3CCA-973E-4686-8CAA-D0CA053BBC79}"/>
    <pc:docChg chg="custSel addSld delSld modSld">
      <pc:chgData name="Tegischer Lukas" userId="f78daebb-0565-485c-bd0e-1cd035e796ff" providerId="ADAL" clId="{479D3CCA-973E-4686-8CAA-D0CA053BBC79}" dt="2020-06-20T22:28:51.785" v="136" actId="2696"/>
      <pc:docMkLst>
        <pc:docMk/>
      </pc:docMkLst>
      <pc:sldChg chg="modSp">
        <pc:chgData name="Tegischer Lukas" userId="f78daebb-0565-485c-bd0e-1cd035e796ff" providerId="ADAL" clId="{479D3CCA-973E-4686-8CAA-D0CA053BBC79}" dt="2020-06-18T08:22:18.013" v="12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479D3CCA-973E-4686-8CAA-D0CA053BBC79}" dt="2020-06-18T08:22:18.013" v="12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modSp">
        <pc:chgData name="Tegischer Lukas" userId="f78daebb-0565-485c-bd0e-1cd035e796ff" providerId="ADAL" clId="{479D3CCA-973E-4686-8CAA-D0CA053BBC79}" dt="2020-06-18T08:30:28.443" v="135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479D3CCA-973E-4686-8CAA-D0CA053BBC79}" dt="2020-06-18T08:30:28.443" v="135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addSp delSp modSp delAnim">
        <pc:chgData name="Tegischer Lukas" userId="f78daebb-0565-485c-bd0e-1cd035e796ff" providerId="ADAL" clId="{479D3CCA-973E-4686-8CAA-D0CA053BBC79}" dt="2020-06-18T08:24:58.525" v="57" actId="207"/>
        <pc:sldMkLst>
          <pc:docMk/>
          <pc:sldMk cId="3315933259" sldId="298"/>
        </pc:sldMkLst>
        <pc:spChg chg="mod">
          <ac:chgData name="Tegischer Lukas" userId="f78daebb-0565-485c-bd0e-1cd035e796ff" providerId="ADAL" clId="{479D3CCA-973E-4686-8CAA-D0CA053BBC79}" dt="2020-06-18T08:22:25.001" v="23" actId="20577"/>
          <ac:spMkLst>
            <pc:docMk/>
            <pc:sldMk cId="3315933259" sldId="29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479D3CCA-973E-4686-8CAA-D0CA053BBC79}" dt="2020-06-18T08:24:58.525" v="57" actId="207"/>
          <ac:spMkLst>
            <pc:docMk/>
            <pc:sldMk cId="3315933259" sldId="298"/>
            <ac:spMk id="3" creationId="{D771E0C8-BDF5-42D2-8FBB-C07C4A11B167}"/>
          </ac:spMkLst>
        </pc:spChg>
        <pc:spChg chg="del">
          <ac:chgData name="Tegischer Lukas" userId="f78daebb-0565-485c-bd0e-1cd035e796ff" providerId="ADAL" clId="{479D3CCA-973E-4686-8CAA-D0CA053BBC79}" dt="2020-06-18T08:22:40.468" v="24" actId="478"/>
          <ac:spMkLst>
            <pc:docMk/>
            <pc:sldMk cId="3315933259" sldId="298"/>
            <ac:spMk id="8" creationId="{72F22BC1-091A-4BAD-A10B-D89062BA5710}"/>
          </ac:spMkLst>
        </pc:spChg>
      </pc:sldChg>
      <pc:sldChg chg="addSp delSp modSp">
        <pc:chgData name="Tegischer Lukas" userId="f78daebb-0565-485c-bd0e-1cd035e796ff" providerId="ADAL" clId="{479D3CCA-973E-4686-8CAA-D0CA053BBC79}" dt="2020-06-18T08:30:02.720" v="93" actId="1076"/>
        <pc:sldMkLst>
          <pc:docMk/>
          <pc:sldMk cId="1523012813" sldId="299"/>
        </pc:sldMkLst>
        <pc:spChg chg="del">
          <ac:chgData name="Tegischer Lukas" userId="f78daebb-0565-485c-bd0e-1cd035e796ff" providerId="ADAL" clId="{479D3CCA-973E-4686-8CAA-D0CA053BBC79}" dt="2020-06-18T08:28:45.868" v="58" actId="478"/>
          <ac:spMkLst>
            <pc:docMk/>
            <pc:sldMk cId="1523012813" sldId="299"/>
            <ac:spMk id="2" creationId="{00000000-0000-0000-0000-000000000000}"/>
          </ac:spMkLst>
        </pc:spChg>
        <pc:spChg chg="del">
          <ac:chgData name="Tegischer Lukas" userId="f78daebb-0565-485c-bd0e-1cd035e796ff" providerId="ADAL" clId="{479D3CCA-973E-4686-8CAA-D0CA053BBC79}" dt="2020-06-18T08:28:46.699" v="59" actId="478"/>
          <ac:spMkLst>
            <pc:docMk/>
            <pc:sldMk cId="1523012813" sldId="299"/>
            <ac:spMk id="3" creationId="{59A72A3A-B8C8-4A48-BE26-3622CBB4CC12}"/>
          </ac:spMkLst>
        </pc:spChg>
        <pc:spChg chg="add mod">
          <ac:chgData name="Tegischer Lukas" userId="f78daebb-0565-485c-bd0e-1cd035e796ff" providerId="ADAL" clId="{479D3CCA-973E-4686-8CAA-D0CA053BBC79}" dt="2020-06-18T08:28:56.184" v="67" actId="1076"/>
          <ac:spMkLst>
            <pc:docMk/>
            <pc:sldMk cId="1523012813" sldId="299"/>
            <ac:spMk id="4" creationId="{ADF1D5BE-87D8-4099-BA67-A95AD6468629}"/>
          </ac:spMkLst>
        </pc:spChg>
        <pc:spChg chg="add mod">
          <ac:chgData name="Tegischer Lukas" userId="f78daebb-0565-485c-bd0e-1cd035e796ff" providerId="ADAL" clId="{479D3CCA-973E-4686-8CAA-D0CA053BBC79}" dt="2020-06-18T08:29:17.064" v="74" actId="1076"/>
          <ac:spMkLst>
            <pc:docMk/>
            <pc:sldMk cId="1523012813" sldId="299"/>
            <ac:spMk id="5" creationId="{FFA1DE75-FE52-4124-96C3-1C011D5282C8}"/>
          </ac:spMkLst>
        </pc:spChg>
        <pc:picChg chg="del">
          <ac:chgData name="Tegischer Lukas" userId="f78daebb-0565-485c-bd0e-1cd035e796ff" providerId="ADAL" clId="{479D3CCA-973E-4686-8CAA-D0CA053BBC79}" dt="2020-06-18T08:28:47.536" v="60" actId="478"/>
          <ac:picMkLst>
            <pc:docMk/>
            <pc:sldMk cId="1523012813" sldId="299"/>
            <ac:picMk id="6" creationId="{1EE8E84D-6E65-4367-9C16-E5FCC638FEC4}"/>
          </ac:picMkLst>
        </pc:picChg>
        <pc:picChg chg="add mod">
          <ac:chgData name="Tegischer Lukas" userId="f78daebb-0565-485c-bd0e-1cd035e796ff" providerId="ADAL" clId="{479D3CCA-973E-4686-8CAA-D0CA053BBC79}" dt="2020-06-18T08:30:02.720" v="93" actId="1076"/>
          <ac:picMkLst>
            <pc:docMk/>
            <pc:sldMk cId="1523012813" sldId="299"/>
            <ac:picMk id="8" creationId="{DF476350-467E-4A4F-B021-782668347457}"/>
          </ac:picMkLst>
        </pc:picChg>
      </pc:sldChg>
      <pc:sldChg chg="del">
        <pc:chgData name="Tegischer Lukas" userId="f78daebb-0565-485c-bd0e-1cd035e796ff" providerId="ADAL" clId="{479D3CCA-973E-4686-8CAA-D0CA053BBC79}" dt="2020-06-18T08:29:21.467" v="76" actId="2696"/>
        <pc:sldMkLst>
          <pc:docMk/>
          <pc:sldMk cId="1739508478" sldId="300"/>
        </pc:sldMkLst>
      </pc:sldChg>
      <pc:sldChg chg="addSp delSp modSp add del">
        <pc:chgData name="Tegischer Lukas" userId="f78daebb-0565-485c-bd0e-1cd035e796ff" providerId="ADAL" clId="{479D3CCA-973E-4686-8CAA-D0CA053BBC79}" dt="2020-06-20T22:28:51.785" v="136" actId="2696"/>
        <pc:sldMkLst>
          <pc:docMk/>
          <pc:sldMk cId="3431031527" sldId="301"/>
        </pc:sldMkLst>
        <pc:spChg chg="add mod">
          <ac:chgData name="Tegischer Lukas" userId="f78daebb-0565-485c-bd0e-1cd035e796ff" providerId="ADAL" clId="{479D3CCA-973E-4686-8CAA-D0CA053BBC79}" dt="2020-06-18T08:29:35.195" v="83" actId="20577"/>
          <ac:spMkLst>
            <pc:docMk/>
            <pc:sldMk cId="3431031527" sldId="301"/>
            <ac:spMk id="2" creationId="{4D8CB8C9-A8F3-4967-8F93-D2CB21611F75}"/>
          </ac:spMkLst>
        </pc:spChg>
        <pc:spChg chg="add mod">
          <ac:chgData name="Tegischer Lukas" userId="f78daebb-0565-485c-bd0e-1cd035e796ff" providerId="ADAL" clId="{479D3CCA-973E-4686-8CAA-D0CA053BBC79}" dt="2020-06-18T08:30:14.608" v="102" actId="1076"/>
          <ac:spMkLst>
            <pc:docMk/>
            <pc:sldMk cId="3431031527" sldId="301"/>
            <ac:spMk id="3" creationId="{648652AD-43EA-4D2D-A789-6B64E0D82AFB}"/>
          </ac:spMkLst>
        </pc:spChg>
        <pc:spChg chg="del">
          <ac:chgData name="Tegischer Lukas" userId="f78daebb-0565-485c-bd0e-1cd035e796ff" providerId="ADAL" clId="{479D3CCA-973E-4686-8CAA-D0CA053BBC79}" dt="2020-06-18T08:29:24.875" v="78" actId="478"/>
          <ac:spMkLst>
            <pc:docMk/>
            <pc:sldMk cId="3431031527" sldId="301"/>
            <ac:spMk id="4" creationId="{ADF1D5BE-87D8-4099-BA67-A95AD6468629}"/>
          </ac:spMkLst>
        </pc:spChg>
        <pc:spChg chg="del">
          <ac:chgData name="Tegischer Lukas" userId="f78daebb-0565-485c-bd0e-1cd035e796ff" providerId="ADAL" clId="{479D3CCA-973E-4686-8CAA-D0CA053BBC79}" dt="2020-06-18T08:29:22.872" v="77" actId="478"/>
          <ac:spMkLst>
            <pc:docMk/>
            <pc:sldMk cId="3431031527" sldId="301"/>
            <ac:spMk id="5" creationId="{FFA1DE75-FE52-4124-96C3-1C011D5282C8}"/>
          </ac:spMkLst>
        </pc:spChg>
        <pc:picChg chg="add mod">
          <ac:chgData name="Tegischer Lukas" userId="f78daebb-0565-485c-bd0e-1cd035e796ff" providerId="ADAL" clId="{479D3CCA-973E-4686-8CAA-D0CA053BBC79}" dt="2020-06-18T08:30:12.567" v="101" actId="1076"/>
          <ac:picMkLst>
            <pc:docMk/>
            <pc:sldMk cId="3431031527" sldId="301"/>
            <ac:picMk id="7" creationId="{B08FE081-732D-4EBF-A443-7E5FA17AD441}"/>
          </ac:picMkLst>
        </pc:picChg>
      </pc:sldChg>
    </pc:docChg>
  </pc:docChgLst>
  <pc:docChgLst>
    <pc:chgData name="Tegischer Lukas" userId="f78daebb-0565-485c-bd0e-1cd035e796ff" providerId="ADAL" clId="{68BA2EB2-21A4-4C39-8113-FC77CFA21940}"/>
    <pc:docChg chg="undo custSel addSld delSld modSld sldOrd">
      <pc:chgData name="Tegischer Lukas" userId="f78daebb-0565-485c-bd0e-1cd035e796ff" providerId="ADAL" clId="{68BA2EB2-21A4-4C39-8113-FC77CFA21940}" dt="2020-05-25T18:55:47.324" v="832"/>
      <pc:docMkLst>
        <pc:docMk/>
      </pc:docMkLst>
      <pc:sldChg chg="modSp">
        <pc:chgData name="Tegischer Lukas" userId="f78daebb-0565-485c-bd0e-1cd035e796ff" providerId="ADAL" clId="{68BA2EB2-21A4-4C39-8113-FC77CFA21940}" dt="2020-05-25T18:25:26.083" v="831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8BA2EB2-21A4-4C39-8113-FC77CFA21940}" dt="2020-05-25T18:25:26.083" v="831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68BA2EB2-21A4-4C39-8113-FC77CFA21940}" dt="2020-05-25T15:15:02.703" v="724" actId="478"/>
        <pc:sldMkLst>
          <pc:docMk/>
          <pc:sldMk cId="4068653008" sldId="278"/>
        </pc:sldMkLst>
        <pc:spChg chg="mod">
          <ac:chgData name="Tegischer Lukas" userId="f78daebb-0565-485c-bd0e-1cd035e796ff" providerId="ADAL" clId="{68BA2EB2-21A4-4C39-8113-FC77CFA21940}" dt="2020-05-23T08:38:12.398" v="146" actId="20577"/>
          <ac:spMkLst>
            <pc:docMk/>
            <pc:sldMk cId="4068653008" sldId="278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06.365" v="712" actId="478"/>
          <ac:spMkLst>
            <pc:docMk/>
            <pc:sldMk cId="4068653008" sldId="278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38:38.330" v="158" actId="207"/>
          <ac:spMkLst>
            <pc:docMk/>
            <pc:sldMk cId="4068653008" sldId="278"/>
            <ac:spMk id="4" creationId="{F7F136DA-982B-4DD2-9FB3-0B1DFE21D11A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5" creationId="{60E8481B-E104-4BB1-9EC9-3D090B70F1B4}"/>
          </ac:spMkLst>
        </pc:spChg>
        <pc:spChg chg="add mod">
          <ac:chgData name="Tegischer Lukas" userId="f78daebb-0565-485c-bd0e-1cd035e796ff" providerId="ADAL" clId="{68BA2EB2-21A4-4C39-8113-FC77CFA21940}" dt="2020-05-23T08:39:07.465" v="170" actId="403"/>
          <ac:spMkLst>
            <pc:docMk/>
            <pc:sldMk cId="4068653008" sldId="278"/>
            <ac:spMk id="6" creationId="{D0B9EB14-38CF-41AE-BFB4-2C549F5A4A18}"/>
          </ac:spMkLst>
        </pc:spChg>
        <pc:spChg chg="add del mod">
          <ac:chgData name="Tegischer Lukas" userId="f78daebb-0565-485c-bd0e-1cd035e796ff" providerId="ADAL" clId="{68BA2EB2-21A4-4C39-8113-FC77CFA21940}" dt="2020-05-25T15:15:02.703" v="724" actId="478"/>
          <ac:spMkLst>
            <pc:docMk/>
            <pc:sldMk cId="4068653008" sldId="278"/>
            <ac:spMk id="7" creationId="{52531FF6-0482-40F0-AC36-917732D5B342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7" creationId="{EAE9256D-B5DF-4E53-8848-325C0E6E44BB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9" creationId="{39C13C33-4110-4B53-865F-3135381995BB}"/>
          </ac:spMkLst>
        </pc:spChg>
        <pc:spChg chg="del">
          <ac:chgData name="Tegischer Lukas" userId="f78daebb-0565-485c-bd0e-1cd035e796ff" providerId="ADAL" clId="{68BA2EB2-21A4-4C39-8113-FC77CFA21940}" dt="2020-05-23T08:38:15.251" v="148" actId="478"/>
          <ac:spMkLst>
            <pc:docMk/>
            <pc:sldMk cId="4068653008" sldId="278"/>
            <ac:spMk id="10" creationId="{6A933B48-8856-4333-8B0E-C52E98CD85A9}"/>
          </ac:spMkLst>
        </pc:spChg>
        <pc:spChg chg="add mod">
          <ac:chgData name="Tegischer Lukas" userId="f78daebb-0565-485c-bd0e-1cd035e796ff" providerId="ADAL" clId="{68BA2EB2-21A4-4C39-8113-FC77CFA21940}" dt="2020-05-23T08:39:45.423" v="180" actId="1076"/>
          <ac:spMkLst>
            <pc:docMk/>
            <pc:sldMk cId="4068653008" sldId="278"/>
            <ac:spMk id="11" creationId="{EB8611C7-EDBE-4D99-A00D-C2DB59BDBFC3}"/>
          </ac:spMkLst>
        </pc:spChg>
        <pc:spChg chg="add mod">
          <ac:chgData name="Tegischer Lukas" userId="f78daebb-0565-485c-bd0e-1cd035e796ff" providerId="ADAL" clId="{68BA2EB2-21A4-4C39-8113-FC77CFA21940}" dt="2020-05-23T08:39:11.073" v="171" actId="20577"/>
          <ac:spMkLst>
            <pc:docMk/>
            <pc:sldMk cId="4068653008" sldId="278"/>
            <ac:spMk id="12" creationId="{601A9FA8-ACDA-4F1D-B47F-60C54ABDBAF9}"/>
          </ac:spMkLst>
        </pc:spChg>
        <pc:picChg chg="del">
          <ac:chgData name="Tegischer Lukas" userId="f78daebb-0565-485c-bd0e-1cd035e796ff" providerId="ADAL" clId="{68BA2EB2-21A4-4C39-8113-FC77CFA21940}" dt="2020-05-23T08:38:13.757" v="147" actId="478"/>
          <ac:picMkLst>
            <pc:docMk/>
            <pc:sldMk cId="4068653008" sldId="278"/>
            <ac:picMk id="8" creationId="{E7E8DFF7-EE0A-45CF-B66B-55B4756DF225}"/>
          </ac:picMkLst>
        </pc:picChg>
      </pc:sldChg>
      <pc:sldChg chg="addSp delSp modSp ord">
        <pc:chgData name="Tegischer Lukas" userId="f78daebb-0565-485c-bd0e-1cd035e796ff" providerId="ADAL" clId="{68BA2EB2-21A4-4C39-8113-FC77CFA21940}" dt="2020-05-25T15:20:15.132" v="828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68BA2EB2-21A4-4C39-8113-FC77CFA21940}" dt="2020-05-25T15:20:15.132" v="828" actId="20577"/>
          <ac:spMkLst>
            <pc:docMk/>
            <pc:sldMk cId="3932101437" sldId="291"/>
            <ac:spMk id="2" creationId="{00000000-0000-0000-0000-000000000000}"/>
          </ac:spMkLst>
        </pc:spChg>
        <pc:spChg chg="add del mod">
          <ac:chgData name="Tegischer Lukas" userId="f78daebb-0565-485c-bd0e-1cd035e796ff" providerId="ADAL" clId="{68BA2EB2-21A4-4C39-8113-FC77CFA21940}" dt="2020-05-25T15:19:30.966" v="790" actId="478"/>
          <ac:spMkLst>
            <pc:docMk/>
            <pc:sldMk cId="3932101437" sldId="291"/>
            <ac:spMk id="3" creationId="{7F6B21D6-1E80-4453-8E7D-7069E055C375}"/>
          </ac:spMkLst>
        </pc:spChg>
        <pc:spChg chg="add del mod">
          <ac:chgData name="Tegischer Lukas" userId="f78daebb-0565-485c-bd0e-1cd035e796ff" providerId="ADAL" clId="{68BA2EB2-21A4-4C39-8113-FC77CFA21940}" dt="2020-05-25T15:19:37.908" v="792" actId="478"/>
          <ac:spMkLst>
            <pc:docMk/>
            <pc:sldMk cId="3932101437" sldId="291"/>
            <ac:spMk id="6" creationId="{A59499F7-B534-48B6-9EB0-251AB63B6C0A}"/>
          </ac:spMkLst>
        </pc:spChg>
      </pc:sldChg>
      <pc:sldChg chg="del">
        <pc:chgData name="Tegischer Lukas" userId="f78daebb-0565-485c-bd0e-1cd035e796ff" providerId="ADAL" clId="{68BA2EB2-21A4-4C39-8113-FC77CFA21940}" dt="2020-05-23T08:45:41.104" v="362" actId="2696"/>
        <pc:sldMkLst>
          <pc:docMk/>
          <pc:sldMk cId="3227496293" sldId="292"/>
        </pc:sldMkLst>
      </pc:sldChg>
      <pc:sldChg chg="modSp ord modTransition">
        <pc:chgData name="Tegischer Lukas" userId="f78daebb-0565-485c-bd0e-1cd035e796ff" providerId="ADAL" clId="{68BA2EB2-21A4-4C39-8113-FC77CFA21940}" dt="2020-05-23T11:03:00.041" v="711"/>
        <pc:sldMkLst>
          <pc:docMk/>
          <pc:sldMk cId="3291215939" sldId="293"/>
        </pc:sldMkLst>
        <pc:spChg chg="mod">
          <ac:chgData name="Tegischer Lukas" userId="f78daebb-0565-485c-bd0e-1cd035e796ff" providerId="ADAL" clId="{68BA2EB2-21A4-4C39-8113-FC77CFA21940}" dt="2020-05-23T09:02:44.278" v="604" actId="20577"/>
          <ac:spMkLst>
            <pc:docMk/>
            <pc:sldMk cId="3291215939" sldId="293"/>
            <ac:spMk id="13" creationId="{7258A0A6-6712-4D8F-8C14-E702DF4F3BD8}"/>
          </ac:spMkLst>
        </pc:spChg>
      </pc:sldChg>
      <pc:sldChg chg="addSp delSp modSp add modTransition delAnim modAnim">
        <pc:chgData name="Tegischer Lukas" userId="f78daebb-0565-485c-bd0e-1cd035e796ff" providerId="ADAL" clId="{68BA2EB2-21A4-4C39-8113-FC77CFA21940}" dt="2020-05-25T18:55:47.324" v="832"/>
        <pc:sldMkLst>
          <pc:docMk/>
          <pc:sldMk cId="3281699856" sldId="294"/>
        </pc:sldMkLst>
        <pc:spChg chg="mod">
          <ac:chgData name="Tegischer Lukas" userId="f78daebb-0565-485c-bd0e-1cd035e796ff" providerId="ADAL" clId="{68BA2EB2-21A4-4C39-8113-FC77CFA21940}" dt="2020-05-23T08:41:59.390" v="259" actId="1076"/>
          <ac:spMkLst>
            <pc:docMk/>
            <pc:sldMk cId="3281699856" sldId="294"/>
            <ac:spMk id="2" creationId="{00000000-0000-0000-0000-000000000000}"/>
          </ac:spMkLst>
        </pc:spChg>
        <pc:spChg chg="del mod">
          <ac:chgData name="Tegischer Lukas" userId="f78daebb-0565-485c-bd0e-1cd035e796ff" providerId="ADAL" clId="{68BA2EB2-21A4-4C39-8113-FC77CFA21940}" dt="2020-05-25T14:24:08.381" v="713" actId="478"/>
          <ac:spMkLst>
            <pc:docMk/>
            <pc:sldMk cId="3281699856" sldId="294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40:43.344" v="218" actId="478"/>
          <ac:spMkLst>
            <pc:docMk/>
            <pc:sldMk cId="3281699856" sldId="294"/>
            <ac:spMk id="4" creationId="{F7F136DA-982B-4DD2-9FB3-0B1DFE21D11A}"/>
          </ac:spMkLst>
        </pc:spChg>
        <pc:spChg chg="add mod">
          <ac:chgData name="Tegischer Lukas" userId="f78daebb-0565-485c-bd0e-1cd035e796ff" providerId="ADAL" clId="{68BA2EB2-21A4-4C39-8113-FC77CFA21940}" dt="2020-05-23T08:41:53.630" v="258" actId="1076"/>
          <ac:spMkLst>
            <pc:docMk/>
            <pc:sldMk cId="3281699856" sldId="294"/>
            <ac:spMk id="5" creationId="{CCD91B24-F30C-458A-BA82-542B70E6F928}"/>
          </ac:spMkLst>
        </pc:spChg>
        <pc:spChg chg="add del mod">
          <ac:chgData name="Tegischer Lukas" userId="f78daebb-0565-485c-bd0e-1cd035e796ff" providerId="ADAL" clId="{68BA2EB2-21A4-4C39-8113-FC77CFA21940}" dt="2020-05-25T15:20:09.532" v="827" actId="478"/>
          <ac:spMkLst>
            <pc:docMk/>
            <pc:sldMk cId="3281699856" sldId="294"/>
            <ac:spMk id="6" creationId="{C28C150E-767E-4540-A6B9-4EF78BEFD013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6" creationId="{D0B9EB14-38CF-41AE-BFB4-2C549F5A4A18}"/>
          </ac:spMkLst>
        </pc:spChg>
        <pc:spChg chg="add del mod">
          <ac:chgData name="Tegischer Lukas" userId="f78daebb-0565-485c-bd0e-1cd035e796ff" providerId="ADAL" clId="{68BA2EB2-21A4-4C39-8113-FC77CFA21940}" dt="2020-05-23T08:43:26.895" v="326" actId="478"/>
          <ac:spMkLst>
            <pc:docMk/>
            <pc:sldMk cId="3281699856" sldId="294"/>
            <ac:spMk id="7" creationId="{89201129-67C7-452E-80F0-68B4CA5FAC72}"/>
          </ac:spMkLst>
        </pc:spChg>
        <pc:spChg chg="add del mod">
          <ac:chgData name="Tegischer Lukas" userId="f78daebb-0565-485c-bd0e-1cd035e796ff" providerId="ADAL" clId="{68BA2EB2-21A4-4C39-8113-FC77CFA21940}" dt="2020-05-23T08:42:14.047" v="263" actId="478"/>
          <ac:spMkLst>
            <pc:docMk/>
            <pc:sldMk cId="3281699856" sldId="294"/>
            <ac:spMk id="8" creationId="{D55F4CBC-286D-4CC2-B59A-FC45321C5D16}"/>
          </ac:spMkLst>
        </pc:spChg>
        <pc:spChg chg="add mod">
          <ac:chgData name="Tegischer Lukas" userId="f78daebb-0565-485c-bd0e-1cd035e796ff" providerId="ADAL" clId="{68BA2EB2-21A4-4C39-8113-FC77CFA21940}" dt="2020-05-23T08:43:28.566" v="327" actId="1076"/>
          <ac:spMkLst>
            <pc:docMk/>
            <pc:sldMk cId="3281699856" sldId="294"/>
            <ac:spMk id="9" creationId="{B98BF272-E1AF-4510-8C00-89ACF6CDAA25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11" creationId="{EB8611C7-EDBE-4D99-A00D-C2DB59BDBFC3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12" creationId="{601A9FA8-ACDA-4F1D-B47F-60C54ABDBAF9}"/>
          </ac:spMkLst>
        </pc:spChg>
        <pc:picChg chg="add mod">
          <ac:chgData name="Tegischer Lukas" userId="f78daebb-0565-485c-bd0e-1cd035e796ff" providerId="ADAL" clId="{68BA2EB2-21A4-4C39-8113-FC77CFA21940}" dt="2020-05-23T08:43:30.231" v="328" actId="1076"/>
          <ac:picMkLst>
            <pc:docMk/>
            <pc:sldMk cId="3281699856" sldId="294"/>
            <ac:picMk id="13" creationId="{2E50D97D-7922-437D-B01F-035131D1C240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3281699856" sldId="294"/>
            <ac:inkMk id="3" creationId="{6FA746E1-8FD2-4516-99C7-19A992F7DA51}"/>
          </ac:inkMkLst>
        </pc:inkChg>
      </pc:sldChg>
      <pc:sldChg chg="addSp delSp modSp add modTransition delAnim modAnim">
        <pc:chgData name="Tegischer Lukas" userId="f78daebb-0565-485c-bd0e-1cd035e796ff" providerId="ADAL" clId="{68BA2EB2-21A4-4C39-8113-FC77CFA21940}" dt="2020-05-25T18:55:47.324" v="832"/>
        <pc:sldMkLst>
          <pc:docMk/>
          <pc:sldMk cId="1380146374" sldId="295"/>
        </pc:sldMkLst>
        <pc:spChg chg="del mod">
          <ac:chgData name="Tegischer Lukas" userId="f78daebb-0565-485c-bd0e-1cd035e796ff" providerId="ADAL" clId="{68BA2EB2-21A4-4C39-8113-FC77CFA21940}" dt="2020-05-25T14:24:12.222" v="717" actId="478"/>
          <ac:spMkLst>
            <pc:docMk/>
            <pc:sldMk cId="1380146374" sldId="295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44:42.415" v="351" actId="1076"/>
          <ac:spMkLst>
            <pc:docMk/>
            <pc:sldMk cId="1380146374" sldId="295"/>
            <ac:spMk id="4" creationId="{C78E8904-913A-4BC3-B9E9-F5318EE3EEA4}"/>
          </ac:spMkLst>
        </pc:spChg>
        <pc:spChg chg="add del mod">
          <ac:chgData name="Tegischer Lukas" userId="f78daebb-0565-485c-bd0e-1cd035e796ff" providerId="ADAL" clId="{68BA2EB2-21A4-4C39-8113-FC77CFA21940}" dt="2020-05-25T15:15:10.158" v="725" actId="478"/>
          <ac:spMkLst>
            <pc:docMk/>
            <pc:sldMk cId="1380146374" sldId="295"/>
            <ac:spMk id="8" creationId="{353A5B8F-EBC4-4B02-8CB1-ED22FB7A2AF5}"/>
          </ac:spMkLst>
        </pc:spChg>
        <pc:spChg chg="del">
          <ac:chgData name="Tegischer Lukas" userId="f78daebb-0565-485c-bd0e-1cd035e796ff" providerId="ADAL" clId="{68BA2EB2-21A4-4C39-8113-FC77CFA21940}" dt="2020-05-23T08:43:42.860" v="330" actId="478"/>
          <ac:spMkLst>
            <pc:docMk/>
            <pc:sldMk cId="1380146374" sldId="295"/>
            <ac:spMk id="9" creationId="{B98BF272-E1AF-4510-8C00-89ACF6CDAA25}"/>
          </ac:spMkLst>
        </pc:spChg>
        <pc:spChg chg="add mod">
          <ac:chgData name="Tegischer Lukas" userId="f78daebb-0565-485c-bd0e-1cd035e796ff" providerId="ADAL" clId="{68BA2EB2-21A4-4C39-8113-FC77CFA21940}" dt="2020-05-23T08:44:49.174" v="353" actId="1076"/>
          <ac:spMkLst>
            <pc:docMk/>
            <pc:sldMk cId="1380146374" sldId="295"/>
            <ac:spMk id="10" creationId="{6173E60B-18CE-4D83-B51E-7531A5849C30}"/>
          </ac:spMkLst>
        </pc:spChg>
        <pc:picChg chg="add mod">
          <ac:chgData name="Tegischer Lukas" userId="f78daebb-0565-485c-bd0e-1cd035e796ff" providerId="ADAL" clId="{68BA2EB2-21A4-4C39-8113-FC77CFA21940}" dt="2020-05-23T08:45:00.576" v="355" actId="1582"/>
          <ac:picMkLst>
            <pc:docMk/>
            <pc:sldMk cId="1380146374" sldId="295"/>
            <ac:picMk id="11" creationId="{59FE26C9-FD65-4FE8-A531-DF17BD3E2EFC}"/>
          </ac:picMkLst>
        </pc:picChg>
        <pc:picChg chg="add mod">
          <ac:chgData name="Tegischer Lukas" userId="f78daebb-0565-485c-bd0e-1cd035e796ff" providerId="ADAL" clId="{68BA2EB2-21A4-4C39-8113-FC77CFA21940}" dt="2020-05-23T08:45:04.529" v="356" actId="1582"/>
          <ac:picMkLst>
            <pc:docMk/>
            <pc:sldMk cId="1380146374" sldId="295"/>
            <ac:picMk id="12" creationId="{D7F69E96-C00D-4B9A-A0C4-7DC2AFACB55E}"/>
          </ac:picMkLst>
        </pc:picChg>
        <pc:picChg chg="del">
          <ac:chgData name="Tegischer Lukas" userId="f78daebb-0565-485c-bd0e-1cd035e796ff" providerId="ADAL" clId="{68BA2EB2-21A4-4C39-8113-FC77CFA21940}" dt="2020-05-23T08:43:43.213" v="331" actId="478"/>
          <ac:picMkLst>
            <pc:docMk/>
            <pc:sldMk cId="1380146374" sldId="295"/>
            <ac:picMk id="13" creationId="{2E50D97D-7922-437D-B01F-035131D1C240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1380146374" sldId="295"/>
            <ac:inkMk id="3" creationId="{9A2B26CE-6404-4C48-A9AD-901C4ACC7C25}"/>
          </ac:inkMkLst>
        </pc:inkChg>
      </pc:sldChg>
      <pc:sldChg chg="addSp delSp modSp add del modTransition delAnim modAnim">
        <pc:chgData name="Tegischer Lukas" userId="f78daebb-0565-485c-bd0e-1cd035e796ff" providerId="ADAL" clId="{68BA2EB2-21A4-4C39-8113-FC77CFA21940}" dt="2020-05-25T15:19:22.909" v="784" actId="2696"/>
        <pc:sldMkLst>
          <pc:docMk/>
          <pc:sldMk cId="315563444" sldId="296"/>
        </pc:sldMkLst>
        <pc:spChg chg="add del mod">
          <ac:chgData name="Tegischer Lukas" userId="f78daebb-0565-485c-bd0e-1cd035e796ff" providerId="ADAL" clId="{68BA2EB2-21A4-4C39-8113-FC77CFA21940}" dt="2020-05-23T08:46:47.261" v="396" actId="1076"/>
          <ac:spMkLst>
            <pc:docMk/>
            <pc:sldMk cId="315563444" sldId="296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14.838" v="718" actId="478"/>
          <ac:spMkLst>
            <pc:docMk/>
            <pc:sldMk cId="315563444" sldId="296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46:42.316" v="395" actId="478"/>
          <ac:spMkLst>
            <pc:docMk/>
            <pc:sldMk cId="315563444" sldId="296"/>
            <ac:spMk id="4" creationId="{C78E8904-913A-4BC3-B9E9-F5318EE3EEA4}"/>
          </ac:spMkLst>
        </pc:spChg>
        <pc:spChg chg="add mod">
          <ac:chgData name="Tegischer Lukas" userId="f78daebb-0565-485c-bd0e-1cd035e796ff" providerId="ADAL" clId="{68BA2EB2-21A4-4C39-8113-FC77CFA21940}" dt="2020-05-25T14:24:14.838" v="718" actId="478"/>
          <ac:spMkLst>
            <pc:docMk/>
            <pc:sldMk cId="315563444" sldId="296"/>
            <ac:spMk id="5" creationId="{B86AA291-FF07-43C9-AD5D-3A4CC624740F}"/>
          </ac:spMkLst>
        </pc:spChg>
        <pc:spChg chg="del">
          <ac:chgData name="Tegischer Lukas" userId="f78daebb-0565-485c-bd0e-1cd035e796ff" providerId="ADAL" clId="{68BA2EB2-21A4-4C39-8113-FC77CFA21940}" dt="2020-05-23T08:46:39.474" v="393" actId="478"/>
          <ac:spMkLst>
            <pc:docMk/>
            <pc:sldMk cId="315563444" sldId="296"/>
            <ac:spMk id="5" creationId="{CCD91B24-F30C-458A-BA82-542B70E6F928}"/>
          </ac:spMkLst>
        </pc:spChg>
        <pc:spChg chg="add mod">
          <ac:chgData name="Tegischer Lukas" userId="f78daebb-0565-485c-bd0e-1cd035e796ff" providerId="ADAL" clId="{68BA2EB2-21A4-4C39-8113-FC77CFA21940}" dt="2020-05-23T08:52:02.511" v="430" actId="1076"/>
          <ac:spMkLst>
            <pc:docMk/>
            <pc:sldMk cId="315563444" sldId="296"/>
            <ac:spMk id="6" creationId="{8F629F64-2CB1-4D75-A76D-C9C6EFD83E66}"/>
          </ac:spMkLst>
        </pc:spChg>
        <pc:spChg chg="del">
          <ac:chgData name="Tegischer Lukas" userId="f78daebb-0565-485c-bd0e-1cd035e796ff" providerId="ADAL" clId="{68BA2EB2-21A4-4C39-8113-FC77CFA21940}" dt="2020-05-23T08:46:40.421" v="394" actId="478"/>
          <ac:spMkLst>
            <pc:docMk/>
            <pc:sldMk cId="315563444" sldId="296"/>
            <ac:spMk id="7" creationId="{89201129-67C7-452E-80F0-68B4CA5FAC72}"/>
          </ac:spMkLst>
        </pc:spChg>
        <pc:spChg chg="del">
          <ac:chgData name="Tegischer Lukas" userId="f78daebb-0565-485c-bd0e-1cd035e796ff" providerId="ADAL" clId="{68BA2EB2-21A4-4C39-8113-FC77CFA21940}" dt="2020-05-23T08:46:42.316" v="395" actId="478"/>
          <ac:spMkLst>
            <pc:docMk/>
            <pc:sldMk cId="315563444" sldId="296"/>
            <ac:spMk id="10" creationId="{6173E60B-18CE-4D83-B51E-7531A5849C30}"/>
          </ac:spMkLst>
        </pc:spChg>
        <pc:picChg chg="add mod modCrop">
          <ac:chgData name="Tegischer Lukas" userId="f78daebb-0565-485c-bd0e-1cd035e796ff" providerId="ADAL" clId="{68BA2EB2-21A4-4C39-8113-FC77CFA21940}" dt="2020-05-23T08:51:28.879" v="426" actId="14100"/>
          <ac:picMkLst>
            <pc:docMk/>
            <pc:sldMk cId="315563444" sldId="296"/>
            <ac:picMk id="8" creationId="{B7D11813-F516-404F-9469-62A7B8C086D8}"/>
          </ac:picMkLst>
        </pc:picChg>
        <pc:picChg chg="del">
          <ac:chgData name="Tegischer Lukas" userId="f78daebb-0565-485c-bd0e-1cd035e796ff" providerId="ADAL" clId="{68BA2EB2-21A4-4C39-8113-FC77CFA21940}" dt="2020-05-23T08:46:42.316" v="395" actId="478"/>
          <ac:picMkLst>
            <pc:docMk/>
            <pc:sldMk cId="315563444" sldId="296"/>
            <ac:picMk id="11" creationId="{59FE26C9-FD65-4FE8-A531-DF17BD3E2EFC}"/>
          </ac:picMkLst>
        </pc:picChg>
        <pc:picChg chg="del">
          <ac:chgData name="Tegischer Lukas" userId="f78daebb-0565-485c-bd0e-1cd035e796ff" providerId="ADAL" clId="{68BA2EB2-21A4-4C39-8113-FC77CFA21940}" dt="2020-05-23T08:46:42.316" v="395" actId="478"/>
          <ac:picMkLst>
            <pc:docMk/>
            <pc:sldMk cId="315563444" sldId="296"/>
            <ac:picMk id="12" creationId="{D7F69E96-C00D-4B9A-A0C4-7DC2AFACB55E}"/>
          </ac:picMkLst>
        </pc:picChg>
        <pc:picChg chg="add del mod">
          <ac:chgData name="Tegischer Lukas" userId="f78daebb-0565-485c-bd0e-1cd035e796ff" providerId="ADAL" clId="{68BA2EB2-21A4-4C39-8113-FC77CFA21940}" dt="2020-05-23T08:48:10.846" v="411" actId="478"/>
          <ac:picMkLst>
            <pc:docMk/>
            <pc:sldMk cId="315563444" sldId="296"/>
            <ac:picMk id="13" creationId="{DEB172C8-25AF-4202-842B-8A8D706C7183}"/>
          </ac:picMkLst>
        </pc:picChg>
      </pc:sldChg>
      <pc:sldChg chg="addSp delSp modSp add del modTransition modAnim">
        <pc:chgData name="Tegischer Lukas" userId="f78daebb-0565-485c-bd0e-1cd035e796ff" providerId="ADAL" clId="{68BA2EB2-21A4-4C39-8113-FC77CFA21940}" dt="2020-05-25T15:19:22.998" v="785" actId="2696"/>
        <pc:sldMkLst>
          <pc:docMk/>
          <pc:sldMk cId="841029462" sldId="297"/>
        </pc:sldMkLst>
        <pc:spChg chg="del">
          <ac:chgData name="Tegischer Lukas" userId="f78daebb-0565-485c-bd0e-1cd035e796ff" providerId="ADAL" clId="{68BA2EB2-21A4-4C39-8113-FC77CFA21940}" dt="2020-05-25T14:24:16.944" v="719" actId="478"/>
          <ac:spMkLst>
            <pc:docMk/>
            <pc:sldMk cId="841029462" sldId="297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5T14:24:16.944" v="719" actId="478"/>
          <ac:spMkLst>
            <pc:docMk/>
            <pc:sldMk cId="841029462" sldId="297"/>
            <ac:spMk id="5" creationId="{412A3A3D-0F99-42CF-A3D0-DF0820FFA0CB}"/>
          </ac:spMkLst>
        </pc:spChg>
        <pc:spChg chg="mod">
          <ac:chgData name="Tegischer Lukas" userId="f78daebb-0565-485c-bd0e-1cd035e796ff" providerId="ADAL" clId="{68BA2EB2-21A4-4C39-8113-FC77CFA21940}" dt="2020-05-23T08:53:25.135" v="456" actId="1076"/>
          <ac:spMkLst>
            <pc:docMk/>
            <pc:sldMk cId="841029462" sldId="297"/>
            <ac:spMk id="6" creationId="{8F629F64-2CB1-4D75-A76D-C9C6EFD83E66}"/>
          </ac:spMkLst>
        </pc:spChg>
        <pc:picChg chg="mod">
          <ac:chgData name="Tegischer Lukas" userId="f78daebb-0565-485c-bd0e-1cd035e796ff" providerId="ADAL" clId="{68BA2EB2-21A4-4C39-8113-FC77CFA21940}" dt="2020-05-23T08:53:19.518" v="455" actId="1076"/>
          <ac:picMkLst>
            <pc:docMk/>
            <pc:sldMk cId="841029462" sldId="297"/>
            <ac:picMk id="8" creationId="{B7D11813-F516-404F-9469-62A7B8C086D8}"/>
          </ac:picMkLst>
        </pc:picChg>
      </pc:sldChg>
      <pc:sldChg chg="addSp delSp modSp add del modTransition delAnim modAnim">
        <pc:chgData name="Tegischer Lukas" userId="f78daebb-0565-485c-bd0e-1cd035e796ff" providerId="ADAL" clId="{68BA2EB2-21A4-4C39-8113-FC77CFA21940}" dt="2020-05-25T15:19:23.072" v="786" actId="2696"/>
        <pc:sldMkLst>
          <pc:docMk/>
          <pc:sldMk cId="2686993821" sldId="298"/>
        </pc:sldMkLst>
        <pc:spChg chg="mod">
          <ac:chgData name="Tegischer Lukas" userId="f78daebb-0565-485c-bd0e-1cd035e796ff" providerId="ADAL" clId="{68BA2EB2-21A4-4C39-8113-FC77CFA21940}" dt="2020-05-23T08:58:39.048" v="517" actId="1076"/>
          <ac:spMkLst>
            <pc:docMk/>
            <pc:sldMk cId="2686993821" sldId="298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20.272" v="720" actId="478"/>
          <ac:spMkLst>
            <pc:docMk/>
            <pc:sldMk cId="2686993821" sldId="298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58:41.799" v="518" actId="1076"/>
          <ac:spMkLst>
            <pc:docMk/>
            <pc:sldMk cId="2686993821" sldId="298"/>
            <ac:spMk id="4" creationId="{FBD1BA6D-8192-4C59-A206-DAD2BA6ECFE7}"/>
          </ac:spMkLst>
        </pc:spChg>
        <pc:spChg chg="del">
          <ac:chgData name="Tegischer Lukas" userId="f78daebb-0565-485c-bd0e-1cd035e796ff" providerId="ADAL" clId="{68BA2EB2-21A4-4C39-8113-FC77CFA21940}" dt="2020-05-23T08:53:53.763" v="462" actId="478"/>
          <ac:spMkLst>
            <pc:docMk/>
            <pc:sldMk cId="2686993821" sldId="298"/>
            <ac:spMk id="6" creationId="{8F629F64-2CB1-4D75-A76D-C9C6EFD83E66}"/>
          </ac:spMkLst>
        </pc:spChg>
        <pc:spChg chg="add mod">
          <ac:chgData name="Tegischer Lukas" userId="f78daebb-0565-485c-bd0e-1cd035e796ff" providerId="ADAL" clId="{68BA2EB2-21A4-4C39-8113-FC77CFA21940}" dt="2020-05-25T14:24:20.272" v="720" actId="478"/>
          <ac:spMkLst>
            <pc:docMk/>
            <pc:sldMk cId="2686993821" sldId="298"/>
            <ac:spMk id="7" creationId="{F6B844C5-915A-4EC1-B665-0075CB7B2E5E}"/>
          </ac:spMkLst>
        </pc:spChg>
        <pc:picChg chg="add mod modCrop">
          <ac:chgData name="Tegischer Lukas" userId="f78daebb-0565-485c-bd0e-1cd035e796ff" providerId="ADAL" clId="{68BA2EB2-21A4-4C39-8113-FC77CFA21940}" dt="2020-05-23T08:58:45.303" v="519" actId="1076"/>
          <ac:picMkLst>
            <pc:docMk/>
            <pc:sldMk cId="2686993821" sldId="298"/>
            <ac:picMk id="5" creationId="{070FED0E-4E1F-41DA-9B8B-C703A8516D2B}"/>
          </ac:picMkLst>
        </pc:picChg>
        <pc:picChg chg="del">
          <ac:chgData name="Tegischer Lukas" userId="f78daebb-0565-485c-bd0e-1cd035e796ff" providerId="ADAL" clId="{68BA2EB2-21A4-4C39-8113-FC77CFA21940}" dt="2020-05-23T08:53:54.350" v="463" actId="478"/>
          <ac:picMkLst>
            <pc:docMk/>
            <pc:sldMk cId="2686993821" sldId="298"/>
            <ac:picMk id="8" creationId="{B7D11813-F516-404F-9469-62A7B8C086D8}"/>
          </ac:picMkLst>
        </pc:picChg>
      </pc:sldChg>
      <pc:sldChg chg="addSp delSp modSp add del modTransition modAnim">
        <pc:chgData name="Tegischer Lukas" userId="f78daebb-0565-485c-bd0e-1cd035e796ff" providerId="ADAL" clId="{68BA2EB2-21A4-4C39-8113-FC77CFA21940}" dt="2020-05-25T15:19:23.104" v="787" actId="2696"/>
        <pc:sldMkLst>
          <pc:docMk/>
          <pc:sldMk cId="3685411948" sldId="299"/>
        </pc:sldMkLst>
        <pc:spChg chg="del">
          <ac:chgData name="Tegischer Lukas" userId="f78daebb-0565-485c-bd0e-1cd035e796ff" providerId="ADAL" clId="{68BA2EB2-21A4-4C39-8113-FC77CFA21940}" dt="2020-05-25T14:24:24.332" v="721" actId="478"/>
          <ac:spMkLst>
            <pc:docMk/>
            <pc:sldMk cId="3685411948" sldId="299"/>
            <ac:spMk id="3" creationId="{00000000-0000-0000-0000-000000000000}"/>
          </ac:spMkLst>
        </pc:spChg>
        <pc:spChg chg="mod">
          <ac:chgData name="Tegischer Lukas" userId="f78daebb-0565-485c-bd0e-1cd035e796ff" providerId="ADAL" clId="{68BA2EB2-21A4-4C39-8113-FC77CFA21940}" dt="2020-05-23T08:59:07.042" v="523" actId="14100"/>
          <ac:spMkLst>
            <pc:docMk/>
            <pc:sldMk cId="3685411948" sldId="299"/>
            <ac:spMk id="4" creationId="{FBD1BA6D-8192-4C59-A206-DAD2BA6ECFE7}"/>
          </ac:spMkLst>
        </pc:spChg>
        <pc:spChg chg="add mod">
          <ac:chgData name="Tegischer Lukas" userId="f78daebb-0565-485c-bd0e-1cd035e796ff" providerId="ADAL" clId="{68BA2EB2-21A4-4C39-8113-FC77CFA21940}" dt="2020-05-25T14:24:24.332" v="721" actId="478"/>
          <ac:spMkLst>
            <pc:docMk/>
            <pc:sldMk cId="3685411948" sldId="299"/>
            <ac:spMk id="6" creationId="{B1903CC3-4FE7-4CAE-AA35-D0200A03D302}"/>
          </ac:spMkLst>
        </pc:spChg>
        <pc:picChg chg="del">
          <ac:chgData name="Tegischer Lukas" userId="f78daebb-0565-485c-bd0e-1cd035e796ff" providerId="ADAL" clId="{68BA2EB2-21A4-4C39-8113-FC77CFA21940}" dt="2020-05-23T08:59:03.312" v="522" actId="478"/>
          <ac:picMkLst>
            <pc:docMk/>
            <pc:sldMk cId="3685411948" sldId="299"/>
            <ac:picMk id="5" creationId="{070FED0E-4E1F-41DA-9B8B-C703A8516D2B}"/>
          </ac:picMkLst>
        </pc:picChg>
        <pc:picChg chg="add mod">
          <ac:chgData name="Tegischer Lukas" userId="f78daebb-0565-485c-bd0e-1cd035e796ff" providerId="ADAL" clId="{68BA2EB2-21A4-4C39-8113-FC77CFA21940}" dt="2020-05-23T08:59:18.519" v="527" actId="1076"/>
          <ac:picMkLst>
            <pc:docMk/>
            <pc:sldMk cId="3685411948" sldId="299"/>
            <ac:picMk id="7" creationId="{64B0BD06-692B-42DB-B9CC-51CF1B75BF70}"/>
          </ac:picMkLst>
        </pc:picChg>
      </pc:sldChg>
      <pc:sldChg chg="addSp delSp modSp add del modTransition delAnim modAnim">
        <pc:chgData name="Tegischer Lukas" userId="f78daebb-0565-485c-bd0e-1cd035e796ff" providerId="ADAL" clId="{68BA2EB2-21A4-4C39-8113-FC77CFA21940}" dt="2020-05-25T15:19:23.201" v="788" actId="2696"/>
        <pc:sldMkLst>
          <pc:docMk/>
          <pc:sldMk cId="4028912337" sldId="300"/>
        </pc:sldMkLst>
        <pc:spChg chg="del">
          <ac:chgData name="Tegischer Lukas" userId="f78daebb-0565-485c-bd0e-1cd035e796ff" providerId="ADAL" clId="{68BA2EB2-21A4-4C39-8113-FC77CFA21940}" dt="2020-05-25T14:24:26.732" v="722" actId="478"/>
          <ac:spMkLst>
            <pc:docMk/>
            <pc:sldMk cId="4028912337" sldId="300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59:42.355" v="530" actId="478"/>
          <ac:spMkLst>
            <pc:docMk/>
            <pc:sldMk cId="4028912337" sldId="300"/>
            <ac:spMk id="4" creationId="{FBD1BA6D-8192-4C59-A206-DAD2BA6ECFE7}"/>
          </ac:spMkLst>
        </pc:spChg>
        <pc:spChg chg="add mod">
          <ac:chgData name="Tegischer Lukas" userId="f78daebb-0565-485c-bd0e-1cd035e796ff" providerId="ADAL" clId="{68BA2EB2-21A4-4C39-8113-FC77CFA21940}" dt="2020-05-23T09:01:17.886" v="565" actId="207"/>
          <ac:spMkLst>
            <pc:docMk/>
            <pc:sldMk cId="4028912337" sldId="300"/>
            <ac:spMk id="5" creationId="{E9BCF70E-8F1C-4A59-9562-9EBD02FA3C72}"/>
          </ac:spMkLst>
        </pc:spChg>
        <pc:spChg chg="add mod">
          <ac:chgData name="Tegischer Lukas" userId="f78daebb-0565-485c-bd0e-1cd035e796ff" providerId="ADAL" clId="{68BA2EB2-21A4-4C39-8113-FC77CFA21940}" dt="2020-05-25T14:24:26.732" v="722" actId="478"/>
          <ac:spMkLst>
            <pc:docMk/>
            <pc:sldMk cId="4028912337" sldId="300"/>
            <ac:spMk id="6" creationId="{3EF6E74A-5FDD-4217-BF5A-C492A7FAA814}"/>
          </ac:spMkLst>
        </pc:spChg>
        <pc:picChg chg="del">
          <ac:chgData name="Tegischer Lukas" userId="f78daebb-0565-485c-bd0e-1cd035e796ff" providerId="ADAL" clId="{68BA2EB2-21A4-4C39-8113-FC77CFA21940}" dt="2020-05-23T08:59:51.423" v="532" actId="478"/>
          <ac:picMkLst>
            <pc:docMk/>
            <pc:sldMk cId="4028912337" sldId="300"/>
            <ac:picMk id="7" creationId="{64B0BD06-692B-42DB-B9CC-51CF1B75BF70}"/>
          </ac:picMkLst>
        </pc:picChg>
        <pc:picChg chg="add mod">
          <ac:chgData name="Tegischer Lukas" userId="f78daebb-0565-485c-bd0e-1cd035e796ff" providerId="ADAL" clId="{68BA2EB2-21A4-4C39-8113-FC77CFA21940}" dt="2020-05-23T09:00:56.591" v="561" actId="1076"/>
          <ac:picMkLst>
            <pc:docMk/>
            <pc:sldMk cId="4028912337" sldId="300"/>
            <ac:picMk id="8" creationId="{894C1F0B-C1B6-48D8-BC0A-C1CC2910BB75}"/>
          </ac:picMkLst>
        </pc:picChg>
        <pc:picChg chg="add mod">
          <ac:chgData name="Tegischer Lukas" userId="f78daebb-0565-485c-bd0e-1cd035e796ff" providerId="ADAL" clId="{68BA2EB2-21A4-4C39-8113-FC77CFA21940}" dt="2020-05-23T09:00:56.591" v="561" actId="1076"/>
          <ac:picMkLst>
            <pc:docMk/>
            <pc:sldMk cId="4028912337" sldId="300"/>
            <ac:picMk id="9" creationId="{79689970-ED8B-4690-9B06-0EB0F6747E2C}"/>
          </ac:picMkLst>
        </pc:picChg>
      </pc:sldChg>
      <pc:sldChg chg="addSp delSp modSp add del modTransition delAnim">
        <pc:chgData name="Tegischer Lukas" userId="f78daebb-0565-485c-bd0e-1cd035e796ff" providerId="ADAL" clId="{68BA2EB2-21A4-4C39-8113-FC77CFA21940}" dt="2020-05-25T15:19:23.247" v="789" actId="2696"/>
        <pc:sldMkLst>
          <pc:docMk/>
          <pc:sldMk cId="3816203970" sldId="301"/>
        </pc:sldMkLst>
        <pc:spChg chg="del">
          <ac:chgData name="Tegischer Lukas" userId="f78daebb-0565-485c-bd0e-1cd035e796ff" providerId="ADAL" clId="{68BA2EB2-21A4-4C39-8113-FC77CFA21940}" dt="2020-05-25T14:24:29.561" v="723" actId="478"/>
          <ac:spMkLst>
            <pc:docMk/>
            <pc:sldMk cId="3816203970" sldId="301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9:02:06.637" v="579" actId="5793"/>
          <ac:spMkLst>
            <pc:docMk/>
            <pc:sldMk cId="3816203970" sldId="301"/>
            <ac:spMk id="4" creationId="{2E9D5C20-0B6A-4463-A844-9184CF0EAA5A}"/>
          </ac:spMkLst>
        </pc:spChg>
        <pc:spChg chg="del">
          <ac:chgData name="Tegischer Lukas" userId="f78daebb-0565-485c-bd0e-1cd035e796ff" providerId="ADAL" clId="{68BA2EB2-21A4-4C39-8113-FC77CFA21940}" dt="2020-05-23T09:01:44.647" v="569" actId="478"/>
          <ac:spMkLst>
            <pc:docMk/>
            <pc:sldMk cId="3816203970" sldId="301"/>
            <ac:spMk id="5" creationId="{E9BCF70E-8F1C-4A59-9562-9EBD02FA3C72}"/>
          </ac:spMkLst>
        </pc:spChg>
        <pc:spChg chg="add mod">
          <ac:chgData name="Tegischer Lukas" userId="f78daebb-0565-485c-bd0e-1cd035e796ff" providerId="ADAL" clId="{68BA2EB2-21A4-4C39-8113-FC77CFA21940}" dt="2020-05-25T14:24:29.561" v="723" actId="478"/>
          <ac:spMkLst>
            <pc:docMk/>
            <pc:sldMk cId="3816203970" sldId="301"/>
            <ac:spMk id="6" creationId="{7A0B2243-2B7A-4474-9EC2-AA0540D10E58}"/>
          </ac:spMkLst>
        </pc:spChg>
        <pc:picChg chg="del">
          <ac:chgData name="Tegischer Lukas" userId="f78daebb-0565-485c-bd0e-1cd035e796ff" providerId="ADAL" clId="{68BA2EB2-21A4-4C39-8113-FC77CFA21940}" dt="2020-05-23T09:01:42.746" v="568" actId="478"/>
          <ac:picMkLst>
            <pc:docMk/>
            <pc:sldMk cId="3816203970" sldId="301"/>
            <ac:picMk id="8" creationId="{894C1F0B-C1B6-48D8-BC0A-C1CC2910BB75}"/>
          </ac:picMkLst>
        </pc:picChg>
        <pc:picChg chg="del">
          <ac:chgData name="Tegischer Lukas" userId="f78daebb-0565-485c-bd0e-1cd035e796ff" providerId="ADAL" clId="{68BA2EB2-21A4-4C39-8113-FC77CFA21940}" dt="2020-05-23T09:01:42.746" v="568" actId="478"/>
          <ac:picMkLst>
            <pc:docMk/>
            <pc:sldMk cId="3816203970" sldId="301"/>
            <ac:picMk id="9" creationId="{79689970-ED8B-4690-9B06-0EB0F6747E2C}"/>
          </ac:picMkLst>
        </pc:picChg>
      </pc:sldChg>
      <pc:sldChg chg="add del">
        <pc:chgData name="Tegischer Lukas" userId="f78daebb-0565-485c-bd0e-1cd035e796ff" providerId="ADAL" clId="{68BA2EB2-21A4-4C39-8113-FC77CFA21940}" dt="2020-05-25T15:19:18.593" v="783" actId="2696"/>
        <pc:sldMkLst>
          <pc:docMk/>
          <pc:sldMk cId="806794822" sldId="302"/>
        </pc:sldMkLst>
      </pc:sldChg>
      <pc:sldChg chg="addSp delSp modSp add modAnim">
        <pc:chgData name="Tegischer Lukas" userId="f78daebb-0565-485c-bd0e-1cd035e796ff" providerId="ADAL" clId="{68BA2EB2-21A4-4C39-8113-FC77CFA21940}" dt="2020-05-25T18:55:47.324" v="832"/>
        <pc:sldMkLst>
          <pc:docMk/>
          <pc:sldMk cId="2356922128" sldId="303"/>
        </pc:sldMkLst>
        <pc:spChg chg="del">
          <ac:chgData name="Tegischer Lukas" userId="f78daebb-0565-485c-bd0e-1cd035e796ff" providerId="ADAL" clId="{68BA2EB2-21A4-4C39-8113-FC77CFA21940}" dt="2020-05-25T15:15:48.892" v="728" actId="478"/>
          <ac:spMkLst>
            <pc:docMk/>
            <pc:sldMk cId="2356922128" sldId="303"/>
            <ac:spMk id="3" creationId="{00000000-0000-0000-0000-000000000000}"/>
          </ac:spMkLst>
        </pc:spChg>
        <pc:spChg chg="add del mod">
          <ac:chgData name="Tegischer Lukas" userId="f78daebb-0565-485c-bd0e-1cd035e796ff" providerId="ADAL" clId="{68BA2EB2-21A4-4C39-8113-FC77CFA21940}" dt="2020-05-25T15:15:51.669" v="729" actId="478"/>
          <ac:spMkLst>
            <pc:docMk/>
            <pc:sldMk cId="2356922128" sldId="303"/>
            <ac:spMk id="4" creationId="{0353BA6F-2F1F-4FB0-9B35-B69B51B81C37}"/>
          </ac:spMkLst>
        </pc:spChg>
        <pc:spChg chg="del">
          <ac:chgData name="Tegischer Lukas" userId="f78daebb-0565-485c-bd0e-1cd035e796ff" providerId="ADAL" clId="{68BA2EB2-21A4-4C39-8113-FC77CFA21940}" dt="2020-05-25T15:15:53.728" v="730" actId="478"/>
          <ac:spMkLst>
            <pc:docMk/>
            <pc:sldMk cId="2356922128" sldId="303"/>
            <ac:spMk id="5" creationId="{1C8F4660-A0BC-49DA-AD39-FF1E3DA54AC9}"/>
          </ac:spMkLst>
        </pc:spChg>
        <pc:spChg chg="mod">
          <ac:chgData name="Tegischer Lukas" userId="f78daebb-0565-485c-bd0e-1cd035e796ff" providerId="ADAL" clId="{68BA2EB2-21A4-4C39-8113-FC77CFA21940}" dt="2020-05-25T15:18:19.404" v="759" actId="1076"/>
          <ac:spMkLst>
            <pc:docMk/>
            <pc:sldMk cId="2356922128" sldId="303"/>
            <ac:spMk id="7" creationId="{2C109DED-3366-4F58-B9A7-68189A3789F8}"/>
          </ac:spMkLst>
        </pc:spChg>
        <pc:spChg chg="add mod">
          <ac:chgData name="Tegischer Lukas" userId="f78daebb-0565-485c-bd0e-1cd035e796ff" providerId="ADAL" clId="{68BA2EB2-21A4-4C39-8113-FC77CFA21940}" dt="2020-05-25T15:19:06.702" v="781" actId="1076"/>
          <ac:spMkLst>
            <pc:docMk/>
            <pc:sldMk cId="2356922128" sldId="303"/>
            <ac:spMk id="10" creationId="{D669530C-CDC0-41AB-94C3-144A01E58A2A}"/>
          </ac:spMkLst>
        </pc:spChg>
        <pc:graphicFrameChg chg="mod modGraphic">
          <ac:chgData name="Tegischer Lukas" userId="f78daebb-0565-485c-bd0e-1cd035e796ff" providerId="ADAL" clId="{68BA2EB2-21A4-4C39-8113-FC77CFA21940}" dt="2020-05-25T15:19:09.292" v="782" actId="1076"/>
          <ac:graphicFrameMkLst>
            <pc:docMk/>
            <pc:sldMk cId="2356922128" sldId="303"/>
            <ac:graphicFrameMk id="8" creationId="{B82F0515-9F91-4374-9560-C75508BDE8C2}"/>
          </ac:graphicFrameMkLst>
        </pc:graphicFrameChg>
        <pc:picChg chg="add mod">
          <ac:chgData name="Tegischer Lukas" userId="f78daebb-0565-485c-bd0e-1cd035e796ff" providerId="ADAL" clId="{68BA2EB2-21A4-4C39-8113-FC77CFA21940}" dt="2020-05-25T15:17:31.466" v="739" actId="1076"/>
          <ac:picMkLst>
            <pc:docMk/>
            <pc:sldMk cId="2356922128" sldId="303"/>
            <ac:picMk id="6" creationId="{FFD99D12-EF02-4FA0-B07A-EED52AE08B8E}"/>
          </ac:picMkLst>
        </pc:picChg>
        <pc:picChg chg="del mod">
          <ac:chgData name="Tegischer Lukas" userId="f78daebb-0565-485c-bd0e-1cd035e796ff" providerId="ADAL" clId="{68BA2EB2-21A4-4C39-8113-FC77CFA21940}" dt="2020-05-25T15:16:10.976" v="736" actId="478"/>
          <ac:picMkLst>
            <pc:docMk/>
            <pc:sldMk cId="2356922128" sldId="303"/>
            <ac:picMk id="13" creationId="{CAADFF0F-7FEF-43C9-901F-906EEC3EE2FF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2356922128" sldId="303"/>
            <ac:inkMk id="2" creationId="{BC3DC569-AFE6-4768-AABA-A3A7EE270FE1}"/>
          </ac:inkMkLst>
        </pc:inkChg>
      </pc:sldChg>
      <pc:sldChg chg="addSp delSp modSp add modAnim">
        <pc:chgData name="Tegischer Lukas" userId="f78daebb-0565-485c-bd0e-1cd035e796ff" providerId="ADAL" clId="{68BA2EB2-21A4-4C39-8113-FC77CFA21940}" dt="2020-05-25T15:20:22.719" v="830"/>
        <pc:sldMkLst>
          <pc:docMk/>
          <pc:sldMk cId="3943016609" sldId="304"/>
        </pc:sldMkLst>
        <pc:spChg chg="mod">
          <ac:chgData name="Tegischer Lukas" userId="f78daebb-0565-485c-bd0e-1cd035e796ff" providerId="ADAL" clId="{68BA2EB2-21A4-4C39-8113-FC77CFA21940}" dt="2020-05-25T15:18:59.235" v="777" actId="1076"/>
          <ac:spMkLst>
            <pc:docMk/>
            <pc:sldMk cId="3943016609" sldId="304"/>
            <ac:spMk id="7" creationId="{2C109DED-3366-4F58-B9A7-68189A3789F8}"/>
          </ac:spMkLst>
        </pc:spChg>
        <pc:spChg chg="mod">
          <ac:chgData name="Tegischer Lukas" userId="f78daebb-0565-485c-bd0e-1cd035e796ff" providerId="ADAL" clId="{68BA2EB2-21A4-4C39-8113-FC77CFA21940}" dt="2020-05-25T15:19:01.856" v="779" actId="403"/>
          <ac:spMkLst>
            <pc:docMk/>
            <pc:sldMk cId="3943016609" sldId="304"/>
            <ac:spMk id="10" creationId="{D669530C-CDC0-41AB-94C3-144A01E58A2A}"/>
          </ac:spMkLst>
        </pc:spChg>
        <pc:picChg chg="del">
          <ac:chgData name="Tegischer Lukas" userId="f78daebb-0565-485c-bd0e-1cd035e796ff" providerId="ADAL" clId="{68BA2EB2-21A4-4C39-8113-FC77CFA21940}" dt="2020-05-25T15:18:33.823" v="767" actId="478"/>
          <ac:picMkLst>
            <pc:docMk/>
            <pc:sldMk cId="3943016609" sldId="304"/>
            <ac:picMk id="6" creationId="{FFD99D12-EF02-4FA0-B07A-EED52AE08B8E}"/>
          </ac:picMkLst>
        </pc:picChg>
        <pc:picChg chg="add mod">
          <ac:chgData name="Tegischer Lukas" userId="f78daebb-0565-485c-bd0e-1cd035e796ff" providerId="ADAL" clId="{68BA2EB2-21A4-4C39-8113-FC77CFA21940}" dt="2020-05-25T15:18:55.098" v="776" actId="1076"/>
          <ac:picMkLst>
            <pc:docMk/>
            <pc:sldMk cId="3943016609" sldId="304"/>
            <ac:picMk id="9" creationId="{173CFBA2-68E8-4812-89E3-4A047F013E6E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727058-E8D1-46B7-A40D-7DF4B908456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4B6C17-59A6-4923-A7BE-1C86F922364C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17654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1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2362225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2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73379859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3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7693095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5000"/>
              </a:lnSpc>
              <a:defRPr sz="7200" b="1" cap="none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de-DE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 b="1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344869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7455013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7624567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526449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5000"/>
              </a:lnSpc>
              <a:defRPr sz="7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de-AT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103750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5240511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6628584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9409655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026835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8645047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8367842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de-AT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n-lt"/>
              </a:defRPr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065867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b="1" kern="1200" cap="none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158889" y="1771135"/>
            <a:ext cx="9394935" cy="2068438"/>
          </a:xfrm>
          <a:ln w="28575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/>
            <a:r>
              <a:rPr lang="de-AT" sz="4900" b="1" cap="none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Trigonometrie</a:t>
            </a:r>
            <a:r>
              <a:rPr lang="de-AT" sz="4800" b="1" cap="none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br>
              <a:rPr lang="de-AT" sz="4800" b="1" cap="none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de-AT" sz="4000" b="1" cap="none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im </a:t>
            </a:r>
            <a:r>
              <a:rPr lang="de-AT" sz="4000" b="1" cap="none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allgemeinen</a:t>
            </a:r>
            <a:r>
              <a:rPr lang="de-AT" sz="4000" b="1" cap="none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Dreieck</a:t>
            </a:r>
            <a:br>
              <a:rPr lang="de-AT" sz="4400" b="1" cap="none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br>
              <a:rPr lang="de-AT" sz="2800" b="1" cap="none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de-AT" sz="2400" b="1" cap="none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Der Cosinussatz</a:t>
            </a:r>
            <a:endParaRPr lang="de-AT" sz="28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3923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309153" y="302475"/>
            <a:ext cx="1157369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AT" sz="28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Der </a:t>
            </a:r>
            <a:r>
              <a:rPr lang="de-AT" sz="2800" b="1" u="sng" dirty="0" err="1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Cosinussatz</a:t>
            </a:r>
            <a:endParaRPr lang="de-AT" sz="2800" b="1" u="sng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7" name="Grafik 6">
            <a:extLst>
              <a:ext uri="{FF2B5EF4-FFF2-40B4-BE49-F238E27FC236}">
                <a16:creationId xmlns:a16="http://schemas.microsoft.com/office/drawing/2014/main" id="{9421B255-7EDB-46CF-A596-728570DD10D1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154" t="8803" r="6806" b="54871"/>
          <a:stretch/>
        </p:blipFill>
        <p:spPr bwMode="auto">
          <a:xfrm>
            <a:off x="96485" y="1645726"/>
            <a:ext cx="6201211" cy="3566548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hteck 2">
                <a:extLst>
                  <a:ext uri="{FF2B5EF4-FFF2-40B4-BE49-F238E27FC236}">
                    <a16:creationId xmlns:a16="http://schemas.microsoft.com/office/drawing/2014/main" id="{D771E0C8-BDF5-42D2-8FBB-C07C4A11B167}"/>
                  </a:ext>
                </a:extLst>
              </p:cNvPr>
              <p:cNvSpPr/>
              <p:nvPr/>
            </p:nvSpPr>
            <p:spPr>
              <a:xfrm>
                <a:off x="5562600" y="2046238"/>
                <a:ext cx="6096000" cy="2462213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pPr marL="342900" lvl="0" indent="-342900" algn="ctr">
                  <a:lnSpc>
                    <a:spcPct val="150000"/>
                  </a:lnSpc>
                  <a:spcAft>
                    <a:spcPts val="0"/>
                  </a:spcAft>
                  <a:buFont typeface="+mj-lt"/>
                  <a:buAutoNum type="arabicParenBoth"/>
                </a:pPr>
                <a:r>
                  <a:rPr lang="de-AT" sz="2200" dirty="0"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de-AT" sz="2200" i="1" smtClean="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de-AT" sz="22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𝑎</m:t>
                        </m:r>
                      </m:e>
                      <m:sup>
                        <m:r>
                          <a:rPr lang="de-AT" sz="22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de-AT" sz="22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sSup>
                      <m:sSupPr>
                        <m:ctrlPr>
                          <a:rPr lang="de-AT" sz="22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de-AT" sz="22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𝑏</m:t>
                        </m:r>
                      </m:e>
                      <m:sup>
                        <m:r>
                          <a:rPr lang="de-AT" sz="22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de-AT" sz="22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+</m:t>
                    </m:r>
                    <m:sSup>
                      <m:sSupPr>
                        <m:ctrlPr>
                          <a:rPr lang="de-AT" sz="22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de-AT" sz="22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𝑐</m:t>
                        </m:r>
                      </m:e>
                      <m:sup>
                        <m:r>
                          <a:rPr lang="de-AT" sz="22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de-AT" sz="22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−2∙</m:t>
                    </m:r>
                    <m:r>
                      <a:rPr lang="de-AT" sz="22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𝑏</m:t>
                    </m:r>
                    <m:r>
                      <a:rPr lang="de-AT" sz="22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∙</m:t>
                    </m:r>
                    <m:r>
                      <a:rPr lang="de-AT" sz="22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𝑐</m:t>
                    </m:r>
                    <m:r>
                      <a:rPr lang="de-AT" sz="22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∙</m:t>
                    </m:r>
                    <m:func>
                      <m:funcPr>
                        <m:ctrlPr>
                          <a:rPr lang="de-AT" sz="22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de-AT" sz="220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cos</m:t>
                        </m:r>
                      </m:fName>
                      <m:e>
                        <m:d>
                          <m:dPr>
                            <m:ctrlPr>
                              <a:rPr lang="de-AT" sz="2200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lang="de-AT" sz="220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𝛼</m:t>
                            </m:r>
                          </m:e>
                        </m:d>
                      </m:e>
                    </m:func>
                  </m:oMath>
                </a14:m>
                <a:br>
                  <a:rPr lang="de-AT" sz="22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</a:br>
                <a:endParaRPr lang="de-AT" sz="22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342900" lvl="0" indent="-342900" algn="ctr">
                  <a:lnSpc>
                    <a:spcPct val="150000"/>
                  </a:lnSpc>
                  <a:spcAft>
                    <a:spcPts val="0"/>
                  </a:spcAft>
                  <a:buFont typeface="+mj-lt"/>
                  <a:buAutoNum type="arabicParenBoth"/>
                </a:pPr>
                <a:r>
                  <a:rPr lang="de-AT" sz="2200" dirty="0"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de-AT" sz="22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de-AT" sz="2200" b="0" i="1" smtClean="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  <m:r>
                          <a:rPr lang="de-AT" sz="22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𝑏</m:t>
                        </m:r>
                      </m:e>
                      <m:sup>
                        <m:r>
                          <a:rPr lang="de-AT" sz="22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de-AT" sz="22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sSup>
                      <m:sSupPr>
                        <m:ctrlPr>
                          <a:rPr lang="de-AT" sz="22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de-AT" sz="22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𝑎</m:t>
                        </m:r>
                      </m:e>
                      <m:sup>
                        <m:r>
                          <a:rPr lang="de-AT" sz="22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de-AT" sz="22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+</m:t>
                    </m:r>
                    <m:sSup>
                      <m:sSupPr>
                        <m:ctrlPr>
                          <a:rPr lang="de-AT" sz="22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de-AT" sz="22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𝑐</m:t>
                        </m:r>
                      </m:e>
                      <m:sup>
                        <m:r>
                          <a:rPr lang="de-AT" sz="22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de-AT" sz="22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−2∙</m:t>
                    </m:r>
                    <m:r>
                      <a:rPr lang="de-AT" sz="22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𝑎</m:t>
                    </m:r>
                    <m:r>
                      <a:rPr lang="de-AT" sz="22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∙</m:t>
                    </m:r>
                    <m:r>
                      <a:rPr lang="de-AT" sz="22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𝑐</m:t>
                    </m:r>
                    <m:r>
                      <a:rPr lang="de-AT" sz="22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∙</m:t>
                    </m:r>
                    <m:func>
                      <m:funcPr>
                        <m:ctrlPr>
                          <a:rPr lang="de-AT" sz="22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de-AT" sz="220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cos</m:t>
                        </m:r>
                      </m:fName>
                      <m:e>
                        <m:d>
                          <m:dPr>
                            <m:ctrlPr>
                              <a:rPr lang="de-AT" sz="2200" i="1" smtClean="0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lang="de-AT" sz="220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𝛽</m:t>
                            </m:r>
                          </m:e>
                        </m:d>
                      </m:e>
                    </m:func>
                  </m:oMath>
                </a14:m>
                <a:br>
                  <a:rPr lang="de-AT" sz="22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</a:br>
                <a:endParaRPr lang="de-AT" sz="22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/>
                <a:r>
                  <a:rPr lang="de-AT" sz="2200" dirty="0">
                    <a:ea typeface="Times New Roman" panose="02020603050405020304" pitchFamily="18" charset="0"/>
                  </a:rPr>
                  <a:t>(3)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de-AT" sz="22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de-AT" sz="22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𝑐</m:t>
                        </m:r>
                      </m:e>
                      <m:sup>
                        <m:r>
                          <a:rPr lang="de-AT" sz="22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de-AT" sz="22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sSup>
                      <m:sSupPr>
                        <m:ctrlPr>
                          <a:rPr lang="de-AT" sz="22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de-AT" sz="22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𝑎</m:t>
                        </m:r>
                      </m:e>
                      <m:sup>
                        <m:r>
                          <a:rPr lang="de-AT" sz="22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de-AT" sz="22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+</m:t>
                    </m:r>
                    <m:sSup>
                      <m:sSupPr>
                        <m:ctrlPr>
                          <a:rPr lang="de-AT" sz="22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de-AT" sz="22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𝑏</m:t>
                        </m:r>
                      </m:e>
                      <m:sup>
                        <m:r>
                          <a:rPr lang="de-AT" sz="22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de-AT" sz="22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−2∙</m:t>
                    </m:r>
                    <m:r>
                      <a:rPr lang="de-AT" sz="22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𝑎</m:t>
                    </m:r>
                    <m:r>
                      <a:rPr lang="de-AT" sz="22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∙</m:t>
                    </m:r>
                    <m:r>
                      <a:rPr lang="de-AT" sz="22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𝑏</m:t>
                    </m:r>
                    <m:r>
                      <a:rPr lang="de-AT" sz="22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∙</m:t>
                    </m:r>
                    <m:func>
                      <m:funcPr>
                        <m:ctrlPr>
                          <a:rPr lang="de-AT" sz="22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de-AT" sz="220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cos</m:t>
                        </m:r>
                      </m:fName>
                      <m:e>
                        <m:r>
                          <a:rPr lang="de-AT" sz="22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(</m:t>
                        </m:r>
                        <m:r>
                          <a:rPr lang="de-AT" sz="22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𝛾</m:t>
                        </m:r>
                        <m:r>
                          <a:rPr lang="de-AT" sz="22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)</m:t>
                        </m:r>
                      </m:e>
                    </m:func>
                  </m:oMath>
                </a14:m>
                <a:endParaRPr lang="de-AT" sz="2200" dirty="0"/>
              </a:p>
            </p:txBody>
          </p:sp>
        </mc:Choice>
        <mc:Fallback xmlns="">
          <p:sp>
            <p:nvSpPr>
              <p:cNvPr id="3" name="Rechteck 2">
                <a:extLst>
                  <a:ext uri="{FF2B5EF4-FFF2-40B4-BE49-F238E27FC236}">
                    <a16:creationId xmlns:a16="http://schemas.microsoft.com/office/drawing/2014/main" id="{D771E0C8-BDF5-42D2-8FBB-C07C4A11B16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62600" y="2046238"/>
                <a:ext cx="6096000" cy="2462213"/>
              </a:xfrm>
              <a:prstGeom prst="rect">
                <a:avLst/>
              </a:prstGeom>
              <a:blipFill>
                <a:blip r:embed="rId5"/>
                <a:stretch>
                  <a:fillRect b="-3960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1593325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curtains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>
            <a:extLst>
              <a:ext uri="{FF2B5EF4-FFF2-40B4-BE49-F238E27FC236}">
                <a16:creationId xmlns:a16="http://schemas.microsoft.com/office/drawing/2014/main" id="{ADF1D5BE-87D8-4099-BA67-A95AD6468629}"/>
              </a:ext>
            </a:extLst>
          </p:cNvPr>
          <p:cNvSpPr/>
          <p:nvPr/>
        </p:nvSpPr>
        <p:spPr>
          <a:xfrm>
            <a:off x="428625" y="459310"/>
            <a:ext cx="7677150" cy="375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AT" b="1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Bsp.)</a:t>
            </a:r>
            <a:r>
              <a:rPr lang="de-AT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AT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Berechne die fehlende Seite des Dreiecks mit dem </a:t>
            </a:r>
            <a:r>
              <a:rPr lang="de-AT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Cosinussatz</a:t>
            </a:r>
            <a:r>
              <a:rPr lang="de-AT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de-AT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hteck 4">
                <a:extLst>
                  <a:ext uri="{FF2B5EF4-FFF2-40B4-BE49-F238E27FC236}">
                    <a16:creationId xmlns:a16="http://schemas.microsoft.com/office/drawing/2014/main" id="{FFA1DE75-FE52-4124-96C3-1C011D5282C8}"/>
                  </a:ext>
                </a:extLst>
              </p:cNvPr>
              <p:cNvSpPr/>
              <p:nvPr/>
            </p:nvSpPr>
            <p:spPr>
              <a:xfrm>
                <a:off x="428625" y="989620"/>
                <a:ext cx="3564629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de-AT" i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AT" b="0" i="0" smtClean="0">
                          <a:latin typeface="Cambria Math" panose="02040503050406030204" pitchFamily="18" charset="0"/>
                        </a:rPr>
                        <m:t>7</m:t>
                      </m:r>
                      <m:r>
                        <a:rPr lang="de-AT" i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de-AT" b="0" i="0" smtClean="0">
                          <a:latin typeface="Cambria Math" panose="02040503050406030204" pitchFamily="18" charset="0"/>
                        </a:rPr>
                        <m:t>6</m:t>
                      </m:r>
                      <m:r>
                        <a:rPr lang="de-AT" i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de-AT" i="1">
                          <a:latin typeface="Cambria Math" panose="02040503050406030204" pitchFamily="18" charset="0"/>
                        </a:rPr>
                        <m:t>𝑐𝑚</m:t>
                      </m:r>
                      <m:r>
                        <a:rPr lang="de-AT" i="0">
                          <a:latin typeface="Cambria Math" panose="02040503050406030204" pitchFamily="18" charset="0"/>
                        </a:rPr>
                        <m:t> ;</m:t>
                      </m:r>
                      <m:r>
                        <a:rPr lang="de-AT" i="1">
                          <a:latin typeface="Cambria Math" panose="02040503050406030204" pitchFamily="18" charset="0"/>
                        </a:rPr>
                        <m:t>𝑏</m:t>
                      </m:r>
                      <m:r>
                        <a:rPr lang="de-AT" i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AT" b="0" i="0" smtClean="0">
                          <a:latin typeface="Cambria Math" panose="02040503050406030204" pitchFamily="18" charset="0"/>
                        </a:rPr>
                        <m:t>8</m:t>
                      </m:r>
                      <m:r>
                        <a:rPr lang="de-AT" i="0">
                          <a:latin typeface="Cambria Math" panose="02040503050406030204" pitchFamily="18" charset="0"/>
                        </a:rPr>
                        <m:t>,4 </m:t>
                      </m:r>
                      <m:r>
                        <a:rPr lang="de-AT" i="1">
                          <a:latin typeface="Cambria Math" panose="02040503050406030204" pitchFamily="18" charset="0"/>
                        </a:rPr>
                        <m:t>𝑐𝑚</m:t>
                      </m:r>
                      <m:r>
                        <a:rPr lang="de-AT" i="0">
                          <a:latin typeface="Cambria Math" panose="02040503050406030204" pitchFamily="18" charset="0"/>
                        </a:rPr>
                        <m:t> ; </m:t>
                      </m:r>
                      <m:r>
                        <a:rPr lang="de-AT" i="1">
                          <a:latin typeface="Cambria Math" panose="02040503050406030204" pitchFamily="18" charset="0"/>
                        </a:rPr>
                        <m:t>𝛾</m:t>
                      </m:r>
                      <m:r>
                        <a:rPr lang="de-AT" i="0">
                          <a:latin typeface="Cambria Math" panose="02040503050406030204" pitchFamily="18" charset="0"/>
                        </a:rPr>
                        <m:t>=8</m:t>
                      </m:r>
                      <m:r>
                        <a:rPr lang="de-AT" b="0" i="0" smtClean="0"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de-AT" i="0">
                          <a:latin typeface="Cambria Math" panose="02040503050406030204" pitchFamily="18" charset="0"/>
                        </a:rPr>
                        <m:t>°</m:t>
                      </m:r>
                    </m:oMath>
                  </m:oMathPara>
                </a14:m>
                <a:endParaRPr lang="de-AT" dirty="0"/>
              </a:p>
            </p:txBody>
          </p:sp>
        </mc:Choice>
        <mc:Fallback xmlns="">
          <p:sp>
            <p:nvSpPr>
              <p:cNvPr id="5" name="Rechteck 4">
                <a:extLst>
                  <a:ext uri="{FF2B5EF4-FFF2-40B4-BE49-F238E27FC236}">
                    <a16:creationId xmlns:a16="http://schemas.microsoft.com/office/drawing/2014/main" id="{FFA1DE75-FE52-4124-96C3-1C011D5282C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8625" y="989620"/>
                <a:ext cx="3564629" cy="369332"/>
              </a:xfrm>
              <a:prstGeom prst="rect">
                <a:avLst/>
              </a:prstGeom>
              <a:blipFill>
                <a:blip r:embed="rId4"/>
                <a:stretch>
                  <a:fillRect b="-4918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8" name="Grafik 7">
            <a:extLst>
              <a:ext uri="{FF2B5EF4-FFF2-40B4-BE49-F238E27FC236}">
                <a16:creationId xmlns:a16="http://schemas.microsoft.com/office/drawing/2014/main" id="{DF476350-467E-4A4F-B021-782668347457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154" t="8803" r="6806" b="54871"/>
          <a:stretch/>
        </p:blipFill>
        <p:spPr bwMode="auto">
          <a:xfrm>
            <a:off x="7402160" y="164016"/>
            <a:ext cx="3218215" cy="1850916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15230128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olzart">
  <a:themeElements>
    <a:clrScheme name="Blau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Holzart">
      <a:majorFont>
        <a:latin typeface="Georgia" panose="020405020504050203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rebuchet MS" panose="020B0603020202020204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Holzart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C6AE0645-98FF-411B-B0E9-59ABD78A0CC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Holzart</Template>
  <TotalTime>0</TotalTime>
  <Words>86</Words>
  <Application>Microsoft Office PowerPoint</Application>
  <PresentationFormat>Breitbild</PresentationFormat>
  <Paragraphs>10</Paragraphs>
  <Slides>3</Slides>
  <Notes>3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9" baseType="lpstr">
      <vt:lpstr>Calibri</vt:lpstr>
      <vt:lpstr>Cambria Math</vt:lpstr>
      <vt:lpstr>Georgia</vt:lpstr>
      <vt:lpstr>Trebuchet MS</vt:lpstr>
      <vt:lpstr>Wingdings</vt:lpstr>
      <vt:lpstr>Holzart</vt:lpstr>
      <vt:lpstr>Trigonometrie  im allgemeinen Dreieck  Der Cosinussatz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Grundlagen und Begriffe der Bruchrechnung (1. Klasse)</dc:title>
  <dc:creator>Lukas Tegischer</dc:creator>
  <cp:lastModifiedBy>Tegischer Lukas</cp:lastModifiedBy>
  <cp:revision>78</cp:revision>
  <dcterms:created xsi:type="dcterms:W3CDTF">2020-04-09T06:13:57Z</dcterms:created>
  <dcterms:modified xsi:type="dcterms:W3CDTF">2022-11-04T10:56:38Z</dcterms:modified>
</cp:coreProperties>
</file>