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32" r:id="rId3"/>
    <p:sldId id="441" r:id="rId4"/>
    <p:sldId id="442" r:id="rId5"/>
    <p:sldId id="443" r:id="rId6"/>
    <p:sldId id="444" r:id="rId7"/>
    <p:sldId id="44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BFEDA4E-C449-4F35-80F5-E4F61D2212BE}"/>
    <pc:docChg chg="custSel delSld modSld">
      <pc:chgData name="Tegischer Lukas" userId="f78daebb-0565-485c-bd0e-1cd035e796ff" providerId="ADAL" clId="{7BFEDA4E-C449-4F35-80F5-E4F61D2212BE}" dt="2022-11-04T11:34:43.544" v="2" actId="47"/>
      <pc:docMkLst>
        <pc:docMk/>
      </pc:docMkLst>
      <pc:sldChg chg="delSp mod delAnim">
        <pc:chgData name="Tegischer Lukas" userId="f78daebb-0565-485c-bd0e-1cd035e796ff" providerId="ADAL" clId="{7BFEDA4E-C449-4F35-80F5-E4F61D2212BE}" dt="2022-11-04T11:34:42.54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BFEDA4E-C449-4F35-80F5-E4F61D2212BE}" dt="2022-11-04T11:34:42.286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BFEDA4E-C449-4F35-80F5-E4F61D2212BE}" dt="2022-11-04T11:34:42.54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BFEDA4E-C449-4F35-80F5-E4F61D2212BE}" dt="2022-11-04T11:34:43.54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18A78B5F-4F7E-4BEB-A10C-EE797E3C5894}"/>
    <pc:docChg chg="custSel addSld delSld modSld">
      <pc:chgData name="Tegischer Lukas" userId="f78daebb-0565-485c-bd0e-1cd035e796ff" providerId="ADAL" clId="{18A78B5F-4F7E-4BEB-A10C-EE797E3C5894}" dt="2022-10-02T09:14:37.483" v="125" actId="47"/>
      <pc:docMkLst>
        <pc:docMk/>
      </pc:docMkLst>
      <pc:sldChg chg="modSp mod">
        <pc:chgData name="Tegischer Lukas" userId="f78daebb-0565-485c-bd0e-1cd035e796ff" providerId="ADAL" clId="{18A78B5F-4F7E-4BEB-A10C-EE797E3C5894}" dt="2022-10-02T09:12:52.902" v="43" actId="113"/>
        <pc:sldMkLst>
          <pc:docMk/>
          <pc:sldMk cId="336392357" sldId="256"/>
        </pc:sldMkLst>
        <pc:spChg chg="mod">
          <ac:chgData name="Tegischer Lukas" userId="f78daebb-0565-485c-bd0e-1cd035e796ff" providerId="ADAL" clId="{18A78B5F-4F7E-4BEB-A10C-EE797E3C5894}" dt="2022-10-02T09:12:52.902" v="4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3708682875" sldId="430"/>
        </pc:sldMkLst>
      </pc:sldChg>
      <pc:sldChg chg="modSp mod modAnim">
        <pc:chgData name="Tegischer Lukas" userId="f78daebb-0565-485c-bd0e-1cd035e796ff" providerId="ADAL" clId="{18A78B5F-4F7E-4BEB-A10C-EE797E3C5894}" dt="2022-10-02T09:13:03.130" v="47" actId="1076"/>
        <pc:sldMkLst>
          <pc:docMk/>
          <pc:sldMk cId="2822248536" sldId="432"/>
        </pc:sldMkLst>
        <pc:spChg chg="mod">
          <ac:chgData name="Tegischer Lukas" userId="f78daebb-0565-485c-bd0e-1cd035e796ff" providerId="ADAL" clId="{18A78B5F-4F7E-4BEB-A10C-EE797E3C5894}" dt="2022-10-02T09:13:01.337" v="46" actId="1076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03.130" v="47" actId="1076"/>
          <ac:spMkLst>
            <pc:docMk/>
            <pc:sldMk cId="2822248536" sldId="432"/>
            <ac:spMk id="7" creationId="{02543962-E9CE-DC34-DA47-912BD1D6DE71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1249705649" sldId="438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18A78B5F-4F7E-4BEB-A10C-EE797E3C5894}" dt="2022-10-02T09:13:37.797" v="96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18A78B5F-4F7E-4BEB-A10C-EE797E3C5894}" dt="2022-10-02T09:13:37.797" v="96" actId="1076"/>
          <ac:spMkLst>
            <pc:docMk/>
            <pc:sldMk cId="2327262652" sldId="441"/>
            <ac:spMk id="3" creationId="{98C12193-8A76-CE77-67A7-B59E7A5C6D64}"/>
          </ac:spMkLst>
        </pc:spChg>
        <pc:spChg chg="del">
          <ac:chgData name="Tegischer Lukas" userId="f78daebb-0565-485c-bd0e-1cd035e796ff" providerId="ADAL" clId="{18A78B5F-4F7E-4BEB-A10C-EE797E3C5894}" dt="2022-10-02T09:13:17.502" v="86" actId="478"/>
          <ac:spMkLst>
            <pc:docMk/>
            <pc:sldMk cId="2327262652" sldId="441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36.177" v="95" actId="1076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3:52.019" v="103" actId="1076"/>
        <pc:sldMkLst>
          <pc:docMk/>
          <pc:sldMk cId="1748904590" sldId="442"/>
        </pc:sldMkLst>
        <pc:spChg chg="del">
          <ac:chgData name="Tegischer Lukas" userId="f78daebb-0565-485c-bd0e-1cd035e796ff" providerId="ADAL" clId="{18A78B5F-4F7E-4BEB-A10C-EE797E3C5894}" dt="2022-10-02T09:13:46.074" v="99" actId="478"/>
          <ac:spMkLst>
            <pc:docMk/>
            <pc:sldMk cId="1748904590" sldId="442"/>
            <ac:spMk id="3" creationId="{98C12193-8A76-CE77-67A7-B59E7A5C6D64}"/>
          </ac:spMkLst>
        </pc:spChg>
        <pc:spChg chg="add mod">
          <ac:chgData name="Tegischer Lukas" userId="f78daebb-0565-485c-bd0e-1cd035e796ff" providerId="ADAL" clId="{18A78B5F-4F7E-4BEB-A10C-EE797E3C5894}" dt="2022-10-02T09:13:52.019" v="103" actId="1076"/>
          <ac:spMkLst>
            <pc:docMk/>
            <pc:sldMk cId="1748904590" sldId="442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3:41.208" v="98" actId="20577"/>
          <ac:spMkLst>
            <pc:docMk/>
            <pc:sldMk cId="1748904590" sldId="442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05.613" v="110" actId="20577"/>
        <pc:sldMkLst>
          <pc:docMk/>
          <pc:sldMk cId="1637530565" sldId="443"/>
        </pc:sldMkLst>
        <pc:spChg chg="add mod">
          <ac:chgData name="Tegischer Lukas" userId="f78daebb-0565-485c-bd0e-1cd035e796ff" providerId="ADAL" clId="{18A78B5F-4F7E-4BEB-A10C-EE797E3C5894}" dt="2022-10-02T09:14:04.107" v="109" actId="1076"/>
          <ac:spMkLst>
            <pc:docMk/>
            <pc:sldMk cId="1637530565" sldId="443"/>
            <ac:spMk id="3" creationId="{92665736-3379-8F53-4FAB-F74364E6F2C3}"/>
          </ac:spMkLst>
        </pc:spChg>
        <pc:spChg chg="del">
          <ac:chgData name="Tegischer Lukas" userId="f78daebb-0565-485c-bd0e-1cd035e796ff" providerId="ADAL" clId="{18A78B5F-4F7E-4BEB-A10C-EE797E3C5894}" dt="2022-10-02T09:14:00.626" v="106" actId="478"/>
          <ac:spMkLst>
            <pc:docMk/>
            <pc:sldMk cId="1637530565" sldId="443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4:05.613" v="110" actId="20577"/>
          <ac:spMkLst>
            <pc:docMk/>
            <pc:sldMk cId="1637530565" sldId="443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19.323" v="117" actId="1076"/>
        <pc:sldMkLst>
          <pc:docMk/>
          <pc:sldMk cId="3095381416" sldId="444"/>
        </pc:sldMkLst>
        <pc:spChg chg="del">
          <ac:chgData name="Tegischer Lukas" userId="f78daebb-0565-485c-bd0e-1cd035e796ff" providerId="ADAL" clId="{18A78B5F-4F7E-4BEB-A10C-EE797E3C5894}" dt="2022-10-02T09:14:14.692" v="113" actId="478"/>
          <ac:spMkLst>
            <pc:docMk/>
            <pc:sldMk cId="3095381416" sldId="444"/>
            <ac:spMk id="3" creationId="{92665736-3379-8F53-4FAB-F74364E6F2C3}"/>
          </ac:spMkLst>
        </pc:spChg>
        <pc:spChg chg="add mod">
          <ac:chgData name="Tegischer Lukas" userId="f78daebb-0565-485c-bd0e-1cd035e796ff" providerId="ADAL" clId="{18A78B5F-4F7E-4BEB-A10C-EE797E3C5894}" dt="2022-10-02T09:14:19.323" v="117" actId="1076"/>
          <ac:spMkLst>
            <pc:docMk/>
            <pc:sldMk cId="3095381416" sldId="444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13.203" v="112" actId="20577"/>
          <ac:spMkLst>
            <pc:docMk/>
            <pc:sldMk cId="3095381416" sldId="444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33.386" v="124" actId="1076"/>
        <pc:sldMkLst>
          <pc:docMk/>
          <pc:sldMk cId="1936786884" sldId="445"/>
        </pc:sldMkLst>
        <pc:spChg chg="add mod">
          <ac:chgData name="Tegischer Lukas" userId="f78daebb-0565-485c-bd0e-1cd035e796ff" providerId="ADAL" clId="{18A78B5F-4F7E-4BEB-A10C-EE797E3C5894}" dt="2022-10-02T09:14:33.386" v="124" actId="1076"/>
          <ac:spMkLst>
            <pc:docMk/>
            <pc:sldMk cId="1936786884" sldId="445"/>
            <ac:spMk id="3" creationId="{FB48E6B7-7206-CF79-226B-588265A586B0}"/>
          </ac:spMkLst>
        </pc:spChg>
        <pc:spChg chg="del">
          <ac:chgData name="Tegischer Lukas" userId="f78daebb-0565-485c-bd0e-1cd035e796ff" providerId="ADAL" clId="{18A78B5F-4F7E-4BEB-A10C-EE797E3C5894}" dt="2022-10-02T09:14:28.136" v="120" actId="478"/>
          <ac:spMkLst>
            <pc:docMk/>
            <pc:sldMk cId="1936786884" sldId="445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26.344" v="119" actId="20577"/>
          <ac:spMkLst>
            <pc:docMk/>
            <pc:sldMk cId="1936786884" sldId="445"/>
            <ac:spMk id="7" creationId="{02543962-E9CE-DC34-DA47-912BD1D6DE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Rechenregeln (Beweise)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/>
              <p:nvPr/>
            </p:nvSpPr>
            <p:spPr>
              <a:xfrm>
                <a:off x="1030475" y="2494288"/>
                <a:ext cx="9772650" cy="18694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Für eine 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stetige (= Graph ist eine durchgezogene Linie) 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einer zugehörigen Stammfunktion F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sSubSup>
                            <m:sSubSup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sup>
                          </m:sSub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475" y="2494288"/>
                <a:ext cx="9772650" cy="1869423"/>
              </a:xfrm>
              <a:prstGeom prst="rect">
                <a:avLst/>
              </a:prstGeom>
              <a:blipFill>
                <a:blip r:embed="rId2"/>
                <a:stretch>
                  <a:fillRect t="-13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146998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Hauptsatz der Differential- und Integralrechnung</a:t>
            </a:r>
          </a:p>
        </p:txBody>
      </p:sp>
    </p:spTree>
    <p:extLst>
      <p:ext uri="{BB962C8B-B14F-4D97-AF65-F5344CB8AC3E}">
        <p14:creationId xmlns:p14="http://schemas.microsoft.com/office/powerpoint/2010/main" val="282224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2223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Integral: Rechenregel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8C12193-8A76-CE77-67A7-B59E7A5C6D64}"/>
                  </a:ext>
                </a:extLst>
              </p:cNvPr>
              <p:cNvSpPr txBox="1"/>
              <p:nvPr/>
            </p:nvSpPr>
            <p:spPr>
              <a:xfrm>
                <a:off x="3048000" y="1107533"/>
                <a:ext cx="6096000" cy="7904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8C12193-8A76-CE77-67A7-B59E7A5C6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07533"/>
                <a:ext cx="6096000" cy="7904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26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2223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Integral: Rechenregel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E6CF3DD-D705-23D5-795E-94FF1AB5F1D6}"/>
                  </a:ext>
                </a:extLst>
              </p:cNvPr>
              <p:cNvSpPr txBox="1"/>
              <p:nvPr/>
            </p:nvSpPr>
            <p:spPr>
              <a:xfrm>
                <a:off x="3048000" y="1058902"/>
                <a:ext cx="6096000" cy="7904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E6CF3DD-D705-23D5-795E-94FF1AB5F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058902"/>
                <a:ext cx="6096000" cy="7904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890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2223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Integral: Rechenregel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2665736-3379-8F53-4FAB-F74364E6F2C3}"/>
                  </a:ext>
                </a:extLst>
              </p:cNvPr>
              <p:cNvSpPr txBox="1"/>
              <p:nvPr/>
            </p:nvSpPr>
            <p:spPr>
              <a:xfrm>
                <a:off x="3048000" y="1163677"/>
                <a:ext cx="6096000" cy="790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2665736-3379-8F53-4FAB-F74364E6F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63677"/>
                <a:ext cx="6096000" cy="7905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53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2223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Integral: Rechenregel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FB22734-11DF-2EB1-7A88-394BAF618B61}"/>
                  </a:ext>
                </a:extLst>
              </p:cNvPr>
              <p:cNvSpPr txBox="1"/>
              <p:nvPr/>
            </p:nvSpPr>
            <p:spPr>
              <a:xfrm>
                <a:off x="3048000" y="1139748"/>
                <a:ext cx="6096000" cy="759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FB22734-11DF-2EB1-7A88-394BAF618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39748"/>
                <a:ext cx="6096000" cy="7590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5381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2223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Integral: Rechenregel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B48E6B7-7206-CF79-226B-588265A586B0}"/>
                  </a:ext>
                </a:extLst>
              </p:cNvPr>
              <p:cNvSpPr txBox="1"/>
              <p:nvPr/>
            </p:nvSpPr>
            <p:spPr>
              <a:xfrm>
                <a:off x="3048000" y="1144627"/>
                <a:ext cx="6096000" cy="790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−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B48E6B7-7206-CF79-226B-588265A58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44627"/>
                <a:ext cx="6096000" cy="7905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786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92</Words>
  <Application>Microsoft Office PowerPoint</Application>
  <PresentationFormat>Breitbild</PresentationFormat>
  <Paragraphs>15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Bestimmtes Integral Rechenregeln (Beweise)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2022-11-04T11:34:44Z</dcterms:modified>
</cp:coreProperties>
</file>