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32" r:id="rId3"/>
    <p:sldId id="441" r:id="rId4"/>
    <p:sldId id="442" r:id="rId5"/>
    <p:sldId id="443" r:id="rId6"/>
    <p:sldId id="444" r:id="rId7"/>
    <p:sldId id="44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313"/>
    <a:srgbClr val="8C399D"/>
    <a:srgbClr val="0F6FC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BFEDA4E-C449-4F35-80F5-E4F61D2212BE}"/>
    <pc:docChg chg="custSel delSld modSld">
      <pc:chgData name="Tegischer Lukas" userId="f78daebb-0565-485c-bd0e-1cd035e796ff" providerId="ADAL" clId="{7BFEDA4E-C449-4F35-80F5-E4F61D2212BE}" dt="2022-11-04T11:34:43.544" v="2" actId="47"/>
      <pc:docMkLst>
        <pc:docMk/>
      </pc:docMkLst>
      <pc:sldChg chg="delSp mod delAnim">
        <pc:chgData name="Tegischer Lukas" userId="f78daebb-0565-485c-bd0e-1cd035e796ff" providerId="ADAL" clId="{7BFEDA4E-C449-4F35-80F5-E4F61D2212BE}" dt="2022-11-04T11:34:42.54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BFEDA4E-C449-4F35-80F5-E4F61D2212BE}" dt="2022-11-04T11:34:42.286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BFEDA4E-C449-4F35-80F5-E4F61D2212BE}" dt="2022-11-04T11:34:42.543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BFEDA4E-C449-4F35-80F5-E4F61D2212BE}" dt="2022-11-04T11:34:43.544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FCFF5F9-B729-4D13-9CDC-6993B7121CBC}"/>
    <pc:docChg chg="undo custSel addSld delSld modSld">
      <pc:chgData name="Tegischer Lukas" userId="f78daebb-0565-485c-bd0e-1cd035e796ff" providerId="ADAL" clId="{6FCFF5F9-B729-4D13-9CDC-6993B7121CBC}" dt="2022-10-02T09:11:29.605" v="373" actId="47"/>
      <pc:docMkLst>
        <pc:docMk/>
      </pc:docMkLst>
      <pc:sldChg chg="modSp mod">
        <pc:chgData name="Tegischer Lukas" userId="f78daebb-0565-485c-bd0e-1cd035e796ff" providerId="ADAL" clId="{6FCFF5F9-B729-4D13-9CDC-6993B7121CBC}" dt="2022-10-02T09:01:25.38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CFF5F9-B729-4D13-9CDC-6993B7121CBC}" dt="2022-10-02T09:01:25.38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FCFF5F9-B729-4D13-9CDC-6993B7121CBC}" dt="2022-10-02T09:11:13.301" v="372"/>
        <pc:sldMkLst>
          <pc:docMk/>
          <pc:sldMk cId="3708682875" sldId="430"/>
        </pc:sldMkLst>
        <pc:spChg chg="del mod">
          <ac:chgData name="Tegischer Lukas" userId="f78daebb-0565-485c-bd0e-1cd035e796ff" providerId="ADAL" clId="{6FCFF5F9-B729-4D13-9CDC-6993B7121CBC}" dt="2022-10-02T09:07:49.747" v="319" actId="478"/>
          <ac:spMkLst>
            <pc:docMk/>
            <pc:sldMk cId="3708682875" sldId="430"/>
            <ac:spMk id="3" creationId="{DF959531-CD52-F144-F0E3-99F8F31C9EC0}"/>
          </ac:spMkLst>
        </pc:spChg>
        <pc:spChg chg="add mod">
          <ac:chgData name="Tegischer Lukas" userId="f78daebb-0565-485c-bd0e-1cd035e796ff" providerId="ADAL" clId="{6FCFF5F9-B729-4D13-9CDC-6993B7121CBC}" dt="2022-10-02T09:08:50.629" v="332"/>
          <ac:spMkLst>
            <pc:docMk/>
            <pc:sldMk cId="3708682875" sldId="430"/>
            <ac:spMk id="4" creationId="{5B66A2C8-F993-E762-69AC-2D852D26C9C0}"/>
          </ac:spMkLst>
        </pc:spChg>
        <pc:spChg chg="add mod">
          <ac:chgData name="Tegischer Lukas" userId="f78daebb-0565-485c-bd0e-1cd035e796ff" providerId="ADAL" clId="{6FCFF5F9-B729-4D13-9CDC-6993B7121CBC}" dt="2022-10-02T09:08:58.424" v="338" actId="1076"/>
          <ac:spMkLst>
            <pc:docMk/>
            <pc:sldMk cId="3708682875" sldId="430"/>
            <ac:spMk id="8" creationId="{7528EE5A-972D-A25A-80C7-DCA1C80B0114}"/>
          </ac:spMkLst>
        </pc:spChg>
        <pc:spChg chg="del">
          <ac:chgData name="Tegischer Lukas" userId="f78daebb-0565-485c-bd0e-1cd035e796ff" providerId="ADAL" clId="{6FCFF5F9-B729-4D13-9CDC-6993B7121CBC}" dt="2022-10-02T09:07:50.488" v="320" actId="478"/>
          <ac:spMkLst>
            <pc:docMk/>
            <pc:sldMk cId="3708682875" sldId="430"/>
            <ac:spMk id="11" creationId="{7A2F8FA6-7158-F567-6548-DB2492D94328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3" creationId="{7DBC7E70-421F-47B5-3169-F0F6065E37CC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6FCFF5F9-B729-4D13-9CDC-6993B7121CBC}" dt="2022-10-02T09:10:35.529" v="361" actId="1582"/>
          <ac:spMkLst>
            <pc:docMk/>
            <pc:sldMk cId="3708682875" sldId="430"/>
            <ac:spMk id="25" creationId="{229BF9D5-F1CA-BCB7-1986-42FBBA4307E2}"/>
          </ac:spMkLst>
        </pc:spChg>
        <pc:spChg chg="add mod">
          <ac:chgData name="Tegischer Lukas" userId="f78daebb-0565-485c-bd0e-1cd035e796ff" providerId="ADAL" clId="{6FCFF5F9-B729-4D13-9CDC-6993B7121CBC}" dt="2022-10-02T09:10:41.836" v="363" actId="1076"/>
          <ac:spMkLst>
            <pc:docMk/>
            <pc:sldMk cId="3708682875" sldId="430"/>
            <ac:spMk id="26" creationId="{E13631B5-910E-472A-9E26-C988517A5CD1}"/>
          </ac:spMkLst>
        </pc:spChg>
        <pc:picChg chg="add mod">
          <ac:chgData name="Tegischer Lukas" userId="f78daebb-0565-485c-bd0e-1cd035e796ff" providerId="ADAL" clId="{6FCFF5F9-B729-4D13-9CDC-6993B7121CBC}" dt="2022-10-02T09:08:31.916" v="329" actId="1076"/>
          <ac:picMkLst>
            <pc:docMk/>
            <pc:sldMk cId="3708682875" sldId="430"/>
            <ac:picMk id="5" creationId="{2F53DF14-0760-74F8-831A-27BD14F890B4}"/>
          </ac:picMkLst>
        </pc:picChg>
        <pc:picChg chg="del">
          <ac:chgData name="Tegischer Lukas" userId="f78daebb-0565-485c-bd0e-1cd035e796ff" providerId="ADAL" clId="{6FCFF5F9-B729-4D13-9CDC-6993B7121CBC}" dt="2022-10-02T09:07:52.242" v="321" actId="478"/>
          <ac:picMkLst>
            <pc:docMk/>
            <pc:sldMk cId="3708682875" sldId="430"/>
            <ac:picMk id="6" creationId="{B7248907-4EFF-34D9-6B60-89A7ECC3D3F5}"/>
          </ac:picMkLst>
        </pc:pic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9" creationId="{BD0045CF-5ED9-4A0D-E371-1DC9D9829639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6FCFF5F9-B729-4D13-9CDC-6993B7121CBC}" dt="2022-10-02T09:09:12.778" v="341" actId="14100"/>
          <ac:cxnSpMkLst>
            <pc:docMk/>
            <pc:sldMk cId="3708682875" sldId="430"/>
            <ac:cxnSpMk id="12" creationId="{0C306FA5-B890-6B02-15E0-8E54958DE031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6FCFF5F9-B729-4D13-9CDC-6993B7121CBC}" dt="2022-10-02T09:09:19.907" v="344" actId="14100"/>
          <ac:cxnSpMkLst>
            <pc:docMk/>
            <pc:sldMk cId="3708682875" sldId="430"/>
            <ac:cxnSpMk id="16" creationId="{FB63A75F-B89E-31BF-2114-75DBA9EF2718}"/>
          </ac:cxnSpMkLst>
        </pc:cxnChg>
        <pc:cxnChg chg="add mod">
          <ac:chgData name="Tegischer Lukas" userId="f78daebb-0565-485c-bd0e-1cd035e796ff" providerId="ADAL" clId="{6FCFF5F9-B729-4D13-9CDC-6993B7121CBC}" dt="2022-10-02T09:09:29.966" v="348" actId="14100"/>
          <ac:cxnSpMkLst>
            <pc:docMk/>
            <pc:sldMk cId="3708682875" sldId="430"/>
            <ac:cxnSpMk id="18" creationId="{3340C88F-A878-91BC-002C-4ADBAB00FF85}"/>
          </ac:cxnSpMkLst>
        </pc:cxnChg>
        <pc:cxnChg chg="add mod">
          <ac:chgData name="Tegischer Lukas" userId="f78daebb-0565-485c-bd0e-1cd035e796ff" providerId="ADAL" clId="{6FCFF5F9-B729-4D13-9CDC-6993B7121CBC}" dt="2022-10-02T09:10:12.004" v="356" actId="208"/>
          <ac:cxnSpMkLst>
            <pc:docMk/>
            <pc:sldMk cId="3708682875" sldId="430"/>
            <ac:cxnSpMk id="22" creationId="{027C38D7-513D-AFA1-7575-277768587D8D}"/>
          </ac:cxnSpMkLst>
        </pc:cxnChg>
        <pc:cxnChg chg="add mod">
          <ac:chgData name="Tegischer Lukas" userId="f78daebb-0565-485c-bd0e-1cd035e796ff" providerId="ADAL" clId="{6FCFF5F9-B729-4D13-9CDC-6993B7121CBC}" dt="2022-10-02T09:10:20.427" v="358" actId="1076"/>
          <ac:cxnSpMkLst>
            <pc:docMk/>
            <pc:sldMk cId="3708682875" sldId="430"/>
            <ac:cxnSpMk id="24" creationId="{3965551C-44D3-65BF-8C65-1C26A9C374B9}"/>
          </ac:cxnSpMkLst>
        </pc:cxnChg>
      </pc:sldChg>
      <pc:sldChg chg="addSp delSp modSp mod delAnim modAnim">
        <pc:chgData name="Tegischer Lukas" userId="f78daebb-0565-485c-bd0e-1cd035e796ff" providerId="ADAL" clId="{6FCFF5F9-B729-4D13-9CDC-6993B7121CBC}" dt="2022-10-02T09:04:03.817" v="255" actId="20577"/>
        <pc:sldMkLst>
          <pc:docMk/>
          <pc:sldMk cId="2822248536" sldId="432"/>
        </pc:sldMkLst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2" creationId="{ADEA566F-C779-8F53-1915-A4BBFF2F41BB}"/>
          </ac:spMkLst>
        </pc:spChg>
        <pc:spChg chg="del mod">
          <ac:chgData name="Tegischer Lukas" userId="f78daebb-0565-485c-bd0e-1cd035e796ff" providerId="ADAL" clId="{6FCFF5F9-B729-4D13-9CDC-6993B7121CBC}" dt="2022-10-02T09:02:19.112" v="160" actId="478"/>
          <ac:spMkLst>
            <pc:docMk/>
            <pc:sldMk cId="2822248536" sldId="432"/>
            <ac:spMk id="3" creationId="{DBAE2C2E-A4D1-559B-4491-31812E1C52DB}"/>
          </ac:spMkLst>
        </pc:spChg>
        <pc:spChg chg="add mod">
          <ac:chgData name="Tegischer Lukas" userId="f78daebb-0565-485c-bd0e-1cd035e796ff" providerId="ADAL" clId="{6FCFF5F9-B729-4D13-9CDC-6993B7121CBC}" dt="2022-10-02T09:04:03.817" v="255" actId="20577"/>
          <ac:spMkLst>
            <pc:docMk/>
            <pc:sldMk cId="2822248536" sldId="432"/>
            <ac:spMk id="5" creationId="{D6B0337D-0A75-53B1-2E46-23F2D1AB2AA6}"/>
          </ac:spMkLst>
        </pc:spChg>
        <pc:spChg chg="add mod">
          <ac:chgData name="Tegischer Lukas" userId="f78daebb-0565-485c-bd0e-1cd035e796ff" providerId="ADAL" clId="{6FCFF5F9-B729-4D13-9CDC-6993B7121CBC}" dt="2022-10-02T09:02:23.171" v="161" actId="1076"/>
          <ac:spMkLst>
            <pc:docMk/>
            <pc:sldMk cId="2822248536" sldId="432"/>
            <ac:spMk id="7" creationId="{02543962-E9CE-DC34-DA47-912BD1D6DE71}"/>
          </ac:spMkLst>
        </pc:spChg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6FCFF5F9-B729-4D13-9CDC-6993B7121CBC}" dt="2022-10-02T09:01:39.572" v="54" actId="478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2431322579" sldId="436"/>
        </pc:sldMkLst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771097167" sldId="437"/>
        </pc:sldMkLst>
      </pc:sldChg>
      <pc:sldChg chg="addSp delSp modSp add mod delAnim">
        <pc:chgData name="Tegischer Lukas" userId="f78daebb-0565-485c-bd0e-1cd035e796ff" providerId="ADAL" clId="{6FCFF5F9-B729-4D13-9CDC-6993B7121CBC}" dt="2022-10-02T09:05:34.284" v="292" actId="1076"/>
        <pc:sldMkLst>
          <pc:docMk/>
          <pc:sldMk cId="1249705649" sldId="438"/>
        </pc:sldMkLst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3" creationId="{E66194B5-B1F3-4926-36E6-DB0E71F17763}"/>
          </ac:spMkLst>
        </pc:spChg>
        <pc:spChg chg="del mod">
          <ac:chgData name="Tegischer Lukas" userId="f78daebb-0565-485c-bd0e-1cd035e796ff" providerId="ADAL" clId="{6FCFF5F9-B729-4D13-9CDC-6993B7121CBC}" dt="2022-10-02T09:04:16.326" v="259" actId="478"/>
          <ac:spMkLst>
            <pc:docMk/>
            <pc:sldMk cId="1249705649" sldId="438"/>
            <ac:spMk id="5" creationId="{D6B0337D-0A75-53B1-2E46-23F2D1AB2AA6}"/>
          </ac:spMkLst>
        </pc:spChg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6" creationId="{093B0A0A-1514-9FB6-7EAA-3C3FBBCF0681}"/>
          </ac:spMkLst>
        </pc:spChg>
        <pc:spChg chg="del">
          <ac:chgData name="Tegischer Lukas" userId="f78daebb-0565-485c-bd0e-1cd035e796ff" providerId="ADAL" clId="{6FCFF5F9-B729-4D13-9CDC-6993B7121CBC}" dt="2022-10-02T09:04:15.123" v="257" actId="478"/>
          <ac:spMkLst>
            <pc:docMk/>
            <pc:sldMk cId="1249705649" sldId="438"/>
            <ac:spMk id="7" creationId="{02543962-E9CE-DC34-DA47-912BD1D6DE71}"/>
          </ac:spMkLst>
        </pc:spChg>
        <pc:spChg chg="add mod">
          <ac:chgData name="Tegischer Lukas" userId="f78daebb-0565-485c-bd0e-1cd035e796ff" providerId="ADAL" clId="{6FCFF5F9-B729-4D13-9CDC-6993B7121CBC}" dt="2022-10-02T09:05:24.541" v="288" actId="1076"/>
          <ac:spMkLst>
            <pc:docMk/>
            <pc:sldMk cId="1249705649" sldId="438"/>
            <ac:spMk id="9" creationId="{90C3CE6D-CA06-94F2-926D-CFB4E2B02BD9}"/>
          </ac:spMkLst>
        </pc:spChg>
        <pc:spChg chg="add mod">
          <ac:chgData name="Tegischer Lukas" userId="f78daebb-0565-485c-bd0e-1cd035e796ff" providerId="ADAL" clId="{6FCFF5F9-B729-4D13-9CDC-6993B7121CBC}" dt="2022-10-02T09:05:34.284" v="292" actId="1076"/>
          <ac:spMkLst>
            <pc:docMk/>
            <pc:sldMk cId="1249705649" sldId="438"/>
            <ac:spMk id="11" creationId="{6395F19D-BC1F-F65E-CC48-162CC1633D55}"/>
          </ac:spMkLst>
        </pc:spChg>
        <pc:picChg chg="add mod">
          <ac:chgData name="Tegischer Lukas" userId="f78daebb-0565-485c-bd0e-1cd035e796ff" providerId="ADAL" clId="{6FCFF5F9-B729-4D13-9CDC-6993B7121CBC}" dt="2022-10-02T09:05:29.462" v="291" actId="1076"/>
          <ac:picMkLst>
            <pc:docMk/>
            <pc:sldMk cId="1249705649" sldId="438"/>
            <ac:picMk id="2" creationId="{3C136C87-94DC-19A9-7BFE-25A92F08E46B}"/>
          </ac:picMkLst>
        </pc:picChg>
        <pc:cxnChg chg="add del">
          <ac:chgData name="Tegischer Lukas" userId="f78daebb-0565-485c-bd0e-1cd035e796ff" providerId="ADAL" clId="{6FCFF5F9-B729-4D13-9CDC-6993B7121CBC}" dt="2022-10-02T09:04:36.931" v="267"/>
          <ac:cxnSpMkLst>
            <pc:docMk/>
            <pc:sldMk cId="1249705649" sldId="438"/>
            <ac:cxnSpMk id="4" creationId="{664C78F4-6464-B050-617C-628070B63E75}"/>
          </ac:cxnSpMkLst>
        </pc:cxnChg>
      </pc:sldChg>
      <pc:sldChg chg="addSp delSp modSp add mod">
        <pc:chgData name="Tegischer Lukas" userId="f78daebb-0565-485c-bd0e-1cd035e796ff" providerId="ADAL" clId="{6FCFF5F9-B729-4D13-9CDC-6993B7121CBC}" dt="2022-10-02T09:06:45.667" v="310" actId="1076"/>
        <pc:sldMkLst>
          <pc:docMk/>
          <pc:sldMk cId="967904329" sldId="439"/>
        </pc:sldMkLst>
        <pc:spChg chg="add mod">
          <ac:chgData name="Tegischer Lukas" userId="f78daebb-0565-485c-bd0e-1cd035e796ff" providerId="ADAL" clId="{6FCFF5F9-B729-4D13-9CDC-6993B7121CBC}" dt="2022-10-02T09:06:27.972" v="304" actId="1076"/>
          <ac:spMkLst>
            <pc:docMk/>
            <pc:sldMk cId="967904329" sldId="439"/>
            <ac:spMk id="4" creationId="{37BB255B-0092-86DF-DAE9-5D0A1A78EDA6}"/>
          </ac:spMkLst>
        </pc:spChg>
        <pc:spChg chg="add mod">
          <ac:chgData name="Tegischer Lukas" userId="f78daebb-0565-485c-bd0e-1cd035e796ff" providerId="ADAL" clId="{6FCFF5F9-B729-4D13-9CDC-6993B7121CBC}" dt="2022-10-02T09:06:45.667" v="310" actId="1076"/>
          <ac:spMkLst>
            <pc:docMk/>
            <pc:sldMk cId="967904329" sldId="439"/>
            <ac:spMk id="6" creationId="{145FDEEE-CFF7-ACA8-BAD4-794D4D41E373}"/>
          </ac:spMkLst>
        </pc:spChg>
        <pc:spChg chg="del">
          <ac:chgData name="Tegischer Lukas" userId="f78daebb-0565-485c-bd0e-1cd035e796ff" providerId="ADAL" clId="{6FCFF5F9-B729-4D13-9CDC-6993B7121CBC}" dt="2022-10-02T09:06:15.211" v="296" actId="478"/>
          <ac:spMkLst>
            <pc:docMk/>
            <pc:sldMk cId="967904329" sldId="439"/>
            <ac:spMk id="9" creationId="{90C3CE6D-CA06-94F2-926D-CFB4E2B02BD9}"/>
          </ac:spMkLst>
        </pc:spChg>
        <pc:spChg chg="del">
          <ac:chgData name="Tegischer Lukas" userId="f78daebb-0565-485c-bd0e-1cd035e796ff" providerId="ADAL" clId="{6FCFF5F9-B729-4D13-9CDC-6993B7121CBC}" dt="2022-10-02T09:06:14.777" v="295" actId="478"/>
          <ac:spMkLst>
            <pc:docMk/>
            <pc:sldMk cId="967904329" sldId="439"/>
            <ac:spMk id="11" creationId="{6395F19D-BC1F-F65E-CC48-162CC1633D55}"/>
          </ac:spMkLst>
        </pc:spChg>
        <pc:picChg chg="del">
          <ac:chgData name="Tegischer Lukas" userId="f78daebb-0565-485c-bd0e-1cd035e796ff" providerId="ADAL" clId="{6FCFF5F9-B729-4D13-9CDC-6993B7121CBC}" dt="2022-10-02T09:06:13.811" v="294" actId="478"/>
          <ac:picMkLst>
            <pc:docMk/>
            <pc:sldMk cId="967904329" sldId="439"/>
            <ac:picMk id="2" creationId="{3C136C87-94DC-19A9-7BFE-25A92F08E46B}"/>
          </ac:picMkLst>
        </pc:picChg>
      </pc:sldChg>
      <pc:sldChg chg="addSp delSp modSp add mod">
        <pc:chgData name="Tegischer Lukas" userId="f78daebb-0565-485c-bd0e-1cd035e796ff" providerId="ADAL" clId="{6FCFF5F9-B729-4D13-9CDC-6993B7121CBC}" dt="2022-10-02T09:07:12.391" v="317" actId="20577"/>
        <pc:sldMkLst>
          <pc:docMk/>
          <pc:sldMk cId="2553859651" sldId="440"/>
        </pc:sldMkLst>
        <pc:spChg chg="add mod">
          <ac:chgData name="Tegischer Lukas" userId="f78daebb-0565-485c-bd0e-1cd035e796ff" providerId="ADAL" clId="{6FCFF5F9-B729-4D13-9CDC-6993B7121CBC}" dt="2022-10-02T09:07:10.427" v="316" actId="1076"/>
          <ac:spMkLst>
            <pc:docMk/>
            <pc:sldMk cId="2553859651" sldId="440"/>
            <ac:spMk id="3" creationId="{62F377FA-D8F5-82E9-7F1A-E1EDADCC7D58}"/>
          </ac:spMkLst>
        </pc:spChg>
        <pc:spChg chg="mod">
          <ac:chgData name="Tegischer Lukas" userId="f78daebb-0565-485c-bd0e-1cd035e796ff" providerId="ADAL" clId="{6FCFF5F9-B729-4D13-9CDC-6993B7121CBC}" dt="2022-10-02T09:07:12.391" v="317" actId="20577"/>
          <ac:spMkLst>
            <pc:docMk/>
            <pc:sldMk cId="2553859651" sldId="440"/>
            <ac:spMk id="4" creationId="{37BB255B-0092-86DF-DAE9-5D0A1A78EDA6}"/>
          </ac:spMkLst>
        </pc:spChg>
        <pc:spChg chg="del">
          <ac:chgData name="Tegischer Lukas" userId="f78daebb-0565-485c-bd0e-1cd035e796ff" providerId="ADAL" clId="{6FCFF5F9-B729-4D13-9CDC-6993B7121CBC}" dt="2022-10-02T09:07:04.334" v="312" actId="478"/>
          <ac:spMkLst>
            <pc:docMk/>
            <pc:sldMk cId="2553859651" sldId="440"/>
            <ac:spMk id="6" creationId="{145FDEEE-CFF7-ACA8-BAD4-794D4D41E373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  <pc:docChgLst>
    <pc:chgData name="Tegischer Lukas" userId="f78daebb-0565-485c-bd0e-1cd035e796ff" providerId="ADAL" clId="{18A78B5F-4F7E-4BEB-A10C-EE797E3C5894}"/>
    <pc:docChg chg="custSel addSld delSld modSld">
      <pc:chgData name="Tegischer Lukas" userId="f78daebb-0565-485c-bd0e-1cd035e796ff" providerId="ADAL" clId="{18A78B5F-4F7E-4BEB-A10C-EE797E3C5894}" dt="2022-10-02T09:14:37.483" v="125" actId="47"/>
      <pc:docMkLst>
        <pc:docMk/>
      </pc:docMkLst>
      <pc:sldChg chg="modSp mod">
        <pc:chgData name="Tegischer Lukas" userId="f78daebb-0565-485c-bd0e-1cd035e796ff" providerId="ADAL" clId="{18A78B5F-4F7E-4BEB-A10C-EE797E3C5894}" dt="2022-10-02T09:12:52.902" v="43" actId="113"/>
        <pc:sldMkLst>
          <pc:docMk/>
          <pc:sldMk cId="336392357" sldId="256"/>
        </pc:sldMkLst>
        <pc:spChg chg="mod">
          <ac:chgData name="Tegischer Lukas" userId="f78daebb-0565-485c-bd0e-1cd035e796ff" providerId="ADAL" clId="{18A78B5F-4F7E-4BEB-A10C-EE797E3C5894}" dt="2022-10-02T09:12:52.902" v="4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3708682875" sldId="430"/>
        </pc:sldMkLst>
      </pc:sldChg>
      <pc:sldChg chg="modSp mod modAnim">
        <pc:chgData name="Tegischer Lukas" userId="f78daebb-0565-485c-bd0e-1cd035e796ff" providerId="ADAL" clId="{18A78B5F-4F7E-4BEB-A10C-EE797E3C5894}" dt="2022-10-02T09:13:03.130" v="47" actId="1076"/>
        <pc:sldMkLst>
          <pc:docMk/>
          <pc:sldMk cId="2822248536" sldId="432"/>
        </pc:sldMkLst>
        <pc:spChg chg="mod">
          <ac:chgData name="Tegischer Lukas" userId="f78daebb-0565-485c-bd0e-1cd035e796ff" providerId="ADAL" clId="{18A78B5F-4F7E-4BEB-A10C-EE797E3C5894}" dt="2022-10-02T09:13:01.337" v="46" actId="1076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03.130" v="47" actId="1076"/>
          <ac:spMkLst>
            <pc:docMk/>
            <pc:sldMk cId="2822248536" sldId="432"/>
            <ac:spMk id="7" creationId="{02543962-E9CE-DC34-DA47-912BD1D6DE71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1249705649" sldId="438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967904329" sldId="439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2553859651" sldId="440"/>
        </pc:sldMkLst>
      </pc:sldChg>
      <pc:sldChg chg="addSp delSp modSp add mod">
        <pc:chgData name="Tegischer Lukas" userId="f78daebb-0565-485c-bd0e-1cd035e796ff" providerId="ADAL" clId="{18A78B5F-4F7E-4BEB-A10C-EE797E3C5894}" dt="2022-10-02T09:13:37.797" v="96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18A78B5F-4F7E-4BEB-A10C-EE797E3C5894}" dt="2022-10-02T09:13:37.797" v="96" actId="1076"/>
          <ac:spMkLst>
            <pc:docMk/>
            <pc:sldMk cId="2327262652" sldId="441"/>
            <ac:spMk id="3" creationId="{98C12193-8A76-CE77-67A7-B59E7A5C6D64}"/>
          </ac:spMkLst>
        </pc:spChg>
        <pc:spChg chg="del">
          <ac:chgData name="Tegischer Lukas" userId="f78daebb-0565-485c-bd0e-1cd035e796ff" providerId="ADAL" clId="{18A78B5F-4F7E-4BEB-A10C-EE797E3C5894}" dt="2022-10-02T09:13:17.502" v="86" actId="478"/>
          <ac:spMkLst>
            <pc:docMk/>
            <pc:sldMk cId="2327262652" sldId="441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36.177" v="95" actId="1076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3:52.019" v="103" actId="1076"/>
        <pc:sldMkLst>
          <pc:docMk/>
          <pc:sldMk cId="1748904590" sldId="442"/>
        </pc:sldMkLst>
        <pc:spChg chg="del">
          <ac:chgData name="Tegischer Lukas" userId="f78daebb-0565-485c-bd0e-1cd035e796ff" providerId="ADAL" clId="{18A78B5F-4F7E-4BEB-A10C-EE797E3C5894}" dt="2022-10-02T09:13:46.074" v="99" actId="478"/>
          <ac:spMkLst>
            <pc:docMk/>
            <pc:sldMk cId="1748904590" sldId="442"/>
            <ac:spMk id="3" creationId="{98C12193-8A76-CE77-67A7-B59E7A5C6D64}"/>
          </ac:spMkLst>
        </pc:spChg>
        <pc:spChg chg="add mod">
          <ac:chgData name="Tegischer Lukas" userId="f78daebb-0565-485c-bd0e-1cd035e796ff" providerId="ADAL" clId="{18A78B5F-4F7E-4BEB-A10C-EE797E3C5894}" dt="2022-10-02T09:13:52.019" v="103" actId="1076"/>
          <ac:spMkLst>
            <pc:docMk/>
            <pc:sldMk cId="1748904590" sldId="442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3:41.208" v="98" actId="20577"/>
          <ac:spMkLst>
            <pc:docMk/>
            <pc:sldMk cId="1748904590" sldId="442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05.613" v="110" actId="20577"/>
        <pc:sldMkLst>
          <pc:docMk/>
          <pc:sldMk cId="1637530565" sldId="443"/>
        </pc:sldMkLst>
        <pc:spChg chg="add mod">
          <ac:chgData name="Tegischer Lukas" userId="f78daebb-0565-485c-bd0e-1cd035e796ff" providerId="ADAL" clId="{18A78B5F-4F7E-4BEB-A10C-EE797E3C5894}" dt="2022-10-02T09:14:04.107" v="109" actId="1076"/>
          <ac:spMkLst>
            <pc:docMk/>
            <pc:sldMk cId="1637530565" sldId="443"/>
            <ac:spMk id="3" creationId="{92665736-3379-8F53-4FAB-F74364E6F2C3}"/>
          </ac:spMkLst>
        </pc:spChg>
        <pc:spChg chg="del">
          <ac:chgData name="Tegischer Lukas" userId="f78daebb-0565-485c-bd0e-1cd035e796ff" providerId="ADAL" clId="{18A78B5F-4F7E-4BEB-A10C-EE797E3C5894}" dt="2022-10-02T09:14:00.626" v="106" actId="478"/>
          <ac:spMkLst>
            <pc:docMk/>
            <pc:sldMk cId="1637530565" sldId="443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4:05.613" v="110" actId="20577"/>
          <ac:spMkLst>
            <pc:docMk/>
            <pc:sldMk cId="1637530565" sldId="443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19.323" v="117" actId="1076"/>
        <pc:sldMkLst>
          <pc:docMk/>
          <pc:sldMk cId="3095381416" sldId="444"/>
        </pc:sldMkLst>
        <pc:spChg chg="del">
          <ac:chgData name="Tegischer Lukas" userId="f78daebb-0565-485c-bd0e-1cd035e796ff" providerId="ADAL" clId="{18A78B5F-4F7E-4BEB-A10C-EE797E3C5894}" dt="2022-10-02T09:14:14.692" v="113" actId="478"/>
          <ac:spMkLst>
            <pc:docMk/>
            <pc:sldMk cId="3095381416" sldId="444"/>
            <ac:spMk id="3" creationId="{92665736-3379-8F53-4FAB-F74364E6F2C3}"/>
          </ac:spMkLst>
        </pc:spChg>
        <pc:spChg chg="add mod">
          <ac:chgData name="Tegischer Lukas" userId="f78daebb-0565-485c-bd0e-1cd035e796ff" providerId="ADAL" clId="{18A78B5F-4F7E-4BEB-A10C-EE797E3C5894}" dt="2022-10-02T09:14:19.323" v="117" actId="1076"/>
          <ac:spMkLst>
            <pc:docMk/>
            <pc:sldMk cId="3095381416" sldId="444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13.203" v="112" actId="20577"/>
          <ac:spMkLst>
            <pc:docMk/>
            <pc:sldMk cId="3095381416" sldId="444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33.386" v="124" actId="1076"/>
        <pc:sldMkLst>
          <pc:docMk/>
          <pc:sldMk cId="1936786884" sldId="445"/>
        </pc:sldMkLst>
        <pc:spChg chg="add mod">
          <ac:chgData name="Tegischer Lukas" userId="f78daebb-0565-485c-bd0e-1cd035e796ff" providerId="ADAL" clId="{18A78B5F-4F7E-4BEB-A10C-EE797E3C5894}" dt="2022-10-02T09:14:33.386" v="124" actId="1076"/>
          <ac:spMkLst>
            <pc:docMk/>
            <pc:sldMk cId="1936786884" sldId="445"/>
            <ac:spMk id="3" creationId="{FB48E6B7-7206-CF79-226B-588265A586B0}"/>
          </ac:spMkLst>
        </pc:spChg>
        <pc:spChg chg="del">
          <ac:chgData name="Tegischer Lukas" userId="f78daebb-0565-485c-bd0e-1cd035e796ff" providerId="ADAL" clId="{18A78B5F-4F7E-4BEB-A10C-EE797E3C5894}" dt="2022-10-02T09:14:28.136" v="120" actId="478"/>
          <ac:spMkLst>
            <pc:docMk/>
            <pc:sldMk cId="1936786884" sldId="445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26.344" v="119" actId="20577"/>
          <ac:spMkLst>
            <pc:docMk/>
            <pc:sldMk cId="1936786884" sldId="445"/>
            <ac:spMk id="7" creationId="{02543962-E9CE-DC34-DA47-912BD1D6DE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Rechenregeln (Beweise)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6B0337D-0A75-53B1-2E46-23F2D1AB2AA6}"/>
                  </a:ext>
                </a:extLst>
              </p:cNvPr>
              <p:cNvSpPr txBox="1"/>
              <p:nvPr/>
            </p:nvSpPr>
            <p:spPr>
              <a:xfrm>
                <a:off x="1030475" y="2494288"/>
                <a:ext cx="9772650" cy="18694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Für eine im Intervall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stetige (= Graph ist eine durchgezogene Linie) 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mit einer zugehörigen Stammfunktion F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sup>
                          </m:sSubSup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6B0337D-0A75-53B1-2E46-23F2D1AB2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475" y="2494288"/>
                <a:ext cx="9772650" cy="1869423"/>
              </a:xfrm>
              <a:prstGeom prst="rect">
                <a:avLst/>
              </a:prstGeom>
              <a:blipFill>
                <a:blip r:embed="rId2"/>
                <a:stretch>
                  <a:fillRect t="-130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146998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Hauptsatz der Differential- und Integralrechnung</a:t>
            </a:r>
          </a:p>
        </p:txBody>
      </p:sp>
    </p:spTree>
    <p:extLst>
      <p:ext uri="{BB962C8B-B14F-4D97-AF65-F5344CB8AC3E}">
        <p14:creationId xmlns:p14="http://schemas.microsoft.com/office/powerpoint/2010/main" val="282224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42223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Integral: Rechenregel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8C12193-8A76-CE77-67A7-B59E7A5C6D64}"/>
                  </a:ext>
                </a:extLst>
              </p:cNvPr>
              <p:cNvSpPr txBox="1"/>
              <p:nvPr/>
            </p:nvSpPr>
            <p:spPr>
              <a:xfrm>
                <a:off x="3048000" y="1107533"/>
                <a:ext cx="6096000" cy="7904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±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8C12193-8A76-CE77-67A7-B59E7A5C6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07533"/>
                <a:ext cx="6096000" cy="7904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26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42223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Integral: Rechenregel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E6CF3DD-D705-23D5-795E-94FF1AB5F1D6}"/>
                  </a:ext>
                </a:extLst>
              </p:cNvPr>
              <p:cNvSpPr txBox="1"/>
              <p:nvPr/>
            </p:nvSpPr>
            <p:spPr>
              <a:xfrm>
                <a:off x="3048000" y="1058902"/>
                <a:ext cx="6096000" cy="7904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E6CF3DD-D705-23D5-795E-94FF1AB5F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058902"/>
                <a:ext cx="6096000" cy="7904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90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42223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Integral: Rechenregel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2665736-3379-8F53-4FAB-F74364E6F2C3}"/>
                  </a:ext>
                </a:extLst>
              </p:cNvPr>
              <p:cNvSpPr txBox="1"/>
              <p:nvPr/>
            </p:nvSpPr>
            <p:spPr>
              <a:xfrm>
                <a:off x="3048000" y="1163677"/>
                <a:ext cx="6096000" cy="790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2665736-3379-8F53-4FAB-F74364E6F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63677"/>
                <a:ext cx="6096000" cy="7905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53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42223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Integral: Rechenregel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FB22734-11DF-2EB1-7A88-394BAF618B61}"/>
                  </a:ext>
                </a:extLst>
              </p:cNvPr>
              <p:cNvSpPr txBox="1"/>
              <p:nvPr/>
            </p:nvSpPr>
            <p:spPr>
              <a:xfrm>
                <a:off x="3048000" y="1139748"/>
                <a:ext cx="6096000" cy="7590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FB22734-11DF-2EB1-7A88-394BAF618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39748"/>
                <a:ext cx="6096000" cy="7590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38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42223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Integral: Rechenregel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B48E6B7-7206-CF79-226B-588265A586B0}"/>
                  </a:ext>
                </a:extLst>
              </p:cNvPr>
              <p:cNvSpPr txBox="1"/>
              <p:nvPr/>
            </p:nvSpPr>
            <p:spPr>
              <a:xfrm>
                <a:off x="3048000" y="1144627"/>
                <a:ext cx="6096000" cy="790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−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B48E6B7-7206-CF79-226B-588265A58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44627"/>
                <a:ext cx="6096000" cy="7905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786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92</Words>
  <Application>Microsoft Office PowerPoint</Application>
  <PresentationFormat>Breitbild</PresentationFormat>
  <Paragraphs>15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Bestimmtes Integral Rechenregeln (Beweise)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2022-11-04T11:34:44Z</dcterms:modified>
</cp:coreProperties>
</file>